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g" ContentType="image/jp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wmf" ContentType="image/x-wm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3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2.xml" ContentType="application/vnd.openxmlformats-officedocument.themeOverride+xml"/>
  <Override PartName="/ppt/drawings/drawing1.xml" ContentType="application/vnd.openxmlformats-officedocument.drawingml.chartshapes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Override3.xml" ContentType="application/vnd.openxmlformats-officedocument.themeOverride+xml"/>
  <Override PartName="/ppt/drawings/drawing2.xml" ContentType="application/vnd.openxmlformats-officedocument.drawingml.chartshape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notesSlides/notesSlide4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theme/themeOverride4.xml" ContentType="application/vnd.openxmlformats-officedocument.themeOverride+xml"/>
  <Override PartName="/ppt/drawings/drawing3.xml" ContentType="application/vnd.openxmlformats-officedocument.drawingml.chartshapes+xml"/>
  <Override PartName="/ppt/charts/chartEx1.xml" ContentType="application/vnd.ms-office.chartex+xml"/>
  <Override PartName="/ppt/charts/style5.xml" ContentType="application/vnd.ms-office.chartstyle+xml"/>
  <Override PartName="/ppt/charts/colors5.xml" ContentType="application/vnd.ms-office.chartcolorstyle+xml"/>
  <Override PartName="/ppt/theme/themeOverride5.xml" ContentType="application/vnd.openxmlformats-officedocument.themeOverride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charts/chart5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theme/themeOverride6.xml" ContentType="application/vnd.openxmlformats-officedocument.themeOverride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notesSlides/notesSlide5.xml" ContentType="application/vnd.openxmlformats-officedocument.presentationml.notesSlide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notesSlides/notesSlide6.xml" ContentType="application/vnd.openxmlformats-officedocument.presentationml.notesSlide+xml"/>
  <Override PartName="/ppt/tags/tag70.xml" ContentType="application/vnd.openxmlformats-officedocument.presentationml.tags+xml"/>
  <Override PartName="/ppt/notesSlides/notesSlide7.xml" ContentType="application/vnd.openxmlformats-officedocument.presentationml.notesSlide+xml"/>
  <Override PartName="/ppt/charts/chart6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theme/themeOverride7.xml" ContentType="application/vnd.openxmlformats-officedocument.themeOverride+xml"/>
  <Override PartName="/ppt/drawings/drawing4.xml" ContentType="application/vnd.openxmlformats-officedocument.drawingml.chartshapes+xml"/>
  <Override PartName="/ppt/charts/chart7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theme/themeOverride8.xml" ContentType="application/vnd.openxmlformats-officedocument.themeOverride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notesSlides/notesSlide8.xml" ContentType="application/vnd.openxmlformats-officedocument.presentationml.notesSlide+xml"/>
  <Override PartName="/ppt/tags/tag80.xml" ContentType="application/vnd.openxmlformats-officedocument.presentationml.tags+xml"/>
  <Override PartName="/ppt/notesSlides/notesSlide9.xml" ContentType="application/vnd.openxmlformats-officedocument.presentationml.notesSlide+xml"/>
  <Override PartName="/ppt/charts/chart8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theme/themeOverride9.xml" ContentType="application/vnd.openxmlformats-officedocument.themeOverride+xml"/>
  <Override PartName="/ppt/drawings/drawing5.xml" ContentType="application/vnd.openxmlformats-officedocument.drawingml.chartshapes+xml"/>
  <Override PartName="/ppt/charts/chart9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theme/themeOverride10.xml" ContentType="application/vnd.openxmlformats-officedocument.themeOverride+xml"/>
  <Override PartName="/ppt/tags/tag81.xml" ContentType="application/vnd.openxmlformats-officedocument.presentationml.tags+xml"/>
  <Override PartName="/ppt/notesSlides/notesSlide10.xml" ContentType="application/vnd.openxmlformats-officedocument.presentationml.notesSlide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notesSlides/notesSlide11.xml" ContentType="application/vnd.openxmlformats-officedocument.presentationml.notesSlide+xml"/>
  <Override PartName="/ppt/tags/tag91.xml" ContentType="application/vnd.openxmlformats-officedocument.presentationml.tags+xml"/>
  <Override PartName="/ppt/notesSlides/notesSlide12.xml" ContentType="application/vnd.openxmlformats-officedocument.presentationml.notesSlide+xml"/>
  <Override PartName="/ppt/charts/chart10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theme/themeOverride11.xml" ContentType="application/vnd.openxmlformats-officedocument.themeOverride+xml"/>
  <Override PartName="/ppt/drawings/drawing6.xml" ContentType="application/vnd.openxmlformats-officedocument.drawingml.chartshapes+xml"/>
  <Override PartName="/ppt/charts/chart11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theme/themeOverride12.xml" ContentType="application/vnd.openxmlformats-officedocument.themeOverride+xml"/>
  <Override PartName="/ppt/tags/tag92.xml" ContentType="application/vnd.openxmlformats-officedocument.presentationml.tags+xml"/>
  <Override PartName="/ppt/notesSlides/notesSlide13.xml" ContentType="application/vnd.openxmlformats-officedocument.presentationml.notesSlide+xml"/>
  <Override PartName="/ppt/charts/chart12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theme/themeOverride13.xml" ContentType="application/vnd.openxmlformats-officedocument.themeOverride+xml"/>
  <Override PartName="/ppt/drawings/drawing7.xml" ContentType="application/vnd.openxmlformats-officedocument.drawingml.chartshapes+xml"/>
  <Override PartName="/ppt/charts/chart13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theme/themeOverride14.xml" ContentType="application/vnd.openxmlformats-officedocument.themeOverride+xml"/>
  <Override PartName="/ppt/tags/tag93.xml" ContentType="application/vnd.openxmlformats-officedocument.presentationml.tags+xml"/>
  <Override PartName="/ppt/notesSlides/notesSlide14.xml" ContentType="application/vnd.openxmlformats-officedocument.presentationml.notesSlide+xml"/>
  <Override PartName="/ppt/charts/chart14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theme/themeOverride15.xml" ContentType="application/vnd.openxmlformats-officedocument.themeOverride+xml"/>
  <Override PartName="/ppt/charts/chart15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theme/themeOverride16.xml" ContentType="application/vnd.openxmlformats-officedocument.themeOverride+xml"/>
  <Override PartName="/ppt/charts/chart16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theme/themeOverride17.xml" ContentType="application/vnd.openxmlformats-officedocument.themeOverride+xml"/>
  <Override PartName="/ppt/charts/chart17.xml" ContentType="application/vnd.openxmlformats-officedocument.drawingml.chart+xml"/>
  <Override PartName="/ppt/charts/style18.xml" ContentType="application/vnd.ms-office.chartstyle+xml"/>
  <Override PartName="/ppt/charts/colors18.xml" ContentType="application/vnd.ms-office.chartcolorstyle+xml"/>
  <Override PartName="/ppt/theme/themeOverride18.xml" ContentType="application/vnd.openxmlformats-officedocument.themeOverride+xml"/>
  <Override PartName="/ppt/tags/tag94.xml" ContentType="application/vnd.openxmlformats-officedocument.presentationml.tags+xml"/>
  <Override PartName="/ppt/notesSlides/notesSlide15.xml" ContentType="application/vnd.openxmlformats-officedocument.presentationml.notesSlide+xml"/>
  <Override PartName="/ppt/charts/chart18.xml" ContentType="application/vnd.openxmlformats-officedocument.drawingml.chart+xml"/>
  <Override PartName="/ppt/charts/style19.xml" ContentType="application/vnd.ms-office.chartstyle+xml"/>
  <Override PartName="/ppt/charts/colors19.xml" ContentType="application/vnd.ms-office.chartcolorstyle+xml"/>
  <Override PartName="/ppt/theme/themeOverride19.xml" ContentType="application/vnd.openxmlformats-officedocument.themeOverride+xml"/>
  <Override PartName="/ppt/tags/tag95.xml" ContentType="application/vnd.openxmlformats-officedocument.presentationml.tags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rts/chart19.xml" ContentType="application/vnd.openxmlformats-officedocument.drawingml.chart+xml"/>
  <Override PartName="/ppt/charts/style20.xml" ContentType="application/vnd.ms-office.chartstyle+xml"/>
  <Override PartName="/ppt/charts/colors20.xml" ContentType="application/vnd.ms-office.chartcolorstyle+xml"/>
  <Override PartName="/ppt/theme/themeOverride20.xml" ContentType="application/vnd.openxmlformats-officedocument.themeOverride+xml"/>
  <Override PartName="/ppt/drawings/drawing8.xml" ContentType="application/vnd.openxmlformats-officedocument.drawingml.chartshapes+xml"/>
  <Override PartName="/ppt/notesSlides/notesSlide18.xml" ContentType="application/vnd.openxmlformats-officedocument.presentationml.notesSlide+xml"/>
  <Override PartName="/ppt/charts/chart20.xml" ContentType="application/vnd.openxmlformats-officedocument.drawingml.chart+xml"/>
  <Override PartName="/ppt/charts/style21.xml" ContentType="application/vnd.ms-office.chartstyle+xml"/>
  <Override PartName="/ppt/charts/colors21.xml" ContentType="application/vnd.ms-office.chartcolorstyle+xml"/>
  <Override PartName="/ppt/theme/themeOverride21.xml" ContentType="application/vnd.openxmlformats-officedocument.themeOverride+xml"/>
  <Override PartName="/ppt/notesSlides/notesSlide19.xml" ContentType="application/vnd.openxmlformats-officedocument.presentationml.notesSlide+xml"/>
  <Override PartName="/ppt/charts/chartEx2.xml" ContentType="application/vnd.ms-office.chartex+xml"/>
  <Override PartName="/ppt/charts/style22.xml" ContentType="application/vnd.ms-office.chartstyle+xml"/>
  <Override PartName="/ppt/charts/colors22.xml" ContentType="application/vnd.ms-office.chartcolorstyle+xml"/>
  <Override PartName="/ppt/theme/themeOverride22.xml" ContentType="application/vnd.openxmlformats-officedocument.themeOverride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6" r:id="rId2"/>
    <p:sldMasterId id="2147483678" r:id="rId3"/>
    <p:sldMasterId id="2147483701" r:id="rId4"/>
  </p:sldMasterIdLst>
  <p:notesMasterIdLst>
    <p:notesMasterId r:id="rId30"/>
  </p:notesMasterIdLst>
  <p:sldIdLst>
    <p:sldId id="375" r:id="rId5"/>
    <p:sldId id="376" r:id="rId6"/>
    <p:sldId id="377" r:id="rId7"/>
    <p:sldId id="378" r:id="rId8"/>
    <p:sldId id="379" r:id="rId9"/>
    <p:sldId id="387" r:id="rId10"/>
    <p:sldId id="258" r:id="rId11"/>
    <p:sldId id="266" r:id="rId12"/>
    <p:sldId id="259" r:id="rId13"/>
    <p:sldId id="267" r:id="rId14"/>
    <p:sldId id="262" r:id="rId15"/>
    <p:sldId id="291" r:id="rId16"/>
    <p:sldId id="256" r:id="rId17"/>
    <p:sldId id="364" r:id="rId18"/>
    <p:sldId id="368" r:id="rId19"/>
    <p:sldId id="355" r:id="rId20"/>
    <p:sldId id="369" r:id="rId21"/>
    <p:sldId id="285" r:id="rId22"/>
    <p:sldId id="287" r:id="rId23"/>
    <p:sldId id="288" r:id="rId24"/>
    <p:sldId id="289" r:id="rId25"/>
    <p:sldId id="358" r:id="rId26"/>
    <p:sldId id="359" r:id="rId27"/>
    <p:sldId id="360" r:id="rId28"/>
    <p:sldId id="371" r:id="rId29"/>
  </p:sldIdLst>
  <p:sldSz cx="12192000" cy="6858000"/>
  <p:notesSz cx="121920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F75B5"/>
    <a:srgbClr val="538234"/>
    <a:srgbClr val="01AF34"/>
    <a:srgbClr val="218099"/>
    <a:srgbClr val="1C507C"/>
    <a:srgbClr val="BEDFF6"/>
    <a:srgbClr val="6294C2"/>
    <a:srgbClr val="2E4553"/>
    <a:srgbClr val="A8BED0"/>
    <a:srgbClr val="70AD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146"/>
    <p:restoredTop sz="94650"/>
  </p:normalViewPr>
  <p:slideViewPr>
    <p:cSldViewPr>
      <p:cViewPr varScale="1">
        <p:scale>
          <a:sx n="150" d="100"/>
          <a:sy n="150" d="100"/>
        </p:scale>
        <p:origin x="588" y="72"/>
      </p:cViewPr>
      <p:guideLst>
        <p:guide orient="horz" pos="2880"/>
        <p:guide pos="2160"/>
      </p:guideLst>
    </p:cSldViewPr>
  </p:slideViewPr>
  <p:notesTextViewPr>
    <p:cViewPr>
      <p:scale>
        <a:sx n="65" d="100"/>
        <a:sy n="6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4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oleObject" Target="file:///\\Users\yishanranxin.\Desktop\CFA%20RC\Final\EXCEL&#22270;&#34920;\&#27719;&#24635;16.xlsx" TargetMode="Externa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1.xml"/><Relationship Id="rId2" Type="http://schemas.microsoft.com/office/2011/relationships/chartColorStyle" Target="colors11.xml"/><Relationship Id="rId1" Type="http://schemas.microsoft.com/office/2011/relationships/chartStyle" Target="style11.xml"/><Relationship Id="rId5" Type="http://schemas.openxmlformats.org/officeDocument/2006/relationships/chartUserShapes" Target="../drawings/drawing6.xml"/><Relationship Id="rId4" Type="http://schemas.openxmlformats.org/officeDocument/2006/relationships/oleObject" Target="../embeddings/oleObject18.bin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2.xml"/><Relationship Id="rId2" Type="http://schemas.microsoft.com/office/2011/relationships/chartColorStyle" Target="colors12.xml"/><Relationship Id="rId1" Type="http://schemas.microsoft.com/office/2011/relationships/chartStyle" Target="style12.xml"/><Relationship Id="rId4" Type="http://schemas.openxmlformats.org/officeDocument/2006/relationships/package" Target="../embeddings/Microsoft_Excel_Worksheet.xlsx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3.xml"/><Relationship Id="rId2" Type="http://schemas.microsoft.com/office/2011/relationships/chartColorStyle" Target="colors13.xml"/><Relationship Id="rId1" Type="http://schemas.microsoft.com/office/2011/relationships/chartStyle" Target="style13.xml"/><Relationship Id="rId5" Type="http://schemas.openxmlformats.org/officeDocument/2006/relationships/chartUserShapes" Target="../drawings/drawing7.xml"/><Relationship Id="rId4" Type="http://schemas.openxmlformats.org/officeDocument/2006/relationships/oleObject" Target="../embeddings/oleObject19.bin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4.xml"/><Relationship Id="rId2" Type="http://schemas.microsoft.com/office/2011/relationships/chartColorStyle" Target="colors14.xml"/><Relationship Id="rId1" Type="http://schemas.microsoft.com/office/2011/relationships/chartStyle" Target="style14.xml"/><Relationship Id="rId4" Type="http://schemas.openxmlformats.org/officeDocument/2006/relationships/oleObject" Target="../embeddings/oleObject20.bin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5.xml"/><Relationship Id="rId2" Type="http://schemas.microsoft.com/office/2011/relationships/chartColorStyle" Target="colors15.xml"/><Relationship Id="rId1" Type="http://schemas.microsoft.com/office/2011/relationships/chartStyle" Target="style15.xml"/><Relationship Id="rId4" Type="http://schemas.openxmlformats.org/officeDocument/2006/relationships/oleObject" Target="../embeddings/oleObject21.bin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6.xml"/><Relationship Id="rId2" Type="http://schemas.microsoft.com/office/2011/relationships/chartColorStyle" Target="colors16.xml"/><Relationship Id="rId1" Type="http://schemas.microsoft.com/office/2011/relationships/chartStyle" Target="style16.xml"/><Relationship Id="rId4" Type="http://schemas.openxmlformats.org/officeDocument/2006/relationships/package" Target="../embeddings/Microsoft_Excel_Worksheet1.xlsx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7.xml"/><Relationship Id="rId2" Type="http://schemas.microsoft.com/office/2011/relationships/chartColorStyle" Target="colors17.xml"/><Relationship Id="rId1" Type="http://schemas.microsoft.com/office/2011/relationships/chartStyle" Target="style17.xml"/><Relationship Id="rId4" Type="http://schemas.openxmlformats.org/officeDocument/2006/relationships/oleObject" Target="../embeddings/oleObject22.bin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8.xml"/><Relationship Id="rId2" Type="http://schemas.microsoft.com/office/2011/relationships/chartColorStyle" Target="colors18.xml"/><Relationship Id="rId1" Type="http://schemas.microsoft.com/office/2011/relationships/chartStyle" Target="style18.xml"/><Relationship Id="rId4" Type="http://schemas.openxmlformats.org/officeDocument/2006/relationships/oleObject" Target="../embeddings/oleObject23.bin"/></Relationships>
</file>

<file path=ppt/charts/_rels/chart18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9.xml"/><Relationship Id="rId2" Type="http://schemas.microsoft.com/office/2011/relationships/chartColorStyle" Target="colors19.xml"/><Relationship Id="rId1" Type="http://schemas.microsoft.com/office/2011/relationships/chartStyle" Target="style19.xml"/><Relationship Id="rId4" Type="http://schemas.openxmlformats.org/officeDocument/2006/relationships/oleObject" Target="../embeddings/oleObject24.bin"/></Relationships>
</file>

<file path=ppt/charts/_rels/chart19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0.xml"/><Relationship Id="rId2" Type="http://schemas.microsoft.com/office/2011/relationships/chartColorStyle" Target="colors20.xml"/><Relationship Id="rId1" Type="http://schemas.microsoft.com/office/2011/relationships/chartStyle" Target="style20.xml"/><Relationship Id="rId5" Type="http://schemas.openxmlformats.org/officeDocument/2006/relationships/chartUserShapes" Target="../drawings/drawing8.xml"/><Relationship Id="rId4" Type="http://schemas.openxmlformats.org/officeDocument/2006/relationships/oleObject" Target="../embeddings/oleObject25.bin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2.xml"/><Relationship Id="rId1" Type="http://schemas.microsoft.com/office/2011/relationships/chartStyle" Target="style2.xml"/><Relationship Id="rId5" Type="http://schemas.openxmlformats.org/officeDocument/2006/relationships/chartUserShapes" Target="../drawings/drawing1.xml"/><Relationship Id="rId4" Type="http://schemas.openxmlformats.org/officeDocument/2006/relationships/oleObject" Target="file:///\\Users\yishanranxin.\Desktop\CFA%20RC\Final\EXCEL&#22270;&#34920;\&#27719;&#24635;16.xlsx" TargetMode="External"/></Relationships>
</file>

<file path=ppt/charts/_rels/chart20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1.xml"/><Relationship Id="rId2" Type="http://schemas.microsoft.com/office/2011/relationships/chartColorStyle" Target="colors21.xml"/><Relationship Id="rId1" Type="http://schemas.microsoft.com/office/2011/relationships/chartStyle" Target="style21.xml"/><Relationship Id="rId4" Type="http://schemas.openxmlformats.org/officeDocument/2006/relationships/oleObject" Target="../embeddings/oleObject26.bin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.xml"/><Relationship Id="rId2" Type="http://schemas.microsoft.com/office/2011/relationships/chartColorStyle" Target="colors3.xml"/><Relationship Id="rId1" Type="http://schemas.microsoft.com/office/2011/relationships/chartStyle" Target="style3.xml"/><Relationship Id="rId5" Type="http://schemas.openxmlformats.org/officeDocument/2006/relationships/chartUserShapes" Target="../drawings/drawing2.xml"/><Relationship Id="rId4" Type="http://schemas.openxmlformats.org/officeDocument/2006/relationships/oleObject" Target="file:///\\Users\yishanranxin.\Desktop\CFA%20RC\Final\EXCEL&#22270;&#34920;\&#27719;&#24635;16.xlsx" TargetMode="Externa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4.xml"/><Relationship Id="rId2" Type="http://schemas.microsoft.com/office/2011/relationships/chartColorStyle" Target="colors4.xml"/><Relationship Id="rId1" Type="http://schemas.microsoft.com/office/2011/relationships/chartStyle" Target="style4.xml"/><Relationship Id="rId5" Type="http://schemas.openxmlformats.org/officeDocument/2006/relationships/chartUserShapes" Target="../drawings/drawing3.xml"/><Relationship Id="rId4" Type="http://schemas.openxmlformats.org/officeDocument/2006/relationships/oleObject" Target="file:///\\Users\yishanranxin.\Desktop\CFA%20RC\Final\EXCEL&#22270;&#34920;\&#27719;&#24635;16.xlsx" TargetMode="Externa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6.xml"/><Relationship Id="rId2" Type="http://schemas.microsoft.com/office/2011/relationships/chartColorStyle" Target="colors6.xml"/><Relationship Id="rId1" Type="http://schemas.microsoft.com/office/2011/relationships/chartStyle" Target="style6.xml"/><Relationship Id="rId4" Type="http://schemas.openxmlformats.org/officeDocument/2006/relationships/oleObject" Target="file:///\\Users\yishanranxin.\Desktop\CFA%20RC\Final\EXCEL&#22270;&#34920;\&#27719;&#24635;16.xlsx" TargetMode="Externa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7.xml"/><Relationship Id="rId2" Type="http://schemas.microsoft.com/office/2011/relationships/chartColorStyle" Target="colors7.xml"/><Relationship Id="rId1" Type="http://schemas.microsoft.com/office/2011/relationships/chartStyle" Target="style7.xml"/><Relationship Id="rId5" Type="http://schemas.openxmlformats.org/officeDocument/2006/relationships/chartUserShapes" Target="../drawings/drawing4.xml"/><Relationship Id="rId4" Type="http://schemas.openxmlformats.org/officeDocument/2006/relationships/oleObject" Target="../embeddings/oleObject15.bin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8.xml"/><Relationship Id="rId2" Type="http://schemas.microsoft.com/office/2011/relationships/chartColorStyle" Target="colors8.xml"/><Relationship Id="rId1" Type="http://schemas.microsoft.com/office/2011/relationships/chartStyle" Target="style8.xml"/><Relationship Id="rId4" Type="http://schemas.openxmlformats.org/officeDocument/2006/relationships/oleObject" Target="file:///\\Users\xuxiaoting\Desktop\CFA\&#21487;&#35270;&#21270;.xlsx" TargetMode="Externa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9.xml"/><Relationship Id="rId2" Type="http://schemas.microsoft.com/office/2011/relationships/chartColorStyle" Target="colors9.xml"/><Relationship Id="rId1" Type="http://schemas.microsoft.com/office/2011/relationships/chartStyle" Target="style9.xml"/><Relationship Id="rId5" Type="http://schemas.openxmlformats.org/officeDocument/2006/relationships/chartUserShapes" Target="../drawings/drawing5.xml"/><Relationship Id="rId4" Type="http://schemas.openxmlformats.org/officeDocument/2006/relationships/oleObject" Target="../embeddings/oleObject16.bin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0.xml"/><Relationship Id="rId2" Type="http://schemas.microsoft.com/office/2011/relationships/chartColorStyle" Target="colors10.xml"/><Relationship Id="rId1" Type="http://schemas.microsoft.com/office/2011/relationships/chartStyle" Target="style10.xml"/><Relationship Id="rId4" Type="http://schemas.openxmlformats.org/officeDocument/2006/relationships/oleObject" Target="../embeddings/oleObject17.bin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5.xml"/><Relationship Id="rId2" Type="http://schemas.microsoft.com/office/2011/relationships/chartStyle" Target="style5.xml"/><Relationship Id="rId1" Type="http://schemas.openxmlformats.org/officeDocument/2006/relationships/oleObject" Target="file:///\\Users\yishanranxin.\Desktop\CFA%20RC\Final\EXCEL&#22270;&#34920;\&#27719;&#24635;16.xlsx" TargetMode="External"/><Relationship Id="rId4" Type="http://schemas.openxmlformats.org/officeDocument/2006/relationships/themeOverride" Target="../theme/themeOverride5.xml"/></Relationships>
</file>

<file path=ppt/charts/_rels/chartEx2.xml.rels><?xml version="1.0" encoding="UTF-8" standalone="yes"?>
<Relationships xmlns="http://schemas.openxmlformats.org/package/2006/relationships"><Relationship Id="rId3" Type="http://schemas.microsoft.com/office/2011/relationships/chartColorStyle" Target="colors22.xml"/><Relationship Id="rId2" Type="http://schemas.microsoft.com/office/2011/relationships/chartStyle" Target="style22.xml"/><Relationship Id="rId1" Type="http://schemas.openxmlformats.org/officeDocument/2006/relationships/oleObject" Target="file:///\\Users\yishanranxin.\Desktop\CFA%20RC\dcf2.xlsx" TargetMode="External"/><Relationship Id="rId4" Type="http://schemas.openxmlformats.org/officeDocument/2006/relationships/themeOverride" Target="../theme/themeOverride2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91757665275057"/>
          <c:y val="0.27596776112763099"/>
          <c:w val="0.68111608455103601"/>
          <c:h val="0.63427232087673902"/>
        </c:manualLayout>
      </c:layout>
      <c:lineChart>
        <c:grouping val="standard"/>
        <c:varyColors val="0"/>
        <c:ser>
          <c:idx val="0"/>
          <c:order val="0"/>
          <c:tx>
            <c:strRef>
              <c:f>ESG!$D$44</c:f>
              <c:strCache>
                <c:ptCount val="1"/>
                <c:pt idx="0">
                  <c:v>Electricity (million kWh)</c:v>
                </c:pt>
              </c:strCache>
            </c:strRef>
          </c:tx>
          <c:spPr>
            <a:ln w="19050" cap="rnd">
              <a:solidFill>
                <a:srgbClr val="5B9BD5">
                  <a:lumMod val="50000"/>
                </a:srgbClr>
              </a:solidFill>
              <a:round/>
            </a:ln>
            <a:effectLst/>
          </c:spPr>
          <c:marker>
            <c:symbol val="none"/>
          </c:marker>
          <c:cat>
            <c:strRef>
              <c:f>ESG!$C$45:$C$48</c:f>
              <c:strCache>
                <c:ptCount val="4"/>
                <c:pt idx="0">
                  <c:v>FY19</c:v>
                </c:pt>
                <c:pt idx="1">
                  <c:v>FY20</c:v>
                </c:pt>
                <c:pt idx="2">
                  <c:v>FY21</c:v>
                </c:pt>
                <c:pt idx="3">
                  <c:v>FY22</c:v>
                </c:pt>
              </c:strCache>
            </c:strRef>
          </c:cat>
          <c:val>
            <c:numRef>
              <c:f>ESG!$D$45:$D$48</c:f>
              <c:numCache>
                <c:formatCode>#,##0.00</c:formatCode>
                <c:ptCount val="4"/>
                <c:pt idx="0">
                  <c:v>185944.03</c:v>
                </c:pt>
                <c:pt idx="1">
                  <c:v>265002.28000000003</c:v>
                </c:pt>
                <c:pt idx="2">
                  <c:v>318264.43</c:v>
                </c:pt>
                <c:pt idx="3">
                  <c:v>550365.14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2B1-0740-95E1-34ABB34CD8D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301924991"/>
        <c:axId val="720050367"/>
      </c:lineChart>
      <c:lineChart>
        <c:grouping val="standard"/>
        <c:varyColors val="0"/>
        <c:ser>
          <c:idx val="1"/>
          <c:order val="1"/>
          <c:tx>
            <c:strRef>
              <c:f>ESG!$E$44</c:f>
              <c:strCache>
                <c:ptCount val="1"/>
                <c:pt idx="0">
                  <c:v>Gas (million cubic meters)</c:v>
                </c:pt>
              </c:strCache>
            </c:strRef>
          </c:tx>
          <c:spPr>
            <a:ln w="19050" cap="rnd">
              <a:solidFill>
                <a:srgbClr val="D00018"/>
              </a:solidFill>
              <a:round/>
            </a:ln>
            <a:effectLst/>
          </c:spPr>
          <c:marker>
            <c:symbol val="none"/>
          </c:marker>
          <c:cat>
            <c:strRef>
              <c:f>ESG!$C$45:$C$48</c:f>
              <c:strCache>
                <c:ptCount val="4"/>
                <c:pt idx="0">
                  <c:v>FY19</c:v>
                </c:pt>
                <c:pt idx="1">
                  <c:v>FY20</c:v>
                </c:pt>
                <c:pt idx="2">
                  <c:v>FY21</c:v>
                </c:pt>
                <c:pt idx="3">
                  <c:v>FY22</c:v>
                </c:pt>
              </c:strCache>
            </c:strRef>
          </c:cat>
          <c:val>
            <c:numRef>
              <c:f>ESG!$E$45:$E$48</c:f>
              <c:numCache>
                <c:formatCode>General</c:formatCode>
                <c:ptCount val="4"/>
                <c:pt idx="0">
                  <c:v>200.6</c:v>
                </c:pt>
                <c:pt idx="1">
                  <c:v>302.10000000000002</c:v>
                </c:pt>
                <c:pt idx="2">
                  <c:v>330</c:v>
                </c:pt>
                <c:pt idx="3">
                  <c:v>421.2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A2B1-0740-95E1-34ABB34CD8D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277202879"/>
        <c:axId val="1278034463"/>
      </c:lineChart>
      <c:catAx>
        <c:axId val="1301924991"/>
        <c:scaling>
          <c:orientation val="minMax"/>
        </c:scaling>
        <c:delete val="0"/>
        <c:axPos val="b"/>
        <c:numFmt formatCode="General" sourceLinked="1"/>
        <c:majorTickMark val="in"/>
        <c:minorTickMark val="none"/>
        <c:tickLblPos val="nextTo"/>
        <c:spPr>
          <a:noFill/>
          <a:ln w="15875" cap="flat" cmpd="sng" algn="ctr">
            <a:solidFill>
              <a:sysClr val="windowText" lastClr="000000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pPr>
            <a:endParaRPr lang="zh-CN"/>
          </a:p>
        </c:txPr>
        <c:crossAx val="720050367"/>
        <c:crosses val="autoZero"/>
        <c:auto val="1"/>
        <c:lblAlgn val="ctr"/>
        <c:lblOffset val="100"/>
        <c:noMultiLvlLbl val="0"/>
      </c:catAx>
      <c:valAx>
        <c:axId val="720050367"/>
        <c:scaling>
          <c:orientation val="minMax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pPr>
            <a:endParaRPr lang="zh-CN"/>
          </a:p>
        </c:txPr>
        <c:crossAx val="1301924991"/>
        <c:crosses val="autoZero"/>
        <c:crossBetween val="between"/>
      </c:valAx>
      <c:catAx>
        <c:axId val="1277202879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278034463"/>
        <c:crosses val="autoZero"/>
        <c:auto val="1"/>
        <c:lblAlgn val="ctr"/>
        <c:lblOffset val="100"/>
        <c:noMultiLvlLbl val="0"/>
      </c:catAx>
      <c:valAx>
        <c:axId val="1278034463"/>
        <c:scaling>
          <c:orientation val="minMax"/>
        </c:scaling>
        <c:delete val="0"/>
        <c:axPos val="r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pPr>
            <a:endParaRPr lang="zh-CN"/>
          </a:p>
        </c:txPr>
        <c:crossAx val="1277202879"/>
        <c:crosses val="max"/>
        <c:crossBetween val="between"/>
      </c:valAx>
      <c:spPr>
        <a:noFill/>
        <a:ln>
          <a:noFill/>
        </a:ln>
        <a:effectLst/>
      </c:spPr>
    </c:plotArea>
    <c:legend>
      <c:legendPos val="t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pPr>
            <a:endParaRPr lang="zh-CN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pPr>
            <a:endParaRPr lang="zh-CN"/>
          </a:p>
        </c:txPr>
      </c:legendEntry>
      <c:layout>
        <c:manualLayout>
          <c:xMode val="edge"/>
          <c:yMode val="edge"/>
          <c:x val="1.54241725917317E-2"/>
          <c:y val="9.1396952043933305E-2"/>
          <c:w val="0.98457599866640999"/>
          <c:h val="0.11239149831842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000" b="0" i="0" u="none" strike="noStrike" kern="1200" baseline="0">
              <a:solidFill>
                <a:schemeClr val="tx1"/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 sz="10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  <a:sym typeface="Arial" panose="020B0604020202020204" pitchFamily="34" charset="0"/>
        </a:defRPr>
      </a:pPr>
      <a:endParaRPr lang="zh-CN"/>
    </a:p>
  </c:txPr>
  <c:externalData r:id="rId4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244783789039792"/>
          <c:y val="5.9375251675363103E-2"/>
          <c:w val="0.71834572377322103"/>
          <c:h val="0.69336562549010505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'I S - DCF'!$B$46</c:f>
              <c:strCache>
                <c:ptCount val="1"/>
                <c:pt idx="0">
                  <c:v>Solar Component </c:v>
                </c:pt>
              </c:strCache>
            </c:strRef>
          </c:tx>
          <c:spPr>
            <a:solidFill>
              <a:schemeClr val="accent1">
                <a:lumMod val="50000"/>
              </a:schemeClr>
            </a:solidFill>
            <a:ln>
              <a:noFill/>
            </a:ln>
            <a:effectLst/>
          </c:spPr>
          <c:invertIfNegative val="0"/>
          <c:cat>
            <c:strRef>
              <c:f>'I S - DCF'!$C$45:$N$45</c:f>
              <c:strCache>
                <c:ptCount val="12"/>
                <c:pt idx="0">
                  <c:v>2018A</c:v>
                </c:pt>
                <c:pt idx="1">
                  <c:v>2019A</c:v>
                </c:pt>
                <c:pt idx="2">
                  <c:v>2020A</c:v>
                </c:pt>
                <c:pt idx="3">
                  <c:v>2021A</c:v>
                </c:pt>
                <c:pt idx="4">
                  <c:v>2022A</c:v>
                </c:pt>
                <c:pt idx="5">
                  <c:v>2023E</c:v>
                </c:pt>
                <c:pt idx="6">
                  <c:v>2024E</c:v>
                </c:pt>
                <c:pt idx="7">
                  <c:v>2025E</c:v>
                </c:pt>
                <c:pt idx="8">
                  <c:v>2026E</c:v>
                </c:pt>
                <c:pt idx="9">
                  <c:v>2027E</c:v>
                </c:pt>
                <c:pt idx="10">
                  <c:v>2028E</c:v>
                </c:pt>
                <c:pt idx="11">
                  <c:v>2029E</c:v>
                </c:pt>
              </c:strCache>
            </c:strRef>
          </c:cat>
          <c:val>
            <c:numRef>
              <c:f>'I S - DCF'!$C$46:$N$46</c:f>
              <c:numCache>
                <c:formatCode>#,##0</c:formatCode>
                <c:ptCount val="12"/>
                <c:pt idx="0">
                  <c:v>23494.080000000002</c:v>
                </c:pt>
                <c:pt idx="1">
                  <c:v>28283.53</c:v>
                </c:pt>
                <c:pt idx="2">
                  <c:v>32524.2889584888</c:v>
                </c:pt>
                <c:pt idx="3">
                  <c:v>37663.126613929999</c:v>
                </c:pt>
                <c:pt idx="4">
                  <c:v>79803.122183970001</c:v>
                </c:pt>
                <c:pt idx="5" formatCode="#,##0_);\(#,##0\)">
                  <c:v>99305.121559042702</c:v>
                </c:pt>
                <c:pt idx="6" formatCode="#,##0_);\(#,##0\)">
                  <c:v>118636.124213056</c:v>
                </c:pt>
                <c:pt idx="7" formatCode="#,##0_);\(#,##0\)">
                  <c:v>144817.14653351301</c:v>
                </c:pt>
                <c:pt idx="8" formatCode="#,##0_);\(#,##0\)">
                  <c:v>175777.075268738</c:v>
                </c:pt>
                <c:pt idx="9" formatCode="#,##0_);\(#,##0\)">
                  <c:v>211437.86776991899</c:v>
                </c:pt>
                <c:pt idx="10" formatCode="#,##0_);\(#,##0\)">
                  <c:v>252023.21239288099</c:v>
                </c:pt>
                <c:pt idx="11" formatCode="#,##0_);\(#,##0\)">
                  <c:v>297643.57909500098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F84-4B7E-B66E-75773BC734AE}"/>
            </c:ext>
          </c:extLst>
        </c:ser>
        <c:ser>
          <c:idx val="1"/>
          <c:order val="1"/>
          <c:tx>
            <c:strRef>
              <c:f>'I S - DCF'!$B$47</c:f>
              <c:strCache>
                <c:ptCount val="1"/>
                <c:pt idx="0">
                  <c:v>Solar Cell </c:v>
                </c:pt>
              </c:strCache>
            </c:strRef>
          </c:tx>
          <c:spPr>
            <a:solidFill>
              <a:srgbClr val="6294C2"/>
            </a:solidFill>
            <a:ln>
              <a:noFill/>
            </a:ln>
            <a:effectLst/>
          </c:spPr>
          <c:invertIfNegative val="0"/>
          <c:cat>
            <c:strRef>
              <c:f>'I S - DCF'!$C$45:$N$45</c:f>
              <c:strCache>
                <c:ptCount val="12"/>
                <c:pt idx="0">
                  <c:v>2018A</c:v>
                </c:pt>
                <c:pt idx="1">
                  <c:v>2019A</c:v>
                </c:pt>
                <c:pt idx="2">
                  <c:v>2020A</c:v>
                </c:pt>
                <c:pt idx="3">
                  <c:v>2021A</c:v>
                </c:pt>
                <c:pt idx="4">
                  <c:v>2022A</c:v>
                </c:pt>
                <c:pt idx="5">
                  <c:v>2023E</c:v>
                </c:pt>
                <c:pt idx="6">
                  <c:v>2024E</c:v>
                </c:pt>
                <c:pt idx="7">
                  <c:v>2025E</c:v>
                </c:pt>
                <c:pt idx="8">
                  <c:v>2026E</c:v>
                </c:pt>
                <c:pt idx="9">
                  <c:v>2027E</c:v>
                </c:pt>
                <c:pt idx="10">
                  <c:v>2028E</c:v>
                </c:pt>
                <c:pt idx="11">
                  <c:v>2029E</c:v>
                </c:pt>
              </c:strCache>
            </c:strRef>
          </c:cat>
          <c:val>
            <c:numRef>
              <c:f>'I S - DCF'!$C$47:$N$47</c:f>
              <c:numCache>
                <c:formatCode>#,##0</c:formatCode>
                <c:ptCount val="12"/>
                <c:pt idx="0">
                  <c:v>253.16</c:v>
                </c:pt>
                <c:pt idx="1">
                  <c:v>219.24</c:v>
                </c:pt>
                <c:pt idx="2">
                  <c:v>212.81391796568499</c:v>
                </c:pt>
                <c:pt idx="3">
                  <c:v>537.07848477000005</c:v>
                </c:pt>
                <c:pt idx="4">
                  <c:v>1024.1140423500001</c:v>
                </c:pt>
                <c:pt idx="5">
                  <c:v>2171.1217697819998</c:v>
                </c:pt>
                <c:pt idx="6">
                  <c:v>4125.1313625858002</c:v>
                </c:pt>
                <c:pt idx="7">
                  <c:v>6600.2101801372801</c:v>
                </c:pt>
                <c:pt idx="8">
                  <c:v>9240.2942521921905</c:v>
                </c:pt>
                <c:pt idx="9">
                  <c:v>12012.382527849801</c:v>
                </c:pt>
                <c:pt idx="10">
                  <c:v>15015.478159812301</c:v>
                </c:pt>
                <c:pt idx="11">
                  <c:v>18018.573791774801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F84-4B7E-B66E-75773BC734AE}"/>
            </c:ext>
          </c:extLst>
        </c:ser>
        <c:ser>
          <c:idx val="2"/>
          <c:order val="2"/>
          <c:tx>
            <c:strRef>
              <c:f>'I S - DCF'!$B$48</c:f>
              <c:strCache>
                <c:ptCount val="1"/>
                <c:pt idx="0">
                  <c:v>Silicon</c:v>
                </c:pt>
              </c:strCache>
            </c:strRef>
          </c:tx>
          <c:spPr>
            <a:solidFill>
              <a:schemeClr val="tx1"/>
            </a:solidFill>
            <a:ln>
              <a:noFill/>
            </a:ln>
            <a:effectLst/>
          </c:spPr>
          <c:invertIfNegative val="0"/>
          <c:cat>
            <c:strRef>
              <c:f>'I S - DCF'!$C$45:$N$45</c:f>
              <c:strCache>
                <c:ptCount val="12"/>
                <c:pt idx="0">
                  <c:v>2018A</c:v>
                </c:pt>
                <c:pt idx="1">
                  <c:v>2019A</c:v>
                </c:pt>
                <c:pt idx="2">
                  <c:v>2020A</c:v>
                </c:pt>
                <c:pt idx="3">
                  <c:v>2021A</c:v>
                </c:pt>
                <c:pt idx="4">
                  <c:v>2022A</c:v>
                </c:pt>
                <c:pt idx="5">
                  <c:v>2023E</c:v>
                </c:pt>
                <c:pt idx="6">
                  <c:v>2024E</c:v>
                </c:pt>
                <c:pt idx="7">
                  <c:v>2025E</c:v>
                </c:pt>
                <c:pt idx="8">
                  <c:v>2026E</c:v>
                </c:pt>
                <c:pt idx="9">
                  <c:v>2027E</c:v>
                </c:pt>
                <c:pt idx="10">
                  <c:v>2028E</c:v>
                </c:pt>
                <c:pt idx="11">
                  <c:v>2029E</c:v>
                </c:pt>
              </c:strCache>
            </c:strRef>
          </c:cat>
          <c:val>
            <c:numRef>
              <c:f>'I S - DCF'!$C$48:$N$48</c:f>
              <c:numCache>
                <c:formatCode>#,##0</c:formatCode>
                <c:ptCount val="12"/>
                <c:pt idx="0">
                  <c:v>509.6</c:v>
                </c:pt>
                <c:pt idx="1">
                  <c:v>791.62</c:v>
                </c:pt>
                <c:pt idx="2">
                  <c:v>452.14108321428603</c:v>
                </c:pt>
                <c:pt idx="3">
                  <c:v>1152.0554800299999</c:v>
                </c:pt>
                <c:pt idx="4">
                  <c:v>466.20381070000002</c:v>
                </c:pt>
                <c:pt idx="5">
                  <c:v>512.82419176999997</c:v>
                </c:pt>
                <c:pt idx="6">
                  <c:v>576.92721574125005</c:v>
                </c:pt>
                <c:pt idx="7">
                  <c:v>663.46629810243701</c:v>
                </c:pt>
                <c:pt idx="8">
                  <c:v>779.57290027036402</c:v>
                </c:pt>
                <c:pt idx="9">
                  <c:v>935.487480324437</c:v>
                </c:pt>
                <c:pt idx="10">
                  <c:v>1145.97216339743</c:v>
                </c:pt>
                <c:pt idx="11">
                  <c:v>1432.4652042467901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F84-4B7E-B66E-75773BC734AE}"/>
            </c:ext>
          </c:extLst>
        </c:ser>
        <c:ser>
          <c:idx val="3"/>
          <c:order val="3"/>
          <c:tx>
            <c:strRef>
              <c:f>'I S - DCF'!$B$49</c:f>
              <c:strCache>
                <c:ptCount val="1"/>
                <c:pt idx="0">
                  <c:v>Other Revenue</c:v>
                </c:pt>
              </c:strCache>
            </c:strRef>
          </c:tx>
          <c:spPr>
            <a:solidFill>
              <a:srgbClr val="EBEBED"/>
            </a:solidFill>
            <a:ln>
              <a:noFill/>
            </a:ln>
            <a:effectLst/>
          </c:spPr>
          <c:invertIfNegative val="0"/>
          <c:cat>
            <c:strRef>
              <c:f>'I S - DCF'!$C$45:$N$45</c:f>
              <c:strCache>
                <c:ptCount val="12"/>
                <c:pt idx="0">
                  <c:v>2018A</c:v>
                </c:pt>
                <c:pt idx="1">
                  <c:v>2019A</c:v>
                </c:pt>
                <c:pt idx="2">
                  <c:v>2020A</c:v>
                </c:pt>
                <c:pt idx="3">
                  <c:v>2021A</c:v>
                </c:pt>
                <c:pt idx="4">
                  <c:v>2022A</c:v>
                </c:pt>
                <c:pt idx="5">
                  <c:v>2023E</c:v>
                </c:pt>
                <c:pt idx="6">
                  <c:v>2024E</c:v>
                </c:pt>
                <c:pt idx="7">
                  <c:v>2025E</c:v>
                </c:pt>
                <c:pt idx="8">
                  <c:v>2026E</c:v>
                </c:pt>
                <c:pt idx="9">
                  <c:v>2027E</c:v>
                </c:pt>
                <c:pt idx="10">
                  <c:v>2028E</c:v>
                </c:pt>
                <c:pt idx="11">
                  <c:v>2029E</c:v>
                </c:pt>
              </c:strCache>
            </c:strRef>
          </c:cat>
          <c:val>
            <c:numRef>
              <c:f>'I S - DCF'!$C$49:$N$49</c:f>
              <c:numCache>
                <c:formatCode>#,##0</c:formatCode>
                <c:ptCount val="12"/>
                <c:pt idx="0">
                  <c:v>251.9409</c:v>
                </c:pt>
                <c:pt idx="1">
                  <c:v>195.18260000000001</c:v>
                </c:pt>
                <c:pt idx="2">
                  <c:v>469.40949999999998</c:v>
                </c:pt>
                <c:pt idx="3">
                  <c:v>1217.3577</c:v>
                </c:pt>
                <c:pt idx="4">
                  <c:v>1382.6360999999999</c:v>
                </c:pt>
                <c:pt idx="5">
                  <c:v>1548.5523789679901</c:v>
                </c:pt>
                <c:pt idx="6">
                  <c:v>1695.6648549699501</c:v>
                </c:pt>
                <c:pt idx="7">
                  <c:v>1814.3613948178499</c:v>
                </c:pt>
                <c:pt idx="8">
                  <c:v>1896.0076575846499</c:v>
                </c:pt>
                <c:pt idx="9">
                  <c:v>1933.92781073634</c:v>
                </c:pt>
                <c:pt idx="10">
                  <c:v>1924.2581716826601</c:v>
                </c:pt>
                <c:pt idx="11">
                  <c:v>1866.5304265321799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3F84-4B7E-B66E-75773BC734A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34434304"/>
        <c:axId val="409647024"/>
      </c:barChart>
      <c:catAx>
        <c:axId val="34434304"/>
        <c:scaling>
          <c:orientation val="minMax"/>
        </c:scaling>
        <c:delete val="0"/>
        <c:axPos val="b"/>
        <c:numFmt formatCode="General" sourceLinked="1"/>
        <c:majorTickMark val="in"/>
        <c:minorTickMark val="none"/>
        <c:tickLblPos val="nextTo"/>
        <c:spPr>
          <a:noFill/>
          <a:ln w="15875" cap="flat" cmpd="sng" algn="ctr">
            <a:solidFill>
              <a:sysClr val="windowText" lastClr="000000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1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zh-CN"/>
          </a:p>
        </c:txPr>
        <c:crossAx val="409647024"/>
        <c:crosses val="autoZero"/>
        <c:auto val="1"/>
        <c:lblAlgn val="ctr"/>
        <c:lblOffset val="100"/>
        <c:noMultiLvlLbl val="0"/>
      </c:catAx>
      <c:valAx>
        <c:axId val="409647024"/>
        <c:scaling>
          <c:orientation val="minMax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zh-CN" sz="12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1200" b="1" dirty="0">
                    <a:solidFill>
                      <a:schemeClr val="tx1"/>
                    </a:solidFill>
                  </a:rPr>
                  <a:t>Revenue</a:t>
                </a:r>
                <a:r>
                  <a:rPr lang="en-US" altLang="zh-CN" sz="1200" b="1" baseline="0" dirty="0">
                    <a:solidFill>
                      <a:schemeClr val="tx1"/>
                    </a:solidFill>
                  </a:rPr>
                  <a:t> (mRMB)</a:t>
                </a:r>
                <a:endParaRPr lang="en-US" altLang="zh-CN" sz="1200" b="1" dirty="0">
                  <a:solidFill>
                    <a:schemeClr val="tx1"/>
                  </a:solidFill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lang="zh-CN" sz="12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 altLang="zh-CN"/>
            </a:p>
          </c:txPr>
        </c:title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000" b="1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zh-CN"/>
          </a:p>
        </c:txPr>
        <c:crossAx val="3443430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4.6424557084504103E-2"/>
          <c:y val="0.85160942109272797"/>
          <c:w val="0.93546380962873199"/>
          <c:h val="0.1046259521276370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200" b="1" i="0" u="none" strike="noStrike" kern="1200" baseline="0">
              <a:solidFill>
                <a:schemeClr val="tx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4">
    <c:autoUpdate val="0"/>
  </c:externalData>
  <c:userShapes r:id="rId5"/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'Key Financial Figures'!$AC$10</c:f>
              <c:strCache>
                <c:ptCount val="1"/>
                <c:pt idx="0">
                  <c:v>Gross margin (%)</c:v>
                </c:pt>
              </c:strCache>
            </c:strRef>
          </c:tx>
          <c:spPr>
            <a:solidFill>
              <a:schemeClr val="accent1">
                <a:lumMod val="50000"/>
              </a:schemeClr>
            </a:solidFill>
            <a:ln>
              <a:noFill/>
            </a:ln>
            <a:effectLst/>
          </c:spPr>
          <c:invertIfNegative val="0"/>
          <c:cat>
            <c:strRef>
              <c:f>'Key Financial Figures'!$AD$9:$AP$9</c:f>
              <c:strCache>
                <c:ptCount val="13"/>
                <c:pt idx="1">
                  <c:v>2018A</c:v>
                </c:pt>
                <c:pt idx="2">
                  <c:v>2019A</c:v>
                </c:pt>
                <c:pt idx="3">
                  <c:v>2020A</c:v>
                </c:pt>
                <c:pt idx="4">
                  <c:v>2021A</c:v>
                </c:pt>
                <c:pt idx="5">
                  <c:v>2022A</c:v>
                </c:pt>
                <c:pt idx="6">
                  <c:v>2023E</c:v>
                </c:pt>
                <c:pt idx="7">
                  <c:v>2024E</c:v>
                </c:pt>
                <c:pt idx="8">
                  <c:v>2025E</c:v>
                </c:pt>
                <c:pt idx="9">
                  <c:v>2026E</c:v>
                </c:pt>
                <c:pt idx="10">
                  <c:v>2027E</c:v>
                </c:pt>
                <c:pt idx="11">
                  <c:v>2028E</c:v>
                </c:pt>
                <c:pt idx="12">
                  <c:v>2029E</c:v>
                </c:pt>
              </c:strCache>
            </c:strRef>
          </c:cat>
          <c:val>
            <c:numRef>
              <c:f>'Key Financial Figures'!$AD$10:$AP$10</c:f>
              <c:numCache>
                <c:formatCode>0.0%</c:formatCode>
                <c:ptCount val="13"/>
                <c:pt idx="1">
                  <c:v>0.15469365156779499</c:v>
                </c:pt>
                <c:pt idx="2">
                  <c:v>0.199160628701265</c:v>
                </c:pt>
                <c:pt idx="3">
                  <c:v>0.149443988805052</c:v>
                </c:pt>
                <c:pt idx="4">
                  <c:v>0.13395814281196</c:v>
                </c:pt>
                <c:pt idx="5">
                  <c:v>0.104494587772888</c:v>
                </c:pt>
                <c:pt idx="6">
                  <c:v>0.13674635870061999</c:v>
                </c:pt>
                <c:pt idx="7">
                  <c:v>0.149837062495354</c:v>
                </c:pt>
                <c:pt idx="8">
                  <c:v>0.13771146799477901</c:v>
                </c:pt>
                <c:pt idx="9">
                  <c:v>0.132416871542194</c:v>
                </c:pt>
                <c:pt idx="10">
                  <c:v>0.126220739463514</c:v>
                </c:pt>
                <c:pt idx="11">
                  <c:v>0.115895465966435</c:v>
                </c:pt>
                <c:pt idx="12">
                  <c:v>9.8680238429617997E-2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99D-48EF-85D3-13751D74D821}"/>
            </c:ext>
          </c:extLst>
        </c:ser>
        <c:ser>
          <c:idx val="1"/>
          <c:order val="1"/>
          <c:tx>
            <c:strRef>
              <c:f>'Key Financial Figures'!$AC$11</c:f>
              <c:strCache>
                <c:ptCount val="1"/>
                <c:pt idx="0">
                  <c:v>EBITDA margin (%)</c:v>
                </c:pt>
              </c:strCache>
            </c:strRef>
          </c:tx>
          <c:spPr>
            <a:solidFill>
              <a:srgbClr val="6294C2"/>
            </a:solidFill>
            <a:ln>
              <a:noFill/>
            </a:ln>
            <a:effectLst/>
          </c:spPr>
          <c:invertIfNegative val="0"/>
          <c:cat>
            <c:strRef>
              <c:f>'Key Financial Figures'!$AD$9:$AP$9</c:f>
              <c:strCache>
                <c:ptCount val="13"/>
                <c:pt idx="1">
                  <c:v>2018A</c:v>
                </c:pt>
                <c:pt idx="2">
                  <c:v>2019A</c:v>
                </c:pt>
                <c:pt idx="3">
                  <c:v>2020A</c:v>
                </c:pt>
                <c:pt idx="4">
                  <c:v>2021A</c:v>
                </c:pt>
                <c:pt idx="5">
                  <c:v>2022A</c:v>
                </c:pt>
                <c:pt idx="6">
                  <c:v>2023E</c:v>
                </c:pt>
                <c:pt idx="7">
                  <c:v>2024E</c:v>
                </c:pt>
                <c:pt idx="8">
                  <c:v>2025E</c:v>
                </c:pt>
                <c:pt idx="9">
                  <c:v>2026E</c:v>
                </c:pt>
                <c:pt idx="10">
                  <c:v>2027E</c:v>
                </c:pt>
                <c:pt idx="11">
                  <c:v>2028E</c:v>
                </c:pt>
                <c:pt idx="12">
                  <c:v>2029E</c:v>
                </c:pt>
              </c:strCache>
            </c:strRef>
          </c:cat>
          <c:val>
            <c:numRef>
              <c:f>'Key Financial Figures'!$AD$11:$AP$11</c:f>
              <c:numCache>
                <c:formatCode>#,##0_ </c:formatCode>
                <c:ptCount val="13"/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 formatCode="0.0%">
                  <c:v>9.7385784315342797E-2</c:v>
                </c:pt>
                <c:pt idx="5" formatCode="0.0%">
                  <c:v>7.0976845752034806E-2</c:v>
                </c:pt>
                <c:pt idx="6" formatCode="0.0%">
                  <c:v>8.7437105974910195E-2</c:v>
                </c:pt>
                <c:pt idx="7" formatCode="0.0%">
                  <c:v>0.100612552453253</c:v>
                </c:pt>
                <c:pt idx="8" formatCode="0.0%">
                  <c:v>8.9065490652412205E-2</c:v>
                </c:pt>
                <c:pt idx="9" formatCode="0.0%">
                  <c:v>8.4247779621766203E-2</c:v>
                </c:pt>
                <c:pt idx="10" formatCode="0.0%">
                  <c:v>7.8387053762178402E-2</c:v>
                </c:pt>
                <c:pt idx="11" formatCode="0.0%">
                  <c:v>6.8277505914741604E-2</c:v>
                </c:pt>
                <c:pt idx="12" formatCode="0.0%">
                  <c:v>5.1143147796466198E-2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99D-48EF-85D3-13751D74D821}"/>
            </c:ext>
          </c:extLst>
        </c:ser>
        <c:ser>
          <c:idx val="2"/>
          <c:order val="2"/>
          <c:tx>
            <c:strRef>
              <c:f>'Key Financial Figures'!$AC$12</c:f>
              <c:strCache>
                <c:ptCount val="1"/>
                <c:pt idx="0">
                  <c:v>EBIT margin (%)</c:v>
                </c:pt>
              </c:strCache>
            </c:strRef>
          </c:tx>
          <c:spPr>
            <a:solidFill>
              <a:srgbClr val="D00018"/>
            </a:solidFill>
            <a:ln>
              <a:noFill/>
            </a:ln>
            <a:effectLst/>
          </c:spPr>
          <c:invertIfNegative val="0"/>
          <c:cat>
            <c:strRef>
              <c:f>'Key Financial Figures'!$AD$9:$AP$9</c:f>
              <c:strCache>
                <c:ptCount val="13"/>
                <c:pt idx="1">
                  <c:v>2018A</c:v>
                </c:pt>
                <c:pt idx="2">
                  <c:v>2019A</c:v>
                </c:pt>
                <c:pt idx="3">
                  <c:v>2020A</c:v>
                </c:pt>
                <c:pt idx="4">
                  <c:v>2021A</c:v>
                </c:pt>
                <c:pt idx="5">
                  <c:v>2022A</c:v>
                </c:pt>
                <c:pt idx="6">
                  <c:v>2023E</c:v>
                </c:pt>
                <c:pt idx="7">
                  <c:v>2024E</c:v>
                </c:pt>
                <c:pt idx="8">
                  <c:v>2025E</c:v>
                </c:pt>
                <c:pt idx="9">
                  <c:v>2026E</c:v>
                </c:pt>
                <c:pt idx="10">
                  <c:v>2027E</c:v>
                </c:pt>
                <c:pt idx="11">
                  <c:v>2028E</c:v>
                </c:pt>
                <c:pt idx="12">
                  <c:v>2029E</c:v>
                </c:pt>
              </c:strCache>
            </c:strRef>
          </c:cat>
          <c:val>
            <c:numRef>
              <c:f>'Key Financial Figures'!$AD$12:$AP$12</c:f>
              <c:numCache>
                <c:formatCode>0.0%</c:formatCode>
                <c:ptCount val="13"/>
                <c:pt idx="1">
                  <c:v>2.8968305419859001E-2</c:v>
                </c:pt>
                <c:pt idx="2">
                  <c:v>6.5902118394538203E-2</c:v>
                </c:pt>
                <c:pt idx="3">
                  <c:v>6.1862754714514301E-2</c:v>
                </c:pt>
                <c:pt idx="4">
                  <c:v>5.5031943055484402E-2</c:v>
                </c:pt>
                <c:pt idx="5">
                  <c:v>3.5964503037674997E-2</c:v>
                </c:pt>
                <c:pt idx="6">
                  <c:v>5.2424763385496002E-2</c:v>
                </c:pt>
                <c:pt idx="7">
                  <c:v>6.5600209863839201E-2</c:v>
                </c:pt>
                <c:pt idx="8">
                  <c:v>5.4053148062997998E-2</c:v>
                </c:pt>
                <c:pt idx="9">
                  <c:v>4.92354370323521E-2</c:v>
                </c:pt>
                <c:pt idx="10">
                  <c:v>4.3374711172764202E-2</c:v>
                </c:pt>
                <c:pt idx="11">
                  <c:v>3.3265163325327501E-2</c:v>
                </c:pt>
                <c:pt idx="12">
                  <c:v>1.6130805207051999E-2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99D-48EF-85D3-13751D74D821}"/>
            </c:ext>
          </c:extLst>
        </c:ser>
        <c:ser>
          <c:idx val="3"/>
          <c:order val="3"/>
          <c:tx>
            <c:strRef>
              <c:f>'Key Financial Figures'!$AC$13</c:f>
              <c:strCache>
                <c:ptCount val="1"/>
                <c:pt idx="0">
                  <c:v>NI margin (%)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  <a:ln>
              <a:noFill/>
            </a:ln>
            <a:effectLst/>
          </c:spPr>
          <c:invertIfNegative val="0"/>
          <c:cat>
            <c:strRef>
              <c:f>'Key Financial Figures'!$AD$9:$AP$9</c:f>
              <c:strCache>
                <c:ptCount val="13"/>
                <c:pt idx="1">
                  <c:v>2018A</c:v>
                </c:pt>
                <c:pt idx="2">
                  <c:v>2019A</c:v>
                </c:pt>
                <c:pt idx="3">
                  <c:v>2020A</c:v>
                </c:pt>
                <c:pt idx="4">
                  <c:v>2021A</c:v>
                </c:pt>
                <c:pt idx="5">
                  <c:v>2022A</c:v>
                </c:pt>
                <c:pt idx="6">
                  <c:v>2023E</c:v>
                </c:pt>
                <c:pt idx="7">
                  <c:v>2024E</c:v>
                </c:pt>
                <c:pt idx="8">
                  <c:v>2025E</c:v>
                </c:pt>
                <c:pt idx="9">
                  <c:v>2026E</c:v>
                </c:pt>
                <c:pt idx="10">
                  <c:v>2027E</c:v>
                </c:pt>
                <c:pt idx="11">
                  <c:v>2028E</c:v>
                </c:pt>
                <c:pt idx="12">
                  <c:v>2029E</c:v>
                </c:pt>
              </c:strCache>
            </c:strRef>
          </c:cat>
          <c:val>
            <c:numRef>
              <c:f>'Key Financial Figures'!$AD$13:$AP$13</c:f>
              <c:numCache>
                <c:formatCode>0.0%</c:formatCode>
                <c:ptCount val="13"/>
                <c:pt idx="1">
                  <c:v>1.1283036571555299E-2</c:v>
                </c:pt>
                <c:pt idx="2">
                  <c:v>4.71357495517504E-2</c:v>
                </c:pt>
                <c:pt idx="3">
                  <c:v>3.1381655892569797E-2</c:v>
                </c:pt>
                <c:pt idx="4">
                  <c:v>2.9004938537126899E-2</c:v>
                </c:pt>
                <c:pt idx="5">
                  <c:v>3.6118525676856597E-2</c:v>
                </c:pt>
                <c:pt idx="6">
                  <c:v>5.6338222294676797E-2</c:v>
                </c:pt>
                <c:pt idx="7">
                  <c:v>7.3838883023847196E-2</c:v>
                </c:pt>
                <c:pt idx="8">
                  <c:v>6.7167538560330101E-2</c:v>
                </c:pt>
                <c:pt idx="9">
                  <c:v>6.45561545914453E-2</c:v>
                </c:pt>
                <c:pt idx="10">
                  <c:v>5.9461647958843698E-2</c:v>
                </c:pt>
                <c:pt idx="11">
                  <c:v>5.4146528952004197E-2</c:v>
                </c:pt>
                <c:pt idx="12">
                  <c:v>4.7484777974479503E-2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E99D-48EF-85D3-13751D74D82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1744528"/>
        <c:axId val="32441088"/>
      </c:barChart>
      <c:catAx>
        <c:axId val="31744528"/>
        <c:scaling>
          <c:orientation val="minMax"/>
        </c:scaling>
        <c:delete val="0"/>
        <c:axPos val="b"/>
        <c:numFmt formatCode="General" sourceLinked="1"/>
        <c:majorTickMark val="in"/>
        <c:minorTickMark val="none"/>
        <c:tickLblPos val="nextTo"/>
        <c:spPr>
          <a:noFill/>
          <a:ln w="1587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50" b="1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zh-CN"/>
          </a:p>
        </c:txPr>
        <c:crossAx val="32441088"/>
        <c:crosses val="autoZero"/>
        <c:auto val="1"/>
        <c:lblAlgn val="ctr"/>
        <c:lblOffset val="100"/>
        <c:noMultiLvlLbl val="0"/>
      </c:catAx>
      <c:valAx>
        <c:axId val="32441088"/>
        <c:scaling>
          <c:orientation val="minMax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00" b="1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zh-CN"/>
          </a:p>
        </c:txPr>
        <c:crossAx val="3174452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1.7388783242142099E-2"/>
          <c:y val="0.88671249610584602"/>
          <c:w val="0.98061647001881103"/>
          <c:h val="0.11328750389415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200" b="1" i="0" u="none" strike="noStrike" kern="1200" baseline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4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244783789039792"/>
          <c:y val="5.9375251675363103E-2"/>
          <c:w val="0.71834572377322103"/>
          <c:h val="0.69336562549010505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'I S - DCF'!$B$46</c:f>
              <c:strCache>
                <c:ptCount val="1"/>
                <c:pt idx="0">
                  <c:v>Solar Component </c:v>
                </c:pt>
              </c:strCache>
            </c:strRef>
          </c:tx>
          <c:spPr>
            <a:solidFill>
              <a:schemeClr val="accent1">
                <a:lumMod val="50000"/>
              </a:schemeClr>
            </a:solidFill>
            <a:ln>
              <a:noFill/>
            </a:ln>
            <a:effectLst/>
          </c:spPr>
          <c:invertIfNegative val="0"/>
          <c:cat>
            <c:strRef>
              <c:f>'I S - DCF'!$C$45:$N$45</c:f>
              <c:strCache>
                <c:ptCount val="12"/>
                <c:pt idx="0">
                  <c:v>2018A</c:v>
                </c:pt>
                <c:pt idx="1">
                  <c:v>2019A</c:v>
                </c:pt>
                <c:pt idx="2">
                  <c:v>2020A</c:v>
                </c:pt>
                <c:pt idx="3">
                  <c:v>2021A</c:v>
                </c:pt>
                <c:pt idx="4">
                  <c:v>2022A</c:v>
                </c:pt>
                <c:pt idx="5">
                  <c:v>2023E</c:v>
                </c:pt>
                <c:pt idx="6">
                  <c:v>2024E</c:v>
                </c:pt>
                <c:pt idx="7">
                  <c:v>2025E</c:v>
                </c:pt>
                <c:pt idx="8">
                  <c:v>2026E</c:v>
                </c:pt>
                <c:pt idx="9">
                  <c:v>2027E</c:v>
                </c:pt>
                <c:pt idx="10">
                  <c:v>2028E</c:v>
                </c:pt>
                <c:pt idx="11">
                  <c:v>2029E</c:v>
                </c:pt>
              </c:strCache>
            </c:strRef>
          </c:cat>
          <c:val>
            <c:numRef>
              <c:f>'I S - DCF'!$C$46:$N$46</c:f>
              <c:numCache>
                <c:formatCode>#,##0</c:formatCode>
                <c:ptCount val="12"/>
                <c:pt idx="0">
                  <c:v>23494.080000000002</c:v>
                </c:pt>
                <c:pt idx="1">
                  <c:v>28283.53</c:v>
                </c:pt>
                <c:pt idx="2">
                  <c:v>32524.2889584888</c:v>
                </c:pt>
                <c:pt idx="3">
                  <c:v>37663.126613929999</c:v>
                </c:pt>
                <c:pt idx="4">
                  <c:v>79803.122183970001</c:v>
                </c:pt>
                <c:pt idx="5" formatCode="#,##0_);\(#,##0\)">
                  <c:v>99305.121559042702</c:v>
                </c:pt>
                <c:pt idx="6" formatCode="#,##0_);\(#,##0\)">
                  <c:v>118636.124213056</c:v>
                </c:pt>
                <c:pt idx="7" formatCode="#,##0_);\(#,##0\)">
                  <c:v>144817.14653351301</c:v>
                </c:pt>
                <c:pt idx="8" formatCode="#,##0_);\(#,##0\)">
                  <c:v>175777.075268738</c:v>
                </c:pt>
                <c:pt idx="9" formatCode="#,##0_);\(#,##0\)">
                  <c:v>211437.86776991899</c:v>
                </c:pt>
                <c:pt idx="10" formatCode="#,##0_);\(#,##0\)">
                  <c:v>252023.21239288099</c:v>
                </c:pt>
                <c:pt idx="11" formatCode="#,##0_);\(#,##0\)">
                  <c:v>297643.57909500098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682-415F-B047-E40A5FD4363E}"/>
            </c:ext>
          </c:extLst>
        </c:ser>
        <c:ser>
          <c:idx val="1"/>
          <c:order val="1"/>
          <c:tx>
            <c:strRef>
              <c:f>'I S - DCF'!$B$47</c:f>
              <c:strCache>
                <c:ptCount val="1"/>
                <c:pt idx="0">
                  <c:v>Solar Cell </c:v>
                </c:pt>
              </c:strCache>
            </c:strRef>
          </c:tx>
          <c:spPr>
            <a:solidFill>
              <a:srgbClr val="6294C2"/>
            </a:solidFill>
            <a:ln>
              <a:noFill/>
            </a:ln>
            <a:effectLst/>
          </c:spPr>
          <c:invertIfNegative val="0"/>
          <c:cat>
            <c:strRef>
              <c:f>'I S - DCF'!$C$45:$N$45</c:f>
              <c:strCache>
                <c:ptCount val="12"/>
                <c:pt idx="0">
                  <c:v>2018A</c:v>
                </c:pt>
                <c:pt idx="1">
                  <c:v>2019A</c:v>
                </c:pt>
                <c:pt idx="2">
                  <c:v>2020A</c:v>
                </c:pt>
                <c:pt idx="3">
                  <c:v>2021A</c:v>
                </c:pt>
                <c:pt idx="4">
                  <c:v>2022A</c:v>
                </c:pt>
                <c:pt idx="5">
                  <c:v>2023E</c:v>
                </c:pt>
                <c:pt idx="6">
                  <c:v>2024E</c:v>
                </c:pt>
                <c:pt idx="7">
                  <c:v>2025E</c:v>
                </c:pt>
                <c:pt idx="8">
                  <c:v>2026E</c:v>
                </c:pt>
                <c:pt idx="9">
                  <c:v>2027E</c:v>
                </c:pt>
                <c:pt idx="10">
                  <c:v>2028E</c:v>
                </c:pt>
                <c:pt idx="11">
                  <c:v>2029E</c:v>
                </c:pt>
              </c:strCache>
            </c:strRef>
          </c:cat>
          <c:val>
            <c:numRef>
              <c:f>'I S - DCF'!$C$47:$N$47</c:f>
              <c:numCache>
                <c:formatCode>#,##0</c:formatCode>
                <c:ptCount val="12"/>
                <c:pt idx="0">
                  <c:v>253.16</c:v>
                </c:pt>
                <c:pt idx="1">
                  <c:v>219.24</c:v>
                </c:pt>
                <c:pt idx="2">
                  <c:v>212.81391796568499</c:v>
                </c:pt>
                <c:pt idx="3">
                  <c:v>537.07848477000005</c:v>
                </c:pt>
                <c:pt idx="4">
                  <c:v>1024.1140423500001</c:v>
                </c:pt>
                <c:pt idx="5">
                  <c:v>2171.1217697819998</c:v>
                </c:pt>
                <c:pt idx="6">
                  <c:v>4125.1313625858002</c:v>
                </c:pt>
                <c:pt idx="7">
                  <c:v>6600.2101801372801</c:v>
                </c:pt>
                <c:pt idx="8">
                  <c:v>9240.2942521921905</c:v>
                </c:pt>
                <c:pt idx="9">
                  <c:v>12012.382527849801</c:v>
                </c:pt>
                <c:pt idx="10">
                  <c:v>15015.478159812301</c:v>
                </c:pt>
                <c:pt idx="11">
                  <c:v>18018.573791774801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682-415F-B047-E40A5FD4363E}"/>
            </c:ext>
          </c:extLst>
        </c:ser>
        <c:ser>
          <c:idx val="2"/>
          <c:order val="2"/>
          <c:tx>
            <c:strRef>
              <c:f>'I S - DCF'!$B$48</c:f>
              <c:strCache>
                <c:ptCount val="1"/>
                <c:pt idx="0">
                  <c:v>Silicon</c:v>
                </c:pt>
              </c:strCache>
            </c:strRef>
          </c:tx>
          <c:spPr>
            <a:solidFill>
              <a:schemeClr val="tx1"/>
            </a:solidFill>
            <a:ln>
              <a:noFill/>
            </a:ln>
            <a:effectLst/>
          </c:spPr>
          <c:invertIfNegative val="0"/>
          <c:cat>
            <c:strRef>
              <c:f>'I S - DCF'!$C$45:$N$45</c:f>
              <c:strCache>
                <c:ptCount val="12"/>
                <c:pt idx="0">
                  <c:v>2018A</c:v>
                </c:pt>
                <c:pt idx="1">
                  <c:v>2019A</c:v>
                </c:pt>
                <c:pt idx="2">
                  <c:v>2020A</c:v>
                </c:pt>
                <c:pt idx="3">
                  <c:v>2021A</c:v>
                </c:pt>
                <c:pt idx="4">
                  <c:v>2022A</c:v>
                </c:pt>
                <c:pt idx="5">
                  <c:v>2023E</c:v>
                </c:pt>
                <c:pt idx="6">
                  <c:v>2024E</c:v>
                </c:pt>
                <c:pt idx="7">
                  <c:v>2025E</c:v>
                </c:pt>
                <c:pt idx="8">
                  <c:v>2026E</c:v>
                </c:pt>
                <c:pt idx="9">
                  <c:v>2027E</c:v>
                </c:pt>
                <c:pt idx="10">
                  <c:v>2028E</c:v>
                </c:pt>
                <c:pt idx="11">
                  <c:v>2029E</c:v>
                </c:pt>
              </c:strCache>
            </c:strRef>
          </c:cat>
          <c:val>
            <c:numRef>
              <c:f>'I S - DCF'!$C$48:$N$48</c:f>
              <c:numCache>
                <c:formatCode>#,##0</c:formatCode>
                <c:ptCount val="12"/>
                <c:pt idx="0">
                  <c:v>509.6</c:v>
                </c:pt>
                <c:pt idx="1">
                  <c:v>791.62</c:v>
                </c:pt>
                <c:pt idx="2">
                  <c:v>452.14108321428603</c:v>
                </c:pt>
                <c:pt idx="3">
                  <c:v>1152.0554800299999</c:v>
                </c:pt>
                <c:pt idx="4">
                  <c:v>466.20381070000002</c:v>
                </c:pt>
                <c:pt idx="5">
                  <c:v>512.82419176999997</c:v>
                </c:pt>
                <c:pt idx="6">
                  <c:v>576.92721574125005</c:v>
                </c:pt>
                <c:pt idx="7">
                  <c:v>663.46629810243701</c:v>
                </c:pt>
                <c:pt idx="8">
                  <c:v>779.57290027036402</c:v>
                </c:pt>
                <c:pt idx="9">
                  <c:v>935.487480324437</c:v>
                </c:pt>
                <c:pt idx="10">
                  <c:v>1145.97216339743</c:v>
                </c:pt>
                <c:pt idx="11">
                  <c:v>1432.4652042467901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682-415F-B047-E40A5FD4363E}"/>
            </c:ext>
          </c:extLst>
        </c:ser>
        <c:ser>
          <c:idx val="3"/>
          <c:order val="3"/>
          <c:tx>
            <c:strRef>
              <c:f>'I S - DCF'!$B$49</c:f>
              <c:strCache>
                <c:ptCount val="1"/>
                <c:pt idx="0">
                  <c:v>Other Revenue</c:v>
                </c:pt>
              </c:strCache>
            </c:strRef>
          </c:tx>
          <c:spPr>
            <a:solidFill>
              <a:srgbClr val="EBEBED"/>
            </a:solidFill>
            <a:ln>
              <a:noFill/>
            </a:ln>
            <a:effectLst/>
          </c:spPr>
          <c:invertIfNegative val="0"/>
          <c:cat>
            <c:strRef>
              <c:f>'I S - DCF'!$C$45:$N$45</c:f>
              <c:strCache>
                <c:ptCount val="12"/>
                <c:pt idx="0">
                  <c:v>2018A</c:v>
                </c:pt>
                <c:pt idx="1">
                  <c:v>2019A</c:v>
                </c:pt>
                <c:pt idx="2">
                  <c:v>2020A</c:v>
                </c:pt>
                <c:pt idx="3">
                  <c:v>2021A</c:v>
                </c:pt>
                <c:pt idx="4">
                  <c:v>2022A</c:v>
                </c:pt>
                <c:pt idx="5">
                  <c:v>2023E</c:v>
                </c:pt>
                <c:pt idx="6">
                  <c:v>2024E</c:v>
                </c:pt>
                <c:pt idx="7">
                  <c:v>2025E</c:v>
                </c:pt>
                <c:pt idx="8">
                  <c:v>2026E</c:v>
                </c:pt>
                <c:pt idx="9">
                  <c:v>2027E</c:v>
                </c:pt>
                <c:pt idx="10">
                  <c:v>2028E</c:v>
                </c:pt>
                <c:pt idx="11">
                  <c:v>2029E</c:v>
                </c:pt>
              </c:strCache>
            </c:strRef>
          </c:cat>
          <c:val>
            <c:numRef>
              <c:f>'I S - DCF'!$C$49:$N$49</c:f>
              <c:numCache>
                <c:formatCode>#,##0</c:formatCode>
                <c:ptCount val="12"/>
                <c:pt idx="0">
                  <c:v>251.9409</c:v>
                </c:pt>
                <c:pt idx="1">
                  <c:v>195.18260000000001</c:v>
                </c:pt>
                <c:pt idx="2">
                  <c:v>469.40949999999998</c:v>
                </c:pt>
                <c:pt idx="3">
                  <c:v>1217.3577</c:v>
                </c:pt>
                <c:pt idx="4">
                  <c:v>1382.6360999999999</c:v>
                </c:pt>
                <c:pt idx="5">
                  <c:v>1548.5523789679901</c:v>
                </c:pt>
                <c:pt idx="6">
                  <c:v>1695.6648549699501</c:v>
                </c:pt>
                <c:pt idx="7">
                  <c:v>1814.3613948178499</c:v>
                </c:pt>
                <c:pt idx="8">
                  <c:v>1896.0076575846499</c:v>
                </c:pt>
                <c:pt idx="9">
                  <c:v>1933.92781073634</c:v>
                </c:pt>
                <c:pt idx="10">
                  <c:v>1924.2581716826601</c:v>
                </c:pt>
                <c:pt idx="11">
                  <c:v>1866.5304265321799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B682-415F-B047-E40A5FD4363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34434304"/>
        <c:axId val="409647024"/>
      </c:barChart>
      <c:catAx>
        <c:axId val="34434304"/>
        <c:scaling>
          <c:orientation val="minMax"/>
        </c:scaling>
        <c:delete val="0"/>
        <c:axPos val="b"/>
        <c:numFmt formatCode="General" sourceLinked="1"/>
        <c:majorTickMark val="in"/>
        <c:minorTickMark val="none"/>
        <c:tickLblPos val="nextTo"/>
        <c:spPr>
          <a:noFill/>
          <a:ln w="15875" cap="flat" cmpd="sng" algn="ctr">
            <a:solidFill>
              <a:sysClr val="windowText" lastClr="000000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200" b="1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zh-CN"/>
          </a:p>
        </c:txPr>
        <c:crossAx val="409647024"/>
        <c:crosses val="autoZero"/>
        <c:auto val="1"/>
        <c:lblAlgn val="ctr"/>
        <c:lblOffset val="100"/>
        <c:noMultiLvlLbl val="0"/>
      </c:catAx>
      <c:valAx>
        <c:axId val="409647024"/>
        <c:scaling>
          <c:orientation val="minMax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zh-CN" sz="12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1200" b="1" dirty="0">
                    <a:solidFill>
                      <a:schemeClr val="tx1"/>
                    </a:solidFill>
                  </a:rPr>
                  <a:t>Revenue</a:t>
                </a:r>
                <a:r>
                  <a:rPr lang="en-US" altLang="zh-CN" sz="1200" b="1" baseline="0" dirty="0">
                    <a:solidFill>
                      <a:schemeClr val="tx1"/>
                    </a:solidFill>
                  </a:rPr>
                  <a:t> (mRMB)</a:t>
                </a:r>
                <a:endParaRPr lang="en-US" altLang="zh-CN" sz="1200" b="1" dirty="0">
                  <a:solidFill>
                    <a:schemeClr val="tx1"/>
                  </a:solidFill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lang="zh-CN" sz="12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 altLang="zh-CN"/>
            </a:p>
          </c:txPr>
        </c:title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200" b="1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zh-CN"/>
          </a:p>
        </c:txPr>
        <c:crossAx val="3443430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3.8965051334517303E-2"/>
          <c:y val="0.88056835208405104"/>
          <c:w val="0.93546380962873199"/>
          <c:h val="0.1046259521276370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100" b="1" i="0" u="none" strike="noStrike" kern="1200" baseline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4">
    <c:autoUpdate val="0"/>
  </c:externalData>
  <c:userShapes r:id="rId5"/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'Key Financial Figures'!$AF$79</c:f>
              <c:strCache>
                <c:ptCount val="1"/>
                <c:pt idx="0">
                  <c:v>Revenue</c:v>
                </c:pt>
              </c:strCache>
            </c:strRef>
          </c:tx>
          <c:spPr>
            <a:solidFill>
              <a:srgbClr val="EBEBED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chemeClr val="accent1">
                  <a:lumMod val="5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86DD-46E6-9A1E-9BB6853A38BC}"/>
              </c:ext>
            </c:extLst>
          </c:dPt>
          <c:cat>
            <c:strRef>
              <c:f>'Key Financial Figures'!$AD$80:$AD$89</c:f>
              <c:strCache>
                <c:ptCount val="10"/>
                <c:pt idx="0">
                  <c:v>LONGI</c:v>
                </c:pt>
                <c:pt idx="1">
                  <c:v>JKS</c:v>
                </c:pt>
                <c:pt idx="2">
                  <c:v>Trina Solar</c:v>
                </c:pt>
                <c:pt idx="3">
                  <c:v>JA Solar</c:v>
                </c:pt>
                <c:pt idx="4">
                  <c:v>Artes</c:v>
                </c:pt>
                <c:pt idx="5">
                  <c:v>Risen Energy</c:v>
                </c:pt>
                <c:pt idx="6">
                  <c:v>Aixu Solar</c:v>
                </c:pt>
                <c:pt idx="7">
                  <c:v>DMEGC</c:v>
                </c:pt>
                <c:pt idx="8">
                  <c:v>HainanDrinda</c:v>
                </c:pt>
                <c:pt idx="9">
                  <c:v>Jolywood</c:v>
                </c:pt>
              </c:strCache>
            </c:strRef>
          </c:cat>
          <c:val>
            <c:numRef>
              <c:f>'Key Financial Figures'!$AF$80:$AF$89</c:f>
              <c:numCache>
                <c:formatCode>0</c:formatCode>
                <c:ptCount val="10"/>
                <c:pt idx="0">
                  <c:v>64650</c:v>
                </c:pt>
                <c:pt idx="1">
                  <c:v>53620</c:v>
                </c:pt>
                <c:pt idx="2">
                  <c:v>49380</c:v>
                </c:pt>
                <c:pt idx="3">
                  <c:v>40840</c:v>
                </c:pt>
                <c:pt idx="4">
                  <c:v>26100</c:v>
                </c:pt>
                <c:pt idx="5">
                  <c:v>17610</c:v>
                </c:pt>
                <c:pt idx="6">
                  <c:v>16250</c:v>
                </c:pt>
                <c:pt idx="7">
                  <c:v>10250</c:v>
                </c:pt>
                <c:pt idx="8">
                  <c:v>9421</c:v>
                </c:pt>
                <c:pt idx="9">
                  <c:v>5761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6DD-46E6-9A1E-9BB6853A38B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462104431"/>
        <c:axId val="1484401199"/>
      </c:barChart>
      <c:lineChart>
        <c:grouping val="standard"/>
        <c:varyColors val="0"/>
        <c:ser>
          <c:idx val="1"/>
          <c:order val="1"/>
          <c:tx>
            <c:strRef>
              <c:f>'Key Financial Figures'!$AG$79</c:f>
              <c:strCache>
                <c:ptCount val="1"/>
                <c:pt idx="0">
                  <c:v>Peers Average</c:v>
                </c:pt>
              </c:strCache>
            </c:strRef>
          </c:tx>
          <c:spPr>
            <a:ln w="28575" cap="rnd">
              <a:solidFill>
                <a:srgbClr val="D00018"/>
              </a:solidFill>
              <a:prstDash val="dash"/>
              <a:round/>
            </a:ln>
            <a:effectLst/>
          </c:spPr>
          <c:marker>
            <c:symbol val="none"/>
          </c:marker>
          <c:cat>
            <c:strRef>
              <c:f>'Key Financial Figures'!$AD$80:$AD$89</c:f>
              <c:strCache>
                <c:ptCount val="10"/>
                <c:pt idx="0">
                  <c:v>LONGI</c:v>
                </c:pt>
                <c:pt idx="1">
                  <c:v>JKS</c:v>
                </c:pt>
                <c:pt idx="2">
                  <c:v>Trina Solar</c:v>
                </c:pt>
                <c:pt idx="3">
                  <c:v>JA Solar</c:v>
                </c:pt>
                <c:pt idx="4">
                  <c:v>Artes</c:v>
                </c:pt>
                <c:pt idx="5">
                  <c:v>Risen Energy</c:v>
                </c:pt>
                <c:pt idx="6">
                  <c:v>Aixu Solar</c:v>
                </c:pt>
                <c:pt idx="7">
                  <c:v>DMEGC</c:v>
                </c:pt>
                <c:pt idx="8">
                  <c:v>HainanDrinda</c:v>
                </c:pt>
                <c:pt idx="9">
                  <c:v>Jolywood</c:v>
                </c:pt>
              </c:strCache>
            </c:strRef>
          </c:cat>
          <c:val>
            <c:numRef>
              <c:f>'Key Financial Figures'!$AG$80:$AG$89</c:f>
              <c:numCache>
                <c:formatCode>0</c:formatCode>
                <c:ptCount val="10"/>
                <c:pt idx="0">
                  <c:v>29388.2</c:v>
                </c:pt>
                <c:pt idx="1">
                  <c:v>29388.2</c:v>
                </c:pt>
                <c:pt idx="2">
                  <c:v>29388.2</c:v>
                </c:pt>
                <c:pt idx="3">
                  <c:v>29388.2</c:v>
                </c:pt>
                <c:pt idx="4">
                  <c:v>29388.2</c:v>
                </c:pt>
                <c:pt idx="5">
                  <c:v>29388.2</c:v>
                </c:pt>
                <c:pt idx="6">
                  <c:v>29388.2</c:v>
                </c:pt>
                <c:pt idx="7">
                  <c:v>29388.2</c:v>
                </c:pt>
                <c:pt idx="8">
                  <c:v>29388.2</c:v>
                </c:pt>
                <c:pt idx="9">
                  <c:v>29388.2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86DD-46E6-9A1E-9BB6853A38B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462104431"/>
        <c:axId val="1484401199"/>
      </c:lineChart>
      <c:catAx>
        <c:axId val="1462104431"/>
        <c:scaling>
          <c:orientation val="minMax"/>
        </c:scaling>
        <c:delete val="0"/>
        <c:axPos val="b"/>
        <c:numFmt formatCode="General" sourceLinked="1"/>
        <c:majorTickMark val="in"/>
        <c:minorTickMark val="none"/>
        <c:tickLblPos val="nextTo"/>
        <c:spPr>
          <a:noFill/>
          <a:ln w="15875" cap="flat" cmpd="sng" algn="ctr">
            <a:solidFill>
              <a:sysClr val="windowText" lastClr="000000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200" b="1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zh-CN"/>
          </a:p>
        </c:txPr>
        <c:crossAx val="1484401199"/>
        <c:crosses val="autoZero"/>
        <c:auto val="1"/>
        <c:lblAlgn val="ctr"/>
        <c:lblOffset val="100"/>
        <c:noMultiLvlLbl val="0"/>
      </c:catAx>
      <c:valAx>
        <c:axId val="1484401199"/>
        <c:scaling>
          <c:orientation val="minMax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zh-CN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1200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Revenue</a:t>
                </a:r>
                <a:r>
                  <a:rPr lang="en-US" altLang="zh-CN" sz="1200" b="1" baseline="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(mRMB)</a:t>
                </a:r>
                <a:endParaRPr lang="en-US" altLang="zh-CN" sz="12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lang="zh-CN"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 altLang="zh-CN"/>
            </a:p>
          </c:txPr>
        </c:title>
        <c:numFmt formatCode="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200" b="1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zh-CN"/>
          </a:p>
        </c:txPr>
        <c:crossAx val="146210443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egendEntry>
        <c:idx val="0"/>
        <c:delete val="1"/>
      </c:legendEntry>
      <c:layout>
        <c:manualLayout>
          <c:xMode val="edge"/>
          <c:yMode val="edge"/>
          <c:x val="0"/>
          <c:y val="2.2486367646425764E-2"/>
          <c:w val="0.528578863757031"/>
          <c:h val="8.213131313131309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200" b="1" i="0" u="none" strike="noStrike" kern="1200" baseline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4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8.3832242526764897E-2"/>
          <c:y val="3.5190551193725397E-2"/>
          <c:w val="0.88612775993133197"/>
          <c:h val="0.729072698876019"/>
        </c:manualLayout>
      </c:layout>
      <c:lineChart>
        <c:grouping val="standard"/>
        <c:varyColors val="0"/>
        <c:ser>
          <c:idx val="0"/>
          <c:order val="0"/>
          <c:tx>
            <c:strRef>
              <c:f>'Key Financial Figures'!$AR$14</c:f>
              <c:strCache>
                <c:ptCount val="1"/>
                <c:pt idx="0">
                  <c:v>Total debt/EBITDA (x)</c:v>
                </c:pt>
              </c:strCache>
            </c:strRef>
          </c:tx>
          <c:spPr>
            <a:ln w="60325" cap="rnd">
              <a:solidFill>
                <a:srgbClr val="4472C4">
                  <a:lumMod val="50000"/>
                </a:srgbClr>
              </a:solidFill>
              <a:round/>
            </a:ln>
            <a:effectLst/>
          </c:spPr>
          <c:marker>
            <c:symbol val="none"/>
          </c:marker>
          <c:dPt>
            <c:idx val="3"/>
            <c:marker>
              <c:symbol val="none"/>
            </c:marker>
            <c:bubble3D val="0"/>
            <c:spPr>
              <a:ln w="60325" cap="rnd">
                <a:solidFill>
                  <a:srgbClr val="4472C4">
                    <a:lumMod val="50000"/>
                  </a:srgbClr>
                </a:solidFill>
                <a:prstDash val="dash"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E921-43FF-8793-72D0142633E2}"/>
              </c:ext>
            </c:extLst>
          </c:dPt>
          <c:dPt>
            <c:idx val="4"/>
            <c:marker>
              <c:symbol val="none"/>
            </c:marker>
            <c:bubble3D val="0"/>
            <c:spPr>
              <a:ln w="60325" cap="rnd">
                <a:solidFill>
                  <a:srgbClr val="4472C4">
                    <a:lumMod val="50000"/>
                  </a:srgbClr>
                </a:solidFill>
                <a:prstDash val="dash"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3-E921-43FF-8793-72D0142633E2}"/>
              </c:ext>
            </c:extLst>
          </c:dPt>
          <c:dPt>
            <c:idx val="5"/>
            <c:marker>
              <c:symbol val="none"/>
            </c:marker>
            <c:bubble3D val="0"/>
            <c:spPr>
              <a:ln w="60325" cap="rnd">
                <a:solidFill>
                  <a:srgbClr val="4472C4">
                    <a:lumMod val="50000"/>
                  </a:srgbClr>
                </a:solidFill>
                <a:prstDash val="dash"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5-E921-43FF-8793-72D0142633E2}"/>
              </c:ext>
            </c:extLst>
          </c:dPt>
          <c:dPt>
            <c:idx val="6"/>
            <c:marker>
              <c:symbol val="none"/>
            </c:marker>
            <c:bubble3D val="0"/>
            <c:spPr>
              <a:ln w="60325" cap="rnd">
                <a:solidFill>
                  <a:srgbClr val="4472C4">
                    <a:lumMod val="50000"/>
                  </a:srgbClr>
                </a:solidFill>
                <a:prstDash val="dash"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7-E921-43FF-8793-72D0142633E2}"/>
              </c:ext>
            </c:extLst>
          </c:dPt>
          <c:dPt>
            <c:idx val="7"/>
            <c:marker>
              <c:symbol val="none"/>
            </c:marker>
            <c:bubble3D val="0"/>
            <c:spPr>
              <a:ln w="60325" cap="rnd">
                <a:solidFill>
                  <a:srgbClr val="4472C4">
                    <a:lumMod val="50000"/>
                  </a:srgbClr>
                </a:solidFill>
                <a:prstDash val="dash"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9-E921-43FF-8793-72D0142633E2}"/>
              </c:ext>
            </c:extLst>
          </c:dPt>
          <c:dPt>
            <c:idx val="8"/>
            <c:marker>
              <c:symbol val="none"/>
            </c:marker>
            <c:bubble3D val="0"/>
            <c:spPr>
              <a:ln w="60325" cap="rnd">
                <a:solidFill>
                  <a:srgbClr val="4472C4">
                    <a:lumMod val="50000"/>
                  </a:srgbClr>
                </a:solidFill>
                <a:prstDash val="dash"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B-E921-43FF-8793-72D0142633E2}"/>
              </c:ext>
            </c:extLst>
          </c:dPt>
          <c:cat>
            <c:strRef>
              <c:f>'Key Financial Figures'!$AS$13:$BA$13</c:f>
              <c:strCache>
                <c:ptCount val="9"/>
                <c:pt idx="0">
                  <c:v>2021A</c:v>
                </c:pt>
                <c:pt idx="1">
                  <c:v>2022A</c:v>
                </c:pt>
                <c:pt idx="2">
                  <c:v>2023E</c:v>
                </c:pt>
                <c:pt idx="3">
                  <c:v>2024E</c:v>
                </c:pt>
                <c:pt idx="4">
                  <c:v>2025E</c:v>
                </c:pt>
                <c:pt idx="5">
                  <c:v>2026E</c:v>
                </c:pt>
                <c:pt idx="6">
                  <c:v>2027E</c:v>
                </c:pt>
                <c:pt idx="7">
                  <c:v>2028E</c:v>
                </c:pt>
                <c:pt idx="8">
                  <c:v>2029E</c:v>
                </c:pt>
              </c:strCache>
            </c:strRef>
          </c:cat>
          <c:val>
            <c:numRef>
              <c:f>'Key Financial Figures'!$AS$14:$BA$14</c:f>
              <c:numCache>
                <c:formatCode>0.0\x</c:formatCode>
                <c:ptCount val="9"/>
                <c:pt idx="0">
                  <c:v>15.012746019322501</c:v>
                </c:pt>
                <c:pt idx="1">
                  <c:v>13.454021566926</c:v>
                </c:pt>
                <c:pt idx="2">
                  <c:v>9.9115213286145192</c:v>
                </c:pt>
                <c:pt idx="3">
                  <c:v>7.8554073070300099</c:v>
                </c:pt>
                <c:pt idx="4">
                  <c:v>7.9119474446869997</c:v>
                </c:pt>
                <c:pt idx="5">
                  <c:v>7.5182381707660104</c:v>
                </c:pt>
                <c:pt idx="6">
                  <c:v>6.95120827423791</c:v>
                </c:pt>
                <c:pt idx="7">
                  <c:v>6.8415645947209898</c:v>
                </c:pt>
                <c:pt idx="8">
                  <c:v>7.5724969607257497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C-E921-43FF-8793-72D0142633E2}"/>
            </c:ext>
          </c:extLst>
        </c:ser>
        <c:ser>
          <c:idx val="1"/>
          <c:order val="1"/>
          <c:tx>
            <c:strRef>
              <c:f>'Key Financial Figures'!$AR$15</c:f>
              <c:strCache>
                <c:ptCount val="1"/>
                <c:pt idx="0">
                  <c:v>D/E (x)</c:v>
                </c:pt>
              </c:strCache>
            </c:strRef>
          </c:tx>
          <c:spPr>
            <a:ln w="60325" cap="rnd">
              <a:solidFill>
                <a:srgbClr val="6294C2"/>
              </a:solidFill>
              <a:round/>
            </a:ln>
            <a:effectLst/>
          </c:spPr>
          <c:marker>
            <c:symbol val="none"/>
          </c:marker>
          <c:dPt>
            <c:idx val="3"/>
            <c:marker>
              <c:symbol val="none"/>
            </c:marker>
            <c:bubble3D val="0"/>
            <c:spPr>
              <a:ln w="60325" cap="rnd">
                <a:solidFill>
                  <a:srgbClr val="6294C2"/>
                </a:solidFill>
                <a:prstDash val="dash"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E-E921-43FF-8793-72D0142633E2}"/>
              </c:ext>
            </c:extLst>
          </c:dPt>
          <c:dPt>
            <c:idx val="4"/>
            <c:marker>
              <c:symbol val="none"/>
            </c:marker>
            <c:bubble3D val="0"/>
            <c:spPr>
              <a:ln w="60325" cap="rnd">
                <a:solidFill>
                  <a:srgbClr val="6294C2"/>
                </a:solidFill>
                <a:prstDash val="dash"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10-E921-43FF-8793-72D0142633E2}"/>
              </c:ext>
            </c:extLst>
          </c:dPt>
          <c:dPt>
            <c:idx val="5"/>
            <c:marker>
              <c:symbol val="none"/>
            </c:marker>
            <c:bubble3D val="0"/>
            <c:spPr>
              <a:ln w="60325" cap="rnd">
                <a:solidFill>
                  <a:srgbClr val="6294C2"/>
                </a:solidFill>
                <a:prstDash val="dash"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12-E921-43FF-8793-72D0142633E2}"/>
              </c:ext>
            </c:extLst>
          </c:dPt>
          <c:dPt>
            <c:idx val="6"/>
            <c:marker>
              <c:symbol val="none"/>
            </c:marker>
            <c:bubble3D val="0"/>
            <c:spPr>
              <a:ln w="60325" cap="rnd">
                <a:solidFill>
                  <a:srgbClr val="6294C2"/>
                </a:solidFill>
                <a:prstDash val="dash"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14-E921-43FF-8793-72D0142633E2}"/>
              </c:ext>
            </c:extLst>
          </c:dPt>
          <c:dPt>
            <c:idx val="7"/>
            <c:marker>
              <c:symbol val="none"/>
            </c:marker>
            <c:bubble3D val="0"/>
            <c:spPr>
              <a:ln w="60325" cap="rnd">
                <a:solidFill>
                  <a:srgbClr val="6294C2"/>
                </a:solidFill>
                <a:prstDash val="dash"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16-E921-43FF-8793-72D0142633E2}"/>
              </c:ext>
            </c:extLst>
          </c:dPt>
          <c:dPt>
            <c:idx val="8"/>
            <c:marker>
              <c:symbol val="none"/>
            </c:marker>
            <c:bubble3D val="0"/>
            <c:spPr>
              <a:ln w="60325" cap="rnd">
                <a:solidFill>
                  <a:srgbClr val="6294C2"/>
                </a:solidFill>
                <a:prstDash val="dash"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18-E921-43FF-8793-72D0142633E2}"/>
              </c:ext>
            </c:extLst>
          </c:dPt>
          <c:cat>
            <c:strRef>
              <c:f>'Key Financial Figures'!$AS$13:$BA$13</c:f>
              <c:strCache>
                <c:ptCount val="9"/>
                <c:pt idx="0">
                  <c:v>2021A</c:v>
                </c:pt>
                <c:pt idx="1">
                  <c:v>2022A</c:v>
                </c:pt>
                <c:pt idx="2">
                  <c:v>2023E</c:v>
                </c:pt>
                <c:pt idx="3">
                  <c:v>2024E</c:v>
                </c:pt>
                <c:pt idx="4">
                  <c:v>2025E</c:v>
                </c:pt>
                <c:pt idx="5">
                  <c:v>2026E</c:v>
                </c:pt>
                <c:pt idx="6">
                  <c:v>2027E</c:v>
                </c:pt>
                <c:pt idx="7">
                  <c:v>2028E</c:v>
                </c:pt>
                <c:pt idx="8">
                  <c:v>2029E</c:v>
                </c:pt>
              </c:strCache>
            </c:strRef>
          </c:cat>
          <c:val>
            <c:numRef>
              <c:f>'Key Financial Figures'!$AS$15:$BA$15</c:f>
              <c:numCache>
                <c:formatCode>0.0\x</c:formatCode>
                <c:ptCount val="9"/>
                <c:pt idx="0">
                  <c:v>4.3750991625451103</c:v>
                </c:pt>
                <c:pt idx="1">
                  <c:v>2.95800610200124</c:v>
                </c:pt>
                <c:pt idx="2">
                  <c:v>3.1410155803565498</c:v>
                </c:pt>
                <c:pt idx="3">
                  <c:v>2.3464900654323801</c:v>
                </c:pt>
                <c:pt idx="4">
                  <c:v>2.0162746373338898</c:v>
                </c:pt>
                <c:pt idx="5">
                  <c:v>1.8752722036196501</c:v>
                </c:pt>
                <c:pt idx="6">
                  <c:v>1.4152711637776401</c:v>
                </c:pt>
                <c:pt idx="7">
                  <c:v>1.0933184512667999</c:v>
                </c:pt>
                <c:pt idx="8">
                  <c:v>0.79997031139441299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9-E921-43FF-8793-72D0142633E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46379423"/>
        <c:axId val="298773071"/>
      </c:lineChart>
      <c:catAx>
        <c:axId val="346379423"/>
        <c:scaling>
          <c:orientation val="minMax"/>
        </c:scaling>
        <c:delete val="0"/>
        <c:axPos val="b"/>
        <c:numFmt formatCode="General" sourceLinked="1"/>
        <c:majorTickMark val="in"/>
        <c:minorTickMark val="none"/>
        <c:tickLblPos val="nextTo"/>
        <c:spPr>
          <a:noFill/>
          <a:ln w="15875" cap="flat" cmpd="sng" algn="ctr">
            <a:solidFill>
              <a:sysClr val="windowText" lastClr="000000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200" b="1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zh-CN"/>
          </a:p>
        </c:txPr>
        <c:crossAx val="298773071"/>
        <c:crosses val="autoZero"/>
        <c:auto val="1"/>
        <c:lblAlgn val="ctr"/>
        <c:lblOffset val="100"/>
        <c:noMultiLvlLbl val="0"/>
      </c:catAx>
      <c:valAx>
        <c:axId val="298773071"/>
        <c:scaling>
          <c:orientation val="minMax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0.0\x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200" b="1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zh-CN"/>
          </a:p>
        </c:txPr>
        <c:crossAx val="34637942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lang="zh-CN" sz="1200" b="1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zh-CN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lang="zh-CN" sz="1200" b="1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zh-CN"/>
          </a:p>
        </c:txPr>
      </c:legendEntry>
      <c:layout>
        <c:manualLayout>
          <c:xMode val="edge"/>
          <c:yMode val="edge"/>
          <c:x val="5.5547682873287096E-2"/>
          <c:y val="0.84712283765143814"/>
          <c:w val="0.92982815907989702"/>
          <c:h val="0.1272743452834990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600" b="1" i="0" u="none" strike="noStrike" kern="1200" baseline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4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21441162078734499"/>
          <c:y val="5.8336479408905503E-2"/>
          <c:w val="0.691175084175084"/>
          <c:h val="0.79723432582909703"/>
        </c:manualLayout>
      </c:layout>
      <c:barChart>
        <c:barDir val="bar"/>
        <c:grouping val="clustered"/>
        <c:varyColors val="0"/>
        <c:ser>
          <c:idx val="0"/>
          <c:order val="0"/>
          <c:spPr>
            <a:solidFill>
              <a:schemeClr val="accent5">
                <a:lumMod val="50000"/>
              </a:schemeClr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rgbClr val="6294C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8891-462B-81C7-4E084D08F628}"/>
              </c:ext>
            </c:extLst>
          </c:dPt>
          <c:cat>
            <c:strRef>
              <c:f>'Financial Analysis'!$A$57:$A$58</c:f>
              <c:strCache>
                <c:ptCount val="2"/>
                <c:pt idx="0">
                  <c:v>JKS</c:v>
                </c:pt>
                <c:pt idx="1">
                  <c:v>Industry</c:v>
                </c:pt>
              </c:strCache>
            </c:strRef>
          </c:cat>
          <c:val>
            <c:numRef>
              <c:f>'Financial Analysis'!$B$57:$B$58</c:f>
              <c:numCache>
                <c:formatCode>0.00%</c:formatCode>
                <c:ptCount val="2"/>
                <c:pt idx="0">
                  <c:v>0.74729999999999996</c:v>
                </c:pt>
                <c:pt idx="1">
                  <c:v>0.57750000000000001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891-462B-81C7-4E084D08F62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299210719"/>
        <c:axId val="290967855"/>
      </c:barChart>
      <c:catAx>
        <c:axId val="299210719"/>
        <c:scaling>
          <c:orientation val="minMax"/>
        </c:scaling>
        <c:delete val="0"/>
        <c:axPos val="l"/>
        <c:numFmt formatCode="General" sourceLinked="1"/>
        <c:majorTickMark val="in"/>
        <c:minorTickMark val="none"/>
        <c:tickLblPos val="nextTo"/>
        <c:spPr>
          <a:noFill/>
          <a:ln w="1905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600" b="1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zh-CN"/>
          </a:p>
        </c:txPr>
        <c:crossAx val="290967855"/>
        <c:crosses val="autoZero"/>
        <c:auto val="1"/>
        <c:lblAlgn val="ctr"/>
        <c:lblOffset val="100"/>
        <c:noMultiLvlLbl val="0"/>
      </c:catAx>
      <c:valAx>
        <c:axId val="290967855"/>
        <c:scaling>
          <c:orientation val="minMax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400" b="1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zh-CN"/>
          </a:p>
        </c:txPr>
        <c:crossAx val="29921071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4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7.1995866916524903E-2"/>
          <c:y val="7.01181336890008E-2"/>
          <c:w val="0.90872043854593798"/>
          <c:h val="0.72762201208991195"/>
        </c:manualLayout>
      </c:layout>
      <c:lineChart>
        <c:grouping val="standard"/>
        <c:varyColors val="0"/>
        <c:ser>
          <c:idx val="0"/>
          <c:order val="0"/>
          <c:tx>
            <c:strRef>
              <c:f>'Key Financial Figures'!$AD$150</c:f>
              <c:strCache>
                <c:ptCount val="1"/>
                <c:pt idx="0">
                  <c:v>Current ratio</c:v>
                </c:pt>
              </c:strCache>
            </c:strRef>
          </c:tx>
          <c:spPr>
            <a:ln w="50800" cap="rnd">
              <a:solidFill>
                <a:srgbClr val="4472C4">
                  <a:lumMod val="50000"/>
                </a:srgbClr>
              </a:solidFill>
              <a:round/>
            </a:ln>
            <a:effectLst/>
          </c:spPr>
          <c:marker>
            <c:symbol val="none"/>
          </c:marker>
          <c:dPt>
            <c:idx val="3"/>
            <c:marker>
              <c:symbol val="none"/>
            </c:marker>
            <c:bubble3D val="0"/>
            <c:spPr>
              <a:ln w="50800" cap="rnd">
                <a:solidFill>
                  <a:srgbClr val="4472C4">
                    <a:lumMod val="50000"/>
                  </a:srgbClr>
                </a:solidFill>
                <a:prstDash val="dash"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7499-4100-97EF-211F9868C5C0}"/>
              </c:ext>
            </c:extLst>
          </c:dPt>
          <c:dPt>
            <c:idx val="4"/>
            <c:marker>
              <c:symbol val="none"/>
            </c:marker>
            <c:bubble3D val="0"/>
            <c:spPr>
              <a:ln w="50800" cap="rnd">
                <a:solidFill>
                  <a:srgbClr val="4472C4">
                    <a:lumMod val="50000"/>
                  </a:srgbClr>
                </a:solidFill>
                <a:prstDash val="dash"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3-7499-4100-97EF-211F9868C5C0}"/>
              </c:ext>
            </c:extLst>
          </c:dPt>
          <c:dPt>
            <c:idx val="5"/>
            <c:marker>
              <c:symbol val="none"/>
            </c:marker>
            <c:bubble3D val="0"/>
            <c:spPr>
              <a:ln w="50800" cap="rnd">
                <a:solidFill>
                  <a:srgbClr val="4472C4">
                    <a:lumMod val="50000"/>
                  </a:srgbClr>
                </a:solidFill>
                <a:prstDash val="dash"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5-7499-4100-97EF-211F9868C5C0}"/>
              </c:ext>
            </c:extLst>
          </c:dPt>
          <c:dPt>
            <c:idx val="6"/>
            <c:marker>
              <c:symbol val="none"/>
            </c:marker>
            <c:bubble3D val="0"/>
            <c:spPr>
              <a:ln w="50800" cap="rnd">
                <a:solidFill>
                  <a:srgbClr val="4472C4">
                    <a:lumMod val="50000"/>
                  </a:srgbClr>
                </a:solidFill>
                <a:prstDash val="dash"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7-7499-4100-97EF-211F9868C5C0}"/>
              </c:ext>
            </c:extLst>
          </c:dPt>
          <c:dPt>
            <c:idx val="7"/>
            <c:marker>
              <c:symbol val="none"/>
            </c:marker>
            <c:bubble3D val="0"/>
            <c:spPr>
              <a:ln w="50800" cap="rnd">
                <a:solidFill>
                  <a:srgbClr val="4472C4">
                    <a:lumMod val="50000"/>
                  </a:srgbClr>
                </a:solidFill>
                <a:prstDash val="dash"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9-7499-4100-97EF-211F9868C5C0}"/>
              </c:ext>
            </c:extLst>
          </c:dPt>
          <c:dPt>
            <c:idx val="8"/>
            <c:marker>
              <c:symbol val="none"/>
            </c:marker>
            <c:bubble3D val="0"/>
            <c:spPr>
              <a:ln w="50800" cap="rnd">
                <a:solidFill>
                  <a:srgbClr val="4472C4">
                    <a:lumMod val="50000"/>
                  </a:srgbClr>
                </a:solidFill>
                <a:prstDash val="dash"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B-7499-4100-97EF-211F9868C5C0}"/>
              </c:ext>
            </c:extLst>
          </c:dPt>
          <c:cat>
            <c:strRef>
              <c:f>'Key Financial Figures'!$AE$149:$AM$149</c:f>
              <c:strCache>
                <c:ptCount val="9"/>
                <c:pt idx="0">
                  <c:v>2021A</c:v>
                </c:pt>
                <c:pt idx="1">
                  <c:v>2022A</c:v>
                </c:pt>
                <c:pt idx="2">
                  <c:v>2023E</c:v>
                </c:pt>
                <c:pt idx="3">
                  <c:v>2024E</c:v>
                </c:pt>
                <c:pt idx="4">
                  <c:v>2025E</c:v>
                </c:pt>
                <c:pt idx="5">
                  <c:v>2026E</c:v>
                </c:pt>
                <c:pt idx="6">
                  <c:v>2027E</c:v>
                </c:pt>
                <c:pt idx="7">
                  <c:v>2028E</c:v>
                </c:pt>
                <c:pt idx="8">
                  <c:v>2029E</c:v>
                </c:pt>
              </c:strCache>
            </c:strRef>
          </c:cat>
          <c:val>
            <c:numRef>
              <c:f>'Key Financial Figures'!$AE$150:$AM$150</c:f>
              <c:numCache>
                <c:formatCode>0.00</c:formatCode>
                <c:ptCount val="9"/>
                <c:pt idx="0">
                  <c:v>1.01870438389953</c:v>
                </c:pt>
                <c:pt idx="1">
                  <c:v>1.0883358748094401</c:v>
                </c:pt>
                <c:pt idx="2">
                  <c:v>1.0171603037321</c:v>
                </c:pt>
                <c:pt idx="3">
                  <c:v>1.11790212794429</c:v>
                </c:pt>
                <c:pt idx="4">
                  <c:v>1.20797979927094</c:v>
                </c:pt>
                <c:pt idx="5">
                  <c:v>1.23983402282857</c:v>
                </c:pt>
                <c:pt idx="6">
                  <c:v>1.39459495407395</c:v>
                </c:pt>
                <c:pt idx="7">
                  <c:v>1.5609029791779501</c:v>
                </c:pt>
                <c:pt idx="8">
                  <c:v>1.81817599151332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C-7499-4100-97EF-211F9868C5C0}"/>
            </c:ext>
          </c:extLst>
        </c:ser>
        <c:ser>
          <c:idx val="1"/>
          <c:order val="1"/>
          <c:tx>
            <c:strRef>
              <c:f>'Key Financial Figures'!$AD$151</c:f>
              <c:strCache>
                <c:ptCount val="1"/>
                <c:pt idx="0">
                  <c:v>Quick ratio</c:v>
                </c:pt>
              </c:strCache>
            </c:strRef>
          </c:tx>
          <c:spPr>
            <a:ln w="50800" cap="rnd">
              <a:solidFill>
                <a:srgbClr val="6294C2"/>
              </a:solidFill>
              <a:round/>
            </a:ln>
            <a:effectLst/>
          </c:spPr>
          <c:marker>
            <c:symbol val="none"/>
          </c:marker>
          <c:dPt>
            <c:idx val="3"/>
            <c:marker>
              <c:symbol val="none"/>
            </c:marker>
            <c:bubble3D val="0"/>
            <c:spPr>
              <a:ln w="50800" cap="rnd">
                <a:solidFill>
                  <a:srgbClr val="6294C2"/>
                </a:solidFill>
                <a:prstDash val="dash"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E-7499-4100-97EF-211F9868C5C0}"/>
              </c:ext>
            </c:extLst>
          </c:dPt>
          <c:dPt>
            <c:idx val="4"/>
            <c:marker>
              <c:symbol val="none"/>
            </c:marker>
            <c:bubble3D val="0"/>
            <c:spPr>
              <a:ln w="50800" cap="rnd">
                <a:solidFill>
                  <a:srgbClr val="6294C2"/>
                </a:solidFill>
                <a:prstDash val="dash"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10-7499-4100-97EF-211F9868C5C0}"/>
              </c:ext>
            </c:extLst>
          </c:dPt>
          <c:dPt>
            <c:idx val="5"/>
            <c:marker>
              <c:symbol val="none"/>
            </c:marker>
            <c:bubble3D val="0"/>
            <c:spPr>
              <a:ln w="50800" cap="rnd">
                <a:solidFill>
                  <a:srgbClr val="6294C2"/>
                </a:solidFill>
                <a:prstDash val="dash"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12-7499-4100-97EF-211F9868C5C0}"/>
              </c:ext>
            </c:extLst>
          </c:dPt>
          <c:dPt>
            <c:idx val="6"/>
            <c:marker>
              <c:symbol val="none"/>
            </c:marker>
            <c:bubble3D val="0"/>
            <c:spPr>
              <a:ln w="50800" cap="rnd">
                <a:solidFill>
                  <a:srgbClr val="6294C2"/>
                </a:solidFill>
                <a:prstDash val="dash"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14-7499-4100-97EF-211F9868C5C0}"/>
              </c:ext>
            </c:extLst>
          </c:dPt>
          <c:dPt>
            <c:idx val="7"/>
            <c:marker>
              <c:symbol val="none"/>
            </c:marker>
            <c:bubble3D val="0"/>
            <c:spPr>
              <a:ln w="50800" cap="rnd">
                <a:solidFill>
                  <a:srgbClr val="6294C2"/>
                </a:solidFill>
                <a:prstDash val="dash"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16-7499-4100-97EF-211F9868C5C0}"/>
              </c:ext>
            </c:extLst>
          </c:dPt>
          <c:dPt>
            <c:idx val="8"/>
            <c:marker>
              <c:symbol val="none"/>
            </c:marker>
            <c:bubble3D val="0"/>
            <c:spPr>
              <a:ln w="50800" cap="rnd">
                <a:solidFill>
                  <a:srgbClr val="6294C2"/>
                </a:solidFill>
                <a:prstDash val="dash"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18-7499-4100-97EF-211F9868C5C0}"/>
              </c:ext>
            </c:extLst>
          </c:dPt>
          <c:cat>
            <c:strRef>
              <c:f>'Key Financial Figures'!$AE$149:$AM$149</c:f>
              <c:strCache>
                <c:ptCount val="9"/>
                <c:pt idx="0">
                  <c:v>2021A</c:v>
                </c:pt>
                <c:pt idx="1">
                  <c:v>2022A</c:v>
                </c:pt>
                <c:pt idx="2">
                  <c:v>2023E</c:v>
                </c:pt>
                <c:pt idx="3">
                  <c:v>2024E</c:v>
                </c:pt>
                <c:pt idx="4">
                  <c:v>2025E</c:v>
                </c:pt>
                <c:pt idx="5">
                  <c:v>2026E</c:v>
                </c:pt>
                <c:pt idx="6">
                  <c:v>2027E</c:v>
                </c:pt>
                <c:pt idx="7">
                  <c:v>2028E</c:v>
                </c:pt>
                <c:pt idx="8">
                  <c:v>2029E</c:v>
                </c:pt>
              </c:strCache>
            </c:strRef>
          </c:cat>
          <c:val>
            <c:numRef>
              <c:f>'Key Financial Figures'!$AE$151:$AM$151</c:f>
              <c:numCache>
                <c:formatCode>0.00</c:formatCode>
                <c:ptCount val="9"/>
                <c:pt idx="0">
                  <c:v>0.73560653756500505</c:v>
                </c:pt>
                <c:pt idx="1">
                  <c:v>0.80591717468149704</c:v>
                </c:pt>
                <c:pt idx="2">
                  <c:v>0.71969945806681301</c:v>
                </c:pt>
                <c:pt idx="3">
                  <c:v>0.81469872181305503</c:v>
                </c:pt>
                <c:pt idx="4">
                  <c:v>0.85693284089814203</c:v>
                </c:pt>
                <c:pt idx="5">
                  <c:v>0.871904249937551</c:v>
                </c:pt>
                <c:pt idx="6">
                  <c:v>0.97164966226539895</c:v>
                </c:pt>
                <c:pt idx="7">
                  <c:v>1.0769484713204101</c:v>
                </c:pt>
                <c:pt idx="8">
                  <c:v>1.2491841100266201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9-7499-4100-97EF-211F9868C5C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66898607"/>
        <c:axId val="166900335"/>
      </c:lineChart>
      <c:catAx>
        <c:axId val="166898607"/>
        <c:scaling>
          <c:orientation val="minMax"/>
        </c:scaling>
        <c:delete val="0"/>
        <c:axPos val="b"/>
        <c:numFmt formatCode="General" sourceLinked="1"/>
        <c:majorTickMark val="in"/>
        <c:minorTickMark val="none"/>
        <c:tickLblPos val="nextTo"/>
        <c:spPr>
          <a:noFill/>
          <a:ln w="15875" cap="flat" cmpd="sng" algn="ctr">
            <a:solidFill>
              <a:sysClr val="windowText" lastClr="000000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4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66900335"/>
        <c:crosses val="autoZero"/>
        <c:auto val="1"/>
        <c:lblAlgn val="ctr"/>
        <c:lblOffset val="100"/>
        <c:noMultiLvlLbl val="0"/>
      </c:catAx>
      <c:valAx>
        <c:axId val="166900335"/>
        <c:scaling>
          <c:orientation val="minMax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400" b="1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zh-CN"/>
          </a:p>
        </c:txPr>
        <c:crossAx val="16689860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15279216023352299"/>
          <c:y val="0.88915752337240905"/>
          <c:w val="0.65284817942658002"/>
          <c:h val="7.629728090321630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4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 sz="600"/>
      </a:pPr>
      <a:endParaRPr lang="zh-CN"/>
    </a:p>
  </c:txPr>
  <c:externalData r:id="rId4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4837057619329899"/>
          <c:y val="5.86267942915044E-2"/>
          <c:w val="0.80267742098515904"/>
          <c:h val="0.65156613060388247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'Financial Analysis'!$A$38</c:f>
              <c:strCache>
                <c:ptCount val="1"/>
                <c:pt idx="0">
                  <c:v>JKS</c:v>
                </c:pt>
              </c:strCache>
            </c:strRef>
          </c:tx>
          <c:spPr>
            <a:solidFill>
              <a:schemeClr val="accent5">
                <a:lumMod val="50000"/>
              </a:schemeClr>
            </a:solidFill>
            <a:ln>
              <a:noFill/>
            </a:ln>
            <a:effectLst/>
          </c:spPr>
          <c:invertIfNegative val="0"/>
          <c:cat>
            <c:strRef>
              <c:f>'Financial Analysis'!$B$37:$C$37</c:f>
              <c:strCache>
                <c:ptCount val="2"/>
                <c:pt idx="0">
                  <c:v>Current ratio</c:v>
                </c:pt>
                <c:pt idx="1">
                  <c:v>Quick ratio</c:v>
                </c:pt>
              </c:strCache>
            </c:strRef>
          </c:cat>
          <c:val>
            <c:numRef>
              <c:f>'Financial Analysis'!$B$38:$C$38</c:f>
              <c:numCache>
                <c:formatCode>General</c:formatCode>
                <c:ptCount val="2"/>
                <c:pt idx="0">
                  <c:v>1.0900000000000001</c:v>
                </c:pt>
                <c:pt idx="1">
                  <c:v>0.81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9D7-469B-92E1-F49972D496E0}"/>
            </c:ext>
          </c:extLst>
        </c:ser>
        <c:ser>
          <c:idx val="1"/>
          <c:order val="1"/>
          <c:tx>
            <c:strRef>
              <c:f>'Financial Analysis'!$A$39</c:f>
              <c:strCache>
                <c:ptCount val="1"/>
                <c:pt idx="0">
                  <c:v>Industry</c:v>
                </c:pt>
              </c:strCache>
            </c:strRef>
          </c:tx>
          <c:spPr>
            <a:solidFill>
              <a:srgbClr val="6294C2"/>
            </a:solidFill>
            <a:ln>
              <a:noFill/>
            </a:ln>
            <a:effectLst/>
          </c:spPr>
          <c:invertIfNegative val="0"/>
          <c:cat>
            <c:strRef>
              <c:f>'Financial Analysis'!$B$37:$C$37</c:f>
              <c:strCache>
                <c:ptCount val="2"/>
                <c:pt idx="0">
                  <c:v>Current ratio</c:v>
                </c:pt>
                <c:pt idx="1">
                  <c:v>Quick ratio</c:v>
                </c:pt>
              </c:strCache>
            </c:strRef>
          </c:cat>
          <c:val>
            <c:numRef>
              <c:f>'Financial Analysis'!$B$39:$C$39</c:f>
              <c:numCache>
                <c:formatCode>General</c:formatCode>
                <c:ptCount val="2"/>
                <c:pt idx="0">
                  <c:v>1.38</c:v>
                </c:pt>
                <c:pt idx="1">
                  <c:v>1.04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9D7-469B-92E1-F49972D496E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144519487"/>
        <c:axId val="187665647"/>
      </c:barChart>
      <c:catAx>
        <c:axId val="144519487"/>
        <c:scaling>
          <c:orientation val="minMax"/>
        </c:scaling>
        <c:delete val="0"/>
        <c:axPos val="l"/>
        <c:numFmt formatCode="General" sourceLinked="1"/>
        <c:majorTickMark val="in"/>
        <c:minorTickMark val="none"/>
        <c:tickLblPos val="nextTo"/>
        <c:spPr>
          <a:noFill/>
          <a:ln w="1905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400" b="1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zh-CN"/>
          </a:p>
        </c:txPr>
        <c:crossAx val="187665647"/>
        <c:crosses val="autoZero"/>
        <c:auto val="1"/>
        <c:lblAlgn val="ctr"/>
        <c:lblOffset val="100"/>
        <c:noMultiLvlLbl val="0"/>
      </c:catAx>
      <c:valAx>
        <c:axId val="187665647"/>
        <c:scaling>
          <c:orientation val="minMax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4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4451948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5.9371005247492612E-3"/>
          <c:y val="0.85212419743762446"/>
          <c:w val="0.93113879516055698"/>
          <c:h val="0.1159914198686359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400" b="1" i="0" u="none" strike="noStrike" kern="1200" baseline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 sz="700"/>
      </a:pPr>
      <a:endParaRPr lang="zh-CN"/>
    </a:p>
  </c:txPr>
  <c:externalData r:id="rId4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8.88172822206513E-2"/>
          <c:y val="4.8069245443520398E-2"/>
          <c:w val="0.83459931648813102"/>
          <c:h val="0.77488201942802204"/>
        </c:manualLayout>
      </c:layout>
      <c:lineChart>
        <c:grouping val="standard"/>
        <c:varyColors val="0"/>
        <c:ser>
          <c:idx val="0"/>
          <c:order val="0"/>
          <c:tx>
            <c:strRef>
              <c:f>'Key Financial Figures'!$AC$54</c:f>
              <c:strCache>
                <c:ptCount val="1"/>
                <c:pt idx="0">
                  <c:v>EPS</c:v>
                </c:pt>
              </c:strCache>
            </c:strRef>
          </c:tx>
          <c:spPr>
            <a:ln w="50800" cap="rnd">
              <a:solidFill>
                <a:srgbClr val="4472C4">
                  <a:lumMod val="50000"/>
                </a:srgbClr>
              </a:solidFill>
              <a:round/>
            </a:ln>
            <a:effectLst/>
          </c:spPr>
          <c:marker>
            <c:symbol val="none"/>
          </c:marker>
          <c:dPt>
            <c:idx val="4"/>
            <c:marker>
              <c:symbol val="none"/>
            </c:marker>
            <c:bubble3D val="0"/>
            <c:spPr>
              <a:ln w="50800" cap="rnd">
                <a:solidFill>
                  <a:srgbClr val="4472C4">
                    <a:lumMod val="50000"/>
                  </a:srgbClr>
                </a:solidFill>
                <a:prstDash val="dash"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271D-4D45-BF32-73D6E5873611}"/>
              </c:ext>
            </c:extLst>
          </c:dPt>
          <c:dPt>
            <c:idx val="5"/>
            <c:marker>
              <c:symbol val="none"/>
            </c:marker>
            <c:bubble3D val="0"/>
            <c:spPr>
              <a:ln w="50800" cap="rnd">
                <a:solidFill>
                  <a:srgbClr val="4472C4">
                    <a:lumMod val="50000"/>
                  </a:srgbClr>
                </a:solidFill>
                <a:prstDash val="dash"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3-271D-4D45-BF32-73D6E5873611}"/>
              </c:ext>
            </c:extLst>
          </c:dPt>
          <c:dPt>
            <c:idx val="6"/>
            <c:marker>
              <c:symbol val="none"/>
            </c:marker>
            <c:bubble3D val="0"/>
            <c:spPr>
              <a:ln w="50800" cap="rnd">
                <a:solidFill>
                  <a:srgbClr val="4472C4">
                    <a:lumMod val="50000"/>
                  </a:srgbClr>
                </a:solidFill>
                <a:prstDash val="dash"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5-271D-4D45-BF32-73D6E5873611}"/>
              </c:ext>
            </c:extLst>
          </c:dPt>
          <c:dPt>
            <c:idx val="7"/>
            <c:marker>
              <c:symbol val="none"/>
            </c:marker>
            <c:bubble3D val="0"/>
            <c:spPr>
              <a:ln w="50800" cap="rnd">
                <a:solidFill>
                  <a:srgbClr val="4472C4">
                    <a:lumMod val="50000"/>
                  </a:srgbClr>
                </a:solidFill>
                <a:prstDash val="dash"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7-271D-4D45-BF32-73D6E5873611}"/>
              </c:ext>
            </c:extLst>
          </c:dPt>
          <c:dPt>
            <c:idx val="8"/>
            <c:marker>
              <c:symbol val="none"/>
            </c:marker>
            <c:bubble3D val="0"/>
            <c:spPr>
              <a:ln w="50800" cap="rnd">
                <a:solidFill>
                  <a:srgbClr val="4472C4">
                    <a:lumMod val="50000"/>
                  </a:srgbClr>
                </a:solidFill>
                <a:prstDash val="dash"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9-271D-4D45-BF32-73D6E5873611}"/>
              </c:ext>
            </c:extLst>
          </c:dPt>
          <c:dPt>
            <c:idx val="9"/>
            <c:marker>
              <c:symbol val="none"/>
            </c:marker>
            <c:bubble3D val="0"/>
            <c:spPr>
              <a:ln w="50800" cap="rnd">
                <a:solidFill>
                  <a:srgbClr val="4472C4">
                    <a:lumMod val="50000"/>
                  </a:srgbClr>
                </a:solidFill>
                <a:prstDash val="dash"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B-271D-4D45-BF32-73D6E5873611}"/>
              </c:ext>
            </c:extLst>
          </c:dPt>
          <c:dPt>
            <c:idx val="10"/>
            <c:marker>
              <c:symbol val="none"/>
            </c:marker>
            <c:bubble3D val="0"/>
            <c:spPr>
              <a:ln w="50800" cap="rnd">
                <a:solidFill>
                  <a:srgbClr val="4472C4">
                    <a:lumMod val="50000"/>
                  </a:srgbClr>
                </a:solidFill>
                <a:prstDash val="dash"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D-271D-4D45-BF32-73D6E5873611}"/>
              </c:ext>
            </c:extLst>
          </c:dPt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E-271D-4D45-BF32-73D6E5873611}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F-271D-4D45-BF32-73D6E5873611}"/>
                </c:ext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271D-4D45-BF32-73D6E5873611}"/>
                </c:ext>
              </c:extLst>
            </c:dLbl>
            <c:dLbl>
              <c:idx val="3"/>
              <c:layout>
                <c:manualLayout>
                  <c:x val="-0.153009643379695"/>
                  <c:y val="-6.5469767962258799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271D-4D45-BF32-73D6E5873611}"/>
                </c:ext>
              </c:extLst>
            </c:dLbl>
            <c:dLbl>
              <c:idx val="4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271D-4D45-BF32-73D6E5873611}"/>
                </c:ext>
              </c:extLst>
            </c:dLbl>
            <c:dLbl>
              <c:idx val="5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271D-4D45-BF32-73D6E5873611}"/>
                </c:ext>
              </c:extLst>
            </c:dLbl>
            <c:dLbl>
              <c:idx val="6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271D-4D45-BF32-73D6E5873611}"/>
                </c:ext>
              </c:extLst>
            </c:dLbl>
            <c:dLbl>
              <c:idx val="7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271D-4D45-BF32-73D6E5873611}"/>
                </c:ext>
              </c:extLst>
            </c:dLbl>
            <c:dLbl>
              <c:idx val="8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271D-4D45-BF32-73D6E5873611}"/>
                </c:ext>
              </c:extLst>
            </c:dLbl>
            <c:dLbl>
              <c:idx val="9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271D-4D45-BF32-73D6E5873611}"/>
                </c:ext>
              </c:extLst>
            </c:dLbl>
            <c:dLbl>
              <c:idx val="1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271D-4D45-BF32-73D6E587361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600" b="1" i="0" u="none" strike="noStrik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zh-CN"/>
              </a:p>
            </c:txPr>
            <c:dLblPos val="r"/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'Key Financial Figures'!$AD$53:$AN$53</c:f>
              <c:strCache>
                <c:ptCount val="11"/>
                <c:pt idx="1">
                  <c:v>2020A</c:v>
                </c:pt>
                <c:pt idx="2">
                  <c:v>2021A</c:v>
                </c:pt>
                <c:pt idx="3">
                  <c:v>2022A</c:v>
                </c:pt>
                <c:pt idx="4">
                  <c:v>2023E</c:v>
                </c:pt>
                <c:pt idx="5">
                  <c:v>2024E</c:v>
                </c:pt>
                <c:pt idx="6">
                  <c:v>2025E</c:v>
                </c:pt>
                <c:pt idx="7">
                  <c:v>2026E</c:v>
                </c:pt>
                <c:pt idx="8">
                  <c:v>2027E</c:v>
                </c:pt>
                <c:pt idx="9">
                  <c:v>2028E</c:v>
                </c:pt>
                <c:pt idx="10">
                  <c:v>2029E</c:v>
                </c:pt>
              </c:strCache>
            </c:strRef>
          </c:cat>
          <c:val>
            <c:numRef>
              <c:f>'Key Financial Figures'!$AD$54:$AN$54</c:f>
              <c:numCache>
                <c:formatCode>0.00</c:formatCode>
                <c:ptCount val="11"/>
                <c:pt idx="1">
                  <c:v>0.13019521249999999</c:v>
                </c:pt>
                <c:pt idx="2">
                  <c:v>0.1426762375</c:v>
                </c:pt>
                <c:pt idx="3">
                  <c:v>0.29361991999999998</c:v>
                </c:pt>
                <c:pt idx="4">
                  <c:v>0.58331254457633197</c:v>
                </c:pt>
                <c:pt idx="5">
                  <c:v>0.92323596503805905</c:v>
                </c:pt>
                <c:pt idx="6">
                  <c:v>1.0336760732877499</c:v>
                </c:pt>
                <c:pt idx="7">
                  <c:v>1.2116735101010501</c:v>
                </c:pt>
                <c:pt idx="8">
                  <c:v>1.34573402814062</c:v>
                </c:pt>
                <c:pt idx="9">
                  <c:v>1.4625460505044501</c:v>
                </c:pt>
                <c:pt idx="10">
                  <c:v>1.51457993198411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2-271D-4D45-BF32-73D6E5873611}"/>
            </c:ext>
          </c:extLst>
        </c:ser>
        <c:ser>
          <c:idx val="1"/>
          <c:order val="1"/>
          <c:tx>
            <c:strRef>
              <c:f>'Key Financial Figures'!$AC$55</c:f>
              <c:strCache>
                <c:ptCount val="1"/>
                <c:pt idx="0">
                  <c:v>DPS</c:v>
                </c:pt>
              </c:strCache>
            </c:strRef>
          </c:tx>
          <c:spPr>
            <a:ln w="50800" cap="rnd">
              <a:solidFill>
                <a:srgbClr val="6294C2"/>
              </a:solidFill>
              <a:round/>
            </a:ln>
            <a:effectLst/>
          </c:spPr>
          <c:marker>
            <c:symbol val="none"/>
          </c:marker>
          <c:dPt>
            <c:idx val="4"/>
            <c:marker>
              <c:symbol val="none"/>
            </c:marker>
            <c:bubble3D val="0"/>
            <c:spPr>
              <a:ln w="50800" cap="rnd">
                <a:solidFill>
                  <a:srgbClr val="6294C2"/>
                </a:solidFill>
                <a:prstDash val="dash"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14-271D-4D45-BF32-73D6E5873611}"/>
              </c:ext>
            </c:extLst>
          </c:dPt>
          <c:dPt>
            <c:idx val="5"/>
            <c:marker>
              <c:symbol val="none"/>
            </c:marker>
            <c:bubble3D val="0"/>
            <c:spPr>
              <a:ln w="50800" cap="rnd">
                <a:solidFill>
                  <a:srgbClr val="6294C2"/>
                </a:solidFill>
                <a:prstDash val="dash"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16-271D-4D45-BF32-73D6E5873611}"/>
              </c:ext>
            </c:extLst>
          </c:dPt>
          <c:dPt>
            <c:idx val="6"/>
            <c:marker>
              <c:symbol val="none"/>
            </c:marker>
            <c:bubble3D val="0"/>
            <c:spPr>
              <a:ln w="50800" cap="rnd">
                <a:solidFill>
                  <a:srgbClr val="6294C2"/>
                </a:solidFill>
                <a:prstDash val="dash"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18-271D-4D45-BF32-73D6E5873611}"/>
              </c:ext>
            </c:extLst>
          </c:dPt>
          <c:dPt>
            <c:idx val="7"/>
            <c:marker>
              <c:symbol val="none"/>
            </c:marker>
            <c:bubble3D val="0"/>
            <c:spPr>
              <a:ln w="50800" cap="rnd">
                <a:solidFill>
                  <a:srgbClr val="6294C2"/>
                </a:solidFill>
                <a:prstDash val="dash"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1A-271D-4D45-BF32-73D6E5873611}"/>
              </c:ext>
            </c:extLst>
          </c:dPt>
          <c:dPt>
            <c:idx val="8"/>
            <c:marker>
              <c:symbol val="none"/>
            </c:marker>
            <c:bubble3D val="0"/>
            <c:spPr>
              <a:ln w="50800" cap="rnd">
                <a:solidFill>
                  <a:srgbClr val="6294C2"/>
                </a:solidFill>
                <a:prstDash val="dash"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1C-271D-4D45-BF32-73D6E5873611}"/>
              </c:ext>
            </c:extLst>
          </c:dPt>
          <c:dPt>
            <c:idx val="9"/>
            <c:marker>
              <c:symbol val="none"/>
            </c:marker>
            <c:bubble3D val="0"/>
            <c:spPr>
              <a:ln w="50800" cap="rnd">
                <a:solidFill>
                  <a:srgbClr val="6294C2"/>
                </a:solidFill>
                <a:prstDash val="dash"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1E-271D-4D45-BF32-73D6E5873611}"/>
              </c:ext>
            </c:extLst>
          </c:dPt>
          <c:dPt>
            <c:idx val="10"/>
            <c:marker>
              <c:symbol val="none"/>
            </c:marker>
            <c:bubble3D val="0"/>
            <c:spPr>
              <a:ln w="50800" cap="rnd">
                <a:solidFill>
                  <a:srgbClr val="6294C2"/>
                </a:solidFill>
                <a:prstDash val="dash"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20-271D-4D45-BF32-73D6E5873611}"/>
              </c:ext>
            </c:extLst>
          </c:dPt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1-271D-4D45-BF32-73D6E5873611}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2-271D-4D45-BF32-73D6E5873611}"/>
                </c:ext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3-271D-4D45-BF32-73D6E5873611}"/>
                </c:ext>
              </c:extLst>
            </c:dLbl>
            <c:dLbl>
              <c:idx val="3"/>
              <c:layout>
                <c:manualLayout>
                  <c:x val="-3.1108684414081499E-2"/>
                  <c:y val="-6.1945965183328802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4-271D-4D45-BF32-73D6E5873611}"/>
                </c:ext>
              </c:extLst>
            </c:dLbl>
            <c:dLbl>
              <c:idx val="4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271D-4D45-BF32-73D6E5873611}"/>
                </c:ext>
              </c:extLst>
            </c:dLbl>
            <c:dLbl>
              <c:idx val="5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271D-4D45-BF32-73D6E5873611}"/>
                </c:ext>
              </c:extLst>
            </c:dLbl>
            <c:dLbl>
              <c:idx val="6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271D-4D45-BF32-73D6E5873611}"/>
                </c:ext>
              </c:extLst>
            </c:dLbl>
            <c:dLbl>
              <c:idx val="7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A-271D-4D45-BF32-73D6E5873611}"/>
                </c:ext>
              </c:extLst>
            </c:dLbl>
            <c:dLbl>
              <c:idx val="8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C-271D-4D45-BF32-73D6E5873611}"/>
                </c:ext>
              </c:extLst>
            </c:dLbl>
            <c:dLbl>
              <c:idx val="9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E-271D-4D45-BF32-73D6E5873611}"/>
                </c:ext>
              </c:extLst>
            </c:dLbl>
            <c:dLbl>
              <c:idx val="1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271D-4D45-BF32-73D6E587361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600" b="1" i="0" u="none" strike="noStrik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zh-CN"/>
              </a:p>
            </c:txPr>
            <c:dLblPos val="r"/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'Key Financial Figures'!$AD$53:$AN$53</c:f>
              <c:strCache>
                <c:ptCount val="11"/>
                <c:pt idx="1">
                  <c:v>2020A</c:v>
                </c:pt>
                <c:pt idx="2">
                  <c:v>2021A</c:v>
                </c:pt>
                <c:pt idx="3">
                  <c:v>2022A</c:v>
                </c:pt>
                <c:pt idx="4">
                  <c:v>2023E</c:v>
                </c:pt>
                <c:pt idx="5">
                  <c:v>2024E</c:v>
                </c:pt>
                <c:pt idx="6">
                  <c:v>2025E</c:v>
                </c:pt>
                <c:pt idx="7">
                  <c:v>2026E</c:v>
                </c:pt>
                <c:pt idx="8">
                  <c:v>2027E</c:v>
                </c:pt>
                <c:pt idx="9">
                  <c:v>2028E</c:v>
                </c:pt>
                <c:pt idx="10">
                  <c:v>2029E</c:v>
                </c:pt>
              </c:strCache>
            </c:strRef>
          </c:cat>
          <c:val>
            <c:numRef>
              <c:f>'Key Financial Figures'!$AD$55:$AN$55</c:f>
              <c:numCache>
                <c:formatCode>#,##0.00</c:formatCode>
                <c:ptCount val="11"/>
                <c:pt idx="1">
                  <c:v>0</c:v>
                </c:pt>
                <c:pt idx="2">
                  <c:v>2.3E-2</c:v>
                </c:pt>
                <c:pt idx="3">
                  <c:v>8.8999999999999996E-2</c:v>
                </c:pt>
                <c:pt idx="4">
                  <c:v>0.135420991163474</c:v>
                </c:pt>
                <c:pt idx="5">
                  <c:v>0.21433711759795601</c:v>
                </c:pt>
                <c:pt idx="6">
                  <c:v>0.23997673235069</c:v>
                </c:pt>
                <c:pt idx="7">
                  <c:v>0.28130035815291399</c:v>
                </c:pt>
                <c:pt idx="8">
                  <c:v>0.33933833341872999</c:v>
                </c:pt>
                <c:pt idx="9">
                  <c:v>0.36879348292325598</c:v>
                </c:pt>
                <c:pt idx="10">
                  <c:v>0.38191427072633599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25-271D-4D45-BF32-73D6E587361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0044128"/>
        <c:axId val="20550864"/>
      </c:lineChart>
      <c:catAx>
        <c:axId val="20044128"/>
        <c:scaling>
          <c:orientation val="minMax"/>
        </c:scaling>
        <c:delete val="0"/>
        <c:axPos val="b"/>
        <c:numFmt formatCode="General" sourceLinked="1"/>
        <c:majorTickMark val="in"/>
        <c:minorTickMark val="none"/>
        <c:tickLblPos val="nextTo"/>
        <c:spPr>
          <a:noFill/>
          <a:ln w="15875" cap="flat" cmpd="sng" algn="ctr">
            <a:solidFill>
              <a:sysClr val="windowText" lastClr="000000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200" b="1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zh-CN"/>
          </a:p>
        </c:txPr>
        <c:crossAx val="20550864"/>
        <c:crosses val="autoZero"/>
        <c:auto val="1"/>
        <c:lblAlgn val="ctr"/>
        <c:lblOffset val="100"/>
        <c:noMultiLvlLbl val="0"/>
      </c:catAx>
      <c:valAx>
        <c:axId val="20550864"/>
        <c:scaling>
          <c:orientation val="minMax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400" b="1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zh-CN"/>
          </a:p>
        </c:txPr>
        <c:crossAx val="2004412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13755065516272799"/>
          <c:y val="0.910401326973587"/>
          <c:w val="0.73020264153425796"/>
          <c:h val="6.348652725101609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400" b="1" i="0" u="none" strike="noStrike" kern="1200" baseline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4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36554593622346709"/>
          <c:y val="9.4791424699961283E-2"/>
          <c:w val="0.58635234686420612"/>
          <c:h val="0.85261700637229032"/>
        </c:manualLayout>
      </c:layout>
      <c:barChart>
        <c:barDir val="bar"/>
        <c:grouping val="stacked"/>
        <c:varyColors val="0"/>
        <c:ser>
          <c:idx val="0"/>
          <c:order val="0"/>
          <c:spPr>
            <a:noFill/>
            <a:ln>
              <a:noFill/>
            </a:ln>
            <a:effectLst/>
          </c:spPr>
          <c:invertIfNegative val="0"/>
          <c:cat>
            <c:strRef>
              <c:f>'[dcf2.xlsx]Investment Summary'!$B$34:$B$39</c:f>
              <c:strCache>
                <c:ptCount val="6"/>
                <c:pt idx="0">
                  <c:v>Monte Carlo FCFF DCF</c:v>
                </c:pt>
                <c:pt idx="1">
                  <c:v>P/E</c:v>
                </c:pt>
                <c:pt idx="2">
                  <c:v>EV/EBITDA</c:v>
                </c:pt>
                <c:pt idx="3">
                  <c:v>EV/Revenue</c:v>
                </c:pt>
                <c:pt idx="4">
                  <c:v>FCFF DCF</c:v>
                </c:pt>
                <c:pt idx="5">
                  <c:v>52-Week Range</c:v>
                </c:pt>
              </c:strCache>
            </c:strRef>
          </c:cat>
          <c:val>
            <c:numRef>
              <c:f>'[dcf2.xlsx]Investment Summary'!$N$34:$N$39</c:f>
              <c:numCache>
                <c:formatCode>"¥"#,##0.00_);\("¥"#,##0.00\)</c:formatCode>
                <c:ptCount val="6"/>
                <c:pt idx="0">
                  <c:v>8.4661423597487406E-2</c:v>
                </c:pt>
                <c:pt idx="1">
                  <c:v>6.1920000000000002</c:v>
                </c:pt>
                <c:pt idx="2">
                  <c:v>5.3162577895836876</c:v>
                </c:pt>
                <c:pt idx="3">
                  <c:v>4.3421413212081648</c:v>
                </c:pt>
                <c:pt idx="4">
                  <c:v>8.2794279711609189</c:v>
                </c:pt>
                <c:pt idx="5">
                  <c:v>9.76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1A6-2C43-B477-C6F8BE80BC15}"/>
            </c:ext>
          </c:extLst>
        </c:ser>
        <c:ser>
          <c:idx val="1"/>
          <c:order val="1"/>
          <c:spPr>
            <a:noFill/>
            <a:ln>
              <a:noFill/>
            </a:ln>
            <a:effectLst/>
          </c:spPr>
          <c:invertIfNegative val="0"/>
          <c:cat>
            <c:strRef>
              <c:f>'[dcf2.xlsx]Investment Summary'!$B$34:$B$39</c:f>
              <c:strCache>
                <c:ptCount val="6"/>
                <c:pt idx="0">
                  <c:v>Monte Carlo FCFF DCF</c:v>
                </c:pt>
                <c:pt idx="1">
                  <c:v>P/E</c:v>
                </c:pt>
                <c:pt idx="2">
                  <c:v>EV/EBITDA</c:v>
                </c:pt>
                <c:pt idx="3">
                  <c:v>EV/Revenue</c:v>
                </c:pt>
                <c:pt idx="4">
                  <c:v>FCFF DCF</c:v>
                </c:pt>
                <c:pt idx="5">
                  <c:v>52-Week Range</c:v>
                </c:pt>
              </c:strCache>
            </c:strRef>
          </c:cat>
          <c:val>
            <c:numRef>
              <c:f>'[dcf2.xlsx]Investment Summary'!$O$34:$O$39</c:f>
              <c:numCache>
                <c:formatCode>"¥"#,##0.00_);\("¥"#,##0.00\)</c:formatCode>
                <c:ptCount val="6"/>
                <c:pt idx="0">
                  <c:v>11.151619525291039</c:v>
                </c:pt>
                <c:pt idx="1">
                  <c:v>1.8539999999999992</c:v>
                </c:pt>
                <c:pt idx="2">
                  <c:v>1.7970264239442839</c:v>
                </c:pt>
                <c:pt idx="3">
                  <c:v>5.2660302997366975</c:v>
                </c:pt>
                <c:pt idx="5">
                  <c:v>2.5400000000000009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1A6-2C43-B477-C6F8BE80BC15}"/>
            </c:ext>
          </c:extLst>
        </c:ser>
        <c:ser>
          <c:idx val="2"/>
          <c:order val="2"/>
          <c:tx>
            <c:v>25th to Median （DCF Bear to Base）</c:v>
          </c:tx>
          <c:spPr>
            <a:solidFill>
              <a:srgbClr val="EBEBED"/>
            </a:solidFill>
            <a:ln>
              <a:noFill/>
            </a:ln>
            <a:effectLst>
              <a:softEdge rad="0"/>
            </a:effectLst>
          </c:spPr>
          <c:invertIfNegative val="0"/>
          <c:cat>
            <c:strRef>
              <c:f>'[dcf2.xlsx]Investment Summary'!$B$34:$B$39</c:f>
              <c:strCache>
                <c:ptCount val="6"/>
                <c:pt idx="0">
                  <c:v>Monte Carlo FCFF DCF</c:v>
                </c:pt>
                <c:pt idx="1">
                  <c:v>P/E</c:v>
                </c:pt>
                <c:pt idx="2">
                  <c:v>EV/EBITDA</c:v>
                </c:pt>
                <c:pt idx="3">
                  <c:v>EV/Revenue</c:v>
                </c:pt>
                <c:pt idx="4">
                  <c:v>FCFF DCF</c:v>
                </c:pt>
                <c:pt idx="5">
                  <c:v>52-Week Range</c:v>
                </c:pt>
              </c:strCache>
            </c:strRef>
          </c:cat>
          <c:val>
            <c:numRef>
              <c:f>'[dcf2.xlsx]Investment Summary'!$P$34:$P$39</c:f>
              <c:numCache>
                <c:formatCode>"¥"#,##0.00_);\("¥"#,##0.00\)</c:formatCode>
                <c:ptCount val="6"/>
                <c:pt idx="0">
                  <c:v>2.006590059304207</c:v>
                </c:pt>
                <c:pt idx="1">
                  <c:v>4.1940000000000008</c:v>
                </c:pt>
                <c:pt idx="2">
                  <c:v>5.5902459283909076</c:v>
                </c:pt>
                <c:pt idx="3">
                  <c:v>3.182247233937705</c:v>
                </c:pt>
                <c:pt idx="4">
                  <c:v>3.0332565435371652</c:v>
                </c:pt>
                <c:pt idx="5">
                  <c:v>1.4100000000000001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1A6-2C43-B477-C6F8BE80BC15}"/>
            </c:ext>
          </c:extLst>
        </c:ser>
        <c:ser>
          <c:idx val="3"/>
          <c:order val="3"/>
          <c:tx>
            <c:v>Median to 75th （DCF Base to Bull）</c:v>
          </c:tx>
          <c:spPr>
            <a:solidFill>
              <a:srgbClr val="6294C2"/>
            </a:solidFill>
            <a:ln>
              <a:noFill/>
            </a:ln>
            <a:effectLst>
              <a:glow>
                <a:schemeClr val="accent1">
                  <a:alpha val="40000"/>
                </a:schemeClr>
              </a:glow>
              <a:softEdge rad="0"/>
            </a:effectLst>
          </c:spPr>
          <c:invertIfNegative val="0"/>
          <c:cat>
            <c:strRef>
              <c:f>'[dcf2.xlsx]Investment Summary'!$B$34:$B$39</c:f>
              <c:strCache>
                <c:ptCount val="6"/>
                <c:pt idx="0">
                  <c:v>Monte Carlo FCFF DCF</c:v>
                </c:pt>
                <c:pt idx="1">
                  <c:v>P/E</c:v>
                </c:pt>
                <c:pt idx="2">
                  <c:v>EV/EBITDA</c:v>
                </c:pt>
                <c:pt idx="3">
                  <c:v>EV/Revenue</c:v>
                </c:pt>
                <c:pt idx="4">
                  <c:v>FCFF DCF</c:v>
                </c:pt>
                <c:pt idx="5">
                  <c:v>52-Week Range</c:v>
                </c:pt>
              </c:strCache>
            </c:strRef>
          </c:cat>
          <c:val>
            <c:numRef>
              <c:f>'[dcf2.xlsx]Investment Summary'!$Q$34:$Q$39</c:f>
              <c:numCache>
                <c:formatCode>"¥"#,##0.00_);\("¥"#,##0.00\)</c:formatCode>
                <c:ptCount val="6"/>
                <c:pt idx="0">
                  <c:v>2.0140425926462484</c:v>
                </c:pt>
                <c:pt idx="1">
                  <c:v>13.517999999999999</c:v>
                </c:pt>
                <c:pt idx="2">
                  <c:v>4.0534941124486323</c:v>
                </c:pt>
                <c:pt idx="3">
                  <c:v>13.219968708131653</c:v>
                </c:pt>
                <c:pt idx="4">
                  <c:v>3.6869859838454246</c:v>
                </c:pt>
                <c:pt idx="5">
                  <c:v>1.7099999999999991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01A6-2C43-B477-C6F8BE80BC15}"/>
            </c:ext>
          </c:extLst>
        </c:ser>
        <c:ser>
          <c:idx val="4"/>
          <c:order val="4"/>
          <c:spPr>
            <a:noFill/>
            <a:ln>
              <a:noFill/>
            </a:ln>
            <a:effectLst/>
          </c:spPr>
          <c:invertIfNegative val="0"/>
          <c:cat>
            <c:strRef>
              <c:f>'[dcf2.xlsx]Investment Summary'!$B$34:$B$39</c:f>
              <c:strCache>
                <c:ptCount val="6"/>
                <c:pt idx="0">
                  <c:v>Monte Carlo FCFF DCF</c:v>
                </c:pt>
                <c:pt idx="1">
                  <c:v>P/E</c:v>
                </c:pt>
                <c:pt idx="2">
                  <c:v>EV/EBITDA</c:v>
                </c:pt>
                <c:pt idx="3">
                  <c:v>EV/Revenue</c:v>
                </c:pt>
                <c:pt idx="4">
                  <c:v>FCFF DCF</c:v>
                </c:pt>
                <c:pt idx="5">
                  <c:v>52-Week Range</c:v>
                </c:pt>
              </c:strCache>
            </c:strRef>
          </c:cat>
          <c:val>
            <c:numRef>
              <c:f>'[dcf2.xlsx]Investment Summary'!$R$34:$R$39</c:f>
              <c:numCache>
                <c:formatCode>"¥"#,##0.00_);\("¥"#,##0.00\)</c:formatCode>
                <c:ptCount val="6"/>
                <c:pt idx="0">
                  <c:v>11.876417718516434</c:v>
                </c:pt>
                <c:pt idx="1">
                  <c:v>10.242000000000001</c:v>
                </c:pt>
                <c:pt idx="2">
                  <c:v>21.29498944948585</c:v>
                </c:pt>
                <c:pt idx="3">
                  <c:v>20</c:v>
                </c:pt>
                <c:pt idx="5">
                  <c:v>3.3199999999999985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01A6-2C43-B477-C6F8BE80BC15}"/>
            </c:ext>
          </c:extLst>
        </c:ser>
        <c:ser>
          <c:idx val="5"/>
          <c:order val="5"/>
          <c:tx>
            <c:strRef>
              <c:f>'[dcf2.xlsx]Investment Summary'!$B$42</c:f>
              <c:strCache>
                <c:ptCount val="1"/>
                <c:pt idx="0">
                  <c:v>Monte Carlo FCFF DCF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val>
            <c:numRef>
              <c:f>'[dcf2.xlsx]Investment Summary'!$I$42:$M$42</c:f>
              <c:numCache>
                <c:formatCode>General</c:formatCode>
                <c:ptCount val="5"/>
              </c:numCache>
            </c:numRef>
          </c:val>
          <c:extLst>
            <c:ext xmlns:c16="http://schemas.microsoft.com/office/drawing/2014/chart" uri="{C3380CC4-5D6E-409C-BE32-E72D297353CC}">
              <c16:uniqueId val="{00000005-01A6-2C43-B477-C6F8BE80BC1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407148560"/>
        <c:axId val="1406592160"/>
      </c:barChart>
      <c:catAx>
        <c:axId val="140714856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zh-CN"/>
          </a:p>
        </c:txPr>
        <c:crossAx val="1406592160"/>
        <c:crosses val="autoZero"/>
        <c:auto val="1"/>
        <c:lblAlgn val="ctr"/>
        <c:lblOffset val="100"/>
        <c:noMultiLvlLbl val="0"/>
      </c:catAx>
      <c:valAx>
        <c:axId val="1406592160"/>
        <c:scaling>
          <c:orientation val="minMax"/>
          <c:max val="30"/>
          <c:min val="0"/>
        </c:scaling>
        <c:delete val="0"/>
        <c:axPos val="b"/>
        <c:numFmt formatCode="&quot;¥&quot;#,##0_);[Red]\(&quot;¥&quot;#,##0\)" sourceLinked="0"/>
        <c:majorTickMark val="none"/>
        <c:minorTickMark val="none"/>
        <c:tickLblPos val="nextTo"/>
        <c:spPr>
          <a:noFill/>
          <a:ln w="6350" cap="flat" cmpd="sng" algn="ctr">
            <a:solidFill>
              <a:schemeClr val="dk1"/>
            </a:solidFill>
            <a:prstDash val="solid"/>
            <a:miter lim="800000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zh-CN"/>
          </a:p>
        </c:txPr>
        <c:crossAx val="1407148560"/>
        <c:crosses val="autoZero"/>
        <c:crossBetween val="between"/>
        <c:majorUnit val="10"/>
        <c:minorUnit val="1"/>
      </c:valAx>
      <c:spPr>
        <a:noFill/>
        <a:ln>
          <a:noFill/>
        </a:ln>
        <a:effectLst/>
      </c:spPr>
    </c:plotArea>
    <c:legend>
      <c:legendPos val="t"/>
      <c:legendEntry>
        <c:idx val="0"/>
        <c:delete val="1"/>
      </c:legendEntry>
      <c:legendEntry>
        <c:idx val="1"/>
        <c:delete val="1"/>
      </c:legendEntry>
      <c:legendEntry>
        <c:idx val="4"/>
        <c:delete val="1"/>
      </c:legendEntry>
      <c:legendEntry>
        <c:idx val="5"/>
        <c:delete val="1"/>
      </c:legendEntry>
      <c:layout>
        <c:manualLayout>
          <c:xMode val="edge"/>
          <c:yMode val="edge"/>
          <c:x val="7.3418277680140608E-3"/>
          <c:y val="6.1459543166860241E-3"/>
          <c:w val="0.98531634446397187"/>
          <c:h val="7.590592334494773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800" b="1" i="0" u="none" strike="noStrike" kern="1200" baseline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4">
    <c:autoUpdate val="0"/>
  </c:externalData>
  <c:userShapes r:id="rId5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260726193750556"/>
          <c:y val="0.110339358689007"/>
          <c:w val="0.66902878336324301"/>
          <c:h val="0.78838143139450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ESG!$A$58</c:f>
              <c:strCache>
                <c:ptCount val="1"/>
                <c:pt idx="0">
                  <c:v>number</c:v>
                </c:pt>
              </c:strCache>
            </c:strRef>
          </c:tx>
          <c:spPr>
            <a:solidFill>
              <a:schemeClr val="accent5">
                <a:lumMod val="50000"/>
              </a:schemeClr>
            </a:solidFill>
            <a:ln>
              <a:noFill/>
            </a:ln>
            <a:effectLst/>
          </c:spPr>
          <c:invertIfNegative val="0"/>
          <c:cat>
            <c:strRef>
              <c:f>ESG!$B$57:$F$57</c:f>
              <c:strCache>
                <c:ptCount val="5"/>
                <c:pt idx="0">
                  <c:v>FY18</c:v>
                </c:pt>
                <c:pt idx="1">
                  <c:v>FY19</c:v>
                </c:pt>
                <c:pt idx="2">
                  <c:v>FY20</c:v>
                </c:pt>
                <c:pt idx="3">
                  <c:v>FY21</c:v>
                </c:pt>
                <c:pt idx="4">
                  <c:v>FY22</c:v>
                </c:pt>
              </c:strCache>
            </c:strRef>
          </c:cat>
          <c:val>
            <c:numRef>
              <c:f>ESG!$B$58:$F$58</c:f>
              <c:numCache>
                <c:formatCode>###,###,###,###,###,##0</c:formatCode>
                <c:ptCount val="5"/>
                <c:pt idx="0">
                  <c:v>12565</c:v>
                </c:pt>
                <c:pt idx="1">
                  <c:v>15195</c:v>
                </c:pt>
                <c:pt idx="2">
                  <c:v>24361</c:v>
                </c:pt>
                <c:pt idx="3">
                  <c:v>31017</c:v>
                </c:pt>
                <c:pt idx="4">
                  <c:v>46494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4A5-DE44-9397-648862F6398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358208847"/>
        <c:axId val="1374417151"/>
      </c:barChart>
      <c:catAx>
        <c:axId val="1358208847"/>
        <c:scaling>
          <c:orientation val="minMax"/>
        </c:scaling>
        <c:delete val="0"/>
        <c:axPos val="b"/>
        <c:numFmt formatCode="General" sourceLinked="1"/>
        <c:majorTickMark val="in"/>
        <c:minorTickMark val="none"/>
        <c:tickLblPos val="nextTo"/>
        <c:spPr>
          <a:noFill/>
          <a:ln w="15875" cap="flat" cmpd="sng" algn="ctr">
            <a:solidFill>
              <a:sysClr val="windowText" lastClr="000000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pPr>
            <a:endParaRPr lang="zh-CN"/>
          </a:p>
        </c:txPr>
        <c:crossAx val="1374417151"/>
        <c:crosses val="autoZero"/>
        <c:auto val="1"/>
        <c:lblAlgn val="ctr"/>
        <c:lblOffset val="100"/>
        <c:noMultiLvlLbl val="0"/>
      </c:catAx>
      <c:valAx>
        <c:axId val="1374417151"/>
        <c:scaling>
          <c:orientation val="minMax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zh-CN"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pPr>
                <a:r>
                  <a:rPr lang="en-US" altLang="zh-CN" sz="1000" b="0">
                    <a:solidFill>
                      <a:schemeClr val="tx1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rPr>
                  <a:t>Employers</a:t>
                </a:r>
                <a:r>
                  <a:rPr lang="en-US" altLang="zh-CN" sz="1000" b="0" baseline="0">
                    <a:solidFill>
                      <a:schemeClr val="tx1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rPr>
                  <a:t> Number</a:t>
                </a:r>
                <a:endParaRPr lang="en-US" altLang="zh-CN" sz="1000" b="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lang="zh-CN"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pPr>
              <a:endParaRPr lang="en-US" altLang="zh-CN"/>
            </a:p>
          </c:txPr>
        </c:title>
        <c:numFmt formatCode="###,###,###,###,##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pPr>
            <a:endParaRPr lang="zh-CN"/>
          </a:p>
        </c:txPr>
        <c:crossAx val="1358208847"/>
        <c:crosses val="autoZero"/>
        <c:crossBetween val="between"/>
        <c:majorUnit val="5000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 sz="1000" b="0"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  <a:sym typeface="Arial" panose="020B0604020202020204" pitchFamily="34" charset="0"/>
        </a:defRPr>
      </a:pPr>
      <a:endParaRPr lang="zh-CN"/>
    </a:p>
  </c:txPr>
  <c:externalData r:id="rId4">
    <c:autoUpdate val="0"/>
  </c:externalData>
  <c:userShapes r:id="rId5"/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8487027771115805"/>
          <c:y val="3.5916364498841322E-2"/>
          <c:w val="0.78963170792161419"/>
          <c:h val="0.78568818126193407"/>
        </c:manualLayout>
      </c:layout>
      <c:lineChart>
        <c:grouping val="standard"/>
        <c:varyColors val="0"/>
        <c:ser>
          <c:idx val="0"/>
          <c:order val="0"/>
          <c:tx>
            <c:strRef>
              <c:f>'Senario Analysis.'!$E$77</c:f>
              <c:strCache>
                <c:ptCount val="1"/>
                <c:pt idx="0">
                  <c:v>Base</c:v>
                </c:pt>
              </c:strCache>
            </c:strRef>
          </c:tx>
          <c:spPr>
            <a:ln w="50800" cap="rnd">
              <a:solidFill>
                <a:srgbClr val="C00000"/>
              </a:solidFill>
              <a:round/>
            </a:ln>
            <a:effectLst/>
          </c:spPr>
          <c:marker>
            <c:symbol val="none"/>
          </c:marker>
          <c:cat>
            <c:strRef>
              <c:f>'Senario Analysis.'!$F$76:$K$76</c:f>
              <c:strCache>
                <c:ptCount val="6"/>
                <c:pt idx="0">
                  <c:v>2023E</c:v>
                </c:pt>
                <c:pt idx="1">
                  <c:v>2024E</c:v>
                </c:pt>
                <c:pt idx="2">
                  <c:v>2025E</c:v>
                </c:pt>
                <c:pt idx="3">
                  <c:v>2026E</c:v>
                </c:pt>
                <c:pt idx="4">
                  <c:v>2027E</c:v>
                </c:pt>
                <c:pt idx="5">
                  <c:v>2028E</c:v>
                </c:pt>
              </c:strCache>
            </c:strRef>
          </c:cat>
          <c:val>
            <c:numRef>
              <c:f>'Senario Analysis.'!$F$77:$K$77</c:f>
              <c:numCache>
                <c:formatCode>#,##0_);\(#,##0\)</c:formatCode>
                <c:ptCount val="6"/>
                <c:pt idx="0">
                  <c:v>616.63010845996178</c:v>
                </c:pt>
                <c:pt idx="1">
                  <c:v>3128.7177646000005</c:v>
                </c:pt>
                <c:pt idx="2">
                  <c:v>3355.9608243745433</c:v>
                </c:pt>
                <c:pt idx="3">
                  <c:v>4694.8390495959848</c:v>
                </c:pt>
                <c:pt idx="4">
                  <c:v>6024.1302012186725</c:v>
                </c:pt>
                <c:pt idx="5">
                  <c:v>6329.7904272820961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117-C443-88EA-15E05E459CA7}"/>
            </c:ext>
          </c:extLst>
        </c:ser>
        <c:ser>
          <c:idx val="1"/>
          <c:order val="1"/>
          <c:tx>
            <c:strRef>
              <c:f>'Senario Analysis.'!$E$78</c:f>
              <c:strCache>
                <c:ptCount val="1"/>
                <c:pt idx="0">
                  <c:v>Bull</c:v>
                </c:pt>
              </c:strCache>
            </c:strRef>
          </c:tx>
          <c:spPr>
            <a:ln w="50800" cap="rnd">
              <a:solidFill>
                <a:srgbClr val="70AD47"/>
              </a:solidFill>
              <a:round/>
            </a:ln>
            <a:effectLst/>
          </c:spPr>
          <c:marker>
            <c:symbol val="none"/>
          </c:marker>
          <c:cat>
            <c:strRef>
              <c:f>'Senario Analysis.'!$F$76:$K$76</c:f>
              <c:strCache>
                <c:ptCount val="6"/>
                <c:pt idx="0">
                  <c:v>2023E</c:v>
                </c:pt>
                <c:pt idx="1">
                  <c:v>2024E</c:v>
                </c:pt>
                <c:pt idx="2">
                  <c:v>2025E</c:v>
                </c:pt>
                <c:pt idx="3">
                  <c:v>2026E</c:v>
                </c:pt>
                <c:pt idx="4">
                  <c:v>2027E</c:v>
                </c:pt>
                <c:pt idx="5">
                  <c:v>2028E</c:v>
                </c:pt>
              </c:strCache>
            </c:strRef>
          </c:cat>
          <c:val>
            <c:numRef>
              <c:f>'Senario Analysis.'!$F$78:$K$78</c:f>
              <c:numCache>
                <c:formatCode>#,##0_);\(#,##0\)</c:formatCode>
                <c:ptCount val="6"/>
                <c:pt idx="0">
                  <c:v>1287.1007276159803</c:v>
                </c:pt>
                <c:pt idx="1">
                  <c:v>3942.2807676075668</c:v>
                </c:pt>
                <c:pt idx="2">
                  <c:v>4348.4901111380914</c:v>
                </c:pt>
                <c:pt idx="3">
                  <c:v>5898.0992504715705</c:v>
                </c:pt>
                <c:pt idx="4">
                  <c:v>7466.1260530455793</c:v>
                </c:pt>
                <c:pt idx="5">
                  <c:v>8037.6895572647063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D117-C443-88EA-15E05E459CA7}"/>
            </c:ext>
          </c:extLst>
        </c:ser>
        <c:ser>
          <c:idx val="2"/>
          <c:order val="2"/>
          <c:tx>
            <c:strRef>
              <c:f>'Senario Analysis.'!$E$79</c:f>
              <c:strCache>
                <c:ptCount val="1"/>
                <c:pt idx="0">
                  <c:v>Bear</c:v>
                </c:pt>
              </c:strCache>
            </c:strRef>
          </c:tx>
          <c:spPr>
            <a:ln w="50800" cap="rnd">
              <a:solidFill>
                <a:srgbClr val="4F81BD">
                  <a:lumMod val="75000"/>
                </a:srgbClr>
              </a:solidFill>
              <a:round/>
            </a:ln>
            <a:effectLst/>
          </c:spPr>
          <c:marker>
            <c:symbol val="none"/>
          </c:marker>
          <c:cat>
            <c:strRef>
              <c:f>'Senario Analysis.'!$F$76:$K$76</c:f>
              <c:strCache>
                <c:ptCount val="6"/>
                <c:pt idx="0">
                  <c:v>2023E</c:v>
                </c:pt>
                <c:pt idx="1">
                  <c:v>2024E</c:v>
                </c:pt>
                <c:pt idx="2">
                  <c:v>2025E</c:v>
                </c:pt>
                <c:pt idx="3">
                  <c:v>2026E</c:v>
                </c:pt>
                <c:pt idx="4">
                  <c:v>2027E</c:v>
                </c:pt>
                <c:pt idx="5">
                  <c:v>2028E</c:v>
                </c:pt>
              </c:strCache>
            </c:strRef>
          </c:cat>
          <c:val>
            <c:numRef>
              <c:f>'Senario Analysis.'!$F$79:$K$79</c:f>
              <c:numCache>
                <c:formatCode>#,##0_);\(#,##0\)</c:formatCode>
                <c:ptCount val="6"/>
                <c:pt idx="0">
                  <c:v>951.72647975667883</c:v>
                </c:pt>
                <c:pt idx="1">
                  <c:v>3535.326274963882</c:v>
                </c:pt>
                <c:pt idx="2">
                  <c:v>3852.0184915635909</c:v>
                </c:pt>
                <c:pt idx="3">
                  <c:v>5296.2197902907774</c:v>
                </c:pt>
                <c:pt idx="4">
                  <c:v>6744.8316990140647</c:v>
                </c:pt>
                <c:pt idx="5">
                  <c:v>7183.3944252852325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D117-C443-88EA-15E05E459CA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014788656"/>
        <c:axId val="1015011824"/>
      </c:lineChart>
      <c:catAx>
        <c:axId val="1014788656"/>
        <c:scaling>
          <c:orientation val="minMax"/>
        </c:scaling>
        <c:delete val="0"/>
        <c:axPos val="b"/>
        <c:numFmt formatCode="General" sourceLinked="1"/>
        <c:majorTickMark val="in"/>
        <c:minorTickMark val="none"/>
        <c:tickLblPos val="nextTo"/>
        <c:spPr>
          <a:noFill/>
          <a:ln w="1905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500" b="1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zh-CN"/>
          </a:p>
        </c:txPr>
        <c:crossAx val="1015011824"/>
        <c:crosses val="autoZero"/>
        <c:auto val="1"/>
        <c:lblAlgn val="ctr"/>
        <c:lblOffset val="100"/>
        <c:noMultiLvlLbl val="0"/>
      </c:catAx>
      <c:valAx>
        <c:axId val="1015011824"/>
        <c:scaling>
          <c:orientation val="minMax"/>
          <c:max val="10000"/>
        </c:scaling>
        <c:delete val="0"/>
        <c:axPos val="l"/>
        <c:majorGridlines>
          <c:spPr>
            <a:ln w="9525" cap="flat" cmpd="dbl" algn="ctr">
              <a:noFill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1400" b="1" dirty="0">
                    <a:solidFill>
                      <a:schemeClr val="tx1"/>
                    </a:solidFill>
                  </a:rPr>
                  <a:t>Millions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&quot;¥&quot;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300" b="1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zh-CN"/>
          </a:p>
        </c:txPr>
        <c:crossAx val="1014788656"/>
        <c:crosses val="autoZero"/>
        <c:crossBetween val="between"/>
        <c:majorUnit val="1000"/>
        <c:minorUnit val="400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4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21932832620494"/>
          <c:y val="0.103137080032012"/>
          <c:w val="0.76604901859297603"/>
          <c:h val="0.7817935284943310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ESG!$D$73</c:f>
              <c:strCache>
                <c:ptCount val="1"/>
                <c:pt idx="0">
                  <c:v>Water consumption (million tons)</c:v>
                </c:pt>
              </c:strCache>
            </c:strRef>
          </c:tx>
          <c:spPr>
            <a:solidFill>
              <a:schemeClr val="accent5">
                <a:lumMod val="50000"/>
              </a:schemeClr>
            </a:solidFill>
            <a:ln>
              <a:noFill/>
            </a:ln>
            <a:effectLst/>
          </c:spPr>
          <c:invertIfNegative val="0"/>
          <c:cat>
            <c:strRef>
              <c:f>ESG!$C$74:$C$77</c:f>
              <c:strCache>
                <c:ptCount val="4"/>
                <c:pt idx="0">
                  <c:v>FY19</c:v>
                </c:pt>
                <c:pt idx="1">
                  <c:v>FY20</c:v>
                </c:pt>
                <c:pt idx="2">
                  <c:v>FY21</c:v>
                </c:pt>
                <c:pt idx="3">
                  <c:v>FY22</c:v>
                </c:pt>
              </c:strCache>
            </c:strRef>
          </c:cat>
          <c:val>
            <c:numRef>
              <c:f>ESG!$D$74:$D$77</c:f>
              <c:numCache>
                <c:formatCode>#,##0.00</c:formatCode>
                <c:ptCount val="4"/>
                <c:pt idx="0" formatCode="General">
                  <c:v>958.03</c:v>
                </c:pt>
                <c:pt idx="1">
                  <c:v>1118.98</c:v>
                </c:pt>
                <c:pt idx="2">
                  <c:v>1713.32</c:v>
                </c:pt>
                <c:pt idx="3">
                  <c:v>3447.07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844-514A-9195-A5B8AE470C6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277448895"/>
        <c:axId val="1278184767"/>
      </c:barChart>
      <c:catAx>
        <c:axId val="1277448895"/>
        <c:scaling>
          <c:orientation val="minMax"/>
        </c:scaling>
        <c:delete val="0"/>
        <c:axPos val="b"/>
        <c:numFmt formatCode="General" sourceLinked="1"/>
        <c:majorTickMark val="in"/>
        <c:minorTickMark val="none"/>
        <c:tickLblPos val="nextTo"/>
        <c:spPr>
          <a:noFill/>
          <a:ln w="15875" cap="flat" cmpd="sng" algn="ctr">
            <a:solidFill>
              <a:sysClr val="windowText" lastClr="000000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1" i="0" u="none" strike="noStrike" kern="1200" baseline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zh-CN"/>
          </a:p>
        </c:txPr>
        <c:crossAx val="1278184767"/>
        <c:crosses val="autoZero"/>
        <c:auto val="1"/>
        <c:lblAlgn val="ctr"/>
        <c:lblOffset val="100"/>
        <c:noMultiLvlLbl val="0"/>
      </c:catAx>
      <c:valAx>
        <c:axId val="1278184767"/>
        <c:scaling>
          <c:orientation val="minMax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zh-CN" sz="9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9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Water Consumption (m tons)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lang="zh-CN" sz="9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1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zh-CN"/>
          </a:p>
        </c:txPr>
        <c:crossAx val="127744889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 sz="900"/>
      </a:pPr>
      <a:endParaRPr lang="zh-CN"/>
    </a:p>
  </c:txPr>
  <c:externalData r:id="rId4">
    <c:autoUpdate val="0"/>
  </c:externalData>
  <c:userShapes r:id="rId5"/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00288065547504"/>
          <c:y val="6.1787513111429902E-2"/>
          <c:w val="0.82589004099117602"/>
          <c:h val="0.630592588556806"/>
        </c:manualLayout>
      </c:layout>
      <c:doughnutChart>
        <c:varyColors val="1"/>
        <c:ser>
          <c:idx val="0"/>
          <c:order val="0"/>
          <c:tx>
            <c:strRef>
              <c:f>ESG!$C$149</c:f>
              <c:strCache>
                <c:ptCount val="1"/>
                <c:pt idx="0">
                  <c:v>Quantity</c:v>
                </c:pt>
              </c:strCache>
            </c:strRef>
          </c:tx>
          <c:spPr>
            <a:solidFill>
              <a:schemeClr val="accent5">
                <a:lumMod val="50000"/>
              </a:schemeClr>
            </a:solidFill>
          </c:spPr>
          <c:dPt>
            <c:idx val="0"/>
            <c:bubble3D val="0"/>
            <c:spPr>
              <a:solidFill>
                <a:schemeClr val="accent5">
                  <a:lumMod val="50000"/>
                </a:schemeClr>
              </a:solidFill>
              <a:ln w="38100">
                <a:solidFill>
                  <a:schemeClr val="accent5">
                    <a:lumMod val="5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6665-BE47-8C66-A1669B265E16}"/>
              </c:ext>
            </c:extLst>
          </c:dPt>
          <c:dPt>
            <c:idx val="1"/>
            <c:bubble3D val="0"/>
            <c:spPr>
              <a:solidFill>
                <a:srgbClr val="6294C2"/>
              </a:solidFill>
              <a:ln w="38100">
                <a:solidFill>
                  <a:srgbClr val="6294C2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6665-BE47-8C66-A1669B265E16}"/>
              </c:ext>
            </c:extLst>
          </c:dPt>
          <c:dPt>
            <c:idx val="2"/>
            <c:bubble3D val="0"/>
            <c:spPr>
              <a:solidFill>
                <a:srgbClr val="EBEBED"/>
              </a:solidFill>
              <a:ln w="38100">
                <a:solidFill>
                  <a:srgbClr val="EBEBED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6665-BE47-8C66-A1669B265E16}"/>
              </c:ext>
            </c:extLst>
          </c:dPt>
          <c:dLbls>
            <c:delete val="1"/>
          </c:dLbls>
          <c:cat>
            <c:strRef>
              <c:f>ESG!$B$150:$B$152</c:f>
              <c:strCache>
                <c:ptCount val="3"/>
                <c:pt idx="0">
                  <c:v>External donation</c:v>
                </c:pt>
                <c:pt idx="1">
                  <c:v>Capital (10 Thousand)</c:v>
                </c:pt>
                <c:pt idx="2">
                  <c:v>Material credit (10 Thousand)</c:v>
                </c:pt>
              </c:strCache>
            </c:strRef>
          </c:cat>
          <c:val>
            <c:numRef>
              <c:f>ESG!$C$150:$C$152</c:f>
              <c:numCache>
                <c:formatCode>General</c:formatCode>
                <c:ptCount val="3"/>
                <c:pt idx="0">
                  <c:v>537.23</c:v>
                </c:pt>
                <c:pt idx="1">
                  <c:v>464.4</c:v>
                </c:pt>
                <c:pt idx="2">
                  <c:v>72.83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6665-BE47-8C66-A1669B265E16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72"/>
      </c:doughnutChart>
      <c:spPr>
        <a:noFill/>
        <a:ln>
          <a:noFill/>
        </a:ln>
        <a:effectLst/>
      </c:spPr>
    </c:plotArea>
    <c:legend>
      <c:legendPos val="b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zh-CN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zh-CN"/>
          </a:p>
        </c:txPr>
      </c:legendEntry>
      <c:legendEntry>
        <c:idx val="2"/>
        <c:txPr>
          <a:bodyPr rot="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zh-CN"/>
          </a:p>
        </c:txPr>
      </c:legendEntry>
      <c:layout>
        <c:manualLayout>
          <c:xMode val="edge"/>
          <c:yMode val="edge"/>
          <c:x val="8.2146768893756796E-3"/>
          <c:y val="0.74173424828446699"/>
          <c:w val="0.98138006571741498"/>
          <c:h val="0.24708798890781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900" b="0" i="0" u="none" strike="noStrike" kern="1200" baseline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4">
    <c:autoUpdate val="0"/>
  </c:externalData>
  <c:userShapes r:id="rId5"/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96471070988921"/>
          <c:y val="0.189785258270459"/>
          <c:w val="0.79737382027082504"/>
          <c:h val="0.7183981427742309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ESG!$C$211</c:f>
              <c:strCache>
                <c:ptCount val="1"/>
                <c:pt idx="0">
                  <c:v>CEO Compensation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chemeClr val="accent5">
                  <a:lumMod val="5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3751-E949-A637-ACECF7FFD4F3}"/>
              </c:ext>
            </c:extLst>
          </c:dPt>
          <c:dPt>
            <c:idx val="2"/>
            <c:invertIfNegative val="0"/>
            <c:bubble3D val="0"/>
            <c:spPr>
              <a:solidFill>
                <a:srgbClr val="6294C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3751-E949-A637-ACECF7FFD4F3}"/>
              </c:ext>
            </c:extLst>
          </c:dPt>
          <c:dPt>
            <c:idx val="3"/>
            <c:invertIfNegative val="0"/>
            <c:bubble3D val="0"/>
            <c:spPr>
              <a:solidFill>
                <a:srgbClr val="EBEBED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3751-E949-A637-ACECF7FFD4F3}"/>
              </c:ext>
            </c:extLst>
          </c:dPt>
          <c:dPt>
            <c:idx val="4"/>
            <c:invertIfNegative val="0"/>
            <c:bubble3D val="0"/>
            <c:spPr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3751-E949-A637-ACECF7FFD4F3}"/>
              </c:ext>
            </c:extLst>
          </c:dPt>
          <c:cat>
            <c:strRef>
              <c:f>ESG!$B$212:$B$217</c:f>
              <c:strCache>
                <c:ptCount val="5"/>
                <c:pt idx="1">
                  <c:v>JKS</c:v>
                </c:pt>
                <c:pt idx="2">
                  <c:v>TRINA Solar</c:v>
                </c:pt>
                <c:pt idx="3">
                  <c:v>TONGWEI</c:v>
                </c:pt>
                <c:pt idx="4">
                  <c:v>LONGI</c:v>
                </c:pt>
              </c:strCache>
            </c:strRef>
          </c:cat>
          <c:val>
            <c:numRef>
              <c:f>ESG!$C$212:$C$217</c:f>
              <c:numCache>
                <c:formatCode>0</c:formatCode>
                <c:ptCount val="6"/>
                <c:pt idx="1">
                  <c:v>445.4</c:v>
                </c:pt>
                <c:pt idx="2">
                  <c:v>409.7</c:v>
                </c:pt>
                <c:pt idx="3">
                  <c:v>329.8</c:v>
                </c:pt>
                <c:pt idx="4">
                  <c:v>1074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3751-E949-A637-ACECF7FFD4F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334818751"/>
        <c:axId val="1605567119"/>
      </c:barChart>
      <c:lineChart>
        <c:grouping val="standard"/>
        <c:varyColors val="0"/>
        <c:ser>
          <c:idx val="1"/>
          <c:order val="1"/>
          <c:tx>
            <c:strRef>
              <c:f>ESG!$D$211</c:f>
              <c:strCache>
                <c:ptCount val="1"/>
                <c:pt idx="0">
                  <c:v>Peers Average</c:v>
                </c:pt>
              </c:strCache>
            </c:strRef>
          </c:tx>
          <c:spPr>
            <a:ln w="25400" cap="rnd">
              <a:solidFill>
                <a:srgbClr val="D00018"/>
              </a:solidFill>
              <a:prstDash val="lgDash"/>
              <a:round/>
            </a:ln>
            <a:effectLst/>
          </c:spPr>
          <c:marker>
            <c:symbol val="none"/>
          </c:marker>
          <c:cat>
            <c:strRef>
              <c:f>ESG!$B$212:$B$217</c:f>
              <c:strCache>
                <c:ptCount val="5"/>
                <c:pt idx="1">
                  <c:v>JKS</c:v>
                </c:pt>
                <c:pt idx="2">
                  <c:v>TRINA Solar</c:v>
                </c:pt>
                <c:pt idx="3">
                  <c:v>TONGWEI</c:v>
                </c:pt>
                <c:pt idx="4">
                  <c:v>LONGI</c:v>
                </c:pt>
              </c:strCache>
            </c:strRef>
          </c:cat>
          <c:val>
            <c:numRef>
              <c:f>ESG!$D$212:$D$217</c:f>
              <c:numCache>
                <c:formatCode>0</c:formatCode>
                <c:ptCount val="6"/>
                <c:pt idx="0">
                  <c:v>564.72500000000002</c:v>
                </c:pt>
                <c:pt idx="1">
                  <c:v>564.72500000000002</c:v>
                </c:pt>
                <c:pt idx="2">
                  <c:v>564.72500000000002</c:v>
                </c:pt>
                <c:pt idx="3">
                  <c:v>564.72500000000002</c:v>
                </c:pt>
                <c:pt idx="4">
                  <c:v>564.72500000000002</c:v>
                </c:pt>
                <c:pt idx="5">
                  <c:v>564.72500000000002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9-3751-E949-A637-ACECF7FFD4F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334818751"/>
        <c:axId val="1605567119"/>
      </c:lineChart>
      <c:catAx>
        <c:axId val="1334818751"/>
        <c:scaling>
          <c:orientation val="minMax"/>
        </c:scaling>
        <c:delete val="0"/>
        <c:axPos val="b"/>
        <c:numFmt formatCode="General" sourceLinked="1"/>
        <c:majorTickMark val="in"/>
        <c:minorTickMark val="none"/>
        <c:tickLblPos val="nextTo"/>
        <c:spPr>
          <a:noFill/>
          <a:ln w="15875" cap="flat" cmpd="sng" algn="ctr">
            <a:solidFill>
              <a:sysClr val="windowText" lastClr="000000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700" b="0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>
                  <a:solidFill>
                    <a:schemeClr val="tx1">
                      <a:lumMod val="65000"/>
                      <a:lumOff val="35000"/>
                    </a:schemeClr>
                  </a:solidFill>
                </a:u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pPr>
            <a:endParaRPr lang="zh-CN"/>
          </a:p>
        </c:txPr>
        <c:crossAx val="1605567119"/>
        <c:crosses val="autoZero"/>
        <c:auto val="1"/>
        <c:lblAlgn val="ctr"/>
        <c:lblOffset val="100"/>
        <c:noMultiLvlLbl val="0"/>
      </c:catAx>
      <c:valAx>
        <c:axId val="1605567119"/>
        <c:scaling>
          <c:orientation val="minMax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zh-CN" sz="9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pPr>
                <a:r>
                  <a:rPr lang="en-US" sz="900"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rPr>
                  <a:t>CEO Compensation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lang="zh-CN" sz="9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pPr>
              <a:endParaRPr lang="zh-CN"/>
            </a:p>
          </c:txPr>
        </c:title>
        <c:numFmt formatCode="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pPr>
            <a:endParaRPr lang="zh-CN"/>
          </a:p>
        </c:txPr>
        <c:crossAx val="133481875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egendEntry>
        <c:idx val="0"/>
        <c:delete val="1"/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pPr>
            <a:endParaRPr lang="zh-CN"/>
          </a:p>
        </c:txPr>
      </c:legendEntry>
      <c:layout>
        <c:manualLayout>
          <c:xMode val="edge"/>
          <c:yMode val="edge"/>
          <c:x val="0"/>
          <c:y val="4.8535390986305001E-2"/>
          <c:w val="0.52632649134963205"/>
          <c:h val="0.1118666142842069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 sz="900"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  <a:sym typeface="Arial" panose="020B0604020202020204" pitchFamily="34" charset="0"/>
        </a:defRPr>
      </a:pPr>
      <a:endParaRPr lang="zh-CN"/>
    </a:p>
  </c:txPr>
  <c:externalData r:id="rId4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'Industry Overview'!$A$61</c:f>
              <c:strCache>
                <c:ptCount val="1"/>
                <c:pt idx="0">
                  <c:v>Electricity consumption of the whole society</c:v>
                </c:pt>
              </c:strCache>
            </c:strRef>
          </c:tx>
          <c:spPr>
            <a:solidFill>
              <a:schemeClr val="accent5">
                <a:lumMod val="50000"/>
              </a:schemeClr>
            </a:solidFill>
            <a:ln>
              <a:noFill/>
            </a:ln>
            <a:effectLst/>
          </c:spPr>
          <c:invertIfNegative val="0"/>
          <c:cat>
            <c:strRef>
              <c:f>'Industry Overview'!$B$60:$F$60</c:f>
              <c:strCache>
                <c:ptCount val="5"/>
                <c:pt idx="0">
                  <c:v>2019A</c:v>
                </c:pt>
                <c:pt idx="1">
                  <c:v>2020A</c:v>
                </c:pt>
                <c:pt idx="2">
                  <c:v>2021A</c:v>
                </c:pt>
                <c:pt idx="3">
                  <c:v>2022A</c:v>
                </c:pt>
                <c:pt idx="4">
                  <c:v>2023E</c:v>
                </c:pt>
              </c:strCache>
            </c:strRef>
          </c:cat>
          <c:val>
            <c:numRef>
              <c:f>'Industry Overview'!$B$61:$F$61</c:f>
              <c:numCache>
                <c:formatCode>0.0</c:formatCode>
                <c:ptCount val="5"/>
                <c:pt idx="0">
                  <c:v>72255</c:v>
                </c:pt>
                <c:pt idx="1">
                  <c:v>75110</c:v>
                </c:pt>
                <c:pt idx="2">
                  <c:v>83128</c:v>
                </c:pt>
                <c:pt idx="3">
                  <c:v>86732</c:v>
                </c:pt>
                <c:pt idx="4">
                  <c:v>91500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F2A-8F49-825A-A4994E81210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97104335"/>
        <c:axId val="297780127"/>
      </c:barChart>
      <c:catAx>
        <c:axId val="297104335"/>
        <c:scaling>
          <c:orientation val="minMax"/>
        </c:scaling>
        <c:delete val="0"/>
        <c:axPos val="b"/>
        <c:numFmt formatCode="General" sourceLinked="1"/>
        <c:majorTickMark val="in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800" b="1" i="0" u="none" strike="noStrike" kern="1200" baseline="0">
                <a:solidFill>
                  <a:schemeClr val="tx1"/>
                </a:solidFill>
                <a:latin typeface="Arial" panose="020B0604020202090204" pitchFamily="34" charset="0"/>
                <a:ea typeface="+mn-ea"/>
                <a:cs typeface="Arial" panose="020B0604020202090204" pitchFamily="34" charset="0"/>
              </a:defRPr>
            </a:pPr>
            <a:endParaRPr lang="zh-CN"/>
          </a:p>
        </c:txPr>
        <c:crossAx val="297780127"/>
        <c:crosses val="autoZero"/>
        <c:auto val="1"/>
        <c:lblAlgn val="ctr"/>
        <c:lblOffset val="100"/>
        <c:noMultiLvlLbl val="0"/>
      </c:catAx>
      <c:valAx>
        <c:axId val="297780127"/>
        <c:scaling>
          <c:orientation val="minMax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000" b="1" i="0" u="none" strike="noStrike" kern="1200" baseline="0">
                <a:solidFill>
                  <a:schemeClr val="tx1"/>
                </a:solidFill>
                <a:latin typeface="Arial" panose="020B0604020202090204" pitchFamily="34" charset="0"/>
                <a:ea typeface="+mn-ea"/>
                <a:cs typeface="Arial" panose="020B0604020202090204" pitchFamily="34" charset="0"/>
              </a:defRPr>
            </a:pPr>
            <a:endParaRPr lang="zh-CN"/>
          </a:p>
        </c:txPr>
        <c:crossAx val="297104335"/>
        <c:crosses val="autoZero"/>
        <c:crossBetween val="between"/>
        <c:majorUnit val="20000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 sz="500">
          <a:latin typeface="Arial" panose="020B0604020202090204" pitchFamily="34" charset="0"/>
          <a:cs typeface="Arial" panose="020B0604020202090204" pitchFamily="34" charset="0"/>
        </a:defRPr>
      </a:pPr>
      <a:endParaRPr lang="zh-CN"/>
    </a:p>
  </c:txPr>
  <c:externalData r:id="rId4">
    <c:autoUpdate val="0"/>
  </c:externalData>
  <c:userShapes r:id="rId5"/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zh-CN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Sheet1!$AH$4</c:f>
              <c:strCache>
                <c:ptCount val="1"/>
                <c:pt idx="0">
                  <c:v>Sales Revenue</c:v>
                </c:pt>
              </c:strCache>
            </c:strRef>
          </c:tx>
          <c:dPt>
            <c:idx val="0"/>
            <c:bubble3D val="0"/>
            <c:spPr>
              <a:solidFill>
                <a:schemeClr val="accent5">
                  <a:shade val="5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3020-1A48-B03F-DD8E830B3F0B}"/>
              </c:ext>
            </c:extLst>
          </c:dPt>
          <c:dPt>
            <c:idx val="1"/>
            <c:bubble3D val="0"/>
            <c:spPr>
              <a:solidFill>
                <a:schemeClr val="accent5">
                  <a:shade val="8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3020-1A48-B03F-DD8E830B3F0B}"/>
              </c:ext>
            </c:extLst>
          </c:dPt>
          <c:dPt>
            <c:idx val="2"/>
            <c:bubble3D val="0"/>
            <c:spPr>
              <a:solidFill>
                <a:schemeClr val="accent5">
                  <a:tint val="8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3020-1A48-B03F-DD8E830B3F0B}"/>
              </c:ext>
            </c:extLst>
          </c:dPt>
          <c:dPt>
            <c:idx val="3"/>
            <c:bubble3D val="0"/>
            <c:spPr>
              <a:solidFill>
                <a:schemeClr val="accent5">
                  <a:tint val="5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3020-1A48-B03F-DD8E830B3F0B}"/>
              </c:ext>
            </c:extLst>
          </c:dPt>
          <c:cat>
            <c:strRef>
              <c:f>Sheet1!$AG$5:$AG$8</c:f>
              <c:strCache>
                <c:ptCount val="4"/>
                <c:pt idx="0">
                  <c:v>Asian-Pacific Region</c:v>
                </c:pt>
                <c:pt idx="1">
                  <c:v>European Region</c:v>
                </c:pt>
                <c:pt idx="2">
                  <c:v>American Region</c:v>
                </c:pt>
                <c:pt idx="3">
                  <c:v>Others</c:v>
                </c:pt>
              </c:strCache>
            </c:strRef>
          </c:cat>
          <c:val>
            <c:numRef>
              <c:f>Sheet1!$AH$5:$AH$8</c:f>
              <c:numCache>
                <c:formatCode>#,##0.00</c:formatCode>
                <c:ptCount val="4"/>
                <c:pt idx="0">
                  <c:v>1113791.69</c:v>
                </c:pt>
                <c:pt idx="1">
                  <c:v>1963276.45</c:v>
                </c:pt>
                <c:pt idx="2">
                  <c:v>1317819.73</c:v>
                </c:pt>
                <c:pt idx="3">
                  <c:v>411534.73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3020-1A48-B03F-DD8E830B3F0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"/>
          <c:y val="0.8160863225430155"/>
          <c:w val="1"/>
          <c:h val="0.1561358996792067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50" b="0" i="0" u="none" strike="noStrike" kern="1200" baseline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zh-CN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zh-CN"/>
    </a:p>
  </c:txPr>
  <c:externalData r:id="rId4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>
                <a:lumMod val="500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6294C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B610-2441-ADDB-F75BEECDB233}"/>
              </c:ext>
            </c:extLst>
          </c:dPt>
          <c:dPt>
            <c:idx val="1"/>
            <c:invertIfNegative val="0"/>
            <c:bubble3D val="0"/>
            <c:spPr>
              <a:solidFill>
                <a:srgbClr val="6294C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B610-2441-ADDB-F75BEECDB233}"/>
              </c:ext>
            </c:extLst>
          </c:dPt>
          <c:dPt>
            <c:idx val="2"/>
            <c:invertIfNegative val="0"/>
            <c:bubble3D val="0"/>
            <c:spPr>
              <a:solidFill>
                <a:srgbClr val="6294C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B610-2441-ADDB-F75BEECDB233}"/>
              </c:ext>
            </c:extLst>
          </c:dPt>
          <c:dPt>
            <c:idx val="3"/>
            <c:invertIfNegative val="0"/>
            <c:bubble3D val="0"/>
            <c:spPr>
              <a:solidFill>
                <a:srgbClr val="6294C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B610-2441-ADDB-F75BEECDB233}"/>
              </c:ext>
            </c:extLst>
          </c:dPt>
          <c:dPt>
            <c:idx val="4"/>
            <c:invertIfNegative val="0"/>
            <c:bubble3D val="0"/>
            <c:spPr>
              <a:solidFill>
                <a:srgbClr val="6294C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B610-2441-ADDB-F75BEECDB233}"/>
              </c:ext>
            </c:extLst>
          </c:dPt>
          <c:trendline>
            <c:spPr>
              <a:ln w="19050" cap="rnd">
                <a:noFill/>
                <a:prstDash val="sysDot"/>
              </a:ln>
              <a:effectLst/>
            </c:spPr>
            <c:trendlineType val="poly"/>
            <c:order val="2"/>
            <c:dispRSqr val="0"/>
            <c:dispEq val="0"/>
          </c:trendline>
          <c:cat>
            <c:strRef>
              <c:f>'Revenue &amp; Expense &amp; FCFF'!$E$156:$P$156</c:f>
              <c:strCache>
                <c:ptCount val="12"/>
                <c:pt idx="0">
                  <c:v>2018A</c:v>
                </c:pt>
                <c:pt idx="1">
                  <c:v>2019A</c:v>
                </c:pt>
                <c:pt idx="2">
                  <c:v>2020A</c:v>
                </c:pt>
                <c:pt idx="3">
                  <c:v>2021A</c:v>
                </c:pt>
                <c:pt idx="4">
                  <c:v>2022A</c:v>
                </c:pt>
                <c:pt idx="5">
                  <c:v>2023E</c:v>
                </c:pt>
                <c:pt idx="6">
                  <c:v>2024E</c:v>
                </c:pt>
                <c:pt idx="7">
                  <c:v>2025E</c:v>
                </c:pt>
                <c:pt idx="8">
                  <c:v>2026E</c:v>
                </c:pt>
                <c:pt idx="9">
                  <c:v>2027E</c:v>
                </c:pt>
                <c:pt idx="10">
                  <c:v>2028E</c:v>
                </c:pt>
                <c:pt idx="11">
                  <c:v>2029E</c:v>
                </c:pt>
              </c:strCache>
            </c:strRef>
          </c:cat>
          <c:val>
            <c:numRef>
              <c:f>'Revenue &amp; Expense &amp; FCFF'!$E$157:$P$157</c:f>
              <c:numCache>
                <c:formatCode>#,##0_);\(#,##0\)</c:formatCode>
                <c:ptCount val="12"/>
                <c:pt idx="0">
                  <c:v>74.080500000000001</c:v>
                </c:pt>
                <c:pt idx="1">
                  <c:v>85.459800000000001</c:v>
                </c:pt>
                <c:pt idx="2">
                  <c:v>138.87350000000001</c:v>
                </c:pt>
                <c:pt idx="3">
                  <c:v>157.68100000000001</c:v>
                </c:pt>
                <c:pt idx="4">
                  <c:v>192.7373</c:v>
                </c:pt>
                <c:pt idx="5">
                  <c:v>225.59004198692199</c:v>
                </c:pt>
                <c:pt idx="6">
                  <c:v>264.04264791330598</c:v>
                </c:pt>
                <c:pt idx="7">
                  <c:v>309.04963403088499</c:v>
                </c:pt>
                <c:pt idx="8">
                  <c:v>361.72821720066798</c:v>
                </c:pt>
                <c:pt idx="9">
                  <c:v>423.38604777670503</c:v>
                </c:pt>
                <c:pt idx="10">
                  <c:v>495.55366965617901</c:v>
                </c:pt>
                <c:pt idx="11">
                  <c:v>580.02251325773898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B-B610-2441-ADDB-F75BEECDB23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446861151"/>
        <c:axId val="1446619743"/>
      </c:barChart>
      <c:catAx>
        <c:axId val="1446861151"/>
        <c:scaling>
          <c:orientation val="minMax"/>
        </c:scaling>
        <c:delete val="0"/>
        <c:axPos val="b"/>
        <c:numFmt formatCode="General" sourceLinked="1"/>
        <c:majorTickMark val="in"/>
        <c:minorTickMark val="none"/>
        <c:tickLblPos val="nextTo"/>
        <c:spPr>
          <a:noFill/>
          <a:ln w="1587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600" b="1" i="0" u="none" strike="noStrike" kern="1200" baseline="0">
                <a:solidFill>
                  <a:schemeClr val="tx1"/>
                </a:solidFill>
                <a:latin typeface="Arial" panose="020B0604020202090204" pitchFamily="34" charset="0"/>
                <a:ea typeface="+mn-ea"/>
                <a:cs typeface="Arial" panose="020B0604020202090204" pitchFamily="34" charset="0"/>
              </a:defRPr>
            </a:pPr>
            <a:endParaRPr lang="zh-CN"/>
          </a:p>
        </c:txPr>
        <c:crossAx val="1446619743"/>
        <c:crosses val="autoZero"/>
        <c:auto val="1"/>
        <c:lblAlgn val="ctr"/>
        <c:lblOffset val="100"/>
        <c:noMultiLvlLbl val="0"/>
      </c:catAx>
      <c:valAx>
        <c:axId val="1446619743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zh-CN" sz="1000" b="1" i="0" u="none" strike="noStrike" kern="1200" baseline="0">
                    <a:solidFill>
                      <a:schemeClr val="tx1"/>
                    </a:solidFill>
                    <a:latin typeface="Arial" panose="020B0604020202090204" pitchFamily="34" charset="0"/>
                    <a:ea typeface="+mn-ea"/>
                    <a:cs typeface="Arial" panose="020B0604020202090204" pitchFamily="34" charset="0"/>
                  </a:defRPr>
                </a:pPr>
                <a:r>
                  <a:rPr lang="en-US" sz="1000" b="1" dirty="0">
                    <a:solidFill>
                      <a:schemeClr val="tx1"/>
                    </a:solidFill>
                  </a:rPr>
                  <a:t>R&amp;D</a:t>
                </a:r>
                <a:r>
                  <a:rPr lang="zh-CN" sz="1000" b="1" dirty="0">
                    <a:solidFill>
                      <a:schemeClr val="tx1"/>
                    </a:solidFill>
                  </a:rPr>
                  <a:t> </a:t>
                </a:r>
                <a:r>
                  <a:rPr lang="en-US" sz="1000" b="1" dirty="0">
                    <a:solidFill>
                      <a:schemeClr val="tx1"/>
                    </a:solidFill>
                  </a:rPr>
                  <a:t>Spending</a:t>
                </a:r>
                <a:r>
                  <a:rPr lang="zh-CN" sz="1000" b="1" dirty="0">
                    <a:solidFill>
                      <a:schemeClr val="tx1"/>
                    </a:solidFill>
                  </a:rPr>
                  <a:t> </a:t>
                </a:r>
                <a:r>
                  <a:rPr lang="en-US" sz="1000" b="1" dirty="0">
                    <a:solidFill>
                      <a:schemeClr val="tx1"/>
                    </a:solidFill>
                  </a:rPr>
                  <a:t>(mRMB)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lang="zh-CN" sz="1000" b="1" i="0" u="none" strike="noStrike" kern="1200" baseline="0">
                  <a:solidFill>
                    <a:schemeClr val="tx1"/>
                  </a:solidFill>
                  <a:latin typeface="Arial" panose="020B0604020202090204" pitchFamily="34" charset="0"/>
                  <a:ea typeface="+mn-ea"/>
                  <a:cs typeface="Arial" panose="020B0604020202090204" pitchFamily="34" charset="0"/>
                </a:defRPr>
              </a:pPr>
              <a:endParaRPr lang="zh-CN"/>
            </a:p>
          </c:txPr>
        </c:title>
        <c:numFmt formatCode="#,##0_);\(#,##0\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1" i="0" u="none" strike="noStrike" kern="1200" baseline="0">
                <a:solidFill>
                  <a:schemeClr val="tx1"/>
                </a:solidFill>
                <a:latin typeface="Arial" panose="020B0604020202090204" pitchFamily="34" charset="0"/>
                <a:ea typeface="+mn-ea"/>
                <a:cs typeface="Arial" panose="020B0604020202090204" pitchFamily="34" charset="0"/>
              </a:defRPr>
            </a:pPr>
            <a:endParaRPr lang="zh-CN"/>
          </a:p>
        </c:txPr>
        <c:crossAx val="1446861151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 sz="600">
          <a:latin typeface="Arial" panose="020B0604020202090204" pitchFamily="34" charset="0"/>
          <a:cs typeface="Arial" panose="020B0604020202090204" pitchFamily="34" charset="0"/>
        </a:defRPr>
      </a:pPr>
      <a:endParaRPr lang="zh-CN"/>
    </a:p>
  </c:txPr>
  <c:externalData r:id="rId4">
    <c:autoUpdate val="0"/>
  </c:externalData>
  <c:userShapes r:id="rId5"/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240819564571504"/>
          <c:y val="0.127134458484396"/>
          <c:w val="0.74812914713455703"/>
          <c:h val="0.6319076470217559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Sheet3!$A$4</c:f>
              <c:strCache>
                <c:ptCount val="1"/>
                <c:pt idx="0">
                  <c:v>R&amp;D Growth (%)</c:v>
                </c:pt>
              </c:strCache>
            </c:strRef>
          </c:tx>
          <c:spPr>
            <a:solidFill>
              <a:srgbClr val="EBEBED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chemeClr val="accent5">
                  <a:lumMod val="5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63B1-5B42-B925-46EB9C050010}"/>
              </c:ext>
            </c:extLst>
          </c:dPt>
          <c:dPt>
            <c:idx val="2"/>
            <c:invertIfNegative val="0"/>
            <c:bubble3D val="0"/>
            <c:spPr>
              <a:solidFill>
                <a:srgbClr val="6294C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63B1-5B42-B925-46EB9C050010}"/>
              </c:ext>
            </c:extLst>
          </c:dPt>
          <c:dPt>
            <c:idx val="4"/>
            <c:invertIfNegative val="0"/>
            <c:bubble3D val="0"/>
            <c:spPr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63B1-5B42-B925-46EB9C050010}"/>
              </c:ext>
            </c:extLst>
          </c:dPt>
          <c:cat>
            <c:strRef>
              <c:f>Sheet3!$B$1:$G$1</c:f>
              <c:strCache>
                <c:ptCount val="5"/>
                <c:pt idx="1">
                  <c:v>JKS</c:v>
                </c:pt>
                <c:pt idx="2">
                  <c:v>TONGWEI</c:v>
                </c:pt>
                <c:pt idx="3">
                  <c:v>LONGI</c:v>
                </c:pt>
                <c:pt idx="4">
                  <c:v>TRINA</c:v>
                </c:pt>
              </c:strCache>
            </c:strRef>
          </c:cat>
          <c:val>
            <c:numRef>
              <c:f>Sheet3!$B$4:$G$4</c:f>
              <c:numCache>
                <c:formatCode>0%</c:formatCode>
                <c:ptCount val="6"/>
                <c:pt idx="1">
                  <c:v>0.67458106614957503</c:v>
                </c:pt>
                <c:pt idx="2">
                  <c:v>0.42772880004434999</c:v>
                </c:pt>
                <c:pt idx="3">
                  <c:v>0.50049357682168405</c:v>
                </c:pt>
                <c:pt idx="4">
                  <c:v>0.80853972781489503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63B1-5B42-B925-46EB9C05001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605743935"/>
        <c:axId val="1341980175"/>
      </c:barChart>
      <c:lineChart>
        <c:grouping val="standard"/>
        <c:varyColors val="0"/>
        <c:ser>
          <c:idx val="1"/>
          <c:order val="1"/>
          <c:tx>
            <c:strRef>
              <c:f>Sheet3!$A$5</c:f>
              <c:strCache>
                <c:ptCount val="1"/>
                <c:pt idx="0">
                  <c:v>Peers Average</c:v>
                </c:pt>
              </c:strCache>
            </c:strRef>
          </c:tx>
          <c:spPr>
            <a:ln w="19050" cap="rnd">
              <a:solidFill>
                <a:srgbClr val="D00018"/>
              </a:solidFill>
              <a:prstDash val="lgDash"/>
              <a:round/>
            </a:ln>
            <a:effectLst/>
          </c:spPr>
          <c:marker>
            <c:symbol val="none"/>
          </c:marker>
          <c:dPt>
            <c:idx val="1"/>
            <c:marker>
              <c:symbol val="none"/>
            </c:marker>
            <c:bubble3D val="0"/>
            <c:spPr>
              <a:ln w="25400" cap="rnd">
                <a:solidFill>
                  <a:srgbClr val="D00018"/>
                </a:solidFill>
                <a:prstDash val="lgDash"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6-6A9D-B643-8396-F8DBA234DE81}"/>
              </c:ext>
            </c:extLst>
          </c:dPt>
          <c:cat>
            <c:strRef>
              <c:f>Sheet3!$B$1:$G$1</c:f>
              <c:strCache>
                <c:ptCount val="5"/>
                <c:pt idx="1">
                  <c:v>JKS</c:v>
                </c:pt>
                <c:pt idx="2">
                  <c:v>TONGWEI</c:v>
                </c:pt>
                <c:pt idx="3">
                  <c:v>LONGI</c:v>
                </c:pt>
                <c:pt idx="4">
                  <c:v>TRINA</c:v>
                </c:pt>
              </c:strCache>
            </c:strRef>
          </c:cat>
          <c:val>
            <c:numRef>
              <c:f>Sheet3!$B$5:$G$5</c:f>
              <c:numCache>
                <c:formatCode>0%</c:formatCode>
                <c:ptCount val="6"/>
                <c:pt idx="0">
                  <c:v>0.60283579270762599</c:v>
                </c:pt>
                <c:pt idx="1">
                  <c:v>0.60283579270762599</c:v>
                </c:pt>
                <c:pt idx="2">
                  <c:v>0.60283579270762599</c:v>
                </c:pt>
                <c:pt idx="3">
                  <c:v>0.60283579270762599</c:v>
                </c:pt>
                <c:pt idx="4">
                  <c:v>0.60283579270762599</c:v>
                </c:pt>
                <c:pt idx="5">
                  <c:v>0.60283579270762599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63B1-5B42-B925-46EB9C05001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605743935"/>
        <c:axId val="1341980175"/>
      </c:lineChart>
      <c:catAx>
        <c:axId val="1605743935"/>
        <c:scaling>
          <c:orientation val="minMax"/>
        </c:scaling>
        <c:delete val="0"/>
        <c:axPos val="b"/>
        <c:numFmt formatCode="General" sourceLinked="1"/>
        <c:majorTickMark val="in"/>
        <c:minorTickMark val="none"/>
        <c:tickLblPos val="nextTo"/>
        <c:spPr>
          <a:noFill/>
          <a:ln w="15875" cap="flat" cmpd="sng" algn="ctr">
            <a:solidFill>
              <a:sysClr val="windowText" lastClr="000000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600" b="1" i="0" u="none" strike="noStrike" kern="1200" baseline="0">
                <a:solidFill>
                  <a:schemeClr val="tx1"/>
                </a:solidFill>
                <a:latin typeface="Arial" panose="020B0604020202090204" pitchFamily="34" charset="0"/>
                <a:ea typeface="+mn-ea"/>
                <a:cs typeface="Arial" panose="020B0604020202090204" pitchFamily="34" charset="0"/>
              </a:defRPr>
            </a:pPr>
            <a:endParaRPr lang="zh-CN"/>
          </a:p>
        </c:txPr>
        <c:crossAx val="1341980175"/>
        <c:crosses val="autoZero"/>
        <c:auto val="1"/>
        <c:lblAlgn val="ctr"/>
        <c:lblOffset val="100"/>
        <c:noMultiLvlLbl val="0"/>
      </c:catAx>
      <c:valAx>
        <c:axId val="1341980175"/>
        <c:scaling>
          <c:orientation val="minMax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zh-CN" sz="10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1000" b="1">
                    <a:solidFill>
                      <a:schemeClr val="tx1"/>
                    </a:solidFill>
                    <a:latin typeface="Arial" panose="020B0604020202090204" pitchFamily="34" charset="0"/>
                    <a:cs typeface="Arial" panose="020B0604020202090204" pitchFamily="34" charset="0"/>
                  </a:rPr>
                  <a:t>R&amp;D</a:t>
                </a:r>
                <a:r>
                  <a:rPr lang="en-US" altLang="zh-CN" sz="1000" b="1" baseline="0">
                    <a:solidFill>
                      <a:schemeClr val="tx1"/>
                    </a:solidFill>
                    <a:latin typeface="Arial" panose="020B0604020202090204" pitchFamily="34" charset="0"/>
                    <a:cs typeface="Arial" panose="020B0604020202090204" pitchFamily="34" charset="0"/>
                  </a:rPr>
                  <a:t> Growth (%)</a:t>
                </a:r>
                <a:endParaRPr lang="en-US" altLang="zh-CN" sz="1000" b="1">
                  <a:solidFill>
                    <a:schemeClr val="tx1"/>
                  </a:solidFill>
                  <a:latin typeface="Arial" panose="020B0604020202090204" pitchFamily="34" charset="0"/>
                  <a:cs typeface="Arial" panose="020B0604020202090204" pitchFamily="34" charset="0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lang="zh-CN" sz="10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 altLang="zh-CN"/>
            </a:p>
          </c:txPr>
        </c:title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1" i="0" u="none" strike="noStrike" kern="1200" baseline="0">
                <a:solidFill>
                  <a:schemeClr val="tx1"/>
                </a:solidFill>
                <a:latin typeface="Arial" panose="020B0604020202090204" pitchFamily="34" charset="0"/>
                <a:ea typeface="+mn-ea"/>
                <a:cs typeface="Arial" panose="020B0604020202090204" pitchFamily="34" charset="0"/>
              </a:defRPr>
            </a:pPr>
            <a:endParaRPr lang="zh-CN"/>
          </a:p>
        </c:txPr>
        <c:crossAx val="1605743935"/>
        <c:crosses val="autoZero"/>
        <c:crossBetween val="between"/>
        <c:majorUnit val="0.2"/>
      </c:valAx>
      <c:spPr>
        <a:noFill/>
        <a:ln>
          <a:noFill/>
        </a:ln>
        <a:effectLst/>
      </c:spPr>
    </c:plotArea>
    <c:legend>
      <c:legendPos val="b"/>
      <c:legendEntry>
        <c:idx val="0"/>
        <c:delete val="1"/>
      </c:legendEntry>
      <c:layout>
        <c:manualLayout>
          <c:xMode val="edge"/>
          <c:yMode val="edge"/>
          <c:x val="7.1673729862669996E-2"/>
          <c:y val="3.2626132603519202E-2"/>
          <c:w val="0.47039286362735999"/>
          <c:h val="5.557326675628959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000" b="1" i="0" u="none" strike="noStrike" kern="1200" baseline="0">
              <a:solidFill>
                <a:schemeClr val="tx1"/>
              </a:solidFill>
              <a:latin typeface="Arial" panose="020B0604020202090204" pitchFamily="34" charset="0"/>
              <a:ea typeface="+mn-ea"/>
              <a:cs typeface="Arial" panose="020B0604020202090204" pitchFamily="34" charset="0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 b="1"/>
      </a:pPr>
      <a:endParaRPr lang="zh-CN"/>
    </a:p>
  </c:txPr>
  <c:externalData r:id="rId4">
    <c:autoUpdate val="0"/>
  </c:externalData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ESG!$B$131:$C$141</cx:f>
        <cx:lvl ptCount="11">
          <cx:pt idx="0">Male</cx:pt>
          <cx:pt idx="1">Female</cx:pt>
          <cx:pt idx="2">&lt;30</cx:pt>
          <cx:pt idx="3">30-50</cx:pt>
          <cx:pt idx="4">&gt;50</cx:pt>
          <cx:pt idx="5">Senior management</cx:pt>
          <cx:pt idx="6">Middle-level</cx:pt>
          <cx:pt idx="7">Grass-roots</cx:pt>
          <cx:pt idx="8">Domestic</cx:pt>
          <cx:pt idx="9">Foreign</cx:pt>
          <cx:pt idx="10">None</cx:pt>
        </cx:lvl>
        <cx:lvl ptCount="11">
          <cx:pt idx="0">Gender</cx:pt>
          <cx:pt idx="2">Age</cx:pt>
          <cx:pt idx="5">Class of Position</cx:pt>
          <cx:pt idx="8">Region</cx:pt>
          <cx:pt idx="10">Sym</cx:pt>
        </cx:lvl>
      </cx:strDim>
      <cx:numDim type="size">
        <cx:f>ESG!$D$131:$D$141</cx:f>
        <cx:lvl ptCount="11" formatCode="General">
          <cx:pt idx="0">33639</cx:pt>
          <cx:pt idx="1">12855</cx:pt>
          <cx:pt idx="2">22839</cx:pt>
          <cx:pt idx="3">23151</cx:pt>
          <cx:pt idx="4">450</cx:pt>
          <cx:pt idx="5">60</cx:pt>
          <cx:pt idx="6">1316</cx:pt>
          <cx:pt idx="7">45118</cx:pt>
          <cx:pt idx="8">38430</cx:pt>
          <cx:pt idx="9">8064</cx:pt>
          <cx:pt idx="10">46494</cx:pt>
        </cx:lvl>
      </cx:numDim>
    </cx:data>
  </cx:chartData>
  <cx:chart>
    <cx:plotArea>
      <cx:plotAreaRegion>
        <cx:series layoutId="sunburst" uniqueId="{F7A84A52-C888-F747-900D-30773B411AB0}">
          <cx:tx>
            <cx:txData>
              <cx:f>ESG!$D$129:$D$130</cx:f>
              <cx:v>Number of people</cx:v>
            </cx:txData>
          </cx:tx>
          <cx:dataPt idx="0">
            <cx:spPr>
              <a:solidFill>
                <a:srgbClr val="5B9BD5">
                  <a:lumMod val="50000"/>
                </a:srgbClr>
              </a:solidFill>
            </cx:spPr>
          </cx:dataPt>
          <cx:dataPt idx="3">
            <cx:spPr>
              <a:solidFill>
                <a:srgbClr val="5B9BD5">
                  <a:lumMod val="40000"/>
                  <a:lumOff val="60000"/>
                </a:srgbClr>
              </a:solidFill>
            </cx:spPr>
          </cx:dataPt>
          <cx:dataPt idx="7">
            <cx:spPr>
              <a:solidFill>
                <a:srgbClr val="5B9BD5">
                  <a:lumMod val="75000"/>
                </a:srgbClr>
              </a:solidFill>
            </cx:spPr>
          </cx:dataPt>
          <cx:dataPt idx="11">
            <cx:spPr>
              <a:solidFill>
                <a:srgbClr val="5B9BD5">
                  <a:lumMod val="60000"/>
                  <a:lumOff val="40000"/>
                </a:srgbClr>
              </a:solidFill>
            </cx:spPr>
          </cx:dataPt>
          <cx:dataPt idx="14">
            <cx:spPr>
              <a:solidFill>
                <a:srgbClr val="EBEBED"/>
              </a:solidFill>
            </cx:spPr>
          </cx:dataPt>
          <cx:dataLabels pos="ctr">
            <cx:txPr>
              <a:bodyPr spcFirstLastPara="1" vertOverflow="ellipsis" horzOverflow="overflow" wrap="square" lIns="0" tIns="0" rIns="0" bIns="0" anchor="ctr" anchorCtr="1"/>
              <a:lstStyle/>
              <a:p>
                <a:pPr algn="ctr" rtl="0">
                  <a:defRPr sz="1050" b="1">
                    <a:solidFill>
                      <a:schemeClr val="bg1"/>
                    </a:solidFill>
                  </a:defRPr>
                </a:pPr>
                <a:endParaRPr lang="en-US" altLang="zh-CN" sz="1050" b="1" i="0" u="none" strike="noStrike" baseline="0">
                  <a:solidFill>
                    <a:schemeClr val="bg1"/>
                  </a:solidFill>
                  <a:latin typeface="Calibri" panose="020F0502020204030204"/>
                </a:endParaRPr>
              </a:p>
            </cx:txPr>
            <cx:visibility seriesName="0" categoryName="1" value="0"/>
            <cx:dataLabel idx="0">
              <cx:txPr>
                <a:bodyPr spcFirstLastPara="1" vertOverflow="ellipsis" horzOverflow="overflow" wrap="square" lIns="0" tIns="0" rIns="0" bIns="0" anchor="ctr" anchorCtr="1"/>
                <a:lstStyle/>
                <a:p>
                  <a:pPr algn="ctr" rtl="0">
                    <a:defRPr sz="500"/>
                  </a:pPr>
                  <a:r>
                    <a:rPr lang="en-US" altLang="zh-CN" sz="500" b="1" i="0" u="none" strike="noStrike" baseline="0">
                      <a:solidFill>
                        <a:schemeClr val="bg1"/>
                      </a:solidFill>
                      <a:latin typeface="Calibri" panose="020F0502020204030204"/>
                    </a:rPr>
                    <a:t>Gender</a:t>
                  </a:r>
                </a:p>
              </cx:txPr>
              <cx:visibility seriesName="0" categoryName="1" value="0"/>
            </cx:dataLabel>
            <cx:dataLabel idx="2">
              <cx:txPr>
                <a:bodyPr spcFirstLastPara="1" vertOverflow="ellipsis" horzOverflow="overflow" wrap="square" lIns="0" tIns="0" rIns="0" bIns="0" anchor="ctr" anchorCtr="1"/>
                <a:lstStyle/>
                <a:p>
                  <a:pPr algn="ctr" rtl="0">
                    <a:defRPr sz="500"/>
                  </a:pPr>
                  <a:r>
                    <a:rPr lang="en-US" altLang="zh-CN" sz="500" b="1" i="0" u="none" strike="noStrike" baseline="0">
                      <a:solidFill>
                        <a:schemeClr val="bg1"/>
                      </a:solidFill>
                      <a:latin typeface="Calibri" panose="020F0502020204030204"/>
                    </a:rPr>
                    <a:t>Female</a:t>
                  </a:r>
                </a:p>
              </cx:txPr>
              <cx:visibility seriesName="0" categoryName="1" value="0"/>
            </cx:dataLabel>
            <cx:dataLabel idx="3">
              <cx:txPr>
                <a:bodyPr spcFirstLastPara="1" vertOverflow="ellipsis" horzOverflow="overflow" wrap="square" lIns="0" tIns="0" rIns="0" bIns="0" anchor="ctr" anchorCtr="1"/>
                <a:lstStyle/>
                <a:p>
                  <a:pPr algn="ctr" rtl="0">
                    <a:defRPr/>
                  </a:pPr>
                  <a:r>
                    <a:rPr lang="en-US" altLang="zh-CN" sz="600" b="1" i="0" u="none" strike="noStrike" baseline="0">
                      <a:solidFill>
                        <a:schemeClr val="bg1"/>
                      </a:solidFill>
                      <a:latin typeface="Calibri" panose="020F0502020204030204"/>
                    </a:rPr>
                    <a:t>Age</a:t>
                  </a:r>
                </a:p>
              </cx:txPr>
              <cx:visibility seriesName="0" categoryName="1" value="0"/>
            </cx:dataLabel>
            <cx:dataLabel idx="4">
              <cx:txPr>
                <a:bodyPr spcFirstLastPara="1" vertOverflow="ellipsis" horzOverflow="overflow" wrap="square" lIns="0" tIns="0" rIns="0" bIns="0" anchor="ctr" anchorCtr="1"/>
                <a:lstStyle/>
                <a:p>
                  <a:pPr algn="ctr" rtl="0">
                    <a:defRPr/>
                  </a:pPr>
                  <a:r>
                    <a:rPr lang="en-US" altLang="zh-CN" sz="600" b="1" i="0" u="none" strike="noStrike" baseline="0">
                      <a:solidFill>
                        <a:schemeClr val="bg1"/>
                      </a:solidFill>
                      <a:latin typeface="Calibri" panose="020F0502020204030204"/>
                    </a:rPr>
                    <a:t>&lt;30</a:t>
                  </a:r>
                </a:p>
              </cx:txPr>
              <cx:visibility seriesName="0" categoryName="1" value="0"/>
            </cx:dataLabel>
            <cx:dataLabel idx="7">
              <cx:txPr>
                <a:bodyPr spcFirstLastPara="1" vertOverflow="ellipsis" horzOverflow="overflow" wrap="square" lIns="0" tIns="0" rIns="0" bIns="0" anchor="ctr" anchorCtr="1"/>
                <a:lstStyle/>
                <a:p>
                  <a:pPr algn="ctr" rtl="0">
                    <a:defRPr sz="400"/>
                  </a:pPr>
                  <a:r>
                    <a:rPr lang="en-US" altLang="zh-CN" sz="400" b="1" i="0" u="none" strike="noStrike" baseline="0">
                      <a:solidFill>
                        <a:schemeClr val="bg1"/>
                      </a:solidFill>
                      <a:latin typeface="Calibri" panose="020F0502020204030204"/>
                    </a:rPr>
                    <a:t>Class of Position</a:t>
                  </a:r>
                </a:p>
              </cx:txPr>
              <cx:visibility seriesName="0" categoryName="1" value="0"/>
            </cx:dataLabel>
            <cx:dataLabel idx="10">
              <cx:txPr>
                <a:bodyPr spcFirstLastPara="1" vertOverflow="ellipsis" horzOverflow="overflow" wrap="square" lIns="0" tIns="0" rIns="0" bIns="0" anchor="ctr" anchorCtr="1"/>
                <a:lstStyle/>
                <a:p>
                  <a:pPr algn="ctr" rtl="0">
                    <a:defRPr sz="600"/>
                  </a:pPr>
                  <a:r>
                    <a:rPr lang="en-US" altLang="zh-CN" sz="600" b="1" i="0" u="none" strike="noStrike" baseline="0">
                      <a:solidFill>
                        <a:schemeClr val="bg1"/>
                      </a:solidFill>
                      <a:latin typeface="Calibri" panose="020F0502020204030204"/>
                    </a:rPr>
                    <a:t>Grass-roots</a:t>
                  </a:r>
                </a:p>
              </cx:txPr>
              <cx:visibility seriesName="0" categoryName="1" value="0"/>
            </cx:dataLabel>
            <cx:dataLabel idx="11">
              <cx:txPr>
                <a:bodyPr spcFirstLastPara="1" vertOverflow="ellipsis" horzOverflow="overflow" wrap="square" lIns="0" tIns="0" rIns="0" bIns="0" anchor="ctr" anchorCtr="1"/>
                <a:lstStyle/>
                <a:p>
                  <a:pPr algn="ctr" rtl="0">
                    <a:defRPr sz="500"/>
                  </a:pPr>
                  <a:r>
                    <a:rPr lang="en-US" altLang="zh-CN" sz="500" b="1" i="0" u="none" strike="noStrike" baseline="0">
                      <a:solidFill>
                        <a:schemeClr val="bg1"/>
                      </a:solidFill>
                      <a:latin typeface="Calibri" panose="020F0502020204030204"/>
                    </a:rPr>
                    <a:t>Region</a:t>
                  </a:r>
                </a:p>
              </cx:txPr>
              <cx:visibility seriesName="0" categoryName="1" value="0"/>
            </cx:dataLabel>
            <cx:dataLabel idx="12">
              <cx:txPr>
                <a:bodyPr spcFirstLastPara="1" vertOverflow="ellipsis" horzOverflow="overflow" wrap="square" lIns="0" tIns="0" rIns="0" bIns="0" anchor="ctr" anchorCtr="1"/>
                <a:lstStyle/>
                <a:p>
                  <a:pPr algn="ctr" rtl="0">
                    <a:defRPr sz="400"/>
                  </a:pPr>
                  <a:r>
                    <a:rPr lang="en-US" altLang="zh-CN" sz="400" b="1" i="0" u="none" strike="noStrike" baseline="0">
                      <a:solidFill>
                        <a:schemeClr val="bg1"/>
                      </a:solidFill>
                      <a:latin typeface="Calibri" panose="020F0502020204030204"/>
                    </a:rPr>
                    <a:t>Domestic</a:t>
                  </a:r>
                </a:p>
              </cx:txPr>
              <cx:visibility seriesName="0" categoryName="1" value="0"/>
            </cx:dataLabel>
            <cx:dataLabel idx="13">
              <cx:txPr>
                <a:bodyPr spcFirstLastPara="1" vertOverflow="ellipsis" horzOverflow="overflow" wrap="square" lIns="0" tIns="0" rIns="0" bIns="0" anchor="ctr" anchorCtr="1"/>
                <a:lstStyle/>
                <a:p>
                  <a:pPr algn="ctr" rtl="0">
                    <a:defRPr sz="500"/>
                  </a:pPr>
                  <a:r>
                    <a:rPr lang="en-US" altLang="zh-CN" sz="500" b="1" i="0" u="none" strike="noStrike" baseline="0">
                      <a:solidFill>
                        <a:schemeClr val="bg1"/>
                      </a:solidFill>
                      <a:latin typeface="Calibri" panose="020F0502020204030204"/>
                    </a:rPr>
                    <a:t>Foreign</a:t>
                  </a:r>
                </a:p>
              </cx:txPr>
              <cx:visibility seriesName="0" categoryName="1" value="0"/>
            </cx:dataLabel>
            <cx:dataLabel idx="14">
              <cx:txPr>
                <a:bodyPr spcFirstLastPara="1" vertOverflow="ellipsis" horzOverflow="overflow" wrap="square" lIns="0" tIns="0" rIns="0" bIns="0" anchor="ctr" anchorCtr="1"/>
                <a:lstStyle/>
                <a:p>
                  <a:pPr algn="ctr" rtl="0">
                    <a:defRPr sz="600">
                      <a:solidFill>
                        <a:schemeClr val="tx1"/>
                      </a:solidFill>
                    </a:defRPr>
                  </a:pPr>
                  <a:r>
                    <a:rPr lang="en-US" altLang="zh-CN" sz="600" b="1" i="0" u="none" strike="noStrike" baseline="0">
                      <a:solidFill>
                        <a:schemeClr val="tx1"/>
                      </a:solidFill>
                      <a:latin typeface="Calibri" panose="020F0502020204030204"/>
                    </a:rPr>
                    <a:t>Sym</a:t>
                  </a:r>
                </a:p>
              </cx:txPr>
              <cx:visibility seriesName="0" categoryName="1" value="0"/>
            </cx:dataLabel>
            <cx:dataLabel idx="15">
              <cx:txPr>
                <a:bodyPr spcFirstLastPara="1" vertOverflow="ellipsis" horzOverflow="overflow" wrap="square" lIns="0" tIns="0" rIns="0" bIns="0" anchor="ctr" anchorCtr="1"/>
                <a:lstStyle/>
                <a:p>
                  <a:pPr algn="ctr" rtl="0">
                    <a:defRPr sz="500">
                      <a:solidFill>
                        <a:schemeClr val="tx1"/>
                      </a:solidFill>
                    </a:defRPr>
                  </a:pPr>
                  <a:r>
                    <a:rPr lang="en-US" altLang="zh-CN" sz="500" b="1" i="0" u="none" strike="noStrike" baseline="0">
                      <a:solidFill>
                        <a:schemeClr val="tx1"/>
                      </a:solidFill>
                      <a:latin typeface="Calibri" panose="020F0502020204030204"/>
                    </a:rPr>
                    <a:t>None</a:t>
                  </a:r>
                </a:p>
              </cx:txPr>
              <cx:visibility seriesName="0" categoryName="1" value="0"/>
            </cx:dataLabel>
          </cx:dataLabels>
          <cx:dataId val="0"/>
        </cx:series>
      </cx:plotAreaRegion>
    </cx:plotArea>
  </cx:chart>
  <cx:clrMapOvr bg1="lt1" tx1="dk1" bg2="lt2" tx2="dk2" accent1="accent1" accent2="accent2" accent3="accent3" accent4="accent4" accent5="accent5" accent6="accent6" hlink="hlink" folHlink="folHlink"/>
</cx:chartSpace>
</file>

<file path=ppt/charts/chartEx2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numDim type="val">
        <cx:f>'Monte Carlo'!$S$47:$S$100046</cx:f>
        <cx:lvl ptCount="100000" formatCode="#,##0_);\(#,##0\)">
          <cx:pt idx="0">10.390544536556666</cx:pt>
          <cx:pt idx="1">10.589099657001043</cx:pt>
          <cx:pt idx="2">11.382741029814687</cx:pt>
          <cx:pt idx="3">13.63614231935227</cx:pt>
          <cx:pt idx="4">11.569517265427629</cx:pt>
          <cx:pt idx="5">13.715665201935437</cx:pt>
          <cx:pt idx="6">13.419374517656321</cx:pt>
          <cx:pt idx="7">15.750998319056109</cx:pt>
          <cx:pt idx="8">14.774354674846906</cx:pt>
          <cx:pt idx="9">11.017627760180405</cx:pt>
          <cx:pt idx="10">11.563451645446118</cx:pt>
          <cx:pt idx="11">13.766804982266075</cx:pt>
          <cx:pt idx="12">12.570318315012845</cx:pt>
          <cx:pt idx="13">12.78251926628033</cx:pt>
          <cx:pt idx="14">9.1089936925382311</cx:pt>
          <cx:pt idx="15">12.334292821675716</cx:pt>
          <cx:pt idx="16">11.173999696788933</cx:pt>
          <cx:pt idx="17">13.781033918491724</cx:pt>
          <cx:pt idx="18">11.957456964691026</cx:pt>
          <cx:pt idx="19">10.76150351724254</cx:pt>
          <cx:pt idx="20">11.542866128186892</cx:pt>
          <cx:pt idx="21">10.316085204133509</cx:pt>
          <cx:pt idx="22">14.894413474590326</cx:pt>
          <cx:pt idx="23">13.95715393460312</cx:pt>
          <cx:pt idx="24">11.541577601780819</cx:pt>
          <cx:pt idx="25">12.491476175895238</cx:pt>
          <cx:pt idx="26">14.171994590897986</cx:pt>
          <cx:pt idx="27">11.877159540540863</cx:pt>
          <cx:pt idx="28">12.641407351389747</cx:pt>
          <cx:pt idx="29">11.809858272649844</cx:pt>
          <cx:pt idx="30">12.463713063465939</cx:pt>
          <cx:pt idx="31">9.7922016683617734</cx:pt>
          <cx:pt idx="32">12.972599883247995</cx:pt>
          <cx:pt idx="33">13.065254583950445</cx:pt>
          <cx:pt idx="34">11.79977715675366</cx:pt>
          <cx:pt idx="35">11.72394998908106</cx:pt>
          <cx:pt idx="36">12.672917278311287</cx:pt>
          <cx:pt idx="37">15.064493652830381</cx:pt>
          <cx:pt idx="38">12.562265934751956</cx:pt>
          <cx:pt idx="39">13.733776351269976</cx:pt>
          <cx:pt idx="40">12.336380507795328</cx:pt>
          <cx:pt idx="41">12.426234050265323</cx:pt>
          <cx:pt idx="42">11.463450780996173</cx:pt>
          <cx:pt idx="43">12.201176071215761</cx:pt>
          <cx:pt idx="44">14.132802969238913</cx:pt>
          <cx:pt idx="45">10.969319731292957</cx:pt>
          <cx:pt idx="46">12.342455500481256</cx:pt>
          <cx:pt idx="47">11.697990289919053</cx:pt>
          <cx:pt idx="48">12.823174276550509</cx:pt>
          <cx:pt idx="49">13.199661497280415</cx:pt>
          <cx:pt idx="50">13.022882052107258</cx:pt>
          <cx:pt idx="51">12.355628657265823</cx:pt>
          <cx:pt idx="52">12.015245707289605</cx:pt>
          <cx:pt idx="53">13.235350615417422</cx:pt>
          <cx:pt idx="54">14.303230800023552</cx:pt>
          <cx:pt idx="55">11.496459149904213</cx:pt>
          <cx:pt idx="56">12.362662659589819</cx:pt>
          <cx:pt idx="57">12.707266768572039</cx:pt>
          <cx:pt idx="58">13.921965422776047</cx:pt>
          <cx:pt idx="59">11.177502843198434</cx:pt>
          <cx:pt idx="60">12.076441342373696</cx:pt>
          <cx:pt idx="61">11.965548566414798</cx:pt>
          <cx:pt idx="62">9.7708100246791982</cx:pt>
          <cx:pt idx="63">8.7449723849301471</cx:pt>
          <cx:pt idx="64">10.2082739609491</cx:pt>
          <cx:pt idx="65">11.478297471886416</cx:pt>
          <cx:pt idx="66">13.901201528109668</cx:pt>
          <cx:pt idx="67">11.977247449373749</cx:pt>
          <cx:pt idx="68">11.893877285176016</cx:pt>
          <cx:pt idx="69">12.209140521276817</cx:pt>
          <cx:pt idx="70">13.31879938729853</cx:pt>
          <cx:pt idx="71">10.625717218707983</cx:pt>
          <cx:pt idx="72">14.361475370228332</cx:pt>
          <cx:pt idx="73">11.204766205134163</cx:pt>
          <cx:pt idx="74">10.692088133566797</cx:pt>
          <cx:pt idx="75">12.35965641845897</cx:pt>
          <cx:pt idx="76">11.437749144299024</cx:pt>
          <cx:pt idx="77">12.202568503758982</cx:pt>
          <cx:pt idx="78">11.343297595926655</cx:pt>
          <cx:pt idx="79">12.91595802216434</cx:pt>
          <cx:pt idx="80">10.630155049661546</cx:pt>
          <cx:pt idx="81">12.038811520312812</cx:pt>
          <cx:pt idx="82">12.129503233115347</cx:pt>
          <cx:pt idx="83">13.144572674063518</cx:pt>
          <cx:pt idx="84">13.173563230345083</cx:pt>
          <cx:pt idx="85">12.737676768439799</cx:pt>
          <cx:pt idx="86">14.119743036147367</cx:pt>
          <cx:pt idx="87">11.874322818190237</cx:pt>
          <cx:pt idx="88">11.644694501092429</cx:pt>
          <cx:pt idx="89">13.310989639249328</cx:pt>
          <cx:pt idx="90">15.779706400181702</cx:pt>
          <cx:pt idx="91">12.298213093120694</cx:pt>
          <cx:pt idx="92">10.693458816533564</cx:pt>
          <cx:pt idx="93">11.262336441263596</cx:pt>
          <cx:pt idx="94">13.471199658811704</cx:pt>
          <cx:pt idx="95">10.791935530228381</cx:pt>
          <cx:pt idx="96">10.507513337736924</cx:pt>
          <cx:pt idx="97">12.187512734341903</cx:pt>
          <cx:pt idx="98">13.666919091134593</cx:pt>
          <cx:pt idx="99">13.722746585469373</cx:pt>
          <cx:pt idx="100">15.723622401598844</cx:pt>
          <cx:pt idx="101">10.106109620085435</cx:pt>
          <cx:pt idx="102">10.59743925940948</cx:pt>
          <cx:pt idx="103">13.555863646491961</cx:pt>
          <cx:pt idx="104">13.628343677885383</cx:pt>
          <cx:pt idx="105">11.093638308455906</cx:pt>
          <cx:pt idx="106">12.62533194424956</cx:pt>
          <cx:pt idx="107">15.723568516385695</cx:pt>
          <cx:pt idx="108">11.615186134152186</cx:pt>
          <cx:pt idx="109">13.249618726362643</cx:pt>
          <cx:pt idx="110">11.513687509299901</cx:pt>
          <cx:pt idx="111">10.316148497272083</cx:pt>
          <cx:pt idx="112">12.775126511841554</cx:pt>
          <cx:pt idx="113">11.77473183001181</cx:pt>
          <cx:pt idx="114">10.685053094000423</cx:pt>
          <cx:pt idx="115">12.171498907014106</cx:pt>
          <cx:pt idx="116">9.4020882991448413</cx:pt>
          <cx:pt idx="117">15.232612119714039</cx:pt>
          <cx:pt idx="118">10.873151538205708</cx:pt>
          <cx:pt idx="119">14.193287059679639</cx:pt>
          <cx:pt idx="120">11.569971840950545</cx:pt>
          <cx:pt idx="121">12.145737460555688</cx:pt>
          <cx:pt idx="122">13.732038963288796</cx:pt>
          <cx:pt idx="123">15.007903649299726</cx:pt>
          <cx:pt idx="124">13.196632961099315</cx:pt>
          <cx:pt idx="125">14.377178131265453</cx:pt>
          <cx:pt idx="126">9.4588807148378482</cx:pt>
          <cx:pt idx="127">13.768429561029288</cx:pt>
          <cx:pt idx="128">10.507079671639348</cx:pt>
          <cx:pt idx="129">11.83918121560588</cx:pt>
          <cx:pt idx="130">12.026812904140584</cx:pt>
          <cx:pt idx="131">12.318111791399492</cx:pt>
          <cx:pt idx="132">13.36853470929932</cx:pt>
          <cx:pt idx="133">14.744710504942832</cx:pt>
          <cx:pt idx="134">10.775590867305606</cx:pt>
          <cx:pt idx="135">13.139568452543605</cx:pt>
          <cx:pt idx="136">14.210458841169434</cx:pt>
          <cx:pt idx="137">13.720972249438335</cx:pt>
          <cx:pt idx="138">15.385929875024338</cx:pt>
          <cx:pt idx="139">11.587288868639064</cx:pt>
          <cx:pt idx="140">9.2033708084844452</cx:pt>
          <cx:pt idx="141">12.322703273106127</cx:pt>
          <cx:pt idx="142">10.271308411397001</cx:pt>
          <cx:pt idx="143">12.928432636551676</cx:pt>
          <cx:pt idx="144">13.487874420859583</cx:pt>
          <cx:pt idx="145">12.495255148543917</cx:pt>
          <cx:pt idx="146">10.614538140946049</cx:pt>
          <cx:pt idx="147">12.761934628170701</cx:pt>
          <cx:pt idx="148">11.766035335249551</cx:pt>
          <cx:pt idx="149">10.287761523385642</cx:pt>
          <cx:pt idx="150">13.021320140954204</cx:pt>
          <cx:pt idx="151">12.788452510096455</cx:pt>
          <cx:pt idx="152">13.680475247443438</cx:pt>
          <cx:pt idx="153">11.321790487199912</cx:pt>
          <cx:pt idx="154">11.975610799433392</cx:pt>
          <cx:pt idx="155">10.619753302994337</cx:pt>
          <cx:pt idx="156">9.8310880556801123</cx:pt>
          <cx:pt idx="157">13.744480883032907</cx:pt>
          <cx:pt idx="158">11.353395797222522</cx:pt>
          <cx:pt idx="159">12.653334709922055</cx:pt>
          <cx:pt idx="160">11.611845653476754</cx:pt>
          <cx:pt idx="161">14.239344100181713</cx:pt>
          <cx:pt idx="162">10.681315020007386</cx:pt>
          <cx:pt idx="163">13.602720245227314</cx:pt>
          <cx:pt idx="164">13.625093762556144</cx:pt>
          <cx:pt idx="165">12.619190373923587</cx:pt>
          <cx:pt idx="166">12.278856995499021</cx:pt>
          <cx:pt idx="167">11.32598497562995</cx:pt>
          <cx:pt idx="168">13.841259354387599</cx:pt>
          <cx:pt idx="169">10.887950531051141</cx:pt>
          <cx:pt idx="170">9.6977660738156395</cx:pt>
          <cx:pt idx="171">12.722508321668863</cx:pt>
          <cx:pt idx="172">12.502114437683371</cx:pt>
          <cx:pt idx="173">11.859485996136769</cx:pt>
          <cx:pt idx="174">12.344981673138109</cx:pt>
          <cx:pt idx="175">11.859524795546317</cx:pt>
          <cx:pt idx="176">10.669772365569274</cx:pt>
          <cx:pt idx="177">11.434933913626809</cx:pt>
          <cx:pt idx="178">10.482308659925467</cx:pt>
          <cx:pt idx="179">12.267814935184303</cx:pt>
          <cx:pt idx="180">12.241838835434033</cx:pt>
          <cx:pt idx="181">11.087390100016409</cx:pt>
          <cx:pt idx="182">10.735237906468871</cx:pt>
          <cx:pt idx="183">10.797867456438434</cx:pt>
          <cx:pt idx="184">11.564885064454341</cx:pt>
          <cx:pt idx="185">11.639193659344288</cx:pt>
          <cx:pt idx="186">12.737890614513402</cx:pt>
          <cx:pt idx="187">13.77497525862322</cx:pt>
          <cx:pt idx="188">13.678386987755568</cx:pt>
          <cx:pt idx="189">11.455083817960874</cx:pt>
          <cx:pt idx="190">10.066061691972251</cx:pt>
          <cx:pt idx="191">12.170837785896174</cx:pt>
          <cx:pt idx="192">11.667199409963613</cx:pt>
          <cx:pt idx="193">14.011760440438151</cx:pt>
          <cx:pt idx="194">11.366361171472871</cx:pt>
          <cx:pt idx="195">9.4196702207410237</cx:pt>
          <cx:pt idx="196">12.393190276695883</cx:pt>
          <cx:pt idx="197">11.584481901067276</cx:pt>
          <cx:pt idx="198">10.161261341727366</cx:pt>
          <cx:pt idx="199">10.645877391418269</cx:pt>
          <cx:pt idx="200">14.22728535306226</cx:pt>
          <cx:pt idx="201">11.808027152453137</cx:pt>
          <cx:pt idx="202">11.157654945035169</cx:pt>
          <cx:pt idx="203">9.9313470929250318</cx:pt>
          <cx:pt idx="204">14.350194903165864</cx:pt>
          <cx:pt idx="205">10.790768714560965</cx:pt>
          <cx:pt idx="206">9.9859265857650659</cx:pt>
          <cx:pt idx="207">14.057814146203576</cx:pt>
          <cx:pt idx="208">9.7496999137114511</cx:pt>
          <cx:pt idx="209">12.311059095433842</cx:pt>
          <cx:pt idx="210">10.154478079291737</cx:pt>
          <cx:pt idx="211">14.220876729430474</cx:pt>
          <cx:pt idx="212">9.6983012642770383</cx:pt>
          <cx:pt idx="213">13.485672385771489</cx:pt>
          <cx:pt idx="214">14.486044529943459</cx:pt>
          <cx:pt idx="215">12.403510118413108</cx:pt>
          <cx:pt idx="216">12.790423993950077</cx:pt>
          <cx:pt idx="217">12.189520165258953</cx:pt>
          <cx:pt idx="218">12.75918648295956</cx:pt>
          <cx:pt idx="219">12.352789290195027</cx:pt>
          <cx:pt idx="220">13.231577821904921</cx:pt>
          <cx:pt idx="221">11.565893662890748</cx:pt>
          <cx:pt idx="222">14.183539591159013</cx:pt>
          <cx:pt idx="223">9.6744688665167473</cx:pt>
          <cx:pt idx="224">12.843213517353227</cx:pt>
          <cx:pt idx="225">13.819782179424019</cx:pt>
          <cx:pt idx="226">11.116631232380508</cx:pt>
          <cx:pt idx="227">12.759089604237863</cx:pt>
          <cx:pt idx="228">14.82986568699744</cx:pt>
          <cx:pt idx="229">10.31211357375224</cx:pt>
          <cx:pt idx="230">12.625409380432206</cx:pt>
          <cx:pt idx="231">11.378622152750854</cx:pt>
          <cx:pt idx="232">12.472790448180096</cx:pt>
          <cx:pt idx="233">14.249948915314995</cx:pt>
          <cx:pt idx="234">14.949029994009162</cx:pt>
          <cx:pt idx="235">14.176328084375365</cx:pt>
          <cx:pt idx="236">11.098138055031344</cx:pt>
          <cx:pt idx="237">9.5215536613126854</cx:pt>
          <cx:pt idx="238">13.232740574798852</cx:pt>
          <cx:pt idx="239">10.800931746247048</cx:pt>
          <cx:pt idx="240">12.32375899626572</cx:pt>
          <cx:pt idx="241">10.971118816890307</cx:pt>
          <cx:pt idx="242">10.767187887915942</cx:pt>
          <cx:pt idx="243">12.488011863643342</cx:pt>
          <cx:pt idx="244">10.746794047794475</cx:pt>
          <cx:pt idx="245">13.239231937052885</cx:pt>
          <cx:pt idx="246">11.41844489448623</cx:pt>
          <cx:pt idx="247">11.162943769721613</cx:pt>
          <cx:pt idx="248">12.291661830532927</cx:pt>
          <cx:pt idx="249">11.290959021321857</cx:pt>
          <cx:pt idx="250">16.150317363246028</cx:pt>
          <cx:pt idx="251">12.188605199024709</cx:pt>
          <cx:pt idx="252">12.88176367526189</cx:pt>
          <cx:pt idx="253">13.535603455053741</cx:pt>
          <cx:pt idx="254">12.325903714807641</cx:pt>
          <cx:pt idx="255">9.2284341279258033</cx:pt>
          <cx:pt idx="256">13.665141715562216</cx:pt>
          <cx:pt idx="257">14.003755839590728</cx:pt>
          <cx:pt idx="258">11.153939666571642</cx:pt>
          <cx:pt idx="259">13.777101581565386</cx:pt>
          <cx:pt idx="260">14.68624861134408</cx:pt>
          <cx:pt idx="261">12.298023159587304</cx:pt>
          <cx:pt idx="262">11.27186760360771</cx:pt>
          <cx:pt idx="263">12.82771159381816</cx:pt>
          <cx:pt idx="264">12.779107057357381</cx:pt>
          <cx:pt idx="265">15.345281109631777</cx:pt>
          <cx:pt idx="266">14.22813084256989</cx:pt>
          <cx:pt idx="267">12.464558538164704</cx:pt>
          <cx:pt idx="268">12.887608658734804</cx:pt>
          <cx:pt idx="269">11.537770947234378</cx:pt>
          <cx:pt idx="270">8.6311082515325435</cx:pt>
          <cx:pt idx="271">13.8265805004127</cx:pt>
          <cx:pt idx="272">11.151697832320178</cx:pt>
          <cx:pt idx="273">13.487751022175441</cx:pt>
          <cx:pt idx="274">12.177586259568136</cx:pt>
          <cx:pt idx="275">14.956160311072157</cx:pt>
          <cx:pt idx="276">13.055842266729103</cx:pt>
          <cx:pt idx="277">11.697821372669118</cx:pt>
          <cx:pt idx="278">9.4620833718620698</cx:pt>
          <cx:pt idx="279">11.067963896441647</cx:pt>
          <cx:pt idx="280">11.086122613734457</cx:pt>
          <cx:pt idx="281">12.156042434799026</cx:pt>
          <cx:pt idx="282">11.195721651560108</cx:pt>
          <cx:pt idx="283">10.545002570058415</cx:pt>
          <cx:pt idx="284">14.916749603686467</cx:pt>
          <cx:pt idx="285">11.340254409491365</cx:pt>
          <cx:pt idx="286">12.402742219477174</cx:pt>
          <cx:pt idx="287">10.476093779533288</cx:pt>
          <cx:pt idx="288">10.25798499803685</cx:pt>
          <cx:pt idx="289">12.11436241283373</cx:pt>
          <cx:pt idx="290">10.524549313935871</cx:pt>
          <cx:pt idx="291">12.011625945261949</cx:pt>
          <cx:pt idx="292">11.93257850847167</cx:pt>
          <cx:pt idx="293">10.00326904660902</cx:pt>
          <cx:pt idx="294">12.069566357002913</cx:pt>
          <cx:pt idx="295">14.823549764259951</cx:pt>
          <cx:pt idx="296">12.516520052450137</cx:pt>
          <cx:pt idx="297">11.525554701864689</cx:pt>
          <cx:pt idx="298">11.622982126762068</cx:pt>
          <cx:pt idx="299">11.846064934184538</cx:pt>
          <cx:pt idx="300">12.713880505259313</cx:pt>
          <cx:pt idx="301">14.418424087081831</cx:pt>
          <cx:pt idx="302">8.8391099182679937</cx:pt>
          <cx:pt idx="303">13.12827125820696</cx:pt>
          <cx:pt idx="304">11.986610594396609</cx:pt>
          <cx:pt idx="305">10.518111459346333</cx:pt>
          <cx:pt idx="306">10.614256260718802</cx:pt>
          <cx:pt idx="307">12.028779690419887</cx:pt>
          <cx:pt idx="308">12.330645191545043</cx:pt>
          <cx:pt idx="309">13.580218121815607</cx:pt>
          <cx:pt idx="310">11.207009882280516</cx:pt>
          <cx:pt idx="311">11.303171902129455</cx:pt>
          <cx:pt idx="312">13.884421807964312</cx:pt>
          <cx:pt idx="313">11.122641365835172</cx:pt>
          <cx:pt idx="314">11.735362042289733</cx:pt>
          <cx:pt idx="315">12.637856943542797</cx:pt>
          <cx:pt idx="316">11.898257391041382</cx:pt>
          <cx:pt idx="317">13.047101028015367</cx:pt>
          <cx:pt idx="318">11.992528642593031</cx:pt>
          <cx:pt idx="319">15.110998537565841</cx:pt>
          <cx:pt idx="320">11.957876350828808</cx:pt>
          <cx:pt idx="321">13.459336189703871</cx:pt>
          <cx:pt idx="322">13.646876581700589</cx:pt>
          <cx:pt idx="323">12.818179810043583</cx:pt>
          <cx:pt idx="324">12.674699520667344</cx:pt>
          <cx:pt idx="325">12.898665025348352</cx:pt>
          <cx:pt idx="326">14.480867113400548</cx:pt>
          <cx:pt idx="327">10.646641969510933</cx:pt>
          <cx:pt idx="328">13.510648097740379</cx:pt>
          <cx:pt idx="329">11.306514643555101</cx:pt>
          <cx:pt idx="330">13.769018479931102</cx:pt>
          <cx:pt idx="331">16.344401578589821</cx:pt>
          <cx:pt idx="332">11.534130324271175</cx:pt>
          <cx:pt idx="333">14.060513109544601</cx:pt>
          <cx:pt idx="334">11.964988100870348</cx:pt>
          <cx:pt idx="335">11.875379976938573</cx:pt>
          <cx:pt idx="336">10.6416920387089</cx:pt>
          <cx:pt idx="337">12.251201929023267</cx:pt>
          <cx:pt idx="338">9.6574168821998452</cx:pt>
          <cx:pt idx="339">11.856476881724786</cx:pt>
          <cx:pt idx="340">12.106075536536778</cx:pt>
          <cx:pt idx="341">16.421307956016765</cx:pt>
          <cx:pt idx="342">15.488948722449189</cx:pt>
          <cx:pt idx="343">14.821154582587283</cx:pt>
          <cx:pt idx="344">13.441367657786154</cx:pt>
          <cx:pt idx="345">14.127507376510493</cx:pt>
          <cx:pt idx="346">12.191694580002107</cx:pt>
          <cx:pt idx="347">12.720991924940348</cx:pt>
          <cx:pt idx="348">14.040050954496637</cx:pt>
          <cx:pt idx="349">13.87968070421004</cx:pt>
          <cx:pt idx="350">12.270918290985152</cx:pt>
          <cx:pt idx="351">15.347060385862118</cx:pt>
          <cx:pt idx="352">10.898509798502438</cx:pt>
          <cx:pt idx="353">13.275644034350719</cx:pt>
          <cx:pt idx="354">12.910305570667061</cx:pt>
          <cx:pt idx="355">13.557425775463239</cx:pt>
          <cx:pt idx="356">12.965057257279636</cx:pt>
          <cx:pt idx="357">14.582090923998505</cx:pt>
          <cx:pt idx="358">14.106490468820665</cx:pt>
          <cx:pt idx="359">9.2191204551514634</cx:pt>
          <cx:pt idx="360">14.175133559397636</cx:pt>
          <cx:pt idx="361">10.823241368537023</cx:pt>
          <cx:pt idx="362">11.139500949851076</cx:pt>
          <cx:pt idx="363">9.6186420285304788</cx:pt>
          <cx:pt idx="364">13.175442796434563</cx:pt>
          <cx:pt idx="365">14.199849059047748</cx:pt>
          <cx:pt idx="366">11.361653220022191</cx:pt>
          <cx:pt idx="367">12.138240599955346</cx:pt>
          <cx:pt idx="368">12.061391412432872</cx:pt>
          <cx:pt idx="369">11.957118653807447</cx:pt>
          <cx:pt idx="370">12.967379701965681</cx:pt>
          <cx:pt idx="371">12.536404260812699</cx:pt>
          <cx:pt idx="372">12.620659275294807</cx:pt>
          <cx:pt idx="373">12.730854466476107</cx:pt>
          <cx:pt idx="374">12.279360587784565</cx:pt>
          <cx:pt idx="375">12.649819776660934</cx:pt>
          <cx:pt idx="376">12.007083984802723</cx:pt>
          <cx:pt idx="377">12.202427815368944</cx:pt>
          <cx:pt idx="378">12.230127270091655</cx:pt>
          <cx:pt idx="379">14.676800075705378</cx:pt>
          <cx:pt idx="380">10.407123970841059</cx:pt>
          <cx:pt idx="381">12.257844728858284</cx:pt>
          <cx:pt idx="382">11.393509222752359</cx:pt>
          <cx:pt idx="383">14.497097507894265</cx:pt>
          <cx:pt idx="384">12.785381085131249</cx:pt>
          <cx:pt idx="385">10.642010419417575</cx:pt>
          <cx:pt idx="386">12.424105186736574</cx:pt>
          <cx:pt idx="387">13.70330195329673</cx:pt>
          <cx:pt idx="388">8.9077746388584949</cx:pt>
          <cx:pt idx="389">12.672435445377642</cx:pt>
          <cx:pt idx="390">12.994215134899704</cx:pt>
          <cx:pt idx="391">12.721188744669053</cx:pt>
          <cx:pt idx="392">12.927483105783292</cx:pt>
          <cx:pt idx="393">12.163239269606436</cx:pt>
          <cx:pt idx="394">11.129840504486962</cx:pt>
          <cx:pt idx="395">12.695684279119286</cx:pt>
          <cx:pt idx="396">10.951760549939655</cx:pt>
          <cx:pt idx="397">16.5025593742048</cx:pt>
          <cx:pt idx="398">13.020113521315084</cx:pt>
          <cx:pt idx="399">13.741742131821793</cx:pt>
          <cx:pt idx="400">10.458162640613043</cx:pt>
          <cx:pt idx="401">15.66739061099477</cx:pt>
          <cx:pt idx="402">10.198062005521228</cx:pt>
          <cx:pt idx="403">12.558463916513011</cx:pt>
          <cx:pt idx="404">11.955937192373701</cx:pt>
          <cx:pt idx="405">11.206563721833822</cx:pt>
          <cx:pt idx="406">12.599139358300723</cx:pt>
          <cx:pt idx="407">11.108717896945546</cx:pt>
          <cx:pt idx="408">14.334315237633058</cx:pt>
          <cx:pt idx="409">11.424080719396258</cx:pt>
          <cx:pt idx="410">15.462819364718703</cx:pt>
          <cx:pt idx="411">14.623453510323753</cx:pt>
          <cx:pt idx="412">11.306500182176286</cx:pt>
          <cx:pt idx="413">14.52564791240764</cx:pt>
          <cx:pt idx="414">11.837710172951072</cx:pt>
          <cx:pt idx="415">12.498109888910058</cx:pt>
          <cx:pt idx="416">12.196993264723675</cx:pt>
          <cx:pt idx="417">10.91399428686473</cx:pt>
          <cx:pt idx="418">10.797161796212826</cx:pt>
          <cx:pt idx="419">12.338099667277195</cx:pt>
          <cx:pt idx="420">12.334787849968341</cx:pt>
          <cx:pt idx="421">15.570962483484699</cx:pt>
          <cx:pt idx="422">14.672538339085074</cx:pt>
          <cx:pt idx="423">16.137583114412106</cx:pt>
          <cx:pt idx="424">15.783503495841602</cx:pt>
          <cx:pt idx="425">11.338456884001346</cx:pt>
          <cx:pt idx="426">12.219480367254741</cx:pt>
          <cx:pt idx="427">13.303975796259174</cx:pt>
          <cx:pt idx="428">12.283694477583179</cx:pt>
          <cx:pt idx="429">9.5776038195021123</cx:pt>
          <cx:pt idx="430">12.580316926802192</cx:pt>
          <cx:pt idx="431">11.815053032977039</cx:pt>
          <cx:pt idx="432">12.939514975908766</cx:pt>
          <cx:pt idx="433">9.4361282369972113</cx:pt>
          <cx:pt idx="434">14.695729197685433</cx:pt>
          <cx:pt idx="435">12.47024348326836</cx:pt>
          <cx:pt idx="436">10.362313110279946</cx:pt>
          <cx:pt idx="437">13.340457138309841</cx:pt>
          <cx:pt idx="438">11.481514020911328</cx:pt>
          <cx:pt idx="439">12.670854519690435</cx:pt>
          <cx:pt idx="440">10.94428386050299</cx:pt>
          <cx:pt idx="441">12.812743551907923</cx:pt>
          <cx:pt idx="442">13.836644527574029</cx:pt>
          <cx:pt idx="443">15.009870722625795</cx:pt>
          <cx:pt idx="444">11.261449973109913</cx:pt>
          <cx:pt idx="445">10.588936876904796</cx:pt>
          <cx:pt idx="446">10.411731516758406</cx:pt>
          <cx:pt idx="447">11.647455701493676</cx:pt>
          <cx:pt idx="448">9.5953235056578343</cx:pt>
          <cx:pt idx="449">13.501748552991153</cx:pt>
          <cx:pt idx="450">11.817311445693949</cx:pt>
          <cx:pt idx="451">11.640254319050994</cx:pt>
          <cx:pt idx="452">14.240038791897881</cx:pt>
          <cx:pt idx="453">11.897779207461308</cx:pt>
          <cx:pt idx="454">13.700353845974893</cx:pt>
          <cx:pt idx="455">12.806665189626509</cx:pt>
          <cx:pt idx="456">12.40775017542019</cx:pt>
          <cx:pt idx="457">10.433073580722125</cx:pt>
          <cx:pt idx="458">14.77641537832503</cx:pt>
          <cx:pt idx="459">11.372834133941877</cx:pt>
          <cx:pt idx="460">10.098481771215413</cx:pt>
          <cx:pt idx="461">12.603866045759517</cx:pt>
          <cx:pt idx="462">14.428303315039503</cx:pt>
          <cx:pt idx="463">11.333899540540123</cx:pt>
          <cx:pt idx="464">13.684423766936007</cx:pt>
          <cx:pt idx="465">12.649169446965244</cx:pt>
          <cx:pt idx="466">10.784237894066012</cx:pt>
          <cx:pt idx="467">13.075936721599016</cx:pt>
          <cx:pt idx="468">13.029092472230257</cx:pt>
          <cx:pt idx="469">12.04937240458748</cx:pt>
          <cx:pt idx="470">15.163277008706144</cx:pt>
          <cx:pt idx="471">12.104661864336348</cx:pt>
          <cx:pt idx="472">13.209182464455633</cx:pt>
          <cx:pt idx="473">9.6624165567360016</cx:pt>
          <cx:pt idx="474">14.011567278879543</cx:pt>
          <cx:pt idx="475">12.602656767582266</cx:pt>
          <cx:pt idx="476">14.207426379332887</cx:pt>
          <cx:pt idx="477">13.236203685888714</cx:pt>
          <cx:pt idx="478">10.85005944677094</cx:pt>
          <cx:pt idx="479">12.278951128415933</cx:pt>
          <cx:pt idx="480">12.041124542513447</cx:pt>
          <cx:pt idx="481">12.797903325134028</cx:pt>
          <cx:pt idx="482">12.281226772507118</cx:pt>
          <cx:pt idx="483">11.588569022990487</cx:pt>
          <cx:pt idx="484">10.274630068716883</cx:pt>
          <cx:pt idx="485">11.477514463660913</cx:pt>
          <cx:pt idx="486">12.686200005537165</cx:pt>
          <cx:pt idx="487">12.123350231174053</cx:pt>
          <cx:pt idx="488">10.776794016396195</cx:pt>
          <cx:pt idx="489">14.989017682047777</cx:pt>
          <cx:pt idx="490">13.212094934014063</cx:pt>
          <cx:pt idx="491">13.788618954543496</cx:pt>
          <cx:pt idx="492">11.912080852041145</cx:pt>
          <cx:pt idx="493">11.07387901847383</cx:pt>
          <cx:pt idx="494">11.487567624478356</cx:pt>
          <cx:pt idx="495">13.408020860422466</cx:pt>
          <cx:pt idx="496">13.74374415682116</cx:pt>
          <cx:pt idx="497">14.559832382810553</cx:pt>
          <cx:pt idx="498">12.084760625626808</cx:pt>
          <cx:pt idx="499">13.001530700695922</cx:pt>
          <cx:pt idx="500">11.010518960464212</cx:pt>
          <cx:pt idx="501">15.224127561446981</cx:pt>
          <cx:pt idx="502">12.622153315792776</cx:pt>
          <cx:pt idx="503">11.706249846956252</cx:pt>
          <cx:pt idx="504">7.9812394423611392</cx:pt>
          <cx:pt idx="505">13.54979246981144</cx:pt>
          <cx:pt idx="506">9.0329781770880402</cx:pt>
          <cx:pt idx="507">11.278532013929963</cx:pt>
          <cx:pt idx="508">12.696475917025852</cx:pt>
          <cx:pt idx="509">12.611650710399701</cx:pt>
          <cx:pt idx="510">12.126477788176954</cx:pt>
          <cx:pt idx="511">12.026171248187676</cx:pt>
          <cx:pt idx="512">10.738672684195627</cx:pt>
          <cx:pt idx="513">13.051358969258374</cx:pt>
          <cx:pt idx="514">14.795765167665214</cx:pt>
          <cx:pt idx="515">13.387975034189139</cx:pt>
          <cx:pt idx="516">11.76311579266833</cx:pt>
          <cx:pt idx="517">12.290823401686961</cx:pt>
          <cx:pt idx="518">9.5886186714857136</cx:pt>
          <cx:pt idx="519">12.679739378493631</cx:pt>
          <cx:pt idx="520">9.9709296880365912</cx:pt>
          <cx:pt idx="521">13.572248041188601</cx:pt>
          <cx:pt idx="522">11.756271691714881</cx:pt>
          <cx:pt idx="523">10.192363648416759</cx:pt>
          <cx:pt idx="524">11.253188811129581</cx:pt>
          <cx:pt idx="525">13.378817052044486</cx:pt>
          <cx:pt idx="526">14.648139564047469</cx:pt>
          <cx:pt idx="527">11.436020969726993</cx:pt>
          <cx:pt idx="528">12.539531831913539</cx:pt>
          <cx:pt idx="529">10.991035536094994</cx:pt>
          <cx:pt idx="530">9.2718904938295257</cx:pt>
          <cx:pt idx="531">10.833338469531181</cx:pt>
          <cx:pt idx="532">8.8940639992347261</cx:pt>
          <cx:pt idx="533">12.521821127983781</cx:pt>
          <cx:pt idx="534">13.134342363658286</cx:pt>
          <cx:pt idx="535">12.284905626784461</cx:pt>
          <cx:pt idx="536">10.700281371687829</cx:pt>
          <cx:pt idx="537">10.861998841215243</cx:pt>
          <cx:pt idx="538">15.402973801015404</cx:pt>
          <cx:pt idx="539">12.259725697632275</cx:pt>
          <cx:pt idx="540">13.450169073284039</cx:pt>
          <cx:pt idx="541">13.797373972789623</cx:pt>
          <cx:pt idx="542">9.0631399309348133</cx:pt>
          <cx:pt idx="543">12.239104478990699</cx:pt>
          <cx:pt idx="544">11.44901820862952</cx:pt>
          <cx:pt idx="545">14.294536060403928</cx:pt>
          <cx:pt idx="546">14.120332233710817</cx:pt>
          <cx:pt idx="547">11.350581339725998</cx:pt>
          <cx:pt idx="548">13.569920871340836</cx:pt>
          <cx:pt idx="549">11.255373831667098</cx:pt>
          <cx:pt idx="550">10.93903340520499</cx:pt>
          <cx:pt idx="551">11.56245415513845</cx:pt>
          <cx:pt idx="552">12.228474144161282</cx:pt>
          <cx:pt idx="553">13.282109718748517</cx:pt>
          <cx:pt idx="554">12.39746545588468</cx:pt>
          <cx:pt idx="555">12.389781955986452</cx:pt>
          <cx:pt idx="556">13.87160613037487</cx:pt>
          <cx:pt idx="557">11.598116228709403</cx:pt>
          <cx:pt idx="558">11.552563411877362</cx:pt>
          <cx:pt idx="559">15.477617142406565</cx:pt>
          <cx:pt idx="560">13.362601106023172</cx:pt>
          <cx:pt idx="561">14.221963112976312</cx:pt>
          <cx:pt idx="562">12.368881972538594</cx:pt>
          <cx:pt idx="563">10.964896825820894</cx:pt>
          <cx:pt idx="564">12.473363565613488</cx:pt>
          <cx:pt idx="565">10.380542361844158</cx:pt>
          <cx:pt idx="566">13.558950682345591</cx:pt>
          <cx:pt idx="567">11.889784673250194</cx:pt>
          <cx:pt idx="568">12.737507034055236</cx:pt>
          <cx:pt idx="569">10.9830278485375</cx:pt>
          <cx:pt idx="570">13.852865120012517</cx:pt>
          <cx:pt idx="571">13.554317135938806</cx:pt>
          <cx:pt idx="572">14.08392333599272</cx:pt>
          <cx:pt idx="573">10.041850444809418</cx:pt>
          <cx:pt idx="574">11.153096261338723</cx:pt>
          <cx:pt idx="575">9.6156076754360207</cx:pt>
          <cx:pt idx="576">12.29621673050192</cx:pt>
          <cx:pt idx="577">13.139676130151841</cx:pt>
          <cx:pt idx="578">12.061867352051808</cx:pt>
          <cx:pt idx="579">12.825446210214803</cx:pt>
          <cx:pt idx="580">11.739941921851916</cx:pt>
          <cx:pt idx="581">14.637157430459149</cx:pt>
          <cx:pt idx="582">13.127125043884888</cx:pt>
          <cx:pt idx="583">11.175806153766247</cx:pt>
          <cx:pt idx="584">11.694336710473713</cx:pt>
          <cx:pt idx="585">12.391176917780454</cx:pt>
          <cx:pt idx="586">9.0219576773131571</cx:pt>
          <cx:pt idx="587">10.826454888415638</cx:pt>
          <cx:pt idx="588">13.76744551960379</cx:pt>
          <cx:pt idx="589">11.824208118456109</cx:pt>
          <cx:pt idx="590">11.418992612110697</cx:pt>
          <cx:pt idx="591">15.1529417603663</cx:pt>
          <cx:pt idx="592">13.669000692719003</cx:pt>
          <cx:pt idx="593">12.445246778814917</cx:pt>
          <cx:pt idx="594">14.995461221884339</cx:pt>
          <cx:pt idx="595">11.646206603473013</cx:pt>
          <cx:pt idx="596">10.195889114402183</cx:pt>
          <cx:pt idx="597">11.138802052523753</cx:pt>
          <cx:pt idx="598">17.053677009743787</cx:pt>
          <cx:pt idx="599">15.282887562281717</cx:pt>
          <cx:pt idx="600">12.189200859777014</cx:pt>
          <cx:pt idx="601">11.359297810199095</cx:pt>
          <cx:pt idx="602">14.969133270148886</cx:pt>
          <cx:pt idx="603">13.766296468777865</cx:pt>
          <cx:pt idx="604">11.937513919343143</cx:pt>
          <cx:pt idx="605">12.725835108283958</cx:pt>
          <cx:pt idx="606">11.67418455783851</cx:pt>
          <cx:pt idx="607">12.988005043029304</cx:pt>
          <cx:pt idx="608">13.720210754575279</cx:pt>
          <cx:pt idx="609">13.891275505116463</cx:pt>
          <cx:pt idx="610">11.396472498681129</cx:pt>
          <cx:pt idx="611">12.159173286913502</cx:pt>
          <cx:pt idx="612">12.966900630079543</cx:pt>
          <cx:pt idx="613">12.708508310784762</cx:pt>
          <cx:pt idx="614">10.982783351211198</cx:pt>
          <cx:pt idx="615">9.1634835372577381</cx:pt>
          <cx:pt idx="616">9.3278047530846475</cx:pt>
          <cx:pt idx="617">9.8014404841648481</cx:pt>
          <cx:pt idx="618">10.861241027308525</cx:pt>
          <cx:pt idx="619">12.723311148294634</cx:pt>
          <cx:pt idx="620">10.846137509123805</cx:pt>
          <cx:pt idx="621">16.009086174378027</cx:pt>
          <cx:pt idx="622">10.732120931446923</cx:pt>
          <cx:pt idx="623">14.041159632399326</cx:pt>
          <cx:pt idx="624">13.277020869142039</cx:pt>
          <cx:pt idx="625">14.700106072517208</cx:pt>
          <cx:pt idx="626">11.214461665298051</cx:pt>
          <cx:pt idx="627">12.67493683968441</cx:pt>
          <cx:pt idx="628">13.099864369471314</cx:pt>
          <cx:pt idx="629">10.489134664105935</cx:pt>
          <cx:pt idx="630">11.159129103823156</cx:pt>
          <cx:pt idx="631">11.444407006451268</cx:pt>
          <cx:pt idx="632">12.591929574920133</cx:pt>
          <cx:pt idx="633">11.723731936980291</cx:pt>
          <cx:pt idx="634">14.428719400018018</cx:pt>
          <cx:pt idx="635">13.561305522597037</cx:pt>
          <cx:pt idx="636">13.696239415394754</cx:pt>
          <cx:pt idx="637">12.292860724974911</cx:pt>
          <cx:pt idx="638">12.993282102350269</cx:pt>
          <cx:pt idx="639">13.039074540397333</cx:pt>
          <cx:pt idx="640">10.459140501693739</cx:pt>
          <cx:pt idx="641">13.337003721264331</cx:pt>
          <cx:pt idx="642">12.591357848508073</cx:pt>
          <cx:pt idx="643">11.944563291161018</cx:pt>
          <cx:pt idx="644">12.688975874504951</cx:pt>
          <cx:pt idx="645">12.093448248456301</cx:pt>
          <cx:pt idx="646">12.616895838797472</cx:pt>
          <cx:pt idx="647">10.308360363814472</cx:pt>
          <cx:pt idx="648">13.356244017901377</cx:pt>
          <cx:pt idx="649">11.865391140720211</cx:pt>
          <cx:pt idx="650">13.633490041526407</cx:pt>
          <cx:pt idx="651">13.953006330119207</cx:pt>
          <cx:pt idx="652">16.223169646985202</cx:pt>
          <cx:pt idx="653">13.440281444266439</cx:pt>
          <cx:pt idx="654">11.468198014160599</cx:pt>
          <cx:pt idx="655">12.240351122437879</cx:pt>
          <cx:pt idx="656">11.047451102883448</cx:pt>
          <cx:pt idx="657">14.380761963086394</cx:pt>
          <cx:pt idx="658">13.525013077864836</cx:pt>
          <cx:pt idx="659">12.04275640149562</cx:pt>
          <cx:pt idx="660">11.618236536852908</cx:pt>
          <cx:pt idx="661">12.095381643117785</cx:pt>
          <cx:pt idx="662">12.160693801069447</cx:pt>
          <cx:pt idx="663">14.365358374713859</cx:pt>
          <cx:pt idx="664">11.528881440769091</cx:pt>
          <cx:pt idx="665">12.905729953678362</cx:pt>
          <cx:pt idx="666">10.948476653773566</cx:pt>
          <cx:pt idx="667">13.047610207163661</cx:pt>
          <cx:pt idx="668">10.857540704722771</cx:pt>
          <cx:pt idx="669">13.047293726970929</cx:pt>
          <cx:pt idx="670">11.492119324540607</cx:pt>
          <cx:pt idx="671">13.114442785718543</cx:pt>
          <cx:pt idx="672">12.729276921700908</cx:pt>
          <cx:pt idx="673">11.985433637457499</cx:pt>
          <cx:pt idx="674">14.811696657561919</cx:pt>
          <cx:pt idx="675">14.534073676000647</cx:pt>
          <cx:pt idx="676">9.5020301623196968</cx:pt>
          <cx:pt idx="677">10.447438694049154</cx:pt>
          <cx:pt idx="678">12.152481070414815</cx:pt>
          <cx:pt idx="679">11.794824942888045</cx:pt>
          <cx:pt idx="680">11.599104588878406</cx:pt>
          <cx:pt idx="681">12.623229047640981</cx:pt>
          <cx:pt idx="682">14.335236065058702</cx:pt>
          <cx:pt idx="683">12.683943248274307</cx:pt>
          <cx:pt idx="684">12.950818565597967</cx:pt>
          <cx:pt idx="685">12.572262315944837</cx:pt>
          <cx:pt idx="686">13.827194856315321</cx:pt>
          <cx:pt idx="687">12.879773161145399</cx:pt>
          <cx:pt idx="688">10.214120954717544</cx:pt>
          <cx:pt idx="689">15.149985980185647</cx:pt>
          <cx:pt idx="690">12.487730739696861</cx:pt>
          <cx:pt idx="691">14.921308902377012</cx:pt>
          <cx:pt idx="692">13.379590132702244</cx:pt>
          <cx:pt idx="693">13.009702094759037</cx:pt>
          <cx:pt idx="694">14.911096717807901</cx:pt>
          <cx:pt idx="695">12.921387234182061</cx:pt>
          <cx:pt idx="696">12.290901007576439</cx:pt>
          <cx:pt idx="697">14.356178796862025</cx:pt>
          <cx:pt idx="698">10.33495910977155</cx:pt>
          <cx:pt idx="699">10.430008514386024</cx:pt>
          <cx:pt idx="700">10.999414907964161</cx:pt>
          <cx:pt idx="701">12.262490826158549</cx:pt>
          <cx:pt idx="702">12.84397155398243</cx:pt>
          <cx:pt idx="703">12.540261619062933</cx:pt>
          <cx:pt idx="704">9.6509801340900232</cx:pt>
          <cx:pt idx="705">9.069943933955404</cx:pt>
          <cx:pt idx="706">13.837272750698483</cx:pt>
          <cx:pt idx="707">11.122362454585224</cx:pt>
          <cx:pt idx="708">12.089854536175412</cx:pt>
          <cx:pt idx="709">13.687139339587633</cx:pt>
          <cx:pt idx="710">12.04070382985884</cx:pt>
          <cx:pt idx="711">12.079129376527698</cx:pt>
          <cx:pt idx="712">10.272665157076272</cx:pt>
          <cx:pt idx="713">12.608170410495086</cx:pt>
          <cx:pt idx="714">13.088173649221625</cx:pt>
          <cx:pt idx="715">11.343161060828479</cx:pt>
          <cx:pt idx="716">11.261589761331024</cx:pt>
          <cx:pt idx="717">14.207479191769352</cx:pt>
          <cx:pt idx="718">10.03884774263722</cx:pt>
          <cx:pt idx="719">12.964748279182734</cx:pt>
          <cx:pt idx="720">13.697156769985165</cx:pt>
          <cx:pt idx="721">13.708027866419753</cx:pt>
          <cx:pt idx="722">12.528668604510719</cx:pt>
          <cx:pt idx="723">12.145427089122917</cx:pt>
          <cx:pt idx="724">11.590865137219254</cx:pt>
          <cx:pt idx="725">10.900409746298976</cx:pt>
          <cx:pt idx="726">12.279124250779411</cx:pt>
          <cx:pt idx="727">11.681359771443285</cx:pt>
          <cx:pt idx="728">8.6614849422449289</cx:pt>
          <cx:pt idx="729">11.738751123008482</cx:pt>
          <cx:pt idx="730">13.093614267376331</cx:pt>
          <cx:pt idx="731">15.936737753893656</cx:pt>
          <cx:pt idx="732">13.4586637923148</cx:pt>
          <cx:pt idx="733">13.70344175175198</cx:pt>
          <cx:pt idx="734">13.935095876609836</cx:pt>
          <cx:pt idx="735">11.417195933332986</cx:pt>
          <cx:pt idx="736">10.664449724819123</cx:pt>
          <cx:pt idx="737">13.421994026293245</cx:pt>
          <cx:pt idx="738">14.362543413992677</cx:pt>
          <cx:pt idx="739">10.784895393192906</cx:pt>
          <cx:pt idx="740">11.924622479327065</cx:pt>
          <cx:pt idx="741">12.487034249653453</cx:pt>
          <cx:pt idx="742">11.033386759379452</cx:pt>
          <cx:pt idx="743">11.806891245694558</cx:pt>
          <cx:pt idx="744">10.359133928937979</cx:pt>
          <cx:pt idx="745">11.908122789171115</cx:pt>
          <cx:pt idx="746">11.066762377996575</cx:pt>
          <cx:pt idx="747">12.042264543570097</cx:pt>
          <cx:pt idx="748">15.958422324559026</cx:pt>
          <cx:pt idx="749">11.615611041972576</cx:pt>
          <cx:pt idx="750">14.159088169358212</cx:pt>
          <cx:pt idx="751">10.943092532977975</cx:pt>
          <cx:pt idx="752">13.321631892563198</cx:pt>
          <cx:pt idx="753">9.5478714580694639</cx:pt>
          <cx:pt idx="754">12.937804531691997</cx:pt>
          <cx:pt idx="755">15.285667575908452</cx:pt>
          <cx:pt idx="756">13.244948207325802</cx:pt>
          <cx:pt idx="757">14.911298797758047</cx:pt>
          <cx:pt idx="758">14.020544008958479</cx:pt>
          <cx:pt idx="759">12.39127498995987</cx:pt>
          <cx:pt idx="760">13.565156148377396</cx:pt>
          <cx:pt idx="761">11.750893831159807</cx:pt>
          <cx:pt idx="762">11.73657991500157</cx:pt>
          <cx:pt idx="763">11.135453610473002</cx:pt>
          <cx:pt idx="764">11.755808227741088</cx:pt>
          <cx:pt idx="765">10.072543280593637</cx:pt>
          <cx:pt idx="766">13.911694673709606</cx:pt>
          <cx:pt idx="767">12.427914953055673</cx:pt>
          <cx:pt idx="768">11.664941293713035</cx:pt>
          <cx:pt idx="769">12.456050085597521</cx:pt>
          <cx:pt idx="770">13.589459566146328</cx:pt>
          <cx:pt idx="771">13.113003449329554</cx:pt>
          <cx:pt idx="772">11.181893477886028</cx:pt>
          <cx:pt idx="773">10.39389501156576</cx:pt>
          <cx:pt idx="774">10.566598787872319</cx:pt>
          <cx:pt idx="775">11.794979984873441</cx:pt>
          <cx:pt idx="776">12.667818832709338</cx:pt>
          <cx:pt idx="777">12.44663003093674</cx:pt>
          <cx:pt idx="778">13.090423453240863</cx:pt>
          <cx:pt idx="779">10.826705285790192</cx:pt>
          <cx:pt idx="780">13.333261452983145</cx:pt>
          <cx:pt idx="781">11.052190063492649</cx:pt>
          <cx:pt idx="782">9.8586371781803184</cx:pt>
          <cx:pt idx="783">9.8597880937616154</cx:pt>
          <cx:pt idx="784">12.840893177133175</cx:pt>
          <cx:pt idx="785">12.026384996794864</cx:pt>
          <cx:pt idx="786">9.2243343376442191</cx:pt>
          <cx:pt idx="787">10.803145301131094</cx:pt>
          <cx:pt idx="788">12.085549871674706</cx:pt>
          <cx:pt idx="789">12.712232250881261</cx:pt>
          <cx:pt idx="790">11.748565438058945</cx:pt>
          <cx:pt idx="791">10.901988706602106</cx:pt>
          <cx:pt idx="792">13.520727487091964</cx:pt>
          <cx:pt idx="793">13.495165857691417</cx:pt>
          <cx:pt idx="794">11.415093204190532</cx:pt>
          <cx:pt idx="795">9.5285237952453912</cx:pt>
          <cx:pt idx="796">15.932593296021764</cx:pt>
          <cx:pt idx="797">13.740307103086531</cx:pt>
          <cx:pt idx="798">10.026064371728113</cx:pt>
          <cx:pt idx="799">11.730462190509405</cx:pt>
          <cx:pt idx="800">12.194567701488662</cx:pt>
          <cx:pt idx="801">10.308361294895048</cx:pt>
          <cx:pt idx="802">14.25447790085769</cx:pt>
          <cx:pt idx="803">13.684807679521001</cx:pt>
          <cx:pt idx="804">12.434784982309777</cx:pt>
          <cx:pt idx="805">11.636511788157268</cx:pt>
          <cx:pt idx="806">13.636951277550725</cx:pt>
          <cx:pt idx="807">10.949892885512895</cx:pt>
          <cx:pt idx="808">9.9074964377084793</cx:pt>
          <cx:pt idx="809">14.075815694160104</cx:pt>
          <cx:pt idx="810">11.391643280915405</cx:pt>
          <cx:pt idx="811">13.40244412747229</cx:pt>
          <cx:pt idx="812">13.472832592727144</cx:pt>
          <cx:pt idx="813">12.990776633439127</cx:pt>
          <cx:pt idx="814">11.699113423833122</cx:pt>
          <cx:pt idx="815">13.028533174918596</cx:pt>
          <cx:pt idx="816">14.59954628190817</cx:pt>
          <cx:pt idx="817">12.049864611732129</cx:pt>
          <cx:pt idx="818">13.626456187817688</cx:pt>
          <cx:pt idx="819">14.917701630980702</cx:pt>
          <cx:pt idx="820">13.060577575357202</cx:pt>
          <cx:pt idx="821">10.313543475089009</cx:pt>
          <cx:pt idx="822">12.393875439333675</cx:pt>
          <cx:pt idx="823">15.072508567827526</cx:pt>
          <cx:pt idx="824">12.321007807543156</cx:pt>
          <cx:pt idx="825">16.042652131989016</cx:pt>
          <cx:pt idx="826">11.230653995014801</cx:pt>
          <cx:pt idx="827">14.014959037922159</cx:pt>
          <cx:pt idx="828">12.145766825656283</cx:pt>
          <cx:pt idx="829">11.005985964041155</cx:pt>
          <cx:pt idx="830">13.704513790464015</cx:pt>
          <cx:pt idx="831">11.050094871460606</cx:pt>
          <cx:pt idx="832">11.444432157711852</cx:pt>
          <cx:pt idx="833">13.540041727038444</cx:pt>
          <cx:pt idx="834">8.4865745750839778</cx:pt>
          <cx:pt idx="835">12.614955127694369</cx:pt>
          <cx:pt idx="836">9.8271156204299643</cx:pt>
          <cx:pt idx="837">11.388093166699759</cx:pt>
          <cx:pt idx="838">11.67722763576803</cx:pt>
          <cx:pt idx="839">12.480396408591238</cx:pt>
          <cx:pt idx="840">10.306735106780929</cx:pt>
          <cx:pt idx="841">9.2951071667052325</cx:pt>
          <cx:pt idx="842">9.4107087920886325</cx:pt>
          <cx:pt idx="843">11.448691866244806</cx:pt>
          <cx:pt idx="844">10.68926500813888</cx:pt>
          <cx:pt idx="845">13.193139246395461</cx:pt>
          <cx:pt idx="846">12.756925822575866</cx:pt>
          <cx:pt idx="847">13.548915849216442</cx:pt>
          <cx:pt idx="848">8.7885277300672175</cx:pt>
          <cx:pt idx="849">12.585583633006246</cx:pt>
          <cx:pt idx="850">12.24031362448496</cx:pt>
          <cx:pt idx="851">11.107991777759278</cx:pt>
          <cx:pt idx="852">11.329173889370706</cx:pt>
          <cx:pt idx="853">10.624915168580053</cx:pt>
          <cx:pt idx="854">16.111334375001547</cx:pt>
          <cx:pt idx="855">11.585681660014302</cx:pt>
          <cx:pt idx="856">13.439456685938506</cx:pt>
          <cx:pt idx="857">9.4187179375935415</cx:pt>
          <cx:pt idx="858">13.924842553564499</cx:pt>
          <cx:pt idx="859">11.725488142427841</cx:pt>
          <cx:pt idx="860">10.466018591799704</cx:pt>
          <cx:pt idx="861">11.840585916771371</cx:pt>
          <cx:pt idx="862">11.899662134406761</cx:pt>
          <cx:pt idx="863">13.324896611771559</cx:pt>
          <cx:pt idx="864">12.329239238170711</cx:pt>
          <cx:pt idx="865">13.848313602425991</cx:pt>
          <cx:pt idx="866">14.575490906066424</cx:pt>
          <cx:pt idx="867">12.9903846095748</cx:pt>
          <cx:pt idx="868">12.252154896076906</cx:pt>
          <cx:pt idx="869">10.721380412073767</cx:pt>
          <cx:pt idx="870">11.324976819002535</cx:pt>
          <cx:pt idx="871">11.883843250988743</cx:pt>
          <cx:pt idx="872">12.590999420239047</cx:pt>
          <cx:pt idx="873">12.976539897303432</cx:pt>
          <cx:pt idx="874">18.439167378041009</cx:pt>
          <cx:pt idx="875">12.984209309992996</cx:pt>
          <cx:pt idx="876">12.043046659988214</cx:pt>
          <cx:pt idx="877">14.600410679807243</cx:pt>
          <cx:pt idx="878">10.403855620255914</cx:pt>
          <cx:pt idx="879">14.131464450653272</cx:pt>
          <cx:pt idx="880">9.7300007372324142</cx:pt>
          <cx:pt idx="881">11.17093379051845</cx:pt>
          <cx:pt idx="882">15.315011042546351</cx:pt>
          <cx:pt idx="883">14.803655800549416</cx:pt>
          <cx:pt idx="884">11.90721611219448</cx:pt>
          <cx:pt idx="885">10.429885187279353</cx:pt>
          <cx:pt idx="886">13.981095552381769</cx:pt>
          <cx:pt idx="887">14.70257379906081</cx:pt>
          <cx:pt idx="888">12.063012472397954</cx:pt>
          <cx:pt idx="889">12.62789462961814</cx:pt>
          <cx:pt idx="890">13.561743807158678</cx:pt>
          <cx:pt idx="891">12.658973226909158</cx:pt>
          <cx:pt idx="892">11.462638789238792</cx:pt>
          <cx:pt idx="893">14.656491965843522</cx:pt>
          <cx:pt idx="894">11.022088136355542</cx:pt>
          <cx:pt idx="895">11.053135857601825</cx:pt>
          <cx:pt idx="896">14.428719972786261</cx:pt>
          <cx:pt idx="897">14.174097813265686</cx:pt>
          <cx:pt idx="898">12.836643281907307</cx:pt>
          <cx:pt idx="899">13.277491966389858</cx:pt>
          <cx:pt idx="900">13.063770611526877</cx:pt>
          <cx:pt idx="901">13.210972333813299</cx:pt>
          <cx:pt idx="902">11.445643073743621</cx:pt>
          <cx:pt idx="903">13.721815664684833</cx:pt>
          <cx:pt idx="904">9.7201236441565637</cx:pt>
          <cx:pt idx="905">10.875048550376205</cx:pt>
          <cx:pt idx="906">12.988528747573369</cx:pt>
          <cx:pt idx="907">12.364990566129102</cx:pt>
          <cx:pt idx="908">12.720047335034941</cx:pt>
          <cx:pt idx="909">11.060865619789906</cx:pt>
          <cx:pt idx="910">12.284832874098736</cx:pt>
          <cx:pt idx="911">12.719240422396686</cx:pt>
          <cx:pt idx="912">11.983281124899896</cx:pt>
          <cx:pt idx="913">11.573350636403235</cx:pt>
          <cx:pt idx="914">13.793134997681314</cx:pt>
          <cx:pt idx="915">13.790049428709329</cx:pt>
          <cx:pt idx="916">10.670087936999407</cx:pt>
          <cx:pt idx="917">13.611312768288302</cx:pt>
          <cx:pt idx="918">13.367424413142537</cx:pt>
          <cx:pt idx="919">14.312376508592497</cx:pt>
          <cx:pt idx="920">13.114977385823185</cx:pt>
          <cx:pt idx="921">12.397754779804677</cx:pt>
          <cx:pt idx="922">13.447565961445793</cx:pt>
          <cx:pt idx="923">14.426503300537204</cx:pt>
          <cx:pt idx="924">9.7408347948383067</cx:pt>
          <cx:pt idx="925">13.683254717972776</cx:pt>
          <cx:pt idx="926">11.978351764742953</cx:pt>
          <cx:pt idx="927">11.129093631672383</cx:pt>
          <cx:pt idx="928">13.530986501115004</cx:pt>
          <cx:pt idx="929">11.146200712954702</cx:pt>
          <cx:pt idx="930">13.668641119362583</cx:pt>
          <cx:pt idx="931">12.949444600734305</cx:pt>
          <cx:pt idx="932">12.085304230861592</cx:pt>
          <cx:pt idx="933">11.995248143152251</cx:pt>
          <cx:pt idx="934">11.113813622853053</cx:pt>
          <cx:pt idx="935">12.142498721620916</cx:pt>
          <cx:pt idx="936">11.001225561773278</cx:pt>
          <cx:pt idx="937">15.659956120194149</cx:pt>
          <cx:pt idx="938">10.021806991073383</cx:pt>
          <cx:pt idx="939">11.412174971803127</cx:pt>
          <cx:pt idx="940">11.904370515035408</cx:pt>
          <cx:pt idx="941">12.182211043403857</cx:pt>
          <cx:pt idx="942">9.7041532179598775</cx:pt>
          <cx:pt idx="943">10.494172821419872</cx:pt>
          <cx:pt idx="944">9.7768428629574373</cx:pt>
          <cx:pt idx="945">12.008832118678551</cx:pt>
          <cx:pt idx="946">13.03599756650117</cx:pt>
          <cx:pt idx="947">14.116428887396612</cx:pt>
          <cx:pt idx="948">10.141844579931202</cx:pt>
          <cx:pt idx="949">11.817438893374465</cx:pt>
          <cx:pt idx="950">11.50847652137419</cx:pt>
          <cx:pt idx="951">10.283314664522479</cx:pt>
          <cx:pt idx="952">11.009885423164903</cx:pt>
          <cx:pt idx="953">9.4959780788706567</cx:pt>
          <cx:pt idx="954">13.624922863737135</cx:pt>
          <cx:pt idx="955">11.395709117948917</cx:pt>
          <cx:pt idx="956">12.785707456783925</cx:pt>
          <cx:pt idx="957">11.539996227359579</cx:pt>
          <cx:pt idx="958">12.364500141395633</cx:pt>
          <cx:pt idx="959">11.148403245431425</cx:pt>
          <cx:pt idx="960">11.995165177144109</cx:pt>
          <cx:pt idx="961">13.182440350570134</cx:pt>
          <cx:pt idx="962">13.305263081282913</cx:pt>
          <cx:pt idx="963">12.142040466710528</cx:pt>
          <cx:pt idx="964">12.989203724512905</cx:pt>
          <cx:pt idx="965">13.201000918505795</cx:pt>
          <cx:pt idx="966">13.762084102141401</cx:pt>
          <cx:pt idx="967">10.884230196722058</cx:pt>
          <cx:pt idx="968">11.902546427609037</cx:pt>
          <cx:pt idx="969">12.30935861249497</cx:pt>
          <cx:pt idx="970">11.469129282455198</cx:pt>
          <cx:pt idx="971">12.082197594248683</cx:pt>
          <cx:pt idx="972">11.673454661147437</cx:pt>
          <cx:pt idx="973">11.886232847294769</cx:pt>
          <cx:pt idx="974">14.009141439628101</cx:pt>
          <cx:pt idx="975">11.3381130034566</cx:pt>
          <cx:pt idx="976">11.649541895712566</cx:pt>
          <cx:pt idx="977">10.384485849143433</cx:pt>
          <cx:pt idx="978">12.809092327953103</cx:pt>
          <cx:pt idx="979">10.714161094004995</cx:pt>
          <cx:pt idx="980">11.752230893078789</cx:pt>
          <cx:pt idx="981">14.829890335555389</cx:pt>
          <cx:pt idx="982">12.743294938624151</cx:pt>
          <cx:pt idx="983">12.708899561612437</cx:pt>
          <cx:pt idx="984">15.736943208384037</cx:pt>
          <cx:pt idx="985">10.605296478501845</cx:pt>
          <cx:pt idx="986">13.343974511803381</cx:pt>
          <cx:pt idx="987">10.919770145473782</cx:pt>
          <cx:pt idx="988">13.53347209614288</cx:pt>
          <cx:pt idx="989">9.9644687306753319</cx:pt>
          <cx:pt idx="990">10.901067498052392</cx:pt>
          <cx:pt idx="991">11.588518075805794</cx:pt>
          <cx:pt idx="992">11.518280879399692</cx:pt>
          <cx:pt idx="993">14.494483086305534</cx:pt>
          <cx:pt idx="994">9.924822864979344</cx:pt>
          <cx:pt idx="995">14.523847252418578</cx:pt>
          <cx:pt idx="996">14.80205789894007</cx:pt>
          <cx:pt idx="997">14.43953568848559</cx:pt>
          <cx:pt idx="998">13.21198697733292</cx:pt>
          <cx:pt idx="999">13.443182421394642</cx:pt>
          <cx:pt idx="1000">13.304347623022846</cx:pt>
          <cx:pt idx="1001">11.560514877555427</cx:pt>
          <cx:pt idx="1002">13.428987038178859</cx:pt>
          <cx:pt idx="1003">11.299992967257021</cx:pt>
          <cx:pt idx="1004">10.486129069198434</cx:pt>
          <cx:pt idx="1005">13.657042460655019</cx:pt>
          <cx:pt idx="1006">13.79025216214537</cx:pt>
          <cx:pt idx="1007">8.7302572797215472</cx:pt>
          <cx:pt idx="1008">15.171275697599398</cx:pt>
          <cx:pt idx="1009">12.217210509746479</cx:pt>
          <cx:pt idx="1010">13.415851956145524</cx:pt>
          <cx:pt idx="1011">12.756784747652306</cx:pt>
          <cx:pt idx="1012">11.01420764958948</cx:pt>
          <cx:pt idx="1013">13.773717686539026</cx:pt>
          <cx:pt idx="1014">13.582078018829908</cx:pt>
          <cx:pt idx="1015">13.057775653650779</cx:pt>
          <cx:pt idx="1016">12.764564932938271</cx:pt>
          <cx:pt idx="1017">13.541677189467004</cx:pt>
          <cx:pt idx="1018">12.131856568269715</cx:pt>
          <cx:pt idx="1019">12.54503037516068</cx:pt>
          <cx:pt idx="1020">15.266557301636128</cx:pt>
          <cx:pt idx="1021">14.506436999465926</cx:pt>
          <cx:pt idx="1022">11.610258003182</cx:pt>
          <cx:pt idx="1023">11.535469696519252</cx:pt>
          <cx:pt idx="1024">12.633834150839148</cx:pt>
          <cx:pt idx="1025">14.184920779803221</cx:pt>
          <cx:pt idx="1026">10.651108690267774</cx:pt>
          <cx:pt idx="1027">10.107114667997854</cx:pt>
          <cx:pt idx="1028">10.528864938949809</cx:pt>
          <cx:pt idx="1029">11.89031113052582</cx:pt>
          <cx:pt idx="1030">13.135201874812337</cx:pt>
          <cx:pt idx="1031">11.307741635514917</cx:pt>
          <cx:pt idx="1032">13.508782330803896</cx:pt>
          <cx:pt idx="1033">14.114480470040581</cx:pt>
          <cx:pt idx="1034">14.003840450666594</cx:pt>
          <cx:pt idx="1035">14.08318673210225</cx:pt>
          <cx:pt idx="1036">11.127556688917425</cx:pt>
          <cx:pt idx="1037">14.453844331977999</cx:pt>
          <cx:pt idx="1038">12.809717519693418</cx:pt>
          <cx:pt idx="1039">14.882758282989444</cx:pt>
          <cx:pt idx="1040">11.580247954497549</cx:pt>
          <cx:pt idx="1041">12.867746921271742</cx:pt>
          <cx:pt idx="1042">13.626712150851713</cx:pt>
          <cx:pt idx="1043">13.969807049993397</cx:pt>
          <cx:pt idx="1044">12.105085107297935</cx:pt>
          <cx:pt idx="1045">11.303800389149611</cx:pt>
          <cx:pt idx="1046">14.782603331382713</cx:pt>
          <cx:pt idx="1047">13.331802868134481</cx:pt>
          <cx:pt idx="1048">15.034358914242796</cx:pt>
          <cx:pt idx="1049">12.420201025538413</cx:pt>
          <cx:pt idx="1050">14.848474026793328</cx:pt>
          <cx:pt idx="1051">12.798628908741312</cx:pt>
          <cx:pt idx="1052">10.643712743054071</cx:pt>
          <cx:pt idx="1053">13.782911411858393</cx:pt>
          <cx:pt idx="1054">11.947539620118764</cx:pt>
          <cx:pt idx="1055">12.8874336381198</cx:pt>
          <cx:pt idx="1056">12.167152154101386</cx:pt>
          <cx:pt idx="1057">12.005532607790002</cx:pt>
          <cx:pt idx="1058">10.365264936890888</cx:pt>
          <cx:pt idx="1059">10.559365749012722</cx:pt>
          <cx:pt idx="1060">14.738404358976666</cx:pt>
          <cx:pt idx="1061">13.999705686754401</cx:pt>
          <cx:pt idx="1062">11.623275139843651</cx:pt>
          <cx:pt idx="1063">12.606144914232042</cx:pt>
          <cx:pt idx="1064">13.521041613482009</cx:pt>
          <cx:pt idx="1065">12.203565500675886</cx:pt>
          <cx:pt idx="1066">11.094366287941863</cx:pt>
          <cx:pt idx="1067">11.195797475293972</cx:pt>
          <cx:pt idx="1068">13.247845943164112</cx:pt>
          <cx:pt idx="1069">10.374897155219347</cx:pt>
          <cx:pt idx="1070">13.621979776192513</cx:pt>
          <cx:pt idx="1071">12.066750842501193</cx:pt>
          <cx:pt idx="1072">11.276011154452355</cx:pt>
          <cx:pt idx="1073">13.211054041946566</cx:pt>
          <cx:pt idx="1074">10.029746250918942</cx:pt>
          <cx:pt idx="1075">12.314923540271963</cx:pt>
          <cx:pt idx="1076">10.711531552905431</cx:pt>
          <cx:pt idx="1077">14.772081704559985</cx:pt>
          <cx:pt idx="1078">11.140077968992548</cx:pt>
          <cx:pt idx="1079">11.228472845917915</cx:pt>
          <cx:pt idx="1080">11.489904799659293</cx:pt>
          <cx:pt idx="1081">13.82292743766412</cx:pt>
          <cx:pt idx="1082">9.4720472505337288</cx:pt>
          <cx:pt idx="1083">11.597506095036803</cx:pt>
          <cx:pt idx="1084">12.34242057197558</cx:pt>
          <cx:pt idx="1085">13.664226817792841</cx:pt>
          <cx:pt idx="1086">11.425262066646034</cx:pt>
          <cx:pt idx="1087">12.935898297371416</cx:pt>
          <cx:pt idx="1088">11.055526121195218</cx:pt>
          <cx:pt idx="1089">10.853780793461429</cx:pt>
          <cx:pt idx="1090">9.7002020765786039</cx:pt>
          <cx:pt idx="1091">13.081707237165958</cx:pt>
          <cx:pt idx="1092">10.738344016329597</cx:pt>
          <cx:pt idx="1093">9.8760851207683231</cx:pt>
          <cx:pt idx="1094">12.415342732066369</cx:pt>
          <cx:pt idx="1095">13.161623147357203</cx:pt>
          <cx:pt idx="1096">11.768682074930584</cx:pt>
          <cx:pt idx="1097">15.23597389141471</cx:pt>
          <cx:pt idx="1098">12.005129127826992</cx:pt>
          <cx:pt idx="1099">14.00031995232797</cx:pt>
          <cx:pt idx="1100">13.087422765106226</cx:pt>
          <cx:pt idx="1101">11.047893411265319</cx:pt>
          <cx:pt idx="1102">11.864247614269045</cx:pt>
          <cx:pt idx="1103">10.169470198781511</cx:pt>
          <cx:pt idx="1104">12.220923019622765</cx:pt>
          <cx:pt idx="1105">14.914901345950149</cx:pt>
          <cx:pt idx="1106">12.913185605139935</cx:pt>
          <cx:pt idx="1107">11.417393266254706</cx:pt>
          <cx:pt idx="1108">12.917290217018973</cx:pt>
          <cx:pt idx="1109">13.307206509504381</cx:pt>
          <cx:pt idx="1110">13.703069670678859</cx:pt>
          <cx:pt idx="1111">11.124269215703917</cx:pt>
          <cx:pt idx="1112">12.63521584043883</cx:pt>
          <cx:pt idx="1113">13.325128107379506</cx:pt>
          <cx:pt idx="1114">11.518911785396496</cx:pt>
          <cx:pt idx="1115">11.108122380164046</cx:pt>
          <cx:pt idx="1116">10.374222469793422</cx:pt>
          <cx:pt idx="1117">11.20030159046819</cx:pt>
          <cx:pt idx="1118">10.860068297433081</cx:pt>
          <cx:pt idx="1119">12.525931369040844</cx:pt>
          <cx:pt idx="1120">13.443786840629773</cx:pt>
          <cx:pt idx="1121">14.863545805865209</cx:pt>
          <cx:pt idx="1122">12.334467805665794</cx:pt>
          <cx:pt idx="1123">14.726842936186195</cx:pt>
          <cx:pt idx="1124">13.120617790095054</cx:pt>
          <cx:pt idx="1125">12.63321431699625</cx:pt>
          <cx:pt idx="1126">14.723586836921161</cx:pt>
          <cx:pt idx="1127">13.918507693070715</cx:pt>
          <cx:pt idx="1128">11.744305384094988</cx:pt>
          <cx:pt idx="1129">13.65574962117692</cx:pt>
          <cx:pt idx="1130">10.053873420383477</cx:pt>
          <cx:pt idx="1131">11.668640943336252</cx:pt>
          <cx:pt idx="1132">10.10835171378166</cx:pt>
          <cx:pt idx="1133">12.833425133285841</cx:pt>
          <cx:pt idx="1134">8.8330771488161766</cx:pt>
          <cx:pt idx="1135">14.142148957787631</cx:pt>
          <cx:pt idx="1136">13.714468124882783</cx:pt>
          <cx:pt idx="1137">11.710440799051437</cx:pt>
          <cx:pt idx="1138">14.05277248444669</cx:pt>
          <cx:pt idx="1139">12.46976237176357</cx:pt>
          <cx:pt idx="1140">14.566616066518566</cx:pt>
          <cx:pt idx="1141">11.393262182679408</cx:pt>
          <cx:pt idx="1142">13.115462688572778</cx:pt>
          <cx:pt idx="1143">12.231418411513896</cx:pt>
          <cx:pt idx="1144">12.830713510206701</cx:pt>
          <cx:pt idx="1145">11.207901330766497</cx:pt>
          <cx:pt idx="1146">9.7150573324679534</cx:pt>
          <cx:pt idx="1147">15.166953103227621</cx:pt>
          <cx:pt idx="1148">12.25051477465234</cx:pt>
          <cx:pt idx="1149">15.245436216106755</cx:pt>
          <cx:pt idx="1150">13.923150459818151</cx:pt>
          <cx:pt idx="1151">13.841643863897479</cx:pt>
          <cx:pt idx="1152">12.683269510473536</cx:pt>
          <cx:pt idx="1153">13.522647181925457</cx:pt>
          <cx:pt idx="1154">13.198945486388874</cx:pt>
          <cx:pt idx="1155">12.507667396402864</cx:pt>
          <cx:pt idx="1156">11.327923520979086</cx:pt>
          <cx:pt idx="1157">12.593707400857367</cx:pt>
          <cx:pt idx="1158">12.632818898083006</cx:pt>
          <cx:pt idx="1159">12.512539804801095</cx:pt>
          <cx:pt idx="1160">11.087323893704406</cx:pt>
          <cx:pt idx="1161">11.583305424822028</cx:pt>
          <cx:pt idx="1162">14.384997447621208</cx:pt>
          <cx:pt idx="1163">11.107648753041964</cx:pt>
          <cx:pt idx="1164">13.600015060757796</cx:pt>
          <cx:pt idx="1165">9.7074084019223559</cx:pt>
          <cx:pt idx="1166">10.448603602805363</cx:pt>
          <cx:pt idx="1167">13.947209258003241</cx:pt>
          <cx:pt idx="1168">9.6662932532315775</cx:pt>
          <cx:pt idx="1169">10.753853390732324</cx:pt>
          <cx:pt idx="1170">13.950943747688703</cx:pt>
          <cx:pt idx="1171">14.374448286497589</cx:pt>
          <cx:pt idx="1172">11.768822558295851</cx:pt>
          <cx:pt idx="1173">12.866834274570124</cx:pt>
          <cx:pt idx="1174">12.828427431081929</cx:pt>
          <cx:pt idx="1175">9.6020499153546126</cx:pt>
          <cx:pt idx="1176">11.244162696628106</cx:pt>
          <cx:pt idx="1177">15.165485506153782</cx:pt>
          <cx:pt idx="1178">15.471349923068267</cx:pt>
          <cx:pt idx="1179">8.1931490601672046</cx:pt>
          <cx:pt idx="1180">13.769715996338462</cx:pt>
          <cx:pt idx="1181">10.726385017227839</cx:pt>
          <cx:pt idx="1182">13.941992504281627</cx:pt>
          <cx:pt idx="1183">9.9389057512679209</cx:pt>
          <cx:pt idx="1184">11.71334957161687</cx:pt>
          <cx:pt idx="1185">12.065145590818538</cx:pt>
          <cx:pt idx="1186">10.239509214724285</cx:pt>
          <cx:pt idx="1187">13.373792501999533</cx:pt>
          <cx:pt idx="1188">9.3870754412976538</cx:pt>
          <cx:pt idx="1189">15.307522555895726</cx:pt>
          <cx:pt idx="1190">12.368231479111339</cx:pt>
          <cx:pt idx="1191">14.609304944715504</cx:pt>
          <cx:pt idx="1192">10.810517967747973</cx:pt>
          <cx:pt idx="1193">13.350424084640419</cx:pt>
          <cx:pt idx="1194">9.9682549845134005</cx:pt>
          <cx:pt idx="1195">14.60980566806526</cx:pt>
          <cx:pt idx="1196">11.098087761973131</cx:pt>
          <cx:pt idx="1197">10.983088360518737</cx:pt>
          <cx:pt idx="1198">8.4742206810132874</cx:pt>
          <cx:pt idx="1199">10.715699299437951</cx:pt>
          <cx:pt idx="1200">9.1329146213992285</cx:pt>
          <cx:pt idx="1201">13.566999393969599</cx:pt>
          <cx:pt idx="1202">12.569834655449283</cx:pt>
          <cx:pt idx="1203">11.515208674871928</cx:pt>
          <cx:pt idx="1204">11.870890786340802</cx:pt>
          <cx:pt idx="1205">14.737217601236143</cx:pt>
          <cx:pt idx="1206">10.978755315011927</cx:pt>
          <cx:pt idx="1207">13.775463952979033</cx:pt>
          <cx:pt idx="1208">13.007924713350199</cx:pt>
          <cx:pt idx="1209">11.391945482650648</cx:pt>
          <cx:pt idx="1210">13.943309035760546</cx:pt>
          <cx:pt idx="1211">11.229098856044207</cx:pt>
          <cx:pt idx="1212">11.184748801321881</cx:pt>
          <cx:pt idx="1213">11.812792767599829</cx:pt>
          <cx:pt idx="1214">13.22992252880513</cx:pt>
          <cx:pt idx="1215">11.730529815204648</cx:pt>
          <cx:pt idx="1216">11.976880159287735</cx:pt>
          <cx:pt idx="1217">12.97262029494261</cx:pt>
          <cx:pt idx="1218">14.465935177942072</cx:pt>
          <cx:pt idx="1219">13.240256062587415</cx:pt>
          <cx:pt idx="1220">11.221159273180668</cx:pt>
          <cx:pt idx="1221">13.997062205239606</cx:pt>
          <cx:pt idx="1222">12.262289254757118</cx:pt>
          <cx:pt idx="1223">12.663165029921082</cx:pt>
          <cx:pt idx="1224">11.148225019126759</cx:pt>
          <cx:pt idx="1225">14.368213850321091</cx:pt>
          <cx:pt idx="1226">11.088323168049792</cx:pt>
          <cx:pt idx="1227">12.228169632539752</cx:pt>
          <cx:pt idx="1228">12.988802857943373</cx:pt>
          <cx:pt idx="1229">10.525163507602961</cx:pt>
          <cx:pt idx="1230">8.1345215594503664</cx:pt>
          <cx:pt idx="1231">13.11976700625415</cx:pt>
          <cx:pt idx="1232">13.945703578208928</cx:pt>
          <cx:pt idx="1233">10.875107656569137</cx:pt>
          <cx:pt idx="1234">12.111292285509704</cx:pt>
          <cx:pt idx="1235">11.346717812877545</cx:pt>
          <cx:pt idx="1236">12.788105096035249</cx:pt>
          <cx:pt idx="1237">13.822365941500868</cx:pt>
          <cx:pt idx="1238">12.971132702429699</cx:pt>
          <cx:pt idx="1239">12.455555661511481</cx:pt>
          <cx:pt idx="1240">11.219692346694089</cx:pt>
          <cx:pt idx="1241">8.9273556109097534</cx:pt>
          <cx:pt idx="1242">11.344947904761481</cx:pt>
          <cx:pt idx="1243">11.704176322973373</cx:pt>
          <cx:pt idx="1244">10.026382617453473</cx:pt>
          <cx:pt idx="1245">10.668032982012287</cx:pt>
          <cx:pt idx="1246">12.019885439375118</cx:pt>
          <cx:pt idx="1247">11.678092103820173</cx:pt>
          <cx:pt idx="1248">13.785040491409571</cx:pt>
          <cx:pt idx="1249">13.042982854143412</cx:pt>
          <cx:pt idx="1250">11.604701495767692</cx:pt>
          <cx:pt idx="1251">11.818210673192796</cx:pt>
          <cx:pt idx="1252">12.653334049388844</cx:pt>
          <cx:pt idx="1253">10.79902521503154</cx:pt>
          <cx:pt idx="1254">9.404909589455503</cx:pt>
          <cx:pt idx="1255">15.649872469244077</cx:pt>
          <cx:pt idx="1256">10.964011909415714</cx:pt>
          <cx:pt idx="1257">11.329613603964178</cx:pt>
          <cx:pt idx="1258">11.7815378233927</cx:pt>
          <cx:pt idx="1259">12.504420585877485</cx:pt>
          <cx:pt idx="1260">11.590130666896613</cx:pt>
          <cx:pt idx="1261">8.9883437985949115</cx:pt>
          <cx:pt idx="1262">12.574549079119061</cx:pt>
          <cx:pt idx="1263">8.7967792026542284</cx:pt>
          <cx:pt idx="1264">11.404418424364442</cx:pt>
          <cx:pt idx="1265">14.373735642813518</cx:pt>
          <cx:pt idx="1266">11.542944558193353</cx:pt>
          <cx:pt idx="1267">12.869875494994032</cx:pt>
          <cx:pt idx="1268">12.051242139395127</cx:pt>
          <cx:pt idx="1269">12.215310298561352</cx:pt>
          <cx:pt idx="1270">11.430662437918196</cx:pt>
          <cx:pt idx="1271">9.7749450824445834</cx:pt>
          <cx:pt idx="1272">12.89953290555046</cx:pt>
          <cx:pt idx="1273">11.481673258834183</cx:pt>
          <cx:pt idx="1274">11.2880087806713</cx:pt>
          <cx:pt idx="1275">10.779544620829412</cx:pt>
          <cx:pt idx="1276">13.605729331302969</cx:pt>
          <cx:pt idx="1277">12.440712275421818</cx:pt>
          <cx:pt idx="1278">11.134074654384593</cx:pt>
          <cx:pt idx="1279">12.332174244857843</cx:pt>
          <cx:pt idx="1280">10.569370731188675</cx:pt>
          <cx:pt idx="1281">11.511968980202132</cx:pt>
          <cx:pt idx="1282">13.20015709157312</cx:pt>
          <cx:pt idx="1283">14.047933262850021</cx:pt>
          <cx:pt idx="1284">10.999545488967838</cx:pt>
          <cx:pt idx="1285">12.485465599566245</cx:pt>
          <cx:pt idx="1286">11.996938124332472</cx:pt>
          <cx:pt idx="1287">12.490691141407778</cx:pt>
          <cx:pt idx="1288">9.9998911553170249</cx:pt>
          <cx:pt idx="1289">13.657381100824487</cx:pt>
          <cx:pt idx="1290">10.084850440836595</cx:pt>
          <cx:pt idx="1291">11.718021523445296</cx:pt>
          <cx:pt idx="1292">13.701847122704738</cx:pt>
          <cx:pt idx="1293">12.140107808616227</cx:pt>
          <cx:pt idx="1294">13.745865438753597</cx:pt>
          <cx:pt idx="1295">12.377172389834755</cx:pt>
          <cx:pt idx="1296">10.44027268732726</cx:pt>
          <cx:pt idx="1297">10.784900599692147</cx:pt>
          <cx:pt idx="1298">12.997850842386264</cx:pt>
          <cx:pt idx="1299">13.189782068747183</cx:pt>
          <cx:pt idx="1300">13.1366646451451</cx:pt>
          <cx:pt idx="1301">12.314406766465611</cx:pt>
          <cx:pt idx="1302">14.190603113585134</cx:pt>
          <cx:pt idx="1303">8.6868709905909736</cx:pt>
          <cx:pt idx="1304">13.750333960936766</cx:pt>
          <cx:pt idx="1305">13.011198299406185</cx:pt>
          <cx:pt idx="1306">11.776463451917325</cx:pt>
          <cx:pt idx="1307">9.9745573014223581</cx:pt>
          <cx:pt idx="1308">12.224389740854649</cx:pt>
          <cx:pt idx="1309">15.160606851697489</cx:pt>
          <cx:pt idx="1310">11.675419094934336</cx:pt>
          <cx:pt idx="1311">9.695990877887704</cx:pt>
          <cx:pt idx="1312">10.065602442416044</cx:pt>
          <cx:pt idx="1313">13.656804002347647</cx:pt>
          <cx:pt idx="1314">12.712435306760057</cx:pt>
          <cx:pt idx="1315">12.4958684505463</cx:pt>
          <cx:pt idx="1316">13.893521925715049</cx:pt>
          <cx:pt idx="1317">11.785407008181318</cx:pt>
          <cx:pt idx="1318">13.109166992342907</cx:pt>
          <cx:pt idx="1319">10.882356555899083</cx:pt>
          <cx:pt idx="1320">12.6497397501208</cx:pt>
          <cx:pt idx="1321">14.486350581193424</cx:pt>
          <cx:pt idx="1322">14.083108813779399</cx:pt>
          <cx:pt idx="1323">14.273679584452148</cx:pt>
          <cx:pt idx="1324">11.090576946733192</cx:pt>
          <cx:pt idx="1325">12.561562051484048</cx:pt>
          <cx:pt idx="1326">12.825483975331359</cx:pt>
          <cx:pt idx="1327">13.608551902697807</cx:pt>
          <cx:pt idx="1328">14.331075621026882</cx:pt>
          <cx:pt idx="1329">11.323443512761161</cx:pt>
          <cx:pt idx="1330">12.767035786720061</cx:pt>
          <cx:pt idx="1331">16.699584389708072</cx:pt>
          <cx:pt idx="1332">13.859801255273405</cx:pt>
          <cx:pt idx="1333">9.9557458344722267</cx:pt>
          <cx:pt idx="1334">12.35575622353597</cx:pt>
          <cx:pt idx="1335">14.558055744222083</cx:pt>
          <cx:pt idx="1336">8.876354586203183</cx:pt>
          <cx:pt idx="1337">11.162844568768495</cx:pt>
          <cx:pt idx="1338">10.370059599019502</cx:pt>
          <cx:pt idx="1339">11.710838296766578</cx:pt>
          <cx:pt idx="1340">11.643659280884133</cx:pt>
          <cx:pt idx="1341">10.467920945314294</cx:pt>
          <cx:pt idx="1342">10.882564410015386</cx:pt>
          <cx:pt idx="1343">12.423098972391164</cx:pt>
          <cx:pt idx="1344">13.524188212902967</cx:pt>
          <cx:pt idx="1345">12.592431634754456</cx:pt>
          <cx:pt idx="1346">11.660534185702085</cx:pt>
          <cx:pt idx="1347">11.369930623164516</cx:pt>
          <cx:pt idx="1348">11.957188518824244</cx:pt>
          <cx:pt idx="1349">9.5444040211835777</cx:pt>
          <cx:pt idx="1350">13.421284637696688</cx:pt>
          <cx:pt idx="1351">12.494341709726939</cx:pt>
          <cx:pt idx="1352">12.788828162054079</cx:pt>
          <cx:pt idx="1353">10.055336251387846</cx:pt>
          <cx:pt idx="1354">11.7326738554386</cx:pt>
          <cx:pt idx="1355">12.675859580804063</cx:pt>
          <cx:pt idx="1356">11.731100040894949</cx:pt>
          <cx:pt idx="1357">10.76013889743508</cx:pt>
          <cx:pt idx="1358">10.586327194188964</cx:pt>
          <cx:pt idx="1359">12.67832505573735</cx:pt>
          <cx:pt idx="1360">14.263898554491583</cx:pt>
          <cx:pt idx="1361">8.9078116026231022</cx:pt>
          <cx:pt idx="1362">14.118619434960925</cx:pt>
          <cx:pt idx="1363">14.256665098729522</cx:pt>
          <cx:pt idx="1364">14.003306618985784</cx:pt>
          <cx:pt idx="1365">15.69966385896295</cx:pt>
          <cx:pt idx="1366">13.131153220742586</cx:pt>
          <cx:pt idx="1367">11.787774280292394</cx:pt>
          <cx:pt idx="1368">11.057635039684749</cx:pt>
          <cx:pt idx="1369">10.761962667657695</cx:pt>
          <cx:pt idx="1370">13.861803792958847</cx:pt>
          <cx:pt idx="1371">12.989494153236645</cx:pt>
          <cx:pt idx="1372">11.17607248695864</cx:pt>
          <cx:pt idx="1373">12.883394488751057</cx:pt>
          <cx:pt idx="1374">10.594159503693167</cx:pt>
          <cx:pt idx="1375">12.581343835724752</cx:pt>
          <cx:pt idx="1376">9.5579341363064785</cx:pt>
          <cx:pt idx="1377">10.229783833842554</cx:pt>
          <cx:pt idx="1378">10.301437686368063</cx:pt>
          <cx:pt idx="1379">9.0887911549124247</cx:pt>
          <cx:pt idx="1380">10.929796199104972</cx:pt>
          <cx:pt idx="1381">12.160574768363496</cx:pt>
          <cx:pt idx="1382">11.506374376377403</cx:pt>
          <cx:pt idx="1383">13.665168507839024</cx:pt>
          <cx:pt idx="1384">12.292714990568319</cx:pt>
          <cx:pt idx="1385">12.125646813172592</cx:pt>
          <cx:pt idx="1386">12.223293210707482</cx:pt>
          <cx:pt idx="1387">14.096830588232894</cx:pt>
          <cx:pt idx="1388">9.9950381013425549</cx:pt>
          <cx:pt idx="1389">10.416564248953408</cx:pt>
          <cx:pt idx="1390">17.660638694892814</cx:pt>
          <cx:pt idx="1391">12.137754632177034</cx:pt>
          <cx:pt idx="1392">11.585500573416393</cx:pt>
          <cx:pt idx="1393">10.296635165331374</cx:pt>
          <cx:pt idx="1394">15.380808473525027</cx:pt>
          <cx:pt idx="1395">11.134195326170138</cx:pt>
          <cx:pt idx="1396">10.915687385189933</cx:pt>
          <cx:pt idx="1397">9.7848067076394294</cx:pt>
          <cx:pt idx="1398">9.2088148484474672</cx:pt>
          <cx:pt idx="1399">9.3959923684204067</cx:pt>
          <cx:pt idx="1400">14.250377702867578</cx:pt>
          <cx:pt idx="1401">11.577194673125849</cx:pt>
          <cx:pt idx="1402">12.93096720218918</cx:pt>
          <cx:pt idx="1403">10.195122314786133</cx:pt>
          <cx:pt idx="1404">11.345279117959059</cx:pt>
          <cx:pt idx="1405">10.756246687728893</cx:pt>
          <cx:pt idx="1406">14.257956803123941</cx:pt>
          <cx:pt idx="1407">10.184488270845399</cx:pt>
          <cx:pt idx="1408">13.158296632048787</cx:pt>
          <cx:pt idx="1409">10.629207327476925</cx:pt>
          <cx:pt idx="1410">11.682950802851048</cx:pt>
          <cx:pt idx="1411">12.86603112093154</cx:pt>
          <cx:pt idx="1412">13.406849193518722</cx:pt>
          <cx:pt idx="1413">10.438963629741369</cx:pt>
          <cx:pt idx="1414">11.82633316854638</cx:pt>
          <cx:pt idx="1415">15.424884104880126</cx:pt>
          <cx:pt idx="1416">14.713090864770393</cx:pt>
          <cx:pt idx="1417">8.529658954910488</cx:pt>
          <cx:pt idx="1418">15.033526917124687</cx:pt>
          <cx:pt idx="1419">11.333490140133724</cx:pt>
          <cx:pt idx="1420">14.649693135307325</cx:pt>
          <cx:pt idx="1421">12.511743158046906</cx:pt>
          <cx:pt idx="1422">13.130480455867673</cx:pt>
          <cx:pt idx="1423">10.931561260938297</cx:pt>
          <cx:pt idx="1424">13.325277719856027</cx:pt>
          <cx:pt idx="1425">11.00076126059451</cx:pt>
          <cx:pt idx="1426">11.99257031355716</cx:pt>
          <cx:pt idx="1427">11.547416464843746</cx:pt>
          <cx:pt idx="1428">12.151264547885749</cx:pt>
          <cx:pt idx="1429">13.891434643343862</cx:pt>
          <cx:pt idx="1430">15.522035369579479</cx:pt>
          <cx:pt idx="1431">10.380390169512145</cx:pt>
          <cx:pt idx="1432">11.048693568968282</cx:pt>
          <cx:pt idx="1433">9.1386821984658972</cx:pt>
          <cx:pt idx="1434">12.378636478907389</cx:pt>
          <cx:pt idx="1435">7.004471489118111</cx:pt>
          <cx:pt idx="1436">16.003691420055567</cx:pt>
          <cx:pt idx="1437">15.420892545298551</cx:pt>
          <cx:pt idx="1438">11.106218816972964</cx:pt>
          <cx:pt idx="1439">14.611732003722882</cx:pt>
          <cx:pt idx="1440">12.751439669441492</cx:pt>
          <cx:pt idx="1441">13.374480587731288</cx:pt>
          <cx:pt idx="1442">15.231341221340653</cx:pt>
          <cx:pt idx="1443">12.348038692397253</cx:pt>
          <cx:pt idx="1444">12.976089063008599</cx:pt>
          <cx:pt idx="1445">13.218918436029355</cx:pt>
          <cx:pt idx="1446">13.806331729875133</cx:pt>
          <cx:pt idx="1447">12.476476275622128</cx:pt>
          <cx:pt idx="1448">11.501465922136932</cx:pt>
          <cx:pt idx="1449">11.708180829154044</cx:pt>
          <cx:pt idx="1450">8.9756297912369263</cx:pt>
          <cx:pt idx="1451">12.798848003181124</cx:pt>
          <cx:pt idx="1452">10.989682270875885</cx:pt>
          <cx:pt idx="1453">13.043081850663674</cx:pt>
          <cx:pt idx="1454">13.218079562465759</cx:pt>
          <cx:pt idx="1455">13.260297351179309</cx:pt>
          <cx:pt idx="1456">13.518205815978709</cx:pt>
          <cx:pt idx="1457">12.908883945095164</cx:pt>
          <cx:pt idx="1458">13.375492451830453</cx:pt>
          <cx:pt idx="1459">12.008093353101042</cx:pt>
          <cx:pt idx="1460">13.451829059781112</cx:pt>
          <cx:pt idx="1461">13.863084765846285</cx:pt>
          <cx:pt idx="1462">12.867431091104633</cx:pt>
          <cx:pt idx="1463">12.953885717223519</cx:pt>
          <cx:pt idx="1464">15.416539285119162</cx:pt>
          <cx:pt idx="1465">12.354864780593708</cx:pt>
          <cx:pt idx="1466">11.728506431646451</cx:pt>
          <cx:pt idx="1467">13.227436837503802</cx:pt>
          <cx:pt idx="1468">15.53943697726212</cx:pt>
          <cx:pt idx="1469">14.145038240541261</cx:pt>
          <cx:pt idx="1470">12.193961812817694</cx:pt>
          <cx:pt idx="1471">12.772192956917761</cx:pt>
          <cx:pt idx="1472">8.7242339450419202</cx:pt>
          <cx:pt idx="1473">12.25403630338641</cx:pt>
          <cx:pt idx="1474">12.348804810952016</cx:pt>
          <cx:pt idx="1475">13.607351248105756</cx:pt>
          <cx:pt idx="1476">16.224394217602374</cx:pt>
          <cx:pt idx="1477">10.916601350935967</cx:pt>
          <cx:pt idx="1478">14.583579252388322</cx:pt>
          <cx:pt idx="1479">12.401415041269184</cx:pt>
          <cx:pt idx="1480">12.968125353839712</cx:pt>
          <cx:pt idx="1481">12.855196525406592</cx:pt>
          <cx:pt idx="1482">12.579128114227794</cx:pt>
          <cx:pt idx="1483">12.485315052890849</cx:pt>
          <cx:pt idx="1484">14.450568521056933</cx:pt>
          <cx:pt idx="1485">9.047887503533504</cx:pt>
          <cx:pt idx="1486">11.747351158173002</cx:pt>
          <cx:pt idx="1487">13.183040480869279</cx:pt>
          <cx:pt idx="1488">14.272876867349751</cx:pt>
          <cx:pt idx="1489">10.755733519946899</cx:pt>
          <cx:pt idx="1490">9.9364762514279406</cx:pt>
          <cx:pt idx="1491">12.778303232615469</cx:pt>
          <cx:pt idx="1492">14.418654461550283</cx:pt>
          <cx:pt idx="1493">12.634983580614115</cx:pt>
          <cx:pt idx="1494">14.534528500279531</cx:pt>
          <cx:pt idx="1495">10.933630527684784</cx:pt>
          <cx:pt idx="1496">9.1015827321267402</cx:pt>
          <cx:pt idx="1497">12.934366125616767</cx:pt>
          <cx:pt idx="1498">12.388026363919991</cx:pt>
          <cx:pt idx="1499">15.172416476277292</cx:pt>
          <cx:pt idx="1500">13.447492667946976</cx:pt>
          <cx:pt idx="1501">13.093974940810103</cx:pt>
          <cx:pt idx="1502">11.925394699028864</cx:pt>
          <cx:pt idx="1503">9.6298568417498185</cx:pt>
          <cx:pt idx="1504">13.132225718269776</cx:pt>
          <cx:pt idx="1505">13.344702076078375</cx:pt>
          <cx:pt idx="1506">11.616329827001792</cx:pt>
          <cx:pt idx="1507">14.461122811898328</cx:pt>
          <cx:pt idx="1508">11.415132403245885</cx:pt>
          <cx:pt idx="1509">12.712501619199269</cx:pt>
          <cx:pt idx="1510">12.59555217436453</cx:pt>
          <cx:pt idx="1511">9.0785274925420971</cx:pt>
          <cx:pt idx="1512">14.400811852994233</cx:pt>
          <cx:pt idx="1513">11.020034586595685</cx:pt>
          <cx:pt idx="1514">15.763713733689725</cx:pt>
          <cx:pt idx="1515">12.148942551017948</cx:pt>
          <cx:pt idx="1516">10.217944099921377</cx:pt>
          <cx:pt idx="1517">10.951574914853682</cx:pt>
          <cx:pt idx="1518">12.216623444676751</cx:pt>
          <cx:pt idx="1519">14.667053490729044</cx:pt>
          <cx:pt idx="1520">13.8340446744294</cx:pt>
          <cx:pt idx="1521">15.002673018670336</cx:pt>
          <cx:pt idx="1522">11.878938539051401</cx:pt>
          <cx:pt idx="1523">13.22285442863628</cx:pt>
          <cx:pt idx="1524">11.378685475344701</cx:pt>
          <cx:pt idx="1525">10.943102122907995</cx:pt>
          <cx:pt idx="1526">11.356430523009166</cx:pt>
          <cx:pt idx="1527">12.668031439327819</cx:pt>
          <cx:pt idx="1528">11.941450263466665</cx:pt>
          <cx:pt idx="1529">12.077598340827073</cx:pt>
          <cx:pt idx="1530">11.60236975048686</cx:pt>
          <cx:pt idx="1531">11.924100590121421</cx:pt>
          <cx:pt idx="1532">13.828791103865631</cx:pt>
          <cx:pt idx="1533">14.430431505767693</cx:pt>
          <cx:pt idx="1534">17.210467983797773</cx:pt>
          <cx:pt idx="1535">11.232893789177178</cx:pt>
          <cx:pt idx="1536">15.10560639458415</cx:pt>
          <cx:pt idx="1537">11.680368905640904</cx:pt>
          <cx:pt idx="1538">8.9422046310465273</cx:pt>
          <cx:pt idx="1539">13.34875133970738</cx:pt>
          <cx:pt idx="1540">12.11330863385612</cx:pt>
          <cx:pt idx="1541">11.737733408142796</cx:pt>
          <cx:pt idx="1542">11.743633449170121</cx:pt>
          <cx:pt idx="1543">10.596599106610935</cx:pt>
          <cx:pt idx="1544">12.56133107204537</cx:pt>
          <cx:pt idx="1545">13.840737331860248</cx:pt>
          <cx:pt idx="1546">10.561802922417453</cx:pt>
          <cx:pt idx="1547">13.86451100565267</cx:pt>
          <cx:pt idx="1548">11.758910578161887</cx:pt>
          <cx:pt idx="1549">13.446489503465832</cx:pt>
          <cx:pt idx="1550">14.286473124695039</cx:pt>
          <cx:pt idx="1551">12.951649260774417</cx:pt>
          <cx:pt idx="1552">14.672466157788909</cx:pt>
          <cx:pt idx="1553">12.440317685920459</cx:pt>
          <cx:pt idx="1554">13.231325701914699</cx:pt>
          <cx:pt idx="1555">11.718309419352126</cx:pt>
          <cx:pt idx="1556">13.479197401698402</cx:pt>
          <cx:pt idx="1557">11.941004932723501</cx:pt>
          <cx:pt idx="1558">14.850470741699368</cx:pt>
          <cx:pt idx="1559">15.461481903819566</cx:pt>
          <cx:pt idx="1560">11.475391912654887</cx:pt>
          <cx:pt idx="1561">15.324733767902099</cx:pt>
          <cx:pt idx="1562">12.211154373348306</cx:pt>
          <cx:pt idx="1563">10.818429350033055</cx:pt>
          <cx:pt idx="1564">11.867791802499614</cx:pt>
          <cx:pt idx="1565">10.50008777476425</cx:pt>
          <cx:pt idx="1566">11.436995197777845</cx:pt>
          <cx:pt idx="1567">14.032343969044403</cx:pt>
          <cx:pt idx="1568">11.95814917199989</cx:pt>
          <cx:pt idx="1569">12.501496283677618</cx:pt>
          <cx:pt idx="1570">13.836401122852218</cx:pt>
          <cx:pt idx="1571">16.039725675250629</cx:pt>
          <cx:pt idx="1572">14.904986128089117</cx:pt>
          <cx:pt idx="1573">10.79216866322313</cx:pt>
          <cx:pt idx="1574">14.240148097201425</cx:pt>
          <cx:pt idx="1575">14.966872023613899</cx:pt>
          <cx:pt idx="1576">11.882872073374399</cx:pt>
          <cx:pt idx="1577">13.425674920887728</cx:pt>
          <cx:pt idx="1578">13.042701735837573</cx:pt>
          <cx:pt idx="1579">11.945228152651065</cx:pt>
          <cx:pt idx="1580">9.9078606260635116</cx:pt>
          <cx:pt idx="1581">13.394980634307895</cx:pt>
          <cx:pt idx="1582">10.283745258665078</cx:pt>
          <cx:pt idx="1583">14.507143922599749</cx:pt>
          <cx:pt idx="1584">15.175768830173681</cx:pt>
          <cx:pt idx="1585">13.515583739891799</cx:pt>
          <cx:pt idx="1586">13.677859199102905</cx:pt>
          <cx:pt idx="1587">10.84005747240816</cx:pt>
          <cx:pt idx="1588">13.504114771610569</cx:pt>
          <cx:pt idx="1589">10.509030666238457</cx:pt>
          <cx:pt idx="1590">13.194902248650486</cx:pt>
          <cx:pt idx="1591">10.089920609479829</cx:pt>
          <cx:pt idx="1592">14.269466743570234</cx:pt>
          <cx:pt idx="1593">10.63371097537299</cx:pt>
          <cx:pt idx="1594">15.305721447283483</cx:pt>
          <cx:pt idx="1595">13.925773904749034</cx:pt>
          <cx:pt idx="1596">12.174868406238984</cx:pt>
          <cx:pt idx="1597">12.682530853678688</cx:pt>
          <cx:pt idx="1598">8.9510976568567173</cx:pt>
          <cx:pt idx="1599">11.908958627098096</cx:pt>
          <cx:pt idx="1600">13.023129151004786</cx:pt>
          <cx:pt idx="1601">12.836485300539458</cx:pt>
          <cx:pt idx="1602">10.248061542487379</cx:pt>
          <cx:pt idx="1603">13.26202659402251</cx:pt>
          <cx:pt idx="1604">12.093606555557249</cx:pt>
          <cx:pt idx="1605">12.175629373528364</cx:pt>
          <cx:pt idx="1606">13.122717338325755</cx:pt>
          <cx:pt idx="1607">9.9474013042072364</cx:pt>
          <cx:pt idx="1608">9.229917829799092</cx:pt>
          <cx:pt idx="1609">13.526171944118719</cx:pt>
          <cx:pt idx="1610">12.933912684884888</cx:pt>
          <cx:pt idx="1611">13.642312606372792</cx:pt>
          <cx:pt idx="1612">14.579507722429105</cx:pt>
          <cx:pt idx="1613">11.919557550892502</cx:pt>
          <cx:pt idx="1614">11.313682640243803</cx:pt>
          <cx:pt idx="1615">15.982734375832869</cx:pt>
          <cx:pt idx="1616">9.3488252098936808</cx:pt>
          <cx:pt idx="1617">12.040528646191474</cx:pt>
          <cx:pt idx="1618">9.9506625760697602</cx:pt>
          <cx:pt idx="1619">11.809310803204133</cx:pt>
          <cx:pt idx="1620">15.390003783819045</cx:pt>
          <cx:pt idx="1621">12.761776697907452</cx:pt>
          <cx:pt idx="1622">13.99921800922465</cx:pt>
          <cx:pt idx="1623">14.026715265819291</cx:pt>
          <cx:pt idx="1624">11.043828932660258</cx:pt>
          <cx:pt idx="1625">13.040378057884196</cx:pt>
          <cx:pt idx="1626">13.881056053077538</cx:pt>
          <cx:pt idx="1627">13.994622818726002</cx:pt>
          <cx:pt idx="1628">11.163833778104738</cx:pt>
          <cx:pt idx="1629">12.376332102192151</cx:pt>
          <cx:pt idx="1630">14.086214151138062</cx:pt>
          <cx:pt idx="1631">11.337525107229759</cx:pt>
          <cx:pt idx="1632">12.122305663882008</cx:pt>
          <cx:pt idx="1633">11.375070654472914</cx:pt>
          <cx:pt idx="1634">10.788372721741004</cx:pt>
          <cx:pt idx="1635">13.238895410925299</cx:pt>
          <cx:pt idx="1636">10.591398520289678</cx:pt>
          <cx:pt idx="1637">12.82025661784912</cx:pt>
          <cx:pt idx="1638">12.729474346159767</cx:pt>
          <cx:pt idx="1639">13.026568713300698</cx:pt>
          <cx:pt idx="1640">10.640766374784279</cx:pt>
          <cx:pt idx="1641">13.400939329130701</cx:pt>
          <cx:pt idx="1642">11.432053864075824</cx:pt>
          <cx:pt idx="1643">12.247384803784055</cx:pt>
          <cx:pt idx="1644">11.033597228868656</cx:pt>
          <cx:pt idx="1645">13.888490210422052</cx:pt>
          <cx:pt idx="1646">13.154082290601707</cx:pt>
          <cx:pt idx="1647">11.535802378091335</cx:pt>
          <cx:pt idx="1648">12.022466195356113</cx:pt>
          <cx:pt idx="1649">14.533120848662989</cx:pt>
          <cx:pt idx="1650">12.29062037415668</cx:pt>
          <cx:pt idx="1651">11.736796970617572</cx:pt>
          <cx:pt idx="1652">10.923466663540674</cx:pt>
          <cx:pt idx="1653">12.67077389117474</cx:pt>
          <cx:pt idx="1654">13.592372085042438</cx:pt>
          <cx:pt idx="1655">11.844030503076576</cx:pt>
          <cx:pt idx="1656">11.080919261494165</cx:pt>
          <cx:pt idx="1657">13.802831937917519</cx:pt>
          <cx:pt idx="1658">11.037081234935291</cx:pt>
          <cx:pt idx="1659">11.224134234686984</cx:pt>
          <cx:pt idx="1660">11.943428429991169</cx:pt>
          <cx:pt idx="1661">12.419780064454173</cx:pt>
          <cx:pt idx="1662">11.356928381546311</cx:pt>
          <cx:pt idx="1663">14.931542398794647</cx:pt>
          <cx:pt idx="1664">12.831769710745013</cx:pt>
          <cx:pt idx="1665">11.3429437338032</cx:pt>
          <cx:pt idx="1666">9.9249999941181208</cx:pt>
          <cx:pt idx="1667">14.286863617138069</cx:pt>
          <cx:pt idx="1668">12.788186412654653</cx:pt>
          <cx:pt idx="1669">12.440993813203795</cx:pt>
          <cx:pt idx="1670">13.093595457331844</cx:pt>
          <cx:pt idx="1671">12.130726927807471</cx:pt>
          <cx:pt idx="1672">12.526840402043632</cx:pt>
          <cx:pt idx="1673">13.427671147549283</cx:pt>
          <cx:pt idx="1674">16.637270705818008</cx:pt>
          <cx:pt idx="1675">12.429993610339153</cx:pt>
          <cx:pt idx="1676">12.135080097779312</cx:pt>
          <cx:pt idx="1677">10.711606196047006</cx:pt>
          <cx:pt idx="1678">13.665060939462219</cx:pt>
          <cx:pt idx="1679">12.439602581985534</cx:pt>
          <cx:pt idx="1680">14.685481637725458</cx:pt>
          <cx:pt idx="1681">14.528627742672892</cx:pt>
          <cx:pt idx="1682">12.209412833300007</cx:pt>
          <cx:pt idx="1683">9.0117185496426497</cx:pt>
          <cx:pt idx="1684">10.347268609296799</cx:pt>
          <cx:pt idx="1685">9.4411000534252274</cx:pt>
          <cx:pt idx="1686">15.554059517859653</cx:pt>
          <cx:pt idx="1687">11.678447141341879</cx:pt>
          <cx:pt idx="1688">11.283534535632668</cx:pt>
          <cx:pt idx="1689">13.601279569616604</cx:pt>
          <cx:pt idx="1690">11.995021639290846</cx:pt>
          <cx:pt idx="1691">15.245021192470036</cx:pt>
          <cx:pt idx="1692">10.752552350376595</cx:pt>
          <cx:pt idx="1693">13.903263279313705</cx:pt>
          <cx:pt idx="1694">10.823743376766883</cx:pt>
          <cx:pt idx="1695">17.333969241024075</cx:pt>
          <cx:pt idx="1696">13.422599141918536</cx:pt>
          <cx:pt idx="1697">12.134817668661814</cx:pt>
          <cx:pt idx="1698">11.989373088848502</cx:pt>
          <cx:pt idx="1699">11.444280464620585</cx:pt>
          <cx:pt idx="1700">11.709111789692439</cx:pt>
          <cx:pt idx="1701">14.451035457064261</cx:pt>
          <cx:pt idx="1702">12.150158027218062</cx:pt>
          <cx:pt idx="1703">12.619738206554599</cx:pt>
          <cx:pt idx="1704">10.701838999752381</cx:pt>
          <cx:pt idx="1705">12.815583209745411</cx:pt>
          <cx:pt idx="1706">10.028241875924222</cx:pt>
          <cx:pt idx="1707">10.921143490326598</cx:pt>
          <cx:pt idx="1708">14.051641783709073</cx:pt>
          <cx:pt idx="1709">12.958895941598767</cx:pt>
          <cx:pt idx="1710">12.036486140809739</cx:pt>
          <cx:pt idx="1711">13.826387842093652</cx:pt>
          <cx:pt idx="1712">10.092573824804917</cx:pt>
          <cx:pt idx="1713">11.702180320253868</cx:pt>
          <cx:pt idx="1714">16.259530129007874</cx:pt>
          <cx:pt idx="1715">12.453764378940901</cx:pt>
          <cx:pt idx="1716">12.296492048212055</cx:pt>
          <cx:pt idx="1717">12.06227162488943</cx:pt>
          <cx:pt idx="1718">11.89746588483691</cx:pt>
          <cx:pt idx="1719">13.650111670352338</cx:pt>
          <cx:pt idx="1720">13.201659424835187</cx:pt>
          <cx:pt idx="1721">12.249704564042624</cx:pt>
          <cx:pt idx="1722">13.585107087238773</cx:pt>
          <cx:pt idx="1723">13.750617939716467</cx:pt>
          <cx:pt idx="1724">12.05283793439793</cx:pt>
          <cx:pt idx="1725">11.928069734601094</cx:pt>
          <cx:pt idx="1726">11.98292750063877</cx:pt>
          <cx:pt idx="1727">9.804041466162861</cx:pt>
          <cx:pt idx="1728">13.51958362273756</cx:pt>
          <cx:pt idx="1729">13.597661913493026</cx:pt>
          <cx:pt idx="1730">10.461304835099082</cx:pt>
          <cx:pt idx="1731">11.18898669543675</cx:pt>
          <cx:pt idx="1732">10.053161727888043</cx:pt>
          <cx:pt idx="1733">13.32780581850021</cx:pt>
          <cx:pt idx="1734">10.945397865475416</cx:pt>
          <cx:pt idx="1735">12.106419056177778</cx:pt>
          <cx:pt idx="1736">12.503395942170105</cx:pt>
          <cx:pt idx="1737">10.568374052075519</cx:pt>
          <cx:pt idx="1738">12.970728557476862</cx:pt>
          <cx:pt idx="1739">11.048658474090844</cx:pt>
          <cx:pt idx="1740">12.408807889073763</cx:pt>
          <cx:pt idx="1741">11.725775009684813</cx:pt>
          <cx:pt idx="1742">14.677618095255538</cx:pt>
          <cx:pt idx="1743">12.378127924288886</cx:pt>
          <cx:pt idx="1744">11.08421015575361</cx:pt>
          <cx:pt idx="1745">12.604253310664578</cx:pt>
          <cx:pt idx="1746">11.283017181289216</cx:pt>
          <cx:pt idx="1747">13.978125066725907</cx:pt>
          <cx:pt idx="1748">14.854170499039267</cx:pt>
          <cx:pt idx="1749">14.542072234143843</cx:pt>
          <cx:pt idx="1750">13.621286793868819</cx:pt>
          <cx:pt idx="1751">11.259900255930635</cx:pt>
          <cx:pt idx="1752">12.880299956218355</cx:pt>
          <cx:pt idx="1753">11.177028367361148</cx:pt>
          <cx:pt idx="1754">13.202191278386511</cx:pt>
          <cx:pt idx="1755">11.546641946196806</cx:pt>
          <cx:pt idx="1756">12.027182527467991</cx:pt>
          <cx:pt idx="1757">9.3915206518083281</cx:pt>
          <cx:pt idx="1758">13.610351583319705</cx:pt>
          <cx:pt idx="1759">14.307719252200243</cx:pt>
          <cx:pt idx="1760">13.029364281317546</cx:pt>
          <cx:pt idx="1761">13.352978747510246</cx:pt>
          <cx:pt idx="1762">15.601263586097357</cx:pt>
          <cx:pt idx="1763">12.837053489098498</cx:pt>
          <cx:pt idx="1764">14.772334889176179</cx:pt>
          <cx:pt idx="1765">13.577103943690547</cx:pt>
          <cx:pt idx="1766">14.667432848075597</cx:pt>
          <cx:pt idx="1767">13.897431202666123</cx:pt>
          <cx:pt idx="1768">13.218873860384058</cx:pt>
          <cx:pt idx="1769">12.625923059120549</cx:pt>
          <cx:pt idx="1770">11.554177614353325</cx:pt>
          <cx:pt idx="1771">14.173683866998909</cx:pt>
          <cx:pt idx="1772">12.083661501065324</cx:pt>
          <cx:pt idx="1773">13.595442440876161</cx:pt>
          <cx:pt idx="1774">13.418586195701046</cx:pt>
          <cx:pt idx="1775">11.186529716935947</cx:pt>
          <cx:pt idx="1776">13.023725209709939</cx:pt>
          <cx:pt idx="1777">9.3153218421523789</cx:pt>
          <cx:pt idx="1778">11.933442467580834</cx:pt>
          <cx:pt idx="1779">13.521625130162667</cx:pt>
          <cx:pt idx="1780">11.417099689973393</cx:pt>
          <cx:pt idx="1781">12.615914514884253</cx:pt>
          <cx:pt idx="1782">12.307006049641238</cx:pt>
          <cx:pt idx="1783">15.550161994754534</cx:pt>
          <cx:pt idx="1784">11.553923043670004</cx:pt>
          <cx:pt idx="1785">12.398780636980502</cx:pt>
          <cx:pt idx="1786">12.110417189944915</cx:pt>
          <cx:pt idx="1787">13.430610562196126</cx:pt>
          <cx:pt idx="1788">12.796256134376426</cx:pt>
          <cx:pt idx="1789">12.060092108470421</cx:pt>
          <cx:pt idx="1790">12.343389044417689</cx:pt>
          <cx:pt idx="1791">13.431305294790475</cx:pt>
          <cx:pt idx="1792">10.447469319099675</cx:pt>
          <cx:pt idx="1793">12.65672560915241</cx:pt>
          <cx:pt idx="1794">9.8864181525373205</cx:pt>
          <cx:pt idx="1795">11.523281535652016</cx:pt>
          <cx:pt idx="1796">13.643839502101565</cx:pt>
          <cx:pt idx="1797">12.946666144573372</cx:pt>
          <cx:pt idx="1798">12.481204759094162</cx:pt>
          <cx:pt idx="1799">10.227389739851228</cx:pt>
          <cx:pt idx="1800">14.733381295064959</cx:pt>
          <cx:pt idx="1801">14.702397915288049</cx:pt>
          <cx:pt idx="1802">13.416720905007544</cx:pt>
          <cx:pt idx="1803">13.240813545415905</cx:pt>
          <cx:pt idx="1804">12.830223361009821</cx:pt>
          <cx:pt idx="1805">13.677242695806914</cx:pt>
          <cx:pt idx="1806">11.054981829926636</cx:pt>
          <cx:pt idx="1807">13.035532709765754</cx:pt>
          <cx:pt idx="1808">10.301854706348102</cx:pt>
          <cx:pt idx="1809">13.576505345449423</cx:pt>
          <cx:pt idx="1810">12.802514465160032</cx:pt>
          <cx:pt idx="1811">13.281127762000722</cx:pt>
          <cx:pt idx="1812">9.5781861438283045</cx:pt>
          <cx:pt idx="1813">12.555322159359468</cx:pt>
          <cx:pt idx="1814">10.480982641216062</cx:pt>
          <cx:pt idx="1815">13.351473375793983</cx:pt>
          <cx:pt idx="1816">12.676084011346378</cx:pt>
          <cx:pt idx="1817">10.110437689865053</cx:pt>
          <cx:pt idx="1818">13.549347888775394</cx:pt>
          <cx:pt idx="1819">13.151777912021085</cx:pt>
          <cx:pt idx="1820">10.971860574625049</cx:pt>
          <cx:pt idx="1821">13.811059937591361</cx:pt>
          <cx:pt idx="1822">12.08689620442931</cx:pt>
          <cx:pt idx="1823">13.345669520618069</cx:pt>
          <cx:pt idx="1824">8.4044925665423253</cx:pt>
          <cx:pt idx="1825">12.368429087934441</cx:pt>
          <cx:pt idx="1826">11.512262113172376</cx:pt>
          <cx:pt idx="1827">11.165408207860814</cx:pt>
          <cx:pt idx="1828">13.464194823257488</cx:pt>
          <cx:pt idx="1829">10.911935066672331</cx:pt>
          <cx:pt idx="1830">12.290286385715854</cx:pt>
          <cx:pt idx="1831">15.646323796339281</cx:pt>
          <cx:pt idx="1832">10.976933792760844</cx:pt>
          <cx:pt idx="1833">13.180571069944842</cx:pt>
          <cx:pt idx="1834">9.2274712518483621</cx:pt>
          <cx:pt idx="1835">11.726332583608931</cx:pt>
          <cx:pt idx="1836">15.615115069010074</cx:pt>
          <cx:pt idx="1837">11.284363470979802</cx:pt>
          <cx:pt idx="1838">10.79569457357865</cx:pt>
          <cx:pt idx="1839">12.263681660377063</cx:pt>
          <cx:pt idx="1840">13.22593894175092</cx:pt>
          <cx:pt idx="1841">11.374617573295113</cx:pt>
          <cx:pt idx="1842">9.3111251231476651</cx:pt>
          <cx:pt idx="1843">11.863531124860163</cx:pt>
          <cx:pt idx="1844">15.109078230539311</cx:pt>
          <cx:pt idx="1845">12.204913331335968</cx:pt>
          <cx:pt idx="1846">12.241841323550611</cx:pt>
          <cx:pt idx="1847">11.331826304595582</cx:pt>
          <cx:pt idx="1848">15.080944707905687</cx:pt>
          <cx:pt idx="1849">10.638393793306061</cx:pt>
          <cx:pt idx="1850">12.301302429343329</cx:pt>
          <cx:pt idx="1851">8.0954152633218666</cx:pt>
          <cx:pt idx="1852">11.357550373839771</cx:pt>
          <cx:pt idx="1853">12.136788208661637</cx:pt>
          <cx:pt idx="1854">11.40378773580286</cx:pt>
          <cx:pt idx="1855">10.081437206093943</cx:pt>
          <cx:pt idx="1856">9.8021538701556601</cx:pt>
          <cx:pt idx="1857">11.699237898783455</cx:pt>
          <cx:pt idx="1858">14.432295028885472</cx:pt>
          <cx:pt idx="1859">11.75959572448698</cx:pt>
          <cx:pt idx="1860">13.712427835947892</cx:pt>
          <cx:pt idx="1861">13.010087097799012</cx:pt>
          <cx:pt idx="1862">11.735869116241728</cx:pt>
          <cx:pt idx="1863">12.247832510990444</cx:pt>
          <cx:pt idx="1864">11.799650952896252</cx:pt>
          <cx:pt idx="1865">10.907893507289737</cx:pt>
          <cx:pt idx="1866">15.363151205923344</cx:pt>
          <cx:pt idx="1867">13.918657412313886</cx:pt>
          <cx:pt idx="1868">13.661355857928102</cx:pt>
          <cx:pt idx="1869">13.244529395240409</cx:pt>
          <cx:pt idx="1870">16.989148366576792</cx:pt>
          <cx:pt idx="1871">11.854460073754268</cx:pt>
          <cx:pt idx="1872">10.637364954132902</cx:pt>
          <cx:pt idx="1873">11.182731493437533</cx:pt>
          <cx:pt idx="1874">10.070384803678472</cx:pt>
          <cx:pt idx="1875">11.54875011628366</cx:pt>
          <cx:pt idx="1876">13.076141111941872</cx:pt>
          <cx:pt idx="1877">10.721317820873695</cx:pt>
          <cx:pt idx="1878">13.838757854212647</cx:pt>
          <cx:pt idx="1879">11.492132185047629</cx:pt>
          <cx:pt idx="1880">11.078213512361707</cx:pt>
          <cx:pt idx="1881">13.97573142342241</cx:pt>
          <cx:pt idx="1882">14.886831507029081</cx:pt>
          <cx:pt idx="1883">13.529281232257441</cx:pt>
          <cx:pt idx="1884">14.214047379369235</cx:pt>
          <cx:pt idx="1885">11.491509947549295</cx:pt>
          <cx:pt idx="1886">14.350554055632799</cx:pt>
          <cx:pt idx="1887">10.647172040849341</cx:pt>
          <cx:pt idx="1888">12.711400343813731</cx:pt>
          <cx:pt idx="1889">12.95020721666368</cx:pt>
          <cx:pt idx="1890">11.807843773581673</cx:pt>
          <cx:pt idx="1891">13.883119600136448</cx:pt>
          <cx:pt idx="1892">11.836764705768246</cx:pt>
          <cx:pt idx="1893">11.71052480934579</cx:pt>
          <cx:pt idx="1894">14.647454411468631</cx:pt>
          <cx:pt idx="1895">12.107340327956399</cx:pt>
          <cx:pt idx="1896">14.332896364160499</cx:pt>
          <cx:pt idx="1897">11.496012290744963</cx:pt>
          <cx:pt idx="1898">11.182500682910938</cx:pt>
          <cx:pt idx="1899">12.942230483807782</cx:pt>
          <cx:pt idx="1900">11.993388202754097</cx:pt>
          <cx:pt idx="1901">15.741422220145504</cx:pt>
          <cx:pt idx="1902">15.749319040113356</cx:pt>
          <cx:pt idx="1903">11.14825536710465</cx:pt>
          <cx:pt idx="1904">11.534213252365008</cx:pt>
          <cx:pt idx="1905">13.921280033027223</cx:pt>
          <cx:pt idx="1906">11.734990422269233</cx:pt>
          <cx:pt idx="1907">9.9857657232583463</cx:pt>
          <cx:pt idx="1908">11.941291791227037</cx:pt>
          <cx:pt idx="1909">12.219384723456185</cx:pt>
          <cx:pt idx="1910">11.866740622179055</cx:pt>
          <cx:pt idx="1911">12.862368494296055</cx:pt>
          <cx:pt idx="1912">13.022313036358195</cx:pt>
          <cx:pt idx="1913">12.922231553739683</cx:pt>
          <cx:pt idx="1914">12.143533742662376</cx:pt>
          <cx:pt idx="1915">12.857295535059045</cx:pt>
          <cx:pt idx="1916">14.136715575080412</cx:pt>
          <cx:pt idx="1917">10.922373928244244</cx:pt>
          <cx:pt idx="1918">11.710684321162612</cx:pt>
          <cx:pt idx="1919">13.515550155113475</cx:pt>
          <cx:pt idx="1920">12.531319034368936</cx:pt>
          <cx:pt idx="1921">10.283816805788867</cx:pt>
          <cx:pt idx="1922">10.298651202127315</cx:pt>
          <cx:pt idx="1923">11.408582696212813</cx:pt>
          <cx:pt idx="1924">11.789489359485389</cx:pt>
          <cx:pt idx="1925">14.762855427076088</cx:pt>
          <cx:pt idx="1926">12.220839722120585</cx:pt>
          <cx:pt idx="1927">10.359809544904866</cx:pt>
          <cx:pt idx="1928">11.723165029586564</cx:pt>
          <cx:pt idx="1929">8.8788785063114553</cx:pt>
          <cx:pt idx="1930">13.120622932666809</cx:pt>
          <cx:pt idx="1931">12.046172743754262</cx:pt>
          <cx:pt idx="1932">14.620206416644267</cx:pt>
          <cx:pt idx="1933">12.567484433607484</cx:pt>
          <cx:pt idx="1934">11.638192961094548</cx:pt>
          <cx:pt idx="1935">11.52714642369077</cx:pt>
          <cx:pt idx="1936">11.919514283103606</cx:pt>
          <cx:pt idx="1937">12.356515448402652</cx:pt>
          <cx:pt idx="1938">12.681717879511277</cx:pt>
          <cx:pt idx="1939">14.82492021731117</cx:pt>
          <cx:pt idx="1940">12.808230342398856</cx:pt>
          <cx:pt idx="1941">14.743588782996476</cx:pt>
          <cx:pt idx="1942">15.053066128220365</cx:pt>
          <cx:pt idx="1943">11.171322126926334</cx:pt>
          <cx:pt idx="1944">14.426709022460599</cx:pt>
          <cx:pt idx="1945">12.147062744387185</cx:pt>
          <cx:pt idx="1946">11.910729488066384</cx:pt>
          <cx:pt idx="1947">12.223886642026446</cx:pt>
          <cx:pt idx="1948">16.951157785543344</cx:pt>
          <cx:pt idx="1949">9.9402490722987444</cx:pt>
          <cx:pt idx="1950">11.176963472852334</cx:pt>
          <cx:pt idx="1951">12.148601010942301</cx:pt>
          <cx:pt idx="1952">11.826204851746622</cx:pt>
          <cx:pt idx="1953">11.80475432348582</cx:pt>
          <cx:pt idx="1954">16.079686731305248</cx:pt>
          <cx:pt idx="1955">11.605518812736332</cx:pt>
          <cx:pt idx="1956">12.802140892030641</cx:pt>
          <cx:pt idx="1957">11.744120712209279</cx:pt>
          <cx:pt idx="1958">11.036978813521559</cx:pt>
          <cx:pt idx="1959">16.245340210787457</cx:pt>
          <cx:pt idx="1960">14.683195421118153</cx:pt>
          <cx:pt idx="1961">16.273984561791011</cx:pt>
          <cx:pt idx="1962">11.210998068840976</cx:pt>
          <cx:pt idx="1963">10.712592863139989</cx:pt>
          <cx:pt idx="1964">9.2103312686092345</cx:pt>
          <cx:pt idx="1965">12.391206497030907</cx:pt>
          <cx:pt idx="1966">12.210000949006544</cx:pt>
          <cx:pt idx="1967">10.255481838897152</cx:pt>
          <cx:pt idx="1968">11.040644499707721</cx:pt>
          <cx:pt idx="1969">10.18392943813844</cx:pt>
          <cx:pt idx="1970">11.01592348607244</cx:pt>
          <cx:pt idx="1971">13.292189766571182</cx:pt>
          <cx:pt idx="1972">11.23153757560161</cx:pt>
          <cx:pt idx="1973">11.859044784310191</cx:pt>
          <cx:pt idx="1974">15.652918753423233</cx:pt>
          <cx:pt idx="1975">10.531601086390282</cx:pt>
          <cx:pt idx="1976">13.546820113581996</cx:pt>
          <cx:pt idx="1977">12.452403956521712</cx:pt>
          <cx:pt idx="1978">11.656109280453004</cx:pt>
          <cx:pt idx="1979">11.054627915127938</cx:pt>
          <cx:pt idx="1980">7.0005619898732361</cx:pt>
          <cx:pt idx="1981">15.858663016619051</cx:pt>
          <cx:pt idx="1982">11.234458633427108</cx:pt>
          <cx:pt idx="1983">13.062476658770265</cx:pt>
          <cx:pt idx="1984">12.093929556216441</cx:pt>
          <cx:pt idx="1985">9.9749486639078437</cx:pt>
          <cx:pt idx="1986">12.493687066036918</cx:pt>
          <cx:pt idx="1987">15.394404167253571</cx:pt>
          <cx:pt idx="1988">14.983524336925598</cx:pt>
          <cx:pt idx="1989">12.671257197107034</cx:pt>
          <cx:pt idx="1990">12.037743139255644</cx:pt>
          <cx:pt idx="1991">11.805161152775893</cx:pt>
          <cx:pt idx="1992">12.539478929577689</cx:pt>
          <cx:pt idx="1993">13.590480491390187</cx:pt>
          <cx:pt idx="1994">10.600500176599745</cx:pt>
          <cx:pt idx="1995">13.257767912148189</cx:pt>
          <cx:pt idx="1996">14.264250223569642</cx:pt>
          <cx:pt idx="1997">12.747234653963467</cx:pt>
          <cx:pt idx="1998">10.478138385670107</cx:pt>
          <cx:pt idx="1999">11.600139791300746</cx:pt>
          <cx:pt idx="2000">13.465112462250271</cx:pt>
          <cx:pt idx="2001">14.771097600252798</cx:pt>
          <cx:pt idx="2002">11.772555177729618</cx:pt>
          <cx:pt idx="2003">12.406810796784713</cx:pt>
          <cx:pt idx="2004">11.389361758067643</cx:pt>
          <cx:pt idx="2005">10.743878054723547</cx:pt>
          <cx:pt idx="2006">9.4752405233220802</cx:pt>
          <cx:pt idx="2007">11.910792452563085</cx:pt>
          <cx:pt idx="2008">13.288655476650447</cx:pt>
          <cx:pt idx="2009">13.345781005484829</cx:pt>
          <cx:pt idx="2010">13.719107108045648</cx:pt>
          <cx:pt idx="2011">12.945060876751407</cx:pt>
          <cx:pt idx="2012">10.39568667694482</cx:pt>
          <cx:pt idx="2013">10.751303568839987</cx:pt>
          <cx:pt idx="2014">12.36729607906276</cx:pt>
          <cx:pt idx="2015">12.610116984831723</cx:pt>
          <cx:pt idx="2016">13.046430646442284</cx:pt>
          <cx:pt idx="2017">12.04120964181139</cx:pt>
          <cx:pt idx="2018">15.240163123335863</cx:pt>
          <cx:pt idx="2019">11.796206455755634</cx:pt>
          <cx:pt idx="2020">14.317693507929958</cx:pt>
          <cx:pt idx="2021">13.102075187988813</cx:pt>
          <cx:pt idx="2022">11.495342477202033</cx:pt>
          <cx:pt idx="2023">11.253285867000271</cx:pt>
          <cx:pt idx="2024">12.720357982505091</cx:pt>
          <cx:pt idx="2025">9.0829122766907524</cx:pt>
          <cx:pt idx="2026">13.161761507295511</cx:pt>
          <cx:pt idx="2027">11.741917818521753</cx:pt>
          <cx:pt idx="2028">10.260170428855023</cx:pt>
          <cx:pt idx="2029">11.568233120113074</cx:pt>
          <cx:pt idx="2030">10.520071592593872</cx:pt>
          <cx:pt idx="2031">11.607411359765301</cx:pt>
          <cx:pt idx="2032">12.860585302882617</cx:pt>
          <cx:pt idx="2033">11.718997807618127</cx:pt>
          <cx:pt idx="2034">11.573709096582014</cx:pt>
          <cx:pt idx="2035">14.392229747719242</cx:pt>
          <cx:pt idx="2036">10.840302050838563</cx:pt>
          <cx:pt idx="2037">13.132989240789783</cx:pt>
          <cx:pt idx="2038">12.023595254175076</cx:pt>
          <cx:pt idx="2039">13.629469980168029</cx:pt>
          <cx:pt idx="2040">10.326304432447287</cx:pt>
          <cx:pt idx="2041">13.68107326452458</cx:pt>
          <cx:pt idx="2042">13.624665603109827</cx:pt>
          <cx:pt idx="2043">9.9191949859624078</cx:pt>
          <cx:pt idx="2044">15.329672048364737</cx:pt>
          <cx:pt idx="2045">13.404198401971271</cx:pt>
          <cx:pt idx="2046">11.940869841601264</cx:pt>
          <cx:pt idx="2047">10.840699686221093</cx:pt>
          <cx:pt idx="2048">10.952559044529245</cx:pt>
          <cx:pt idx="2049">12.266849006244506</cx:pt>
          <cx:pt idx="2050">14.688320684606952</cx:pt>
          <cx:pt idx="2051">14.060132101230803</cx:pt>
          <cx:pt idx="2052">10.148583377649002</cx:pt>
          <cx:pt idx="2053">10.283951970923834</cx:pt>
          <cx:pt idx="2054">13.25121105113684</cx:pt>
          <cx:pt idx="2055">13.815428591802396</cx:pt>
          <cx:pt idx="2056">10.801616296350856</cx:pt>
          <cx:pt idx="2057">13.742698315675737</cx:pt>
          <cx:pt idx="2058">12.886641543529871</cx:pt>
          <cx:pt idx="2059">11.926301485168082</cx:pt>
          <cx:pt idx="2060">14.323756191913553</cx:pt>
          <cx:pt idx="2061">15.246554110771667</cx:pt>
          <cx:pt idx="2062">12.21958326144048</cx:pt>
          <cx:pt idx="2063">14.572879848741085</cx:pt>
          <cx:pt idx="2064">11.008340842756674</cx:pt>
          <cx:pt idx="2065">9.7078229748786331</cx:pt>
          <cx:pt idx="2066">9.967524536041692</cx:pt>
          <cx:pt idx="2067">12.992838981105194</cx:pt>
          <cx:pt idx="2068">11.728248770439725</cx:pt>
          <cx:pt idx="2069">12.474463352252352</cx:pt>
          <cx:pt idx="2070">14.916517213717773</cx:pt>
          <cx:pt idx="2071">12.617028181636078</cx:pt>
          <cx:pt idx="2072">12.460242333670941</cx:pt>
          <cx:pt idx="2073">14.306602170119012</cx:pt>
          <cx:pt idx="2074">14.203402905362189</cx:pt>
          <cx:pt idx="2075">13.997625406906105</cx:pt>
          <cx:pt idx="2076">14.095512716100837</cx:pt>
          <cx:pt idx="2077">13.356926109988425</cx:pt>
          <cx:pt idx="2078">8.7582772306833601</cx:pt>
          <cx:pt idx="2079">15.127147501336411</cx:pt>
          <cx:pt idx="2080">10.507438045193972</cx:pt>
          <cx:pt idx="2081">12.485698562825469</cx:pt>
          <cx:pt idx="2082">11.644608810595441</cx:pt>
          <cx:pt idx="2083">10.04067549530334</cx:pt>
          <cx:pt idx="2084">12.354648180085571</cx:pt>
          <cx:pt idx="2085">10.335673533029341</cx:pt>
          <cx:pt idx="2086">11.347699210939297</cx:pt>
          <cx:pt idx="2087">10.762817518625591</cx:pt>
          <cx:pt idx="2088">12.275706724718246</cx:pt>
          <cx:pt idx="2089">11.549603233170222</cx:pt>
          <cx:pt idx="2090">14.389450236927468</cx:pt>
          <cx:pt idx="2091">13.225379089429437</cx:pt>
          <cx:pt idx="2092">12.797568640523144</cx:pt>
          <cx:pt idx="2093">12.249891186486046</cx:pt>
          <cx:pt idx="2094">12.421748474922717</cx:pt>
          <cx:pt idx="2095">12.923411282837899</cx:pt>
          <cx:pt idx="2096">10.189096027630033</cx:pt>
          <cx:pt idx="2097">13.261014383998216</cx:pt>
          <cx:pt idx="2098">10.06944401464351</cx:pt>
          <cx:pt idx="2099">11.483543591568967</cx:pt>
          <cx:pt idx="2100">13.000276740603107</cx:pt>
          <cx:pt idx="2101">9.3353212537306813</cx:pt>
          <cx:pt idx="2102">12.352178098054756</cx:pt>
          <cx:pt idx="2103">12.750737357275295</cx:pt>
          <cx:pt idx="2104">12.227533135609674</cx:pt>
          <cx:pt idx="2105">9.9614807683545159</cx:pt>
          <cx:pt idx="2106">12.0123013513575</cx:pt>
          <cx:pt idx="2107">10.140929468650485</cx:pt>
          <cx:pt idx="2108">12.34286392239172</cx:pt>
          <cx:pt idx="2109">12.157097165364448</cx:pt>
          <cx:pt idx="2110">11.611830645780788</cx:pt>
          <cx:pt idx="2111">11.498835693141222</cx:pt>
          <cx:pt idx="2112">13.511626881202703</cx:pt>
          <cx:pt idx="2113">14.655662996963642</cx:pt>
          <cx:pt idx="2114">15.953422692543246</cx:pt>
          <cx:pt idx="2115">10.516213625811478</cx:pt>
          <cx:pt idx="2116">13.279528043354581</cx:pt>
          <cx:pt idx="2117">11.245262616615825</cx:pt>
          <cx:pt idx="2118">11.32943758674808</cx:pt>
          <cx:pt idx="2119">13.028874592100649</cx:pt>
          <cx:pt idx="2120">12.94206684937603</cx:pt>
          <cx:pt idx="2121">12.581391309039658</cx:pt>
          <cx:pt idx="2122">15.746070377830678</cx:pt>
          <cx:pt idx="2123">13.367393388070928</cx:pt>
          <cx:pt idx="2124">13.794297899799457</cx:pt>
          <cx:pt idx="2125">10.553974977696168</cx:pt>
          <cx:pt idx="2126">13.735178804067393</cx:pt>
          <cx:pt idx="2127">11.072616151961938</cx:pt>
          <cx:pt idx="2128">12.904966475920125</cx:pt>
          <cx:pt idx="2129">13.297506324222015</cx:pt>
          <cx:pt idx="2130">12.196848010243905</cx:pt>
          <cx:pt idx="2131">10.743383860518129</cx:pt>
          <cx:pt idx="2132">14.734829580629958</cx:pt>
          <cx:pt idx="2133">15.397157979801385</cx:pt>
          <cx:pt idx="2134">10.846430363192953</cx:pt>
          <cx:pt idx="2135">14.522030406918246</cx:pt>
          <cx:pt idx="2136">9.3612644458633341</cx:pt>
          <cx:pt idx="2137">13.388343444003262</cx:pt>
          <cx:pt idx="2138">13.019835292388372</cx:pt>
          <cx:pt idx="2139">8.9166154602313874</cx:pt>
          <cx:pt idx="2140">9.6069654691354067</cx:pt>
          <cx:pt idx="2141">12.195706430039435</cx:pt>
          <cx:pt idx="2142">11.364075325287825</cx:pt>
          <cx:pt idx="2143">10.040645777384414</cx:pt>
          <cx:pt idx="2144">12.727570072775665</cx:pt>
          <cx:pt idx="2145">10.874372609646379</cx:pt>
          <cx:pt idx="2146">11.992281851607506</cx:pt>
          <cx:pt idx="2147">11.804472105186283</cx:pt>
          <cx:pt idx="2148">12.641545248251084</cx:pt>
          <cx:pt idx="2149">13.851231777133609</cx:pt>
          <cx:pt idx="2150">11.960338741759806</cx:pt>
          <cx:pt idx="2151">11.724216647985472</cx:pt>
          <cx:pt idx="2152">10.901518055402512</cx:pt>
          <cx:pt idx="2153">13.00474594040959</cx:pt>
          <cx:pt idx="2154">13.65768074249323</cx:pt>
          <cx:pt idx="2155">14.311243133224515</cx:pt>
          <cx:pt idx="2156">12.864798016422005</cx:pt>
          <cx:pt idx="2157">11.481765116115163</cx:pt>
          <cx:pt idx="2158">13.111029518876295</cx:pt>
          <cx:pt idx="2159">12.640552258511669</cx:pt>
          <cx:pt idx="2160">10.845762170559762</cx:pt>
          <cx:pt idx="2161">11.944990849429752</cx:pt>
          <cx:pt idx="2162">11.466043207209458</cx:pt>
          <cx:pt idx="2163">11.873624778040508</cx:pt>
          <cx:pt idx="2164">12.802016231264515</cx:pt>
          <cx:pt idx="2165">11.758765360295232</cx:pt>
          <cx:pt idx="2166">14.303388400584533</cx:pt>
          <cx:pt idx="2167">10.679840171289094</cx:pt>
          <cx:pt idx="2168">15.282808599106801</cx:pt>
          <cx:pt idx="2169">12.989473908002516</cx:pt>
          <cx:pt idx="2170">10.0275622913808</cx:pt>
          <cx:pt idx="2171">11.306900694894253</cx:pt>
          <cx:pt idx="2172">13.877160479396009</cx:pt>
          <cx:pt idx="2173">14.35566810557509</cx:pt>
          <cx:pt idx="2174">8.4135919667919623</cx:pt>
          <cx:pt idx="2175">8.5310937814580257</cx:pt>
          <cx:pt idx="2176">9.4709049191496781</cx:pt>
          <cx:pt idx="2177">12.881598212551873</cx:pt>
          <cx:pt idx="2178">11.76093296042478</cx:pt>
          <cx:pt idx="2179">13.882637714672851</cx:pt>
          <cx:pt idx="2180">11.562040976584651</cx:pt>
          <cx:pt idx="2181">11.218186226310216</cx:pt>
          <cx:pt idx="2182">12.734334662198714</cx:pt>
          <cx:pt idx="2183">13.179734281333937</cx:pt>
          <cx:pt idx="2184">10.427707449216239</cx:pt>
          <cx:pt idx="2185">11.886175009949222</cx:pt>
          <cx:pt idx="2186">10.749308217010288</cx:pt>
          <cx:pt idx="2187">12.293387155108</cx:pt>
          <cx:pt idx="2188">11.87980379684187</cx:pt>
          <cx:pt idx="2189">13.225137354785268</cx:pt>
          <cx:pt idx="2190">15.204972293148423</cx:pt>
          <cx:pt idx="2191">11.872590253435016</cx:pt>
          <cx:pt idx="2192">10.844121485731863</cx:pt>
          <cx:pt idx="2193">11.655442565982586</cx:pt>
          <cx:pt idx="2194">12.038605573396735</cx:pt>
          <cx:pt idx="2195">9.0028365265286254</cx:pt>
          <cx:pt idx="2196">10.972147860822814</cx:pt>
          <cx:pt idx="2197">16.68393117472899</cx:pt>
          <cx:pt idx="2198">14.755575634697903</cx:pt>
          <cx:pt idx="2199">11.293873191135786</cx:pt>
          <cx:pt idx="2200">11.847105810448465</cx:pt>
          <cx:pt idx="2201">11.572281801402937</cx:pt>
          <cx:pt idx="2202">15.53119376056949</cx:pt>
          <cx:pt idx="2203">10.832346279379355</cx:pt>
          <cx:pt idx="2204">11.419128382703347</cx:pt>
          <cx:pt idx="2205">13.613187462555873</cx:pt>
          <cx:pt idx="2206">11.767274306545792</cx:pt>
          <cx:pt idx="2207">15.741456158386415</cx:pt>
          <cx:pt idx="2208">14.035290431221918</cx:pt>
          <cx:pt idx="2209">10.95455874496032</cx:pt>
          <cx:pt idx="2210">12.890458554391099</cx:pt>
          <cx:pt idx="2211">11.723591788537068</cx:pt>
          <cx:pt idx="2212">9.8508506022138906</cx:pt>
          <cx:pt idx="2213">12.514250769895018</cx:pt>
          <cx:pt idx="2214">10.344909930265747</cx:pt>
          <cx:pt idx="2215">9.8638935577837241</cx:pt>
          <cx:pt idx="2216">13.488895877005501</cx:pt>
          <cx:pt idx="2217">10.456221554331911</cx:pt>
          <cx:pt idx="2218">11.327198399826443</cx:pt>
          <cx:pt idx="2219">11.252571980279203</cx:pt>
          <cx:pt idx="2220">11.887836580455598</cx:pt>
          <cx:pt idx="2221">13.742504007378619</cx:pt>
          <cx:pt idx="2222">13.600504972670501</cx:pt>
          <cx:pt idx="2223">12.789889972481697</cx:pt>
          <cx:pt idx="2224">14.889361260880527</cx:pt>
          <cx:pt idx="2225">11.266942741634129</cx:pt>
          <cx:pt idx="2226">11.3261822546194</cx:pt>
          <cx:pt idx="2227">12.975981569344544</cx:pt>
          <cx:pt idx="2228">10.709174229838325</cx:pt>
          <cx:pt idx="2229">11.533864234570933</cx:pt>
          <cx:pt idx="2230">13.31367207256679</cx:pt>
          <cx:pt idx="2231">11.584197472400577</cx:pt>
          <cx:pt idx="2232">14.737422004280949</cx:pt>
          <cx:pt idx="2233">12.900504423694507</cx:pt>
          <cx:pt idx="2234">10.579041160937871</cx:pt>
          <cx:pt idx="2235">13.494909511712025</cx:pt>
          <cx:pt idx="2236">13.505299975408981</cx:pt>
          <cx:pt idx="2237">11.575989833398316</cx:pt>
          <cx:pt idx="2238">12.990912829302552</cx:pt>
          <cx:pt idx="2239">10.627412209487021</cx:pt>
          <cx:pt idx="2240">13.437004325217291</cx:pt>
          <cx:pt idx="2241">14.607830679871352</cx:pt>
          <cx:pt idx="2242">11.33828178139234</cx:pt>
          <cx:pt idx="2243">12.101210059437204</cx:pt>
          <cx:pt idx="2244">13.546663331738936</cx:pt>
          <cx:pt idx="2245">12.923493383590611</cx:pt>
          <cx:pt idx="2246">15.18439695531071</cx:pt>
          <cx:pt idx="2247">13.638481610588139</cx:pt>
          <cx:pt idx="2248">10.500014782952137</cx:pt>
          <cx:pt idx="2249">12.650949973627664</cx:pt>
          <cx:pt idx="2250">15.043903281177673</cx:pt>
          <cx:pt idx="2251">8.8694663962879847</cx:pt>
          <cx:pt idx="2252">9.9384801730350958</cx:pt>
          <cx:pt idx="2253">12.002268150082637</cx:pt>
          <cx:pt idx="2254">13.293224331215528</cx:pt>
          <cx:pt idx="2255">13.872556329272083</cx:pt>
          <cx:pt idx="2256">13.549002865563342</cx:pt>
          <cx:pt idx="2257">12.677108782323483</cx:pt>
          <cx:pt idx="2258">14.327500842909524</cx:pt>
          <cx:pt idx="2259">9.7617141456545031</cx:pt>
          <cx:pt idx="2260">12.212644264965308</cx:pt>
          <cx:pt idx="2261">16.409664437642206</cx:pt>
          <cx:pt idx="2262">13.099236418534598</cx:pt>
          <cx:pt idx="2263">10.160250020510416</cx:pt>
          <cx:pt idx="2264">12.40799746713917</cx:pt>
          <cx:pt idx="2265">10.425083274476561</cx:pt>
          <cx:pt idx="2266">13.926256507872798</cx:pt>
          <cx:pt idx="2267">12.282638238792259</cx:pt>
          <cx:pt idx="2268">14.253529137120346</cx:pt>
          <cx:pt idx="2269">10.946087491055263</cx:pt>
          <cx:pt idx="2270">12.618530841378243</cx:pt>
          <cx:pt idx="2271">9.9214720312375828</cx:pt>
          <cx:pt idx="2272">9.3867749656139647</cx:pt>
          <cx:pt idx="2273">13.987447071373495</cx:pt>
          <cx:pt idx="2274">12.315444028000645</cx:pt>
          <cx:pt idx="2275">14.894412847633282</cx:pt>
          <cx:pt idx="2276">14.152684541821847</cx:pt>
          <cx:pt idx="2277">13.322225091288846</cx:pt>
          <cx:pt idx="2278">13.636356209181843</cx:pt>
          <cx:pt idx="2279">12.444780082929805</cx:pt>
          <cx:pt idx="2280">12.406472456758324</cx:pt>
          <cx:pt idx="2281">12.985912447255545</cx:pt>
          <cx:pt idx="2282">13.56682632972821</cx:pt>
          <cx:pt idx="2283">13.300220237596868</cx:pt>
          <cx:pt idx="2284">13.593383771609014</cx:pt>
          <cx:pt idx="2285">11.730997065909852</cx:pt>
          <cx:pt idx="2286">13.375306498213247</cx:pt>
          <cx:pt idx="2287">9.997817736336124</cx:pt>
          <cx:pt idx="2288">12.775277147147609</cx:pt>
          <cx:pt idx="2289">15.297718824807555</cx:pt>
          <cx:pt idx="2290">11.618537290542994</cx:pt>
          <cx:pt idx="2291">11.561449192313432</cx:pt>
          <cx:pt idx="2292">10.236442661385073</cx:pt>
          <cx:pt idx="2293">14.325791598150731</cx:pt>
          <cx:pt idx="2294">14.024193478420214</cx:pt>
          <cx:pt idx="2295">10.47898659873456</cx:pt>
          <cx:pt idx="2296">13.688710427345359</cx:pt>
          <cx:pt idx="2297">10.939259034145095</cx:pt>
          <cx:pt idx="2298">11.124144115699757</cx:pt>
          <cx:pt idx="2299">13.317465129192843</cx:pt>
          <cx:pt idx="2300">11.635796027462233</cx:pt>
          <cx:pt idx="2301">9.8992339649117689</cx:pt>
          <cx:pt idx="2302">11.789509168377466</cx:pt>
          <cx:pt idx="2303">10.469981466804505</cx:pt>
          <cx:pt idx="2304">10.921559645782919</cx:pt>
          <cx:pt idx="2305">10.014749378499335</cx:pt>
          <cx:pt idx="2306">11.766033939955243</cx:pt>
          <cx:pt idx="2307">10.995870608316835</cx:pt>
          <cx:pt idx="2308">13.834795612873004</cx:pt>
          <cx:pt idx="2309">12.052481867820003</cx:pt>
          <cx:pt idx="2310">13.476554646798485</cx:pt>
          <cx:pt idx="2311">12.822260681087796</cx:pt>
          <cx:pt idx="2312">13.015283528380625</cx:pt>
          <cx:pt idx="2313">12.172819896350342</cx:pt>
          <cx:pt idx="2314">13.092756015191968</cx:pt>
          <cx:pt idx="2315">12.093880107225678</cx:pt>
          <cx:pt idx="2316">10.677912286158323</cx:pt>
          <cx:pt idx="2317">11.423591791486244</cx:pt>
          <cx:pt idx="2318">13.146780286354481</cx:pt>
          <cx:pt idx="2319">12.92215391815617</cx:pt>
          <cx:pt idx="2320">13.999676906848151</cx:pt>
          <cx:pt idx="2321">12.973616479499942</cx:pt>
          <cx:pt idx="2322">12.792268933143893</cx:pt>
          <cx:pt idx="2323">11.664450923297364</cx:pt>
          <cx:pt idx="2324">11.68479282523138</cx:pt>
          <cx:pt idx="2325">12.034818925395617</cx:pt>
          <cx:pt idx="2326">10.054473778753653</cx:pt>
          <cx:pt idx="2327">15.257908631087185</cx:pt>
          <cx:pt idx="2328">10.57515109704655</cx:pt>
          <cx:pt idx="2329">13.923201103542317</cx:pt>
          <cx:pt idx="2330">14.764043082948866</cx:pt>
          <cx:pt idx="2331">14.576295910410007</cx:pt>
          <cx:pt idx="2332">15.186921391321105</cx:pt>
          <cx:pt idx="2333">12.718324004678227</cx:pt>
          <cx:pt idx="2334">12.766235876359582</cx:pt>
          <cx:pt idx="2335">13.145438156456434</cx:pt>
          <cx:pt idx="2336">11.00199736156444</cx:pt>
          <cx:pt idx="2337">10.199865231033082</cx:pt>
          <cx:pt idx="2338">8.3939278868501024</cx:pt>
          <cx:pt idx="2339">12.666863496305984</cx:pt>
          <cx:pt idx="2340">9.7191939353678851</cx:pt>
          <cx:pt idx="2341">12.684862596775011</cx:pt>
          <cx:pt idx="2342">11.220765980315671</cx:pt>
          <cx:pt idx="2343">9.3633011820281986</cx:pt>
          <cx:pt idx="2344">14.572423058198115</cx:pt>
          <cx:pt idx="2345">13.642504004844715</cx:pt>
          <cx:pt idx="2346">10.203788919396455</cx:pt>
          <cx:pt idx="2347">12.343466904208059</cx:pt>
          <cx:pt idx="2348">8.2601798173438663</cx:pt>
          <cx:pt idx="2349">12.848106126467611</cx:pt>
          <cx:pt idx="2350">13.140565204862098</cx:pt>
          <cx:pt idx="2351">10.979179244178722</cx:pt>
          <cx:pt idx="2352">10.459894289351533</cx:pt>
          <cx:pt idx="2353">12.926173147976066</cx:pt>
          <cx:pt idx="2354">12.523051574331085</cx:pt>
          <cx:pt idx="2355">13.36444467370487</cx:pt>
          <cx:pt idx="2356">14.661082547381323</cx:pt>
          <cx:pt idx="2357">12.15275822340222</cx:pt>
          <cx:pt idx="2358">12.151063745099526</cx:pt>
          <cx:pt idx="2359">13.382094900292486</cx:pt>
          <cx:pt idx="2360">11.85726793238042</cx:pt>
          <cx:pt idx="2361">12.365606709079882</cx:pt>
          <cx:pt idx="2362">12.709686085984959</cx:pt>
          <cx:pt idx="2363">12.879446191617312</cx:pt>
          <cx:pt idx="2364">10.81160265790297</cx:pt>
          <cx:pt idx="2365">15.48016454931529</cx:pt>
          <cx:pt idx="2366">13.903755805187966</cx:pt>
          <cx:pt idx="2367">8.8430212062835292</cx:pt>
          <cx:pt idx="2368">12.785367532428413</cx:pt>
          <cx:pt idx="2369">14.062254210339164</cx:pt>
          <cx:pt idx="2370">12.80858184652673</cx:pt>
          <cx:pt idx="2371">13.764483300496195</cx:pt>
          <cx:pt idx="2372">13.516667556602053</cx:pt>
          <cx:pt idx="2373">11.766328790577059</cx:pt>
          <cx:pt idx="2374">15.340567345861354</cx:pt>
          <cx:pt idx="2375">16.250585745695744</cx:pt>
          <cx:pt idx="2376">10.852934549666308</cx:pt>
          <cx:pt idx="2377">9.8981527045579032</cx:pt>
          <cx:pt idx="2378">13.771975578477816</cx:pt>
          <cx:pt idx="2379">12.434703585299133</cx:pt>
          <cx:pt idx="2380">14.942115388343812</cx:pt>
          <cx:pt idx="2381">14.696672109882112</cx:pt>
          <cx:pt idx="2382">12.431775011477207</cx:pt>
          <cx:pt idx="2383">12.169326619439765</cx:pt>
          <cx:pt idx="2384">10.403354180384341</cx:pt>
          <cx:pt idx="2385">12.480445604462842</cx:pt>
          <cx:pt idx="2386">12.814750437680374</cx:pt>
          <cx:pt idx="2387">11.913295869628513</cx:pt>
          <cx:pt idx="2388">12.591879973070395</cx:pt>
          <cx:pt idx="2389">12.528556812687267</cx:pt>
          <cx:pt idx="2390">16.437536689660334</cx:pt>
          <cx:pt idx="2391">13.723468316979465</cx:pt>
          <cx:pt idx="2392">15.338485292337404</cx:pt>
          <cx:pt idx="2393">11.860627000091604</cx:pt>
          <cx:pt idx="2394">9.5331357292299383</cx:pt>
          <cx:pt idx="2395">11.036876694404302</cx:pt>
          <cx:pt idx="2396">12.056323384129206</cx:pt>
          <cx:pt idx="2397">11.667610260741368</cx:pt>
          <cx:pt idx="2398">14.618998293331062</cx:pt>
          <cx:pt idx="2399">9.8546976301624252</cx:pt>
          <cx:pt idx="2400">13.111812118534429</cx:pt>
          <cx:pt idx="2401">12.736006470322025</cx:pt>
          <cx:pt idx="2402">9.8273649600529858</cx:pt>
          <cx:pt idx="2403">11.013196227198998</cx:pt>
          <cx:pt idx="2404">13.353189240364568</cx:pt>
          <cx:pt idx="2405">10.605131072399406</cx:pt>
          <cx:pt idx="2406">12.347209485302605</cx:pt>
          <cx:pt idx="2407">12.614991893312244</cx:pt>
          <cx:pt idx="2408">8.9751751936386128</cx:pt>
          <cx:pt idx="2409">11.376821058147868</cx:pt>
          <cx:pt idx="2410">12.038306295415175</cx:pt>
          <cx:pt idx="2411">12.381049042858331</cx:pt>
          <cx:pt idx="2412">12.519093993782993</cx:pt>
          <cx:pt idx="2413">11.690699029631975</cx:pt>
          <cx:pt idx="2414">10.820788371881749</cx:pt>
          <cx:pt idx="2415">12.314792157209544</cx:pt>
          <cx:pt idx="2416">10.363438936374111</cx:pt>
          <cx:pt idx="2417">11.865545087699541</cx:pt>
          <cx:pt idx="2418">11.082328756949956</cx:pt>
          <cx:pt idx="2419">15.895412797416681</cx:pt>
          <cx:pt idx="2420">13.019444472692841</cx:pt>
          <cx:pt idx="2421">12.379234626482802</cx:pt>
          <cx:pt idx="2422">14.009772122749977</cx:pt>
          <cx:pt idx="2423">13.01433278099528</cx:pt>
          <cx:pt idx="2424">13.543339450690796</cx:pt>
          <cx:pt idx="2425">11.328001534987699</cx:pt>
          <cx:pt idx="2426">11.246151580222246</cx:pt>
          <cx:pt idx="2427">15.431047385254942</cx:pt>
          <cx:pt idx="2428">14.954036920381533</cx:pt>
          <cx:pt idx="2429">12.675303546844136</cx:pt>
          <cx:pt idx="2430">12.534998274504188</cx:pt>
          <cx:pt idx="2431">11.470291085187519</cx:pt>
          <cx:pt idx="2432">12.049468964072039</cx:pt>
          <cx:pt idx="2433">15.110745005817614</cx:pt>
          <cx:pt idx="2434">11.24492794878668</cx:pt>
          <cx:pt idx="2435">13.094931213176787</cx:pt>
          <cx:pt idx="2436">9.0874581873891458</cx:pt>
          <cx:pt idx="2437">12.361466874073511</cx:pt>
          <cx:pt idx="2438">13.048668595158109</cx:pt>
          <cx:pt idx="2439">15.617816024384418</cx:pt>
          <cx:pt idx="2440">12.391006368505153</cx:pt>
          <cx:pt idx="2441">12.235818705994191</cx:pt>
          <cx:pt idx="2442">12.971992036277259</cx:pt>
          <cx:pt idx="2443">14.867835243131355</cx:pt>
          <cx:pt idx="2444">12.486520143541348</cx:pt>
          <cx:pt idx="2445">12.713108412162233</cx:pt>
          <cx:pt idx="2446">10.074887953891956</cx:pt>
          <cx:pt idx="2447">9.7592580021114301</cx:pt>
          <cx:pt idx="2448">11.826820374899091</cx:pt>
          <cx:pt idx="2449">11.838962309074606</cx:pt>
          <cx:pt idx="2450">11.454631821016305</cx:pt>
          <cx:pt idx="2451">12.772839180892573</cx:pt>
          <cx:pt idx="2452">13.065581806705632</cx:pt>
          <cx:pt idx="2453">13.258423266898815</cx:pt>
          <cx:pt idx="2454">10.572686716817115</cx:pt>
          <cx:pt idx="2455">15.069004572611298</cx:pt>
          <cx:pt idx="2456">13.34496938148394</cx:pt>
          <cx:pt idx="2457">13.015100707405164</cx:pt>
          <cx:pt idx="2458">13.707643402773424</cx:pt>
          <cx:pt idx="2459">12.93855381127908</cx:pt>
          <cx:pt idx="2460">11.555737720774014</cx:pt>
          <cx:pt idx="2461">13.338029219036322</cx:pt>
          <cx:pt idx="2462">10.603188566367159</cx:pt>
          <cx:pt idx="2463">12.570501980183142</cx:pt>
          <cx:pt idx="2464">11.573015769326954</cx:pt>
          <cx:pt idx="2465">12.544341467478867</cx:pt>
          <cx:pt idx="2466">12.523891579301774</cx:pt>
          <cx:pt idx="2467">11.483641403640718</cx:pt>
          <cx:pt idx="2468">13.046139657409583</cx:pt>
          <cx:pt idx="2469">11.393205078412857</cx:pt>
          <cx:pt idx="2470">11.256300126675722</cx:pt>
          <cx:pt idx="2471">11.169877689821496</cx:pt>
          <cx:pt idx="2472">12.85399630951356</cx:pt>
          <cx:pt idx="2473">11.522108063901104</cx:pt>
          <cx:pt idx="2474">11.240906794773794</cx:pt>
          <cx:pt idx="2475">11.663688649204405</cx:pt>
          <cx:pt idx="2476">14.100639642776194</cx:pt>
          <cx:pt idx="2477">10.61515106675976</cx:pt>
          <cx:pt idx="2478">11.993385655792045</cx:pt>
          <cx:pt idx="2479">11.404864491619398</cx:pt>
          <cx:pt idx="2480">12.344008195555546</cx:pt>
          <cx:pt idx="2481">13.601963015886897</cx:pt>
          <cx:pt idx="2482">11.286065124451927</cx:pt>
          <cx:pt idx="2483">14.344287442751616</cx:pt>
          <cx:pt idx="2484">11.594186683354039</cx:pt>
          <cx:pt idx="2485">13.711840568512388</cx:pt>
          <cx:pt idx="2486">12.393842296428177</cx:pt>
          <cx:pt idx="2487">14.681340445344615</cx:pt>
          <cx:pt idx="2488">12.262007546509443</cx:pt>
          <cx:pt idx="2489">10.933514877606124</cx:pt>
          <cx:pt idx="2490">15.266236340038333</cx:pt>
          <cx:pt idx="2491">11.36235542664854</cx:pt>
          <cx:pt idx="2492">10.324564953127181</cx:pt>
          <cx:pt idx="2493">13.593703404444314</cx:pt>
          <cx:pt idx="2494">13.273234359972435</cx:pt>
          <cx:pt idx="2495">11.675921187054033</cx:pt>
          <cx:pt idx="2496">10.803623366997032</cx:pt>
          <cx:pt idx="2497">13.286028779210072</cx:pt>
          <cx:pt idx="2498">10.744837103024354</cx:pt>
          <cx:pt idx="2499">10.493482809282154</cx:pt>
          <cx:pt idx="2500">13.514875139860658</cx:pt>
          <cx:pt idx="2501">12.50111233684463</cx:pt>
          <cx:pt idx="2502">11.590629469047762</cx:pt>
          <cx:pt idx="2503">12.624128835682624</cx:pt>
          <cx:pt idx="2504">11.555172048739436</cx:pt>
          <cx:pt idx="2505">12.719503800007784</cx:pt>
          <cx:pt idx="2506">11.208681516892433</cx:pt>
          <cx:pt idx="2507">11.290565342018105</cx:pt>
          <cx:pt idx="2508">12.468414378017544</cx:pt>
          <cx:pt idx="2509">11.160685270001464</cx:pt>
          <cx:pt idx="2510">12.846540803308105</cx:pt>
          <cx:pt idx="2511">11.157932194960683</cx:pt>
          <cx:pt idx="2512">10.872302674660771</cx:pt>
          <cx:pt idx="2513">8.750383470029039</cx:pt>
          <cx:pt idx="2514">15.345955631329401</cx:pt>
          <cx:pt idx="2515">14.625575596611062</cx:pt>
          <cx:pt idx="2516">12.912358871593257</cx:pt>
          <cx:pt idx="2517">13.07913404501498</cx:pt>
          <cx:pt idx="2518">12.812634055203835</cx:pt>
          <cx:pt idx="2519">14.507825167095026</cx:pt>
          <cx:pt idx="2520">14.376007605781368</cx:pt>
          <cx:pt idx="2521">13.785850495384199</cx:pt>
          <cx:pt idx="2522">13.047481599919552</cx:pt>
          <cx:pt idx="2523">12.134327453753267</cx:pt>
          <cx:pt idx="2524">13.918982843383899</cx:pt>
          <cx:pt idx="2525">13.636558254531716</cx:pt>
          <cx:pt idx="2526">8.5756414236128435</cx:pt>
          <cx:pt idx="2527">11.237006773739585</cx:pt>
          <cx:pt idx="2528">13.125008727102488</cx:pt>
          <cx:pt idx="2529">12.388034533707739</cx:pt>
          <cx:pt idx="2530">15.252382030495708</cx:pt>
          <cx:pt idx="2531">12.717219433827211</cx:pt>
          <cx:pt idx="2532">11.590520155806917</cx:pt>
          <cx:pt idx="2533">11.322195508050413</cx:pt>
          <cx:pt idx="2534">13.66562647374888</cx:pt>
          <cx:pt idx="2535">9.986580210254159</cx:pt>
          <cx:pt idx="2536">14.338458703623584</cx:pt>
          <cx:pt idx="2537">12.308726068081064</cx:pt>
          <cx:pt idx="2538">10.556475831111399</cx:pt>
          <cx:pt idx="2539">15.381431971825656</cx:pt>
          <cx:pt idx="2540">16.548602803429745</cx:pt>
          <cx:pt idx="2541">13.500244042931365</cx:pt>
          <cx:pt idx="2542">12.916651517657314</cx:pt>
          <cx:pt idx="2543">13.079180831055332</cx:pt>
          <cx:pt idx="2544">11.292587341162109</cx:pt>
          <cx:pt idx="2545">10.755720675740527</cx:pt>
          <cx:pt idx="2546">11.284404343235902</cx:pt>
          <cx:pt idx="2547">14.835747958949087</cx:pt>
          <cx:pt idx="2548">11.724535401919727</cx:pt>
          <cx:pt idx="2549">10.966301418410211</cx:pt>
          <cx:pt idx="2550">10.885123022634552</cx:pt>
          <cx:pt idx="2551">13.36902370277576</cx:pt>
          <cx:pt idx="2552">12.016102067974121</cx:pt>
          <cx:pt idx="2553">13.44058696396079</cx:pt>
          <cx:pt idx="2554">11.056538839519853</cx:pt>
          <cx:pt idx="2555">14.470190747301563</cx:pt>
          <cx:pt idx="2556">11.103422222113521</cx:pt>
          <cx:pt idx="2557">14.00272155934276</cx:pt>
          <cx:pt idx="2558">12.351285321587454</cx:pt>
          <cx:pt idx="2559">11.63465212580574</cx:pt>
          <cx:pt idx="2560">18.257634782952003</cx:pt>
          <cx:pt idx="2561">13.037199975526221</cx:pt>
          <cx:pt idx="2562">10.929751904041126</cx:pt>
          <cx:pt idx="2563">12.104049670507333</cx:pt>
          <cx:pt idx="2564">12.923046233189716</cx:pt>
          <cx:pt idx="2565">10.038425560074071</cx:pt>
          <cx:pt idx="2566">12.216131928711881</cx:pt>
          <cx:pt idx="2567">7.6532820053487187</cx:pt>
          <cx:pt idx="2568">13.812599392731892</cx:pt>
          <cx:pt idx="2569">14.564984408695191</cx:pt>
          <cx:pt idx="2570">11.855677086588171</cx:pt>
          <cx:pt idx="2571">12.647168142791379</cx:pt>
          <cx:pt idx="2572">10.176220296042105</cx:pt>
          <cx:pt idx="2573">11.874882016788977</cx:pt>
          <cx:pt idx="2574">11.59112106099372</cx:pt>
          <cx:pt idx="2575">14.595667017782663</cx:pt>
          <cx:pt idx="2576">11.948329792362509</cx:pt>
          <cx:pt idx="2577">10.57737040044317</cx:pt>
          <cx:pt idx="2578">13.979421611170016</cx:pt>
          <cx:pt idx="2579">11.27895877657456</cx:pt>
          <cx:pt idx="2580">13.262860052972549</cx:pt>
          <cx:pt idx="2581">15.892793420837819</cx:pt>
          <cx:pt idx="2582">9.1431554168442535</cx:pt>
          <cx:pt idx="2583">12.67209120172109</cx:pt>
          <cx:pt idx="2584">9.3648862320081836</cx:pt>
          <cx:pt idx="2585">13.283116544809195</cx:pt>
          <cx:pt idx="2586">11.748468960333319</cx:pt>
          <cx:pt idx="2587">14.1533260629572</cx:pt>
          <cx:pt idx="2588">9.1051593542503362</cx:pt>
          <cx:pt idx="2589">13.468202418790833</cx:pt>
          <cx:pt idx="2590">13.548879278892445</cx:pt>
          <cx:pt idx="2591">11.675467746689634</cx:pt>
          <cx:pt idx="2592">12.04774729217473</cx:pt>
          <cx:pt idx="2593">14.082040156689633</cx:pt>
          <cx:pt idx="2594">13.489451653503796</cx:pt>
          <cx:pt idx="2595">13.631912940915418</cx:pt>
          <cx:pt idx="2596">10.887503353485588</cx:pt>
          <cx:pt idx="2597">13.119970457825909</cx:pt>
          <cx:pt idx="2598">9.2115901092189123</cx:pt>
          <cx:pt idx="2599">13.547456704076918</cx:pt>
          <cx:pt idx="2600">13.626135052391016</cx:pt>
          <cx:pt idx="2601">15.471113447915792</cx:pt>
          <cx:pt idx="2602">13.204273228320963</cx:pt>
          <cx:pt idx="2603">16.109369115603982</cx:pt>
          <cx:pt idx="2604">14.118532022232589</cx:pt>
          <cx:pt idx="2605">13.120761215528578</cx:pt>
          <cx:pt idx="2606">12.083693618436156</cx:pt>
          <cx:pt idx="2607">14.264735855679726</cx:pt>
          <cx:pt idx="2608">10.970194781986265</cx:pt>
          <cx:pt idx="2609">11.605406051742156</cx:pt>
          <cx:pt idx="2610">14.059892372704379</cx:pt>
          <cx:pt idx="2611">12.956912622725971</cx:pt>
          <cx:pt idx="2612">12.717935828616529</cx:pt>
          <cx:pt idx="2613">13.829100237297842</cx:pt>
          <cx:pt idx="2614">12.099279933348079</cx:pt>
          <cx:pt idx="2615">12.820531722656366</cx:pt>
          <cx:pt idx="2616">9.4620947998838023</cx:pt>
          <cx:pt idx="2617">15.144660197473177</cx:pt>
          <cx:pt idx="2618">12.679276332936618</cx:pt>
          <cx:pt idx="2619">13.332679578671994</cx:pt>
          <cx:pt idx="2620">13.378849570673337</cx:pt>
          <cx:pt idx="2621">12.292778121323897</cx:pt>
          <cx:pt idx="2622">12.962672717537883</cx:pt>
          <cx:pt idx="2623">13.694794348126639</cx:pt>
          <cx:pt idx="2624">13.515547413705287</cx:pt>
          <cx:pt idx="2625">13.633898143981275</cx:pt>
          <cx:pt idx="2626">13.386575318080219</cx:pt>
          <cx:pt idx="2627">13.024510872620354</cx:pt>
          <cx:pt idx="2628">13.69164596429604</cx:pt>
          <cx:pt idx="2629">13.641284693856063</cx:pt>
          <cx:pt idx="2630">13.775567869076493</cx:pt>
          <cx:pt idx="2631">11.760769197318544</cx:pt>
          <cx:pt idx="2632">13.966047177291969</cx:pt>
          <cx:pt idx="2633">12.591150244293829</cx:pt>
          <cx:pt idx="2634">9.258644204022227</cx:pt>
          <cx:pt idx="2635">12.482451303491505</cx:pt>
          <cx:pt idx="2636">13.781511167426794</cx:pt>
          <cx:pt idx="2637">13.378249379368379</cx:pt>
          <cx:pt idx="2638">12.290252850097227</cx:pt>
          <cx:pt idx="2639">13.233625612914301</cx:pt>
          <cx:pt idx="2640">10.268319369582899</cx:pt>
          <cx:pt idx="2641">12.046301678551043</cx:pt>
          <cx:pt idx="2642">12.356158278267163</cx:pt>
          <cx:pt idx="2643">11.902095588261249</cx:pt>
          <cx:pt idx="2644">12.114148401456957</cx:pt>
          <cx:pt idx="2645">10.942079065386263</cx:pt>
          <cx:pt idx="2646">14.920683683085517</cx:pt>
          <cx:pt idx="2647">12.260853927403119</cx:pt>
          <cx:pt idx="2648">13.913323966755302</cx:pt>
          <cx:pt idx="2649">13.847386139484705</cx:pt>
          <cx:pt idx="2650">12.947460491022413</cx:pt>
          <cx:pt idx="2651">10.954066044453329</cx:pt>
          <cx:pt idx="2652">9.3716644983369903</cx:pt>
          <cx:pt idx="2653">11.937080061868283</cx:pt>
          <cx:pt idx="2654">11.634976692120118</cx:pt>
          <cx:pt idx="2655">15.659267174922803</cx:pt>
          <cx:pt idx="2656">15.149756410593371</cx:pt>
          <cx:pt idx="2657">12.312302521300746</cx:pt>
          <cx:pt idx="2658">11.0538769328904</cx:pt>
          <cx:pt idx="2659">11.000509536291123</cx:pt>
          <cx:pt idx="2660">12.674156917541985</cx:pt>
          <cx:pt idx="2661">14.378361533673576</cx:pt>
          <cx:pt idx="2662">12.832361055529024</cx:pt>
          <cx:pt idx="2663">12.734618223201878</cx:pt>
          <cx:pt idx="2664">13.439206743436722</cx:pt>
          <cx:pt idx="2665">13.672864996999738</cx:pt>
          <cx:pt idx="2666">14.705247917803794</cx:pt>
          <cx:pt idx="2667">13.490187703663885</cx:pt>
          <cx:pt idx="2668">16.627396308730496</cx:pt>
          <cx:pt idx="2669">14.858387921567319</cx:pt>
          <cx:pt idx="2670">10.343931428791482</cx:pt>
          <cx:pt idx="2671">10.378162937569055</cx:pt>
          <cx:pt idx="2672">13.757620716455195</cx:pt>
          <cx:pt idx="2673">13.776638161563328</cx:pt>
          <cx:pt idx="2674">12.905579236419424</cx:pt>
          <cx:pt idx="2675">12.225502350960074</cx:pt>
          <cx:pt idx="2676">13.119791962825088</cx:pt>
          <cx:pt idx="2677">10.353861560968875</cx:pt>
          <cx:pt idx="2678">13.097093702175144</cx:pt>
          <cx:pt idx="2679">11.193271472349855</cx:pt>
          <cx:pt idx="2680">13.378296387965733</cx:pt>
          <cx:pt idx="2681">12.852490940593185</cx:pt>
          <cx:pt idx="2682">11.795065184925242</cx:pt>
          <cx:pt idx="2683">14.955200582852349</cx:pt>
          <cx:pt idx="2684">12.601275851926665</cx:pt>
          <cx:pt idx="2685">11.03483683581506</cx:pt>
          <cx:pt idx="2686">13.4913205284713</cx:pt>
          <cx:pt idx="2687">13.415010167792737</cx:pt>
          <cx:pt idx="2688">11.841801272961508</cx:pt>
          <cx:pt idx="2689">13.143782422812501</cx:pt>
          <cx:pt idx="2690">15.600003081579501</cx:pt>
          <cx:pt idx="2691">11.783010862661973</cx:pt>
          <cx:pt idx="2692">9.4619391873670988</cx:pt>
          <cx:pt idx="2693">11.078084571538479</cx:pt>
          <cx:pt idx="2694">12.339078058224452</cx:pt>
          <cx:pt idx="2695">12.412347563199358</cx:pt>
          <cx:pt idx="2696">10.390212742544447</cx:pt>
          <cx:pt idx="2697">9.3161562896022705</cx:pt>
          <cx:pt idx="2698">16.07730062456303</cx:pt>
          <cx:pt idx="2699">9.1591797968985347</cx:pt>
          <cx:pt idx="2700">11.255738993654612</cx:pt>
          <cx:pt idx="2701">8.7094296643457678</cx:pt>
          <cx:pt idx="2702">14.218229769580869</cx:pt>
          <cx:pt idx="2703">12.226724050547647</cx:pt>
          <cx:pt idx="2704">11.353792387523617</cx:pt>
          <cx:pt idx="2705">14.788357066618456</cx:pt>
          <cx:pt idx="2706">14.322976515321363</cx:pt>
          <cx:pt idx="2707">12.660457909106153</cx:pt>
          <cx:pt idx="2708">13.228490250186052</cx:pt>
          <cx:pt idx="2709">10.910004685929314</cx:pt>
          <cx:pt idx="2710">11.268273848110869</cx:pt>
          <cx:pt idx="2711">11.576078451975162</cx:pt>
          <cx:pt idx="2712">13.084706938714529</cx:pt>
          <cx:pt idx="2713">14.067789653421094</cx:pt>
          <cx:pt idx="2714">12.252488631221121</cx:pt>
          <cx:pt idx="2715">10.244488629665465</cx:pt>
          <cx:pt idx="2716">13.964502933678311</cx:pt>
          <cx:pt idx="2717">16.464514611548132</cx:pt>
          <cx:pt idx="2718">12.205903143785774</cx:pt>
          <cx:pt idx="2719">12.627386760586257</cx:pt>
          <cx:pt idx="2720">11.737292839615055</cx:pt>
          <cx:pt idx="2721">12.186219391195239</cx:pt>
          <cx:pt idx="2722">12.401035926163649</cx:pt>
          <cx:pt idx="2723">13.087398292896676</cx:pt>
          <cx:pt idx="2724">13.915469437907307</cx:pt>
          <cx:pt idx="2725">11.346355826441677</cx:pt>
          <cx:pt idx="2726">11.63350341008978</cx:pt>
          <cx:pt idx="2727">10.817930932418578</cx:pt>
          <cx:pt idx="2728">11.898305108892</cx:pt>
          <cx:pt idx="2729">12.184751937877103</cx:pt>
          <cx:pt idx="2730">11.560187625133608</cx:pt>
          <cx:pt idx="2731">10.128580761938602</cx:pt>
          <cx:pt idx="2732">12.185568524410883</cx:pt>
          <cx:pt idx="2733">12.398984838918395</cx:pt>
          <cx:pt idx="2734">10.982626527916755</cx:pt>
          <cx:pt idx="2735">14.726278228018813</cx:pt>
          <cx:pt idx="2736">12.029232655367055</cx:pt>
          <cx:pt idx="2737">12.395530853395799</cx:pt>
          <cx:pt idx="2738">10.941514082684323</cx:pt>
          <cx:pt idx="2739">13.458009235375695</cx:pt>
          <cx:pt idx="2740">11.808320859145994</cx:pt>
          <cx:pt idx="2741">13.737208659079235</cx:pt>
          <cx:pt idx="2742">12.341706764005623</cx:pt>
          <cx:pt idx="2743">13.212817059730433</cx:pt>
          <cx:pt idx="2744">11.29039637027828</cx:pt>
          <cx:pt idx="2745">12.280455549264666</cx:pt>
          <cx:pt idx="2746">14.334369191870071</cx:pt>
          <cx:pt idx="2747">12.665635759972771</cx:pt>
          <cx:pt idx="2748">9.7212283280255747</cx:pt>
          <cx:pt idx="2749">12.529032107998482</cx:pt>
          <cx:pt idx="2750">12.281866948261495</cx:pt>
          <cx:pt idx="2751">17.420129982449179</cx:pt>
          <cx:pt idx="2752">12.837381767471237</cx:pt>
          <cx:pt idx="2753">10.772088363376215</cx:pt>
          <cx:pt idx="2754">11.332993254337261</cx:pt>
          <cx:pt idx="2755">7.1298952861539862</cx:pt>
          <cx:pt idx="2756">12.738633638169423</cx:pt>
          <cx:pt idx="2757">13.432304571713868</cx:pt>
          <cx:pt idx="2758">14.478267725114815</cx:pt>
          <cx:pt idx="2759">11.544769424554545</cx:pt>
          <cx:pt idx="2760">12.113527245001864</cx:pt>
          <cx:pt idx="2761">12.533876145960761</cx:pt>
          <cx:pt idx="2762">11.294278037790995</cx:pt>
          <cx:pt idx="2763">12.451729527209869</cx:pt>
          <cx:pt idx="2764">11.174919610095461</cx:pt>
          <cx:pt idx="2765">11.65426136687865</cx:pt>
          <cx:pt idx="2766">11.5470378955927</cx:pt>
          <cx:pt idx="2767">14.121550747548998</cx:pt>
          <cx:pt idx="2768">13.076640777299302</cx:pt>
          <cx:pt idx="2769">13.426949507682485</cx:pt>
          <cx:pt idx="2770">13.78362323703907</cx:pt>
          <cx:pt idx="2771">13.987263578981032</cx:pt>
          <cx:pt idx="2772">11.377328039405889</cx:pt>
          <cx:pt idx="2773">11.211348043163095</cx:pt>
          <cx:pt idx="2774">13.172647787388414</cx:pt>
          <cx:pt idx="2775">14.148271950170962</cx:pt>
          <cx:pt idx="2776">14.975186233234085</cx:pt>
          <cx:pt idx="2777">12.832781073895568</cx:pt>
          <cx:pt idx="2778">13.064689153479007</cx:pt>
          <cx:pt idx="2779">14.983565025157041</cx:pt>
          <cx:pt idx="2780">13.619061021752984</cx:pt>
          <cx:pt idx="2781">12.54520064621113</cx:pt>
          <cx:pt idx="2782">11.283672259718571</cx:pt>
          <cx:pt idx="2783">13.405494153672882</cx:pt>
          <cx:pt idx="2784">11.285823349861101</cx:pt>
          <cx:pt idx="2785">14.391944586067615</cx:pt>
          <cx:pt idx="2786">12.896771920509376</cx:pt>
          <cx:pt idx="2787">12.49694176656782</cx:pt>
          <cx:pt idx="2788">12.02355040121822</cx:pt>
          <cx:pt idx="2789">14.220529316182004</cx:pt>
          <cx:pt idx="2790">12.832674334621439</cx:pt>
          <cx:pt idx="2791">12.580236165932574</cx:pt>
          <cx:pt idx="2792">10.65045624383044</cx:pt>
          <cx:pt idx="2793">11.983243295526</cx:pt>
          <cx:pt idx="2794">12.18593426900564</cx:pt>
          <cx:pt idx="2795">12.268580467981318</cx:pt>
          <cx:pt idx="2796">9.4537148208835617</cx:pt>
          <cx:pt idx="2797">13.847913172552817</cx:pt>
          <cx:pt idx="2798">13.472728853564556</cx:pt>
          <cx:pt idx="2799">10.852769696515386</cx:pt>
          <cx:pt idx="2800">13.026761416975184</cx:pt>
          <cx:pt idx="2801">13.005277721544466</cx:pt>
          <cx:pt idx="2802">13.837841314339842</cx:pt>
          <cx:pt idx="2803">13.610377702279951</cx:pt>
          <cx:pt idx="2804">12.200585783592198</cx:pt>
          <cx:pt idx="2805">14.759931893771208</cx:pt>
          <cx:pt idx="2806">13.337136767657714</cx:pt>
          <cx:pt idx="2807">14.60016121540662</cx:pt>
          <cx:pt idx="2808">13.222216927323842</cx:pt>
          <cx:pt idx="2809">13.53851174524765</cx:pt>
          <cx:pt idx="2810">13.229805776537303</cx:pt>
          <cx:pt idx="2811">9.7802002512000072</cx:pt>
          <cx:pt idx="2812">11.478797975701132</cx:pt>
          <cx:pt idx="2813">9.6863074179230857</cx:pt>
          <cx:pt idx="2814">11.430390035216096</cx:pt>
          <cx:pt idx="2815">10.687660308570733</cx:pt>
          <cx:pt idx="2816">14.304059251676005</cx:pt>
          <cx:pt idx="2817">13.494176121131707</cx:pt>
          <cx:pt idx="2818">11.742276096306385</cx:pt>
          <cx:pt idx="2819">12.640142440579988</cx:pt>
          <cx:pt idx="2820">10.80901991643611</cx:pt>
          <cx:pt idx="2821">13.66072514032569</cx:pt>
          <cx:pt idx="2822">10.326359249191434</cx:pt>
          <cx:pt idx="2823">11.331769294087986</cx:pt>
          <cx:pt idx="2824">10.944419012268616</cx:pt>
          <cx:pt idx="2825">14.763177509017153</cx:pt>
          <cx:pt idx="2826">12.750961750975227</cx:pt>
          <cx:pt idx="2827">12.689014565959708</cx:pt>
          <cx:pt idx="2828">14.544756759521333</cx:pt>
          <cx:pt idx="2829">10.270033508449925</cx:pt>
          <cx:pt idx="2830">11.219328582966993</cx:pt>
          <cx:pt idx="2831">14.146148573713464</cx:pt>
          <cx:pt idx="2832">14.750758851548087</cx:pt>
          <cx:pt idx="2833">12.487770705877523</cx:pt>
          <cx:pt idx="2834">11.698128708063079</cx:pt>
          <cx:pt idx="2835">11.370220850327053</cx:pt>
          <cx:pt idx="2836">13.471369865755877</cx:pt>
          <cx:pt idx="2837">11.821134358990767</cx:pt>
          <cx:pt idx="2838">10.431588315030101</cx:pt>
          <cx:pt idx="2839">13.965879454462286</cx:pt>
          <cx:pt idx="2840">12.207815279760442</cx:pt>
          <cx:pt idx="2841">10.477307848846428</cx:pt>
          <cx:pt idx="2842">10.271891194354293</cx:pt>
          <cx:pt idx="2843">12.400920098231147</cx:pt>
          <cx:pt idx="2844">12.602081212082279</cx:pt>
          <cx:pt idx="2845">12.848252915143844</cx:pt>
          <cx:pt idx="2846">12.955946631204451</cx:pt>
          <cx:pt idx="2847">10.30613369976364</cx:pt>
          <cx:pt idx="2848">12.211396847386855</cx:pt>
          <cx:pt idx="2849">10.5283841399996</cx:pt>
          <cx:pt idx="2850">15.897387396508309</cx:pt>
          <cx:pt idx="2851">13.887733787775643</cx:pt>
          <cx:pt idx="2852">9.6079515284425359</cx:pt>
          <cx:pt idx="2853">13.788855564796608</cx:pt>
          <cx:pt idx="2854">10.717102570810848</cx:pt>
          <cx:pt idx="2855">12.737299688905718</cx:pt>
          <cx:pt idx="2856">14.360335810011922</cx:pt>
          <cx:pt idx="2857">13.022448478401492</cx:pt>
          <cx:pt idx="2858">13.266225481204014</cx:pt>
          <cx:pt idx="2859">13.273235702110151</cx:pt>
          <cx:pt idx="2860">13.746191131979369</cx:pt>
          <cx:pt idx="2861">15.302080262268007</cx:pt>
          <cx:pt idx="2862">9.7548055135397984</cx:pt>
          <cx:pt idx="2863">12.976563227735216</cx:pt>
          <cx:pt idx="2864">10.970377301830174</cx:pt>
          <cx:pt idx="2865">12.619744460021399</cx:pt>
          <cx:pt idx="2866">9.403178333979751</cx:pt>
          <cx:pt idx="2867">11.780896318736239</cx:pt>
          <cx:pt idx="2868">8.5198935283272164</cx:pt>
          <cx:pt idx="2869">12.547237594024647</cx:pt>
          <cx:pt idx="2870">11.225052337335672</cx:pt>
          <cx:pt idx="2871">12.786763836817411</cx:pt>
          <cx:pt idx="2872">13.324770520953182</cx:pt>
          <cx:pt idx="2873">10.503508488155097</cx:pt>
          <cx:pt idx="2874">15.242019040042058</cx:pt>
          <cx:pt idx="2875">12.091218857286167</cx:pt>
          <cx:pt idx="2876">11.318060594644987</cx:pt>
          <cx:pt idx="2877">10.397433126272794</cx:pt>
          <cx:pt idx="2878">15.2708680600741</cx:pt>
          <cx:pt idx="2879">12.921650635076533</cx:pt>
          <cx:pt idx="2880">11.925397226780197</cx:pt>
          <cx:pt idx="2881">12.014497263346017</cx:pt>
          <cx:pt idx="2882">11.831320249186403</cx:pt>
          <cx:pt idx="2883">10.865616366298283</cx:pt>
          <cx:pt idx="2884">9.6679782523020439</cx:pt>
          <cx:pt idx="2885">12.890304219329378</cx:pt>
          <cx:pt idx="2886">14.758327865372998</cx:pt>
          <cx:pt idx="2887">12.916950455842509</cx:pt>
          <cx:pt idx="2888">14.983639655766055</cx:pt>
          <cx:pt idx="2889">13.580653226103479</cx:pt>
          <cx:pt idx="2890">10.894119319672217</cx:pt>
          <cx:pt idx="2891">13.089713116956387</cx:pt>
          <cx:pt idx="2892">10.624204430213354</cx:pt>
          <cx:pt idx="2893">13.295601119337073</cx:pt>
          <cx:pt idx="2894">10.951719632099815</cx:pt>
          <cx:pt idx="2895">12.388767748853246</cx:pt>
          <cx:pt idx="2896">9.8316242966713396</cx:pt>
          <cx:pt idx="2897">11.340438303874155</cx:pt>
          <cx:pt idx="2898">13.311693234399876</cx:pt>
          <cx:pt idx="2899">12.245083727662164</cx:pt>
          <cx:pt idx="2900">14.676626841966325</cx:pt>
          <cx:pt idx="2901">9.6824616010267484</cx:pt>
          <cx:pt idx="2902">13.841925962432171</cx:pt>
          <cx:pt idx="2903">10.460020829390901</cx:pt>
          <cx:pt idx="2904">12.67159554023514</cx:pt>
          <cx:pt idx="2905">11.800003387756222</cx:pt>
          <cx:pt idx="2906">12.845345326157672</cx:pt>
          <cx:pt idx="2907">10.028165361279955</cx:pt>
          <cx:pt idx="2908">13.683442047503602</cx:pt>
          <cx:pt idx="2909">11.918087998875386</cx:pt>
          <cx:pt idx="2910">12.42005120265541</cx:pt>
          <cx:pt idx="2911">11.698795779135109</cx:pt>
          <cx:pt idx="2912">13.172865520769573</cx:pt>
          <cx:pt idx="2913">11.778217412695133</cx:pt>
          <cx:pt idx="2914">12.018663626013613</cx:pt>
          <cx:pt idx="2915">13.760927834001977</cx:pt>
          <cx:pt idx="2916">12.086329429502126</cx:pt>
          <cx:pt idx="2917">12.088314060058723</cx:pt>
          <cx:pt idx="2918">13.174948801931023</cx:pt>
          <cx:pt idx="2919">10.648750021679284</cx:pt>
          <cx:pt idx="2920">11.480301221196859</cx:pt>
          <cx:pt idx="2921">12.048043059600321</cx:pt>
          <cx:pt idx="2922">12.414760642989545</cx:pt>
          <cx:pt idx="2923">13.6194007539089</cx:pt>
          <cx:pt idx="2924">11.809044733530934</cx:pt>
          <cx:pt idx="2925">11.355298336323708</cx:pt>
          <cx:pt idx="2926">13.695159653110549</cx:pt>
          <cx:pt idx="2927">13.167892899792763</cx:pt>
          <cx:pt idx="2928">14.021211533801569</cx:pt>
          <cx:pt idx="2929">9.9225480263018966</cx:pt>
          <cx:pt idx="2930">12.707182717789623</cx:pt>
          <cx:pt idx="2931">9.6472012694678195</cx:pt>
          <cx:pt idx="2932">12.214315377875334</cx:pt>
          <cx:pt idx="2933">13.311027059305738</cx:pt>
          <cx:pt idx="2934">11.771684477683657</cx:pt>
          <cx:pt idx="2935">13.263886304905419</cx:pt>
          <cx:pt idx="2936">13.67294168865658</cx:pt>
          <cx:pt idx="2937">11.526274241919943</cx:pt>
          <cx:pt idx="2938">12.04397928210688</cx:pt>
          <cx:pt idx="2939">11.240450078857092</cx:pt>
          <cx:pt idx="2940">13.244238524258295</cx:pt>
          <cx:pt idx="2941">13.350709424283355</cx:pt>
          <cx:pt idx="2942">9.1260039405884417</cx:pt>
          <cx:pt idx="2943">13.317470833174829</cx:pt>
          <cx:pt idx="2944">13.386726294063569</cx:pt>
          <cx:pt idx="2945">12.739799595280605</cx:pt>
          <cx:pt idx="2946">12.989694188357088</cx:pt>
          <cx:pt idx="2947">11.742536875371613</cx:pt>
          <cx:pt idx="2948">10.580096325465526</cx:pt>
          <cx:pt idx="2949">12.029362891489466</cx:pt>
          <cx:pt idx="2950">11.541032483863965</cx:pt>
          <cx:pt idx="2951">13.818528732985701</cx:pt>
          <cx:pt idx="2952">12.260596072049935</cx:pt>
          <cx:pt idx="2953">14.066392035143544</cx:pt>
          <cx:pt idx="2954">12.273347866805821</cx:pt>
          <cx:pt idx="2955">11.51842445184529</cx:pt>
          <cx:pt idx="2956">14.007050648365524</cx:pt>
          <cx:pt idx="2957">9.5203304434856353</cx:pt>
          <cx:pt idx="2958">11.808846093084176</cx:pt>
          <cx:pt idx="2959">14.5440800473661</cx:pt>
          <cx:pt idx="2960">13.024304563008652</cx:pt>
          <cx:pt idx="2961">11.40565902003426</cx:pt>
          <cx:pt idx="2962">10.345527561959425</cx:pt>
          <cx:pt idx="2963">11.23308633426095</cx:pt>
          <cx:pt idx="2964">13.292459398899519</cx:pt>
          <cx:pt idx="2965">13.393525281170419</cx:pt>
          <cx:pt idx="2966">12.813143609193595</cx:pt>
          <cx:pt idx="2967">10.776094215009127</cx:pt>
          <cx:pt idx="2968">10.327254082331072</cx:pt>
          <cx:pt idx="2969">12.249306768423056</cx:pt>
          <cx:pt idx="2970">13.897541504786044</cx:pt>
          <cx:pt idx="2971">10.230139733246885</cx:pt>
          <cx:pt idx="2972">11.753697686102377</cx:pt>
          <cx:pt idx="2973">11.951064410110044</cx:pt>
          <cx:pt idx="2974">13.56425737135547</cx:pt>
          <cx:pt idx="2975">10.437443613430169</cx:pt>
          <cx:pt idx="2976">10.123836156748565</cx:pt>
          <cx:pt idx="2977">13.007781293047824</cx:pt>
          <cx:pt idx="2978">12.644539603248283</cx:pt>
          <cx:pt idx="2979">11.968280921370733</cx:pt>
          <cx:pt idx="2980">12.175802278401189</cx:pt>
          <cx:pt idx="2981">12.026143699247219</cx:pt>
          <cx:pt idx="2982">13.106865062157905</cx:pt>
          <cx:pt idx="2983">11.591765386800898</cx:pt>
          <cx:pt idx="2984">10.942277217416224</cx:pt>
          <cx:pt idx="2985">12.204758899089931</cx:pt>
          <cx:pt idx="2986">9.690730276425688</cx:pt>
          <cx:pt idx="2987">14.158811828258328</cx:pt>
          <cx:pt idx="2988">14.667485981568257</cx:pt>
          <cx:pt idx="2989">10.68961465608364</cx:pt>
          <cx:pt idx="2990">9.7749446625966687</cx:pt>
          <cx:pt idx="2991">13.881040720793399</cx:pt>
          <cx:pt idx="2992">10.8351655006011</cx:pt>
          <cx:pt idx="2993">12.867996768684712</cx:pt>
          <cx:pt idx="2994">11.206573812684892</cx:pt>
          <cx:pt idx="2995">12.254745920179253</cx:pt>
          <cx:pt idx="2996">15.229378223644105</cx:pt>
          <cx:pt idx="2997">12.569988252077245</cx:pt>
          <cx:pt idx="2998">13.131156793334629</cx:pt>
          <cx:pt idx="2999">11.959752064072616</cx:pt>
          <cx:pt idx="3000">10.147370638440112</cx:pt>
          <cx:pt idx="3001">13.054696183726341</cx:pt>
          <cx:pt idx="3002">14.150980490589903</cx:pt>
          <cx:pt idx="3003">9.4899577464479297</cx:pt>
          <cx:pt idx="3004">11.556661262077599</cx:pt>
          <cx:pt idx="3005">10.562334567674769</cx:pt>
          <cx:pt idx="3006">9.9106783778712337</cx:pt>
          <cx:pt idx="3007">11.238007986028171</cx:pt>
          <cx:pt idx="3008">11.228110974499293</cx:pt>
          <cx:pt idx="3009">12.281911576391883</cx:pt>
          <cx:pt idx="3010">12.157570825080738</cx:pt>
          <cx:pt idx="3011">12.626662232896612</cx:pt>
          <cx:pt idx="3012">10.739914979580032</cx:pt>
          <cx:pt idx="3013">12.52365968996304</cx:pt>
          <cx:pt idx="3014">10.16522007346761</cx:pt>
          <cx:pt idx="3015">10.778250887059684</cx:pt>
          <cx:pt idx="3016">12.819727076014292</cx:pt>
          <cx:pt idx="3017">9.694612630457776</cx:pt>
          <cx:pt idx="3018">12.153842944876589</cx:pt>
          <cx:pt idx="3019">11.213633621178994</cx:pt>
          <cx:pt idx="3020">12.562670628510888</cx:pt>
          <cx:pt idx="3021">12.179426898797059</cx:pt>
          <cx:pt idx="3022">13.518507339443552</cx:pt>
          <cx:pt idx="3023">11.242161814181957</cx:pt>
          <cx:pt idx="3024">13.028180485072212</cx:pt>
          <cx:pt idx="3025">12.700340058292621</cx:pt>
          <cx:pt idx="3026">13.589862677735171</cx:pt>
          <cx:pt idx="3027">12.573694287607189</cx:pt>
          <cx:pt idx="3028">10.745018486781222</cx:pt>
          <cx:pt idx="3029">14.432504260073578</cx:pt>
          <cx:pt idx="3030">13.50239031573004</cx:pt>
          <cx:pt idx="3031">13.302905221830329</cx:pt>
          <cx:pt idx="3032">11.804045742470191</cx:pt>
          <cx:pt idx="3033">13.610911854671244</cx:pt>
          <cx:pt idx="3034">13.337042687154206</cx:pt>
          <cx:pt idx="3035">10.927895249494659</cx:pt>
          <cx:pt idx="3036">11.27706232467383</cx:pt>
          <cx:pt idx="3037">12.057478858202849</cx:pt>
          <cx:pt idx="3038">11.555062617992663</cx:pt>
          <cx:pt idx="3039">9.5962965816803472</cx:pt>
          <cx:pt idx="3040">10.41288748689014</cx:pt>
          <cx:pt idx="3041">10.766987493739949</cx:pt>
          <cx:pt idx="3042">13.743634042467946</cx:pt>
          <cx:pt idx="3043">11.820475827004515</cx:pt>
          <cx:pt idx="3044">12.268100347637727</cx:pt>
          <cx:pt idx="3045">12.157070222147283</cx:pt>
          <cx:pt idx="3046">13.185950566423562</cx:pt>
          <cx:pt idx="3047">11.700374131458254</cx:pt>
          <cx:pt idx="3048">14.346097976204252</cx:pt>
          <cx:pt idx="3049">13.941845433191018</cx:pt>
          <cx:pt idx="3050">13.541523361248942</cx:pt>
          <cx:pt idx="3051">10.573956145343129</cx:pt>
          <cx:pt idx="3052">11.951515192837261</cx:pt>
          <cx:pt idx="3053">11.708215647573084</cx:pt>
          <cx:pt idx="3054">9.6770320912851968</cx:pt>
          <cx:pt idx="3055">12.842821470740006</cx:pt>
          <cx:pt idx="3056">12.792961180165586</cx:pt>
          <cx:pt idx="3057">14.322614544679332</cx:pt>
          <cx:pt idx="3058">11.405943979947562</cx:pt>
          <cx:pt idx="3059">16.338692930008964</cx:pt>
          <cx:pt idx="3060">11.786131569609932</cx:pt>
          <cx:pt idx="3061">11.738326502671137</cx:pt>
          <cx:pt idx="3062">12.296693784079775</cx:pt>
          <cx:pt idx="3063">10.989418782277848</cx:pt>
          <cx:pt idx="3064">14.259222137868273</cx:pt>
          <cx:pt idx="3065">14.220742414718618</cx:pt>
          <cx:pt idx="3066">10.042067409269833</cx:pt>
          <cx:pt idx="3067">10.92751905606675</cx:pt>
          <cx:pt idx="3068">12.061939118777845</cx:pt>
          <cx:pt idx="3069">12.633211771227749</cx:pt>
          <cx:pt idx="3070">10.549424632637557</cx:pt>
          <cx:pt idx="3071">11.115781285456983</cx:pt>
          <cx:pt idx="3072">11.986669202225567</cx:pt>
          <cx:pt idx="3073">13.547484673865524</cx:pt>
          <cx:pt idx="3074">13.733700960139913</cx:pt>
          <cx:pt idx="3075">11.993965136653253</cx:pt>
          <cx:pt idx="3076">11.787897081185923</cx:pt>
          <cx:pt idx="3077">14.027605147034276</cx:pt>
          <cx:pt idx="3078">10.768470947633041</cx:pt>
          <cx:pt idx="3079">11.924487168187492</cx:pt>
          <cx:pt idx="3080">12.154137312498195</cx:pt>
          <cx:pt idx="3081">10.251255543186247</cx:pt>
          <cx:pt idx="3082">11.06623421617463</cx:pt>
          <cx:pt idx="3083">11.389189728631004</cx:pt>
          <cx:pt idx="3084">13.670767773030818</cx:pt>
          <cx:pt idx="3085">12.927719752760536</cx:pt>
          <cx:pt idx="3086">12.642339690039757</cx:pt>
          <cx:pt idx="3087">13.19069471417577</cx:pt>
          <cx:pt idx="3088">14.390581462419441</cx:pt>
          <cx:pt idx="3089">11.348085842673953</cx:pt>
          <cx:pt idx="3090">11.757993917598256</cx:pt>
          <cx:pt idx="3091">11.535846242565835</cx:pt>
          <cx:pt idx="3092">11.281403399838386</cx:pt>
          <cx:pt idx="3093">12.869310218638544</cx:pt>
          <cx:pt idx="3094">14.092004375926297</cx:pt>
          <cx:pt idx="3095">12.417113900860349</cx:pt>
          <cx:pt idx="3096">9.0729630836288049</cx:pt>
          <cx:pt idx="3097">12.256552559345248</cx:pt>
          <cx:pt idx="3098">11.821502091967773</cx:pt>
          <cx:pt idx="3099">11.602595483552623</cx:pt>
          <cx:pt idx="3100">11.181429071047775</cx:pt>
          <cx:pt idx="3101">13.585522798132128</cx:pt>
          <cx:pt idx="3102">11.494750017945824</cx:pt>
          <cx:pt idx="3103">12.32557715442686</cx:pt>
          <cx:pt idx="3104">12.085646547093765</cx:pt>
          <cx:pt idx="3105">11.810340358968444</cx:pt>
          <cx:pt idx="3106">15.732582880862351</cx:pt>
          <cx:pt idx="3107">9.6050619179340035</cx:pt>
          <cx:pt idx="3108">11.347215004345273</cx:pt>
          <cx:pt idx="3109">15.635408160260674</cx:pt>
          <cx:pt idx="3110">11.934369546648382</cx:pt>
          <cx:pt idx="3111">12.601795022178978</cx:pt>
          <cx:pt idx="3112">9.6470646619801865</cx:pt>
          <cx:pt idx="3113">15.09807099481076</cx:pt>
          <cx:pt idx="3114">9.3479260004378961</cx:pt>
          <cx:pt idx="3115">10.399527310501721</cx:pt>
          <cx:pt idx="3116">11.494943847739899</cx:pt>
          <cx:pt idx="3117">12.623869088842687</cx:pt>
          <cx:pt idx="3118">13.078961621463282</cx:pt>
          <cx:pt idx="3119">12.424103867551423</cx:pt>
          <cx:pt idx="3120">9.554810452434273</cx:pt>
          <cx:pt idx="3121">14.021560620774224</cx:pt>
          <cx:pt idx="3122">7.969961149547518</cx:pt>
          <cx:pt idx="3123">13.240526305733392</cx:pt>
          <cx:pt idx="3124">9.6198277405720365</cx:pt>
          <cx:pt idx="3125">12.396565449710483</cx:pt>
          <cx:pt idx="3126">12.19544109360362</cx:pt>
          <cx:pt idx="3127">11.509019256305422</cx:pt>
          <cx:pt idx="3128">10.305280616173679</cx:pt>
          <cx:pt idx="3129">12.593493747574707</cx:pt>
          <cx:pt idx="3130">13.546676179752197</cx:pt>
          <cx:pt idx="3131">12.617469615444863</cx:pt>
          <cx:pt idx="3132">11.655184864004402</cx:pt>
          <cx:pt idx="3133">11.683241888022314</cx:pt>
          <cx:pt idx="3134">11.416901380599786</cx:pt>
          <cx:pt idx="3135">11.949631669542363</cx:pt>
          <cx:pt idx="3136">10.193853596673371</cx:pt>
          <cx:pt idx="3137">12.236867041472024</cx:pt>
          <cx:pt idx="3138">14.007281105840022</cx:pt>
          <cx:pt idx="3139">11.048917850764871</cx:pt>
          <cx:pt idx="3140">13.828636186382896</cx:pt>
          <cx:pt idx="3141">13.6795104565589</cx:pt>
          <cx:pt idx="3142">11.657325503159578</cx:pt>
          <cx:pt idx="3143">11.368806365733848</cx:pt>
          <cx:pt idx="3144">13.301978416810083</cx:pt>
          <cx:pt idx="3145">12.957531060693613</cx:pt>
          <cx:pt idx="3146">11.733685687813697</cx:pt>
          <cx:pt idx="3147">10.319974536118561</cx:pt>
          <cx:pt idx="3148">13.730014983185162</cx:pt>
          <cx:pt idx="3149">10.451774209358121</cx:pt>
          <cx:pt idx="3150">13.296309924958726</cx:pt>
          <cx:pt idx="3151">11.825841271810802</cx:pt>
          <cx:pt idx="3152">11.133586119613041</cx:pt>
          <cx:pt idx="3153">12.628839345567552</cx:pt>
          <cx:pt idx="3154">13.858713554007936</cx:pt>
          <cx:pt idx="3155">12.875568990465768</cx:pt>
          <cx:pt idx="3156">10.484270809983938</cx:pt>
          <cx:pt idx="3157">14.023725448697913</cx:pt>
          <cx:pt idx="3158">10.22930895740954</cx:pt>
          <cx:pt idx="3159">13.789791776463215</cx:pt>
          <cx:pt idx="3160">14.551722275112624</cx:pt>
          <cx:pt idx="3161">13.195190396828274</cx:pt>
          <cx:pt idx="3162">12.475613252576721</cx:pt>
          <cx:pt idx="3163">12.439290556032466</cx:pt>
          <cx:pt idx="3164">13.93262595267098</cx:pt>
          <cx:pt idx="3165">14.195575615706003</cx:pt>
          <cx:pt idx="3166">11.634918399926644</cx:pt>
          <cx:pt idx="3167">13.648622228266444</cx:pt>
          <cx:pt idx="3168">11.779500988887744</cx:pt>
          <cx:pt idx="3169">12.781215401096762</cx:pt>
          <cx:pt idx="3170">13.058286938424168</cx:pt>
          <cx:pt idx="3171">13.015624181583084</cx:pt>
          <cx:pt idx="3172">13.506272182793635</cx:pt>
          <cx:pt idx="3173">12.543342430256676</cx:pt>
          <cx:pt idx="3174">12.245402845829384</cx:pt>
          <cx:pt idx="3175">10.339421354358281</cx:pt>
          <cx:pt idx="3176">17.219632298173348</cx:pt>
          <cx:pt idx="3177">12.657082495902586</cx:pt>
          <cx:pt idx="3178">11.059501877526344</cx:pt>
          <cx:pt idx="3179">12.309842709889038</cx:pt>
          <cx:pt idx="3180">13.703351904820481</cx:pt>
          <cx:pt idx="3181">11.999578795306705</cx:pt>
          <cx:pt idx="3182">10.525582984460021</cx:pt>
          <cx:pt idx="3183">13.439650440979028</cx:pt>
          <cx:pt idx="3184">12.531965434386041</cx:pt>
          <cx:pt idx="3185">12.525541601995362</cx:pt>
          <cx:pt idx="3186">13.540687674071894</cx:pt>
          <cx:pt idx="3187">11.193947293506598</cx:pt>
          <cx:pt idx="3188">11.448752402716446</cx:pt>
          <cx:pt idx="3189">13.732313682514834</cx:pt>
          <cx:pt idx="3190">13.537813449004554</cx:pt>
          <cx:pt idx="3191">11.755523103528216</cx:pt>
          <cx:pt idx="3192">11.25051639845416</cx:pt>
          <cx:pt idx="3193">14.400084393386432</cx:pt>
          <cx:pt idx="3194">14.091524221262539</cx:pt>
          <cx:pt idx="3195">10.753926946085356</cx:pt>
          <cx:pt idx="3196">11.257470615292476</cx:pt>
          <cx:pt idx="3197">11.013778227752002</cx:pt>
          <cx:pt idx="3198">11.153952727551227</cx:pt>
          <cx:pt idx="3199">11.313901723567398</cx:pt>
          <cx:pt idx="3200">10.198888754019453</cx:pt>
          <cx:pt idx="3201">14.814760862446908</cx:pt>
          <cx:pt idx="3202">13.847269286593836</cx:pt>
          <cx:pt idx="3203">11.827322072176546</cx:pt>
          <cx:pt idx="3204">12.937943890665782</cx:pt>
          <cx:pt idx="3205">12.060292412534185</cx:pt>
          <cx:pt idx="3206">9.8765353454945917</cx:pt>
          <cx:pt idx="3207">11.780893649433651</cx:pt>
          <cx:pt idx="3208">16.058330663967219</cx:pt>
          <cx:pt idx="3209">11.789716731700224</cx:pt>
          <cx:pt idx="3210">11.438342576088232</cx:pt>
          <cx:pt idx="3211">12.000999319036364</cx:pt>
          <cx:pt idx="3212">13.315914115421515</cx:pt>
          <cx:pt idx="3213">10.775417097404565</cx:pt>
          <cx:pt idx="3214">8.6091187263025226</cx:pt>
          <cx:pt idx="3215">11.344322801108774</cx:pt>
          <cx:pt idx="3216">13.798252938376994</cx:pt>
          <cx:pt idx="3217">12.460218652939007</cx:pt>
          <cx:pt idx="3218">13.914787224650237</cx:pt>
          <cx:pt idx="3219">14.54361942327278</cx:pt>
          <cx:pt idx="3220">9.0347205901764323</cx:pt>
          <cx:pt idx="3221">14.169877344690732</cx:pt>
          <cx:pt idx="3222">14.175234278951201</cx:pt>
          <cx:pt idx="3223">12.614351220888954</cx:pt>
          <cx:pt idx="3224">10.965325334536107</cx:pt>
          <cx:pt idx="3225">10.501882473980782</cx:pt>
          <cx:pt idx="3226">12.534974064864857</cx:pt>
          <cx:pt idx="3227">9.8408746197559793</cx:pt>
          <cx:pt idx="3228">12.973422026959744</cx:pt>
          <cx:pt idx="3229">10.92255313545817</cx:pt>
          <cx:pt idx="3230">11.145843247126964</cx:pt>
          <cx:pt idx="3231">13.193634183117762</cx:pt>
          <cx:pt idx="3232">14.125951853338725</cx:pt>
          <cx:pt idx="3233">11.807765442348291</cx:pt>
          <cx:pt idx="3234">12.205166294066851</cx:pt>
          <cx:pt idx="3235">12.240305745531245</cx:pt>
          <cx:pt idx="3236">9.6560834493029848</cx:pt>
          <cx:pt idx="3237">12.132546644780158</cx:pt>
          <cx:pt idx="3238">12.418913815168997</cx:pt>
          <cx:pt idx="3239">10.07337558092097</cx:pt>
          <cx:pt idx="3240">12.596122951168031</cx:pt>
          <cx:pt idx="3241">10.519268986736021</cx:pt>
          <cx:pt idx="3242">10.854752060713396</cx:pt>
          <cx:pt idx="3243">10.898199913606389</cx:pt>
          <cx:pt idx="3244">11.971436583292002</cx:pt>
          <cx:pt idx="3245">11.632461930770317</cx:pt>
          <cx:pt idx="3246">12.773798685180196</cx:pt>
          <cx:pt idx="3247">13.050651153164344</cx:pt>
          <cx:pt idx="3248">12.709097406058047</cx:pt>
          <cx:pt idx="3249">14.80663084382838</cx:pt>
          <cx:pt idx="3250">12.228438411803586</cx:pt>
          <cx:pt idx="3251">11.823599982548131</cx:pt>
          <cx:pt idx="3252">12.067656791889771</cx:pt>
          <cx:pt idx="3253">11.231750078664247</cx:pt>
          <cx:pt idx="3254">13.26064778877414</cx:pt>
          <cx:pt idx="3255">10.115812249115198</cx:pt>
          <cx:pt idx="3256">10.23051857723893</cx:pt>
          <cx:pt idx="3257">12.85220542365758</cx:pt>
          <cx:pt idx="3258">9.1064441655456019</cx:pt>
          <cx:pt idx="3259">12.941115961088087</cx:pt>
          <cx:pt idx="3260">13.454292185308924</cx:pt>
          <cx:pt idx="3261">15.579066235570668</cx:pt>
          <cx:pt idx="3262">11.01690576569624</cx:pt>
          <cx:pt idx="3263">13.062413129344622</cx:pt>
          <cx:pt idx="3264">13.088643374682059</cx:pt>
          <cx:pt idx="3265">11.467187282305387</cx:pt>
          <cx:pt idx="3266">14.351611808579188</cx:pt>
          <cx:pt idx="3267">14.572152783781425</cx:pt>
          <cx:pt idx="3268">10.788006104116638</cx:pt>
          <cx:pt idx="3269">15.936970707981247</cx:pt>
          <cx:pt idx="3270">12.164889006752313</cx:pt>
          <cx:pt idx="3271">15.113021572834189</cx:pt>
          <cx:pt idx="3272">13.77265540970112</cx:pt>
          <cx:pt idx="3273">12.781717154661797</cx:pt>
          <cx:pt idx="3274">11.541188330732401</cx:pt>
          <cx:pt idx="3275">18.524496889114001</cx:pt>
          <cx:pt idx="3276">13.843689460503823</cx:pt>
          <cx:pt idx="3277">10.668380626346032</cx:pt>
          <cx:pt idx="3278">10.927127815311948</cx:pt>
          <cx:pt idx="3279">12.673243926263579</cx:pt>
          <cx:pt idx="3280">11.663910894783223</cx:pt>
          <cx:pt idx="3281">14.958457701336174</cx:pt>
          <cx:pt idx="3282">10.851665320233865</cx:pt>
          <cx:pt idx="3283">14.407572402105062</cx:pt>
          <cx:pt idx="3284">13.711015330124082</cx:pt>
          <cx:pt idx="3285">12.015969120538708</cx:pt>
          <cx:pt idx="3286">13.561068010665418</cx:pt>
          <cx:pt idx="3287">10.109584064881432</cx:pt>
          <cx:pt idx="3288">12.501440720337541</cx:pt>
          <cx:pt idx="3289">10.667941839390526</cx:pt>
          <cx:pt idx="3290">13.392207181648608</cx:pt>
          <cx:pt idx="3291">12.458249188129781</cx:pt>
          <cx:pt idx="3292">13.005238617453717</cx:pt>
          <cx:pt idx="3293">11.890116020946511</cx:pt>
          <cx:pt idx="3294">9.5431683207608078</cx:pt>
          <cx:pt idx="3295">13.512205670731811</cx:pt>
          <cx:pt idx="3296">13.117233630947474</cx:pt>
          <cx:pt idx="3297">11.546115642017124</cx:pt>
          <cx:pt idx="3298">10.950715018814714</cx:pt>
          <cx:pt idx="3299">10.938905173615245</cx:pt>
          <cx:pt idx="3300">12.826169538001796</cx:pt>
          <cx:pt idx="3301">10.879716677347368</cx:pt>
          <cx:pt idx="3302">13.627997003287607</cx:pt>
          <cx:pt idx="3303">12.644433652758114</cx:pt>
          <cx:pt idx="3304">11.909649404366924</cx:pt>
          <cx:pt idx="3305">10.779305139578144</cx:pt>
          <cx:pt idx="3306">11.056057484232348</cx:pt>
          <cx:pt idx="3307">10.189446244123193</cx:pt>
          <cx:pt idx="3308">11.94009620774713</cx:pt>
          <cx:pt idx="3309">12.662310673522285</cx:pt>
          <cx:pt idx="3310">15.168724030299449</cx:pt>
          <cx:pt idx="3311">10.310513319957973</cx:pt>
          <cx:pt idx="3312">12.776043739074121</cx:pt>
          <cx:pt idx="3313">11.298500659832072</cx:pt>
          <cx:pt idx="3314">9.0804060230621086</cx:pt>
          <cx:pt idx="3315">12.789025667736357</cx:pt>
          <cx:pt idx="3316">10.173000294273605</cx:pt>
          <cx:pt idx="3317">9.0052483745520657</cx:pt>
          <cx:pt idx="3318">11.867989398526168</cx:pt>
          <cx:pt idx="3319">12.376883200801052</cx:pt>
          <cx:pt idx="3320">11.608569511246788</cx:pt>
          <cx:pt idx="3321">12.176148636918281</cx:pt>
          <cx:pt idx="3322">16.854970645867951</cx:pt>
          <cx:pt idx="3323">11.836786760280571</cx:pt>
          <cx:pt idx="3324">11.728778652133631</cx:pt>
          <cx:pt idx="3325">9.7802307973132709</cx:pt>
          <cx:pt idx="3326">13.212679972747736</cx:pt>
          <cx:pt idx="3327">10.865609627956454</cx:pt>
          <cx:pt idx="3328">13.097397742973776</cx:pt>
          <cx:pt idx="3329">10.886717997591601</cx:pt>
          <cx:pt idx="3330">12.268477524582485</cx:pt>
          <cx:pt idx="3331">12.138764777243168</cx:pt>
          <cx:pt idx="3332">11.987102757463138</cx:pt>
          <cx:pt idx="3333">11.639711515207317</cx:pt>
          <cx:pt idx="3334">13.017602835868429</cx:pt>
          <cx:pt idx="3335">11.089701110172173</cx:pt>
          <cx:pt idx="3336">14.296998745269805</cx:pt>
          <cx:pt idx="3337">12.763702016357497</cx:pt>
          <cx:pt idx="3338">12.273138850778682</cx:pt>
          <cx:pt idx="3339">12.433520198004775</cx:pt>
          <cx:pt idx="3340">11.149465231614073</cx:pt>
          <cx:pt idx="3341">16.573637491672127</cx:pt>
          <cx:pt idx="3342">12.777628214878218</cx:pt>
          <cx:pt idx="3343">10.40713343020745</cx:pt>
          <cx:pt idx="3344">12.816817119725469</cx:pt>
          <cx:pt idx="3345">13.460687026805603</cx:pt>
          <cx:pt idx="3346">14.870943327003642</cx:pt>
          <cx:pt idx="3347">10.273071575980476</cx:pt>
          <cx:pt idx="3348">11.120057196599388</cx:pt>
          <cx:pt idx="3349">12.150306896818041</cx:pt>
          <cx:pt idx="3350">12.45128017386565</cx:pt>
          <cx:pt idx="3351">12.724858820914493</cx:pt>
          <cx:pt idx="3352">9.7586995367444374</cx:pt>
          <cx:pt idx="3353">13.101997943634474</cx:pt>
          <cx:pt idx="3354">13.732029129150515</cx:pt>
          <cx:pt idx="3355">13.082076009134092</cx:pt>
          <cx:pt idx="3356">13.649417011720585</cx:pt>
          <cx:pt idx="3357">13.717347000979062</cx:pt>
          <cx:pt idx="3358">13.090788389793826</cx:pt>
          <cx:pt idx="3359">14.120217773901551</cx:pt>
          <cx:pt idx="3360">13.551128399877513</cx:pt>
          <cx:pt idx="3361">12.612232165945562</cx:pt>
          <cx:pt idx="3362">9.376202725521054</cx:pt>
          <cx:pt idx="3363">13.136554067959969</cx:pt>
          <cx:pt idx="3364">13.984187386188278</cx:pt>
          <cx:pt idx="3365">9.9767579593286086</cx:pt>
          <cx:pt idx="3366">11.833771091771363</cx:pt>
          <cx:pt idx="3367">12.099344441414344</cx:pt>
          <cx:pt idx="3368">10.739432903271618</cx:pt>
          <cx:pt idx="3369">11.387338924143124</cx:pt>
          <cx:pt idx="3370">13.085664734708596</cx:pt>
          <cx:pt idx="3371">13.057295461837716</cx:pt>
          <cx:pt idx="3372">12.867407744603248</cx:pt>
          <cx:pt idx="3373">14.581461949233521</cx:pt>
          <cx:pt idx="3374">11.774507493042165</cx:pt>
          <cx:pt idx="3375">13.372802549762532</cx:pt>
          <cx:pt idx="3376">12.848204932619172</cx:pt>
          <cx:pt idx="3377">15.98985980570979</cx:pt>
          <cx:pt idx="3378">12.312359101423885</cx:pt>
          <cx:pt idx="3379">12.70319693102665</cx:pt>
          <cx:pt idx="3380">12.551469364003017</cx:pt>
          <cx:pt idx="3381">12.528528660447513</cx:pt>
          <cx:pt idx="3382">11.467592078698134</cx:pt>
          <cx:pt idx="3383">9.7246604907543261</cx:pt>
          <cx:pt idx="3384">11.914506369302504</cx:pt>
          <cx:pt idx="3385">13.1261444550116</cx:pt>
          <cx:pt idx="3386">12.228526458912013</cx:pt>
          <cx:pt idx="3387">11.493785052900382</cx:pt>
          <cx:pt idx="3388">15.471965336024624</cx:pt>
          <cx:pt idx="3389">12.219460072237212</cx:pt>
          <cx:pt idx="3390">12.689719263843559</cx:pt>
          <cx:pt idx="3391">10.180996981647059</cx:pt>
          <cx:pt idx="3392">10.815253434611984</cx:pt>
          <cx:pt idx="3393">13.012884386170095</cx:pt>
          <cx:pt idx="3394">13.610592543846689</cx:pt>
          <cx:pt idx="3395">12.371558583588225</cx:pt>
          <cx:pt idx="3396">13.32690926271535</cx:pt>
          <cx:pt idx="3397">10.671457852207119</cx:pt>
          <cx:pt idx="3398">13.561321007102306</cx:pt>
          <cx:pt idx="3399">8.3222303207742563</cx:pt>
          <cx:pt idx="3400">12.822114829453636</cx:pt>
          <cx:pt idx="3401">10.137834067552417</cx:pt>
          <cx:pt idx="3402">13.357968687552935</cx:pt>
          <cx:pt idx="3403">10.26262318033832</cx:pt>
          <cx:pt idx="3404">15.863256891969792</cx:pt>
          <cx:pt idx="3405">12.430006551334941</cx:pt>
          <cx:pt idx="3406">11.905102452243481</cx:pt>
          <cx:pt idx="3407">10.973271814528086</cx:pt>
          <cx:pt idx="3408">11.920833151839437</cx:pt>
          <cx:pt idx="3409">10.73872843260693</cx:pt>
          <cx:pt idx="3410">12.597086372441002</cx:pt>
          <cx:pt idx="3411">14.178371753257679</cx:pt>
          <cx:pt idx="3412">13.770715048348656</cx:pt>
          <cx:pt idx="3413">11.676682608283926</cx:pt>
          <cx:pt idx="3414">11.571797461222006</cx:pt>
          <cx:pt idx="3415">11.612303319136467</cx:pt>
          <cx:pt idx="3416">9.752955783962328</cx:pt>
          <cx:pt idx="3417">12.234095547088279</cx:pt>
          <cx:pt idx="3418">11.244787988693865</cx:pt>
          <cx:pt idx="3419">13.263219581496815</cx:pt>
          <cx:pt idx="3420">9.8773986397715294</cx:pt>
          <cx:pt idx="3421">12.224936581174815</cx:pt>
          <cx:pt idx="3422">12.136103302738439</cx:pt>
          <cx:pt idx="3423">14.886689784998055</cx:pt>
          <cx:pt idx="3424">13.352853861757216</cx:pt>
          <cx:pt idx="3425">12.445053988480185</cx:pt>
          <cx:pt idx="3426">11.488574007897167</cx:pt>
          <cx:pt idx="3427">12.304467808856439</cx:pt>
          <cx:pt idx="3428">9.7663827409080657</cx:pt>
          <cx:pt idx="3429">11.120721977577617</cx:pt>
          <cx:pt idx="3430">12.353336554858275</cx:pt>
          <cx:pt idx="3431">13.708939459932775</cx:pt>
          <cx:pt idx="3432">14.574772951007235</cx:pt>
          <cx:pt idx="3433">12.617585732440169</cx:pt>
          <cx:pt idx="3434">12.72095475248843</cx:pt>
          <cx:pt idx="3435">11.702440927485073</cx:pt>
          <cx:pt idx="3436">14.799838228532751</cx:pt>
          <cx:pt idx="3437">13.402497400861396</cx:pt>
          <cx:pt idx="3438">13.088415012409103</cx:pt>
          <cx:pt idx="3439">12.406156467833339</cx:pt>
          <cx:pt idx="3440">11.613904308845314</cx:pt>
          <cx:pt idx="3441">13.577999767099254</cx:pt>
          <cx:pt idx="3442">13.955436227130841</cx:pt>
          <cx:pt idx="3443">12.553999339012044</cx:pt>
          <cx:pt idx="3444">13.383902328473074</cx:pt>
          <cx:pt idx="3445">13.722187044064352</cx:pt>
          <cx:pt idx="3446">11.205195038639397</cx:pt>
          <cx:pt idx="3447">9.4944031025935853</cx:pt>
          <cx:pt idx="3448">12.766304235866807</cx:pt>
          <cx:pt idx="3449">13.60497460876647</cx:pt>
          <cx:pt idx="3450">14.052070827469096</cx:pt>
          <cx:pt idx="3451">14.269038097506424</cx:pt>
          <cx:pt idx="3452">16.935989705512466</cx:pt>
          <cx:pt idx="3453">12.264510624188393</cx:pt>
          <cx:pt idx="3454">15.078079297842457</cx:pt>
          <cx:pt idx="3455">13.925881330049744</cx:pt>
          <cx:pt idx="3456">13.418080025614778</cx:pt>
          <cx:pt idx="3457">13.228240712716692</cx:pt>
          <cx:pt idx="3458">12.982863385562583</cx:pt>
          <cx:pt idx="3459">13.857034089781147</cx:pt>
          <cx:pt idx="3460">13.921287494704057</cx:pt>
          <cx:pt idx="3461">12.02701973619121</cx:pt>
          <cx:pt idx="3462">12.523282124044256</cx:pt>
          <cx:pt idx="3463">12.767697567827367</cx:pt>
          <cx:pt idx="3464">13.028793434792567</cx:pt>
          <cx:pt idx="3465">14.137156174908895</cx:pt>
          <cx:pt idx="3466">11.751336286049593</cx:pt>
          <cx:pt idx="3467">13.166663420178681</cx:pt>
          <cx:pt idx="3468">10.157599624432391</cx:pt>
          <cx:pt idx="3469">8.9807225897664331</cx:pt>
          <cx:pt idx="3470">13.972862717911648</cx:pt>
          <cx:pt idx="3471">10.645547415689354</cx:pt>
          <cx:pt idx="3472">13.285682800045601</cx:pt>
          <cx:pt idx="3473">11.248118490279916</cx:pt>
          <cx:pt idx="3474">12.872917314066928</cx:pt>
          <cx:pt idx="3475">15.539506618639836</cx:pt>
          <cx:pt idx="3476">11.421602050718862</cx:pt>
          <cx:pt idx="3477">11.320119339720213</cx:pt>
          <cx:pt idx="3478">11.681983061592236</cx:pt>
          <cx:pt idx="3479">13.025407420360295</cx:pt>
          <cx:pt idx="3480">12.373710001612194</cx:pt>
          <cx:pt idx="3481">11.44140823560145</cx:pt>
          <cx:pt idx="3482">14.5784307395248</cx:pt>
          <cx:pt idx="3483">10.606093795695621</cx:pt>
          <cx:pt idx="3484">9.5584891504927203</cx:pt>
          <cx:pt idx="3485">13.284935274089761</cx:pt>
          <cx:pt idx="3486">9.9049471798423117</cx:pt>
          <cx:pt idx="3487">13.396372730364604</cx:pt>
          <cx:pt idx="3488">14.404228428890789</cx:pt>
          <cx:pt idx="3489">14.100890345072274</cx:pt>
          <cx:pt idx="3490">9.0428431839769079</cx:pt>
          <cx:pt idx="3491">13.57822950031361</cx:pt>
          <cx:pt idx="3492">12.96985342180489</cx:pt>
          <cx:pt idx="3493">9.48668929770683</cx:pt>
          <cx:pt idx="3494">14.047470061858727</cx:pt>
          <cx:pt idx="3495">9.4924403893816525</cx:pt>
          <cx:pt idx="3496">12.968381329361293</cx:pt>
          <cx:pt idx="3497">11.619598959138498</cx:pt>
          <cx:pt idx="3498">10.105825600340047</cx:pt>
          <cx:pt idx="3499">12.362807891599116</cx:pt>
          <cx:pt idx="3500">12.844970119576237</cx:pt>
          <cx:pt idx="3501">11.537866706480832</cx:pt>
          <cx:pt idx="3502">12.03431386928901</cx:pt>
          <cx:pt idx="3503">12.51521658011084</cx:pt>
          <cx:pt idx="3504">15.29612262938406</cx:pt>
          <cx:pt idx="3505">12.510892399047995</cx:pt>
          <cx:pt idx="3506">13.648576496608237</cx:pt>
          <cx:pt idx="3507">10.946140466084481</cx:pt>
          <cx:pt idx="3508">11.425294596898816</cx:pt>
          <cx:pt idx="3509">12.455830694475678</cx:pt>
          <cx:pt idx="3510">15.955148875185181</cx:pt>
          <cx:pt idx="3511">12.570732540169173</cx:pt>
          <cx:pt idx="3512">13.106279993716846</cx:pt>
          <cx:pt idx="3513">10.681873891106989</cx:pt>
          <cx:pt idx="3514">14.512533515111253</cx:pt>
          <cx:pt idx="3515">10.544417501829242</cx:pt>
          <cx:pt idx="3516">11.482011179673943</cx:pt>
          <cx:pt idx="3517">7.855590787737361</cx:pt>
          <cx:pt idx="3518">11.272548107568252</cx:pt>
          <cx:pt idx="3519">10.845479530735426</cx:pt>
          <cx:pt idx="3520">13.344041948449783</cx:pt>
          <cx:pt idx="3521">14.410141607182299</cx:pt>
          <cx:pt idx="3522">9.9983604070745198</cx:pt>
          <cx:pt idx="3523">13.57345376617203</cx:pt>
          <cx:pt idx="3524">11.664573718358472</cx:pt>
          <cx:pt idx="3525">10.980433271309767</cx:pt>
          <cx:pt idx="3526">8.2121089410300314</cx:pt>
          <cx:pt idx="3527">11.887389459856642</cx:pt>
          <cx:pt idx="3528">11.536618288671043</cx:pt>
          <cx:pt idx="3529">12.990173085081677</cx:pt>
          <cx:pt idx="3530">11.016752724542568</cx:pt>
          <cx:pt idx="3531">10.361570305931595</cx:pt>
          <cx:pt idx="3532">15.738310742022904</cx:pt>
          <cx:pt idx="3533">11.796995092353615</cx:pt>
          <cx:pt idx="3534">13.517072920778869</cx:pt>
          <cx:pt idx="3535">10.979373511163196</cx:pt>
          <cx:pt idx="3536">15.255551339277298</cx:pt>
          <cx:pt idx="3537">13.28884251241408</cx:pt>
          <cx:pt idx="3538">11.7117080210176</cx:pt>
          <cx:pt idx="3539">11.471697786878426</cx:pt>
          <cx:pt idx="3540">12.648427825953195</cx:pt>
          <cx:pt idx="3541">11.97626339881764</cx:pt>
          <cx:pt idx="3542">12.652509409278009</cx:pt>
          <cx:pt idx="3543">10.182107389141743</cx:pt>
          <cx:pt idx="3544">12.297370130250409</cx:pt>
          <cx:pt idx="3545">15.321591763695766</cx:pt>
          <cx:pt idx="3546">10.754218984450061</cx:pt>
          <cx:pt idx="3547">10.868947977328224</cx:pt>
          <cx:pt idx="3548">11.271807788322549</cx:pt>
          <cx:pt idx="3549">13.69224594472284</cx:pt>
          <cx:pt idx="3550">13.75516330140619</cx:pt>
          <cx:pt idx="3551">11.949598431047676</cx:pt>
          <cx:pt idx="3552">12.167631850293812</cx:pt>
          <cx:pt idx="3553">11.629738686891216</cx:pt>
          <cx:pt idx="3554">12.947977646274671</cx:pt>
          <cx:pt idx="3555">11.571020696565331</cx:pt>
          <cx:pt idx="3556">13.18570357026282</cx:pt>
          <cx:pt idx="3557">12.500841518624169</cx:pt>
          <cx:pt idx="3558">12.451800515584056</cx:pt>
          <cx:pt idx="3559">9.5761958880493516</cx:pt>
          <cx:pt idx="3560">12.86752723620482</cx:pt>
          <cx:pt idx="3561">8.5492298430924869</cx:pt>
          <cx:pt idx="3562">12.760844318202105</cx:pt>
          <cx:pt idx="3563">13.013693522363845</cx:pt>
          <cx:pt idx="3564">13.391548207501721</cx:pt>
          <cx:pt idx="3565">14.810214188537064</cx:pt>
          <cx:pt idx="3566">13.474362102328232</cx:pt>
          <cx:pt idx="3567">11.201088289597617</cx:pt>
          <cx:pt idx="3568">13.294701708967235</cx:pt>
          <cx:pt idx="3569">12.261244619171652</cx:pt>
          <cx:pt idx="3570">12.64735557871532</cx:pt>
          <cx:pt idx="3571">11.419443077354282</cx:pt>
          <cx:pt idx="3572">13.914722999496554</cx:pt>
          <cx:pt idx="3573">13.121666422152961</cx:pt>
          <cx:pt idx="3574">14.380691398386814</cx:pt>
          <cx:pt idx="3575">14.88259245363985</cx:pt>
          <cx:pt idx="3576">8.8905219883950064</cx:pt>
          <cx:pt idx="3577">13.98350241085455</cx:pt>
          <cx:pt idx="3578">13.876849473944706</cx:pt>
          <cx:pt idx="3579">13.867374030804774</cx:pt>
          <cx:pt idx="3580">12.503008396852925</cx:pt>
          <cx:pt idx="3581">9.5130345132712382</cx:pt>
          <cx:pt idx="3582">15.97373605329321</cx:pt>
          <cx:pt idx="3583">13.016653976469049</cx:pt>
          <cx:pt idx="3584">13.701811758835689</cx:pt>
          <cx:pt idx="3585">12.434100014139565</cx:pt>
          <cx:pt idx="3586">12.2565552956913</cx:pt>
          <cx:pt idx="3587">13.856339769893978</cx:pt>
          <cx:pt idx="3588">14.53820206204321</cx:pt>
          <cx:pt idx="3589">11.575664991478805</cx:pt>
          <cx:pt idx="3590">11.040996160836013</cx:pt>
          <cx:pt idx="3591">12.793512789374857</cx:pt>
          <cx:pt idx="3592">12.94074811526329</cx:pt>
          <cx:pt idx="3593">14.928599460484063</cx:pt>
          <cx:pt idx="3594">12.748006455412403</cx:pt>
          <cx:pt idx="3595">11.717376079963186</cx:pt>
          <cx:pt idx="3596">12.912297504671985</cx:pt>
          <cx:pt idx="3597">14.460551921617345</cx:pt>
          <cx:pt idx="3598">9.3805390437097689</cx:pt>
          <cx:pt idx="3599">13.561651002048299</cx:pt>
          <cx:pt idx="3600">11.721206847816982</cx:pt>
          <cx:pt idx="3601">11.153435724127593</cx:pt>
          <cx:pt idx="3602">13.729029069402127</cx:pt>
          <cx:pt idx="3603">13.713408973259799</cx:pt>
          <cx:pt idx="3604">12.494828399008071</cx:pt>
          <cx:pt idx="3605">13.318576285456084</cx:pt>
          <cx:pt idx="3606">10.684665370333787</cx:pt>
          <cx:pt idx="3607">9.7726456221196436</cx:pt>
          <cx:pt idx="3608">12.046118561962192</cx:pt>
          <cx:pt idx="3609">14.094339426884561</cx:pt>
          <cx:pt idx="3610">12.007985791627657</cx:pt>
          <cx:pt idx="3611">12.104442031033601</cx:pt>
          <cx:pt idx="3612">13.312702818742615</cx:pt>
          <cx:pt idx="3613">10.096801098449076</cx:pt>
          <cx:pt idx="3614">12.899455287055021</cx:pt>
          <cx:pt idx="3615">15.583235555085436</cx:pt>
          <cx:pt idx="3616">13.408890160622754</cx:pt>
          <cx:pt idx="3617">11.614809113348114</cx:pt>
          <cx:pt idx="3618">12.648863191931904</cx:pt>
          <cx:pt idx="3619">10.777932669181588</cx:pt>
          <cx:pt idx="3620">10.777298817050694</cx:pt>
          <cx:pt idx="3621">15.208026073274656</cx:pt>
          <cx:pt idx="3622">10.914377189998712</cx:pt>
          <cx:pt idx="3623">9.8325448687132635</cx:pt>
          <cx:pt idx="3624">15.287045564363506</cx:pt>
          <cx:pt idx="3625">15.768342917479298</cx:pt>
          <cx:pt idx="3626">14.794442837256003</cx:pt>
          <cx:pt idx="3627">9.9352468520980945</cx:pt>
          <cx:pt idx="3628">10.984466224569136</cx:pt>
          <cx:pt idx="3629">15.877460806199309</cx:pt>
          <cx:pt idx="3630">12.775242391866312</cx:pt>
          <cx:pt idx="3631">12.623755444456632</cx:pt>
          <cx:pt idx="3632">12.201355251768701</cx:pt>
          <cx:pt idx="3633">10.201174388780824</cx:pt>
          <cx:pt idx="3634">11.845604035968698</cx:pt>
          <cx:pt idx="3635">12.052975645174751</cx:pt>
          <cx:pt idx="3636">10.798981281288158</cx:pt>
          <cx:pt idx="3637">9.3405471437305021</cx:pt>
          <cx:pt idx="3638">15.499954933622963</cx:pt>
          <cx:pt idx="3639">13.294856924575367</cx:pt>
          <cx:pt idx="3640">12.42588888254887</cx:pt>
          <cx:pt idx="3641">10.72139906463951</cx:pt>
          <cx:pt idx="3642">13.619149374536844</cx:pt>
          <cx:pt idx="3643">11.817635399964253</cx:pt>
          <cx:pt idx="3644">12.249585905494358</cx:pt>
          <cx:pt idx="3645">12.689534929879791</cx:pt>
          <cx:pt idx="3646">12.495506733446046</cx:pt>
          <cx:pt idx="3647">12.390491028213086</cx:pt>
          <cx:pt idx="3648">13.47830227213667</cx:pt>
          <cx:pt idx="3649">11.303270474067515</cx:pt>
          <cx:pt idx="3650">11.686198998626073</cx:pt>
          <cx:pt idx="3651">10.760354781117877</cx:pt>
          <cx:pt idx="3652">9.9598897427292155</cx:pt>
          <cx:pt idx="3653">11.459001281438812</cx:pt>
          <cx:pt idx="3654">13.957335796073806</cx:pt>
          <cx:pt idx="3655">12.839677008940619</cx:pt>
          <cx:pt idx="3656">10.492337764397201</cx:pt>
          <cx:pt idx="3657">12.243322531458924</cx:pt>
          <cx:pt idx="3658">11.822447263858425</cx:pt>
          <cx:pt idx="3659">11.867949160821073</cx:pt>
          <cx:pt idx="3660">13.580513852424192</cx:pt>
          <cx:pt idx="3661">13.385625943624822</cx:pt>
          <cx:pt idx="3662">15.39512732862941</cx:pt>
          <cx:pt idx="3663">13.176741238155628</cx:pt>
          <cx:pt idx="3664">12.643482316490806</cx:pt>
          <cx:pt idx="3665">11.742369548720397</cx:pt>
          <cx:pt idx="3666">8.4797474624959293</cx:pt>
          <cx:pt idx="3667">11.928273424220439</cx:pt>
          <cx:pt idx="3668">12.460278992364278</cx:pt>
          <cx:pt idx="3669">11.5563671119749</cx:pt>
          <cx:pt idx="3670">9.1316828558211078</cx:pt>
          <cx:pt idx="3671">12.284019488861549</cx:pt>
          <cx:pt idx="3672">9.5401075064089511</cx:pt>
          <cx:pt idx="3673">12.69256216159385</cx:pt>
          <cx:pt idx="3674">12.52556316764384</cx:pt>
          <cx:pt idx="3675">11.354482821633095</cx:pt>
          <cx:pt idx="3676">13.060633918996338</cx:pt>
          <cx:pt idx="3677">10.715284116794601</cx:pt>
          <cx:pt idx="3678">12.473248390176401</cx:pt>
          <cx:pt idx="3679">10.992564169084382</cx:pt>
          <cx:pt idx="3680">14.4003214328481</cx:pt>
          <cx:pt idx="3681">11.878531354126178</cx:pt>
          <cx:pt idx="3682">11.357596705553668</cx:pt>
          <cx:pt idx="3683">11.947832641567958</cx:pt>
          <cx:pt idx="3684">9.8583290291636931</cx:pt>
          <cx:pt idx="3685">14.640993456861935</cx:pt>
          <cx:pt idx="3686">12.916182850288138</cx:pt>
          <cx:pt idx="3687">12.154139339416796</cx:pt>
          <cx:pt idx="3688">11.093981291960871</cx:pt>
          <cx:pt idx="3689">12.289570883072667</cx:pt>
          <cx:pt idx="3690">13.427945228442056</cx:pt>
          <cx:pt idx="3691">9.8378382627989271</cx:pt>
          <cx:pt idx="3692">12.058429784775285</cx:pt>
          <cx:pt idx="3693">14.194486641186804</cx:pt>
          <cx:pt idx="3694">13.294529971644158</cx:pt>
          <cx:pt idx="3695">16.01627472057357</cx:pt>
          <cx:pt idx="3696">11.282390250431032</cx:pt>
          <cx:pt idx="3697">13.072859501229683</cx:pt>
          <cx:pt idx="3698">12.16102068967945</cx:pt>
          <cx:pt idx="3699">14.225074395553696</cx:pt>
          <cx:pt idx="3700">14.514884264125669</cx:pt>
          <cx:pt idx="3701">11.437385405385571</cx:pt>
          <cx:pt idx="3702">12.16574922846355</cx:pt>
          <cx:pt idx="3703">13.478491278109315</cx:pt>
          <cx:pt idx="3704">8.8658937900947716</cx:pt>
          <cx:pt idx="3705">12.999695272080794</cx:pt>
          <cx:pt idx="3706">15.221204042377044</cx:pt>
          <cx:pt idx="3707">11.817900141888146</cx:pt>
          <cx:pt idx="3708">10.918219442120362</cx:pt>
          <cx:pt idx="3709">10.949898823060623</cx:pt>
          <cx:pt idx="3710">13.762479929334335</cx:pt>
          <cx:pt idx="3711">9.3946609826995537</cx:pt>
          <cx:pt idx="3712">11.074225749352564</cx:pt>
          <cx:pt idx="3713">14.72238093023852</cx:pt>
          <cx:pt idx="3714">11.35312703985254</cx:pt>
          <cx:pt idx="3715">11.909907047330554</cx:pt>
          <cx:pt idx="3716">11.539194907297205</cx:pt>
          <cx:pt idx="3717">13.855787794124641</cx:pt>
          <cx:pt idx="3718">10.526256876664121</cx:pt>
          <cx:pt idx="3719">15.156836662352335</cx:pt>
          <cx:pt idx="3720">12.750362429062671</cx:pt>
          <cx:pt idx="3721">13.222700989923865</cx:pt>
          <cx:pt idx="3722">13.490809837152023</cx:pt>
          <cx:pt idx="3723">11.884408345610186</cx:pt>
          <cx:pt idx="3724">13.904693248621356</cx:pt>
          <cx:pt idx="3725">12.664676047632623</cx:pt>
          <cx:pt idx="3726">9.9155798058353142</cx:pt>
          <cx:pt idx="3727">13.578254683057175</cx:pt>
          <cx:pt idx="3728">12.300601873369459</cx:pt>
          <cx:pt idx="3729">14.578278491435936</cx:pt>
          <cx:pt idx="3730">15.905190091272857</cx:pt>
          <cx:pt idx="3731">14.548904816141293</cx:pt>
          <cx:pt idx="3732">13.906841139918429</cx:pt>
          <cx:pt idx="3733">13.373529082553732</cx:pt>
          <cx:pt idx="3734">11.73628391833555</cx:pt>
          <cx:pt idx="3735">12.758847189393892</cx:pt>
          <cx:pt idx="3736">11.429403724027377</cx:pt>
          <cx:pt idx="3737">10.24660202882265</cx:pt>
          <cx:pt idx="3738">14.725989323086953</cx:pt>
          <cx:pt idx="3739">13.274163560443457</cx:pt>
          <cx:pt idx="3740">11.818101945749003</cx:pt>
          <cx:pt idx="3741">13.314331428522127</cx:pt>
          <cx:pt idx="3742">10.999696051620134</cx:pt>
          <cx:pt idx="3743">11.626452079288608</cx:pt>
          <cx:pt idx="3744">11.338084473813572</cx:pt>
          <cx:pt idx="3745">12.589795333367539</cx:pt>
          <cx:pt idx="3746">8.8645433938897114</cx:pt>
          <cx:pt idx="3747">13.507428336833486</cx:pt>
          <cx:pt idx="3748">9.5173699177146087</cx:pt>
          <cx:pt idx="3749">9.7059167615377326</cx:pt>
          <cx:pt idx="3750">13.43816032516397</cx:pt>
          <cx:pt idx="3751">11.412292628478907</cx:pt>
          <cx:pt idx="3752">11.785086782125653</cx:pt>
          <cx:pt idx="3753">14.8671543751908</cx:pt>
          <cx:pt idx="3754">11.976270184965401</cx:pt>
          <cx:pt idx="3755">13.112833126663716</cx:pt>
          <cx:pt idx="3756">12.287978908482842</cx:pt>
          <cx:pt idx="3757">15.012598413409922</cx:pt>
          <cx:pt idx="3758">13.358909341488603</cx:pt>
          <cx:pt idx="3759">11.789242337477823</cx:pt>
          <cx:pt idx="3760">11.386383337242449</cx:pt>
          <cx:pt idx="3761">12.372437379011627</cx:pt>
          <cx:pt idx="3762">10.971418858538549</cx:pt>
          <cx:pt idx="3763">13.82084641300076</cx:pt>
          <cx:pt idx="3764">12.696274493270934</cx:pt>
          <cx:pt idx="3765">13.62751619286384</cx:pt>
          <cx:pt idx="3766">10.361287000330472</cx:pt>
          <cx:pt idx="3767">10.223195176448701</cx:pt>
          <cx:pt idx="3768">12.732678170362743</cx:pt>
          <cx:pt idx="3769">13.131492249580994</cx:pt>
          <cx:pt idx="3770">9.9509583279304916</cx:pt>
          <cx:pt idx="3771">13.037556454490403</cx:pt>
          <cx:pt idx="3772">15.695781751331902</cx:pt>
          <cx:pt idx="3773">11.58658705319027</cx:pt>
          <cx:pt idx="3774">14.75653844561424</cx:pt>
          <cx:pt idx="3775">12.630254626876367</cx:pt>
          <cx:pt idx="3776">12.862315632795633</cx:pt>
          <cx:pt idx="3777">13.170999864873162</cx:pt>
          <cx:pt idx="3778">13.577622139985682</cx:pt>
          <cx:pt idx="3779">11.908202316212082</cx:pt>
          <cx:pt idx="3780">10.954290110579056</cx:pt>
          <cx:pt idx="3781">10.944122444705771</cx:pt>
          <cx:pt idx="3782">12.686307181371113</cx:pt>
          <cx:pt idx="3783">14.505450513748121</cx:pt>
          <cx:pt idx="3784">13.40686581248352</cx:pt>
          <cx:pt idx="3785">12.334396522882882</cx:pt>
          <cx:pt idx="3786">12.178096308899038</cx:pt>
          <cx:pt idx="3787">10.866891020184562</cx:pt>
          <cx:pt idx="3788">10.399701974012393</cx:pt>
          <cx:pt idx="3789">12.022818810361562</cx:pt>
          <cx:pt idx="3790">11.432929285430729</cx:pt>
          <cx:pt idx="3791">11.524299965548106</cx:pt>
          <cx:pt idx="3792">13.130113337302889</cx:pt>
          <cx:pt idx="3793">11.040024224216284</cx:pt>
          <cx:pt idx="3794">12.788404911103587</cx:pt>
          <cx:pt idx="3795">10.381274741665381</cx:pt>
          <cx:pt idx="3796">14.030928486362338</cx:pt>
          <cx:pt idx="3797">14.173213007985272</cx:pt>
          <cx:pt idx="3798">10.468841344866007</cx:pt>
          <cx:pt idx="3799">10.56201894257968</cx:pt>
          <cx:pt idx="3800">13.62265207492764</cx:pt>
          <cx:pt idx="3801">11.970302178786746</cx:pt>
          <cx:pt idx="3802">14.413828031782518</cx:pt>
          <cx:pt idx="3803">14.054108771252585</cx:pt>
          <cx:pt idx="3804">10.374547519487137</cx:pt>
          <cx:pt idx="3805">14.471833420299706</cx:pt>
          <cx:pt idx="3806">14.167402959897121</cx:pt>
          <cx:pt idx="3807">10.438113419114293</cx:pt>
          <cx:pt idx="3808">10.862810232291098</cx:pt>
          <cx:pt idx="3809">11.285302659322166</cx:pt>
          <cx:pt idx="3810">11.424669214486164</cx:pt>
          <cx:pt idx="3811">11.243078580093746</cx:pt>
          <cx:pt idx="3812">13.227311420384183</cx:pt>
          <cx:pt idx="3813">13.771335857509422</cx:pt>
          <cx:pt idx="3814">12.256550948651229</cx:pt>
          <cx:pt idx="3815">12.956199857328921</cx:pt>
          <cx:pt idx="3816">12.090321591380086</cx:pt>
          <cx:pt idx="3817">10.302072500769324</cx:pt>
          <cx:pt idx="3818">13.857962422096438</cx:pt>
          <cx:pt idx="3819">12.607104817939936</cx:pt>
          <cx:pt idx="3820">12.249167828060825</cx:pt>
          <cx:pt idx="3821">12.289182039117479</cx:pt>
          <cx:pt idx="3822">10.209084592345699</cx:pt>
          <cx:pt idx="3823">11.02996372972685</cx:pt>
          <cx:pt idx="3824">11.202692193835629</cx:pt>
          <cx:pt idx="3825">12.026145328957828</cx:pt>
          <cx:pt idx="3826">13.989635343773118</cx:pt>
          <cx:pt idx="3827">14.302362850342368</cx:pt>
          <cx:pt idx="3828">10.014687719581051</cx:pt>
          <cx:pt idx="3829">13.11614968481932</cx:pt>
          <cx:pt idx="3830">12.049179351957426</cx:pt>
          <cx:pt idx="3831">13.471227749847618</cx:pt>
          <cx:pt idx="3832">10.789756758288897</cx:pt>
          <cx:pt idx="3833">12.652733716163526</cx:pt>
          <cx:pt idx="3834">11.842384426093039</cx:pt>
          <cx:pt idx="3835">13.422024704119284</cx:pt>
          <cx:pt idx="3836">14.648535232828685</cx:pt>
          <cx:pt idx="3837">14.690290028902208</cx:pt>
          <cx:pt idx="3838">15.478836974351138</cx:pt>
          <cx:pt idx="3839">10.913870256600056</cx:pt>
          <cx:pt idx="3840">14.045937916832735</cx:pt>
          <cx:pt idx="3841">9.6190922295912209</cx:pt>
          <cx:pt idx="3842">9.6784397553787809</cx:pt>
          <cx:pt idx="3843">11.713205884883378</cx:pt>
          <cx:pt idx="3844">14.275986959663324</cx:pt>
          <cx:pt idx="3845">10.561719154565038</cx:pt>
          <cx:pt idx="3846">9.7084564365774035</cx:pt>
          <cx:pt idx="3847">13.397045627959111</cx:pt>
          <cx:pt idx="3848">10.605055614425339</cx:pt>
          <cx:pt idx="3849">13.110831673186889</cx:pt>
          <cx:pt idx="3850">15.452959124910969</cx:pt>
          <cx:pt idx="3851">14.283143900286934</cx:pt>
          <cx:pt idx="3852">12.405742251033859</cx:pt>
          <cx:pt idx="3853">11.285298341799002</cx:pt>
          <cx:pt idx="3854">11.866206651351053</cx:pt>
          <cx:pt idx="3855">12.461383578537479</cx:pt>
          <cx:pt idx="3856">9.3782011247676262</cx:pt>
          <cx:pt idx="3857">13.725807395763422</cx:pt>
          <cx:pt idx="3858">14.183163746602018</cx:pt>
          <cx:pt idx="3859">12.000975049447051</cx:pt>
          <cx:pt idx="3860">11.269829276190796</cx:pt>
          <cx:pt idx="3861">12.243012524860621</cx:pt>
          <cx:pt idx="3862">13.74489037648704</cx:pt>
          <cx:pt idx="3863">12.205203681974883</cx:pt>
          <cx:pt idx="3864">11.575742644722601</cx:pt>
          <cx:pt idx="3865">11.209345159858827</cx:pt>
          <cx:pt idx="3866">9.8839538493609886</cx:pt>
          <cx:pt idx="3867">13.379435563254168</cx:pt>
          <cx:pt idx="3868">9.8820158652239254</cx:pt>
          <cx:pt idx="3869">12.068881858093755</cx:pt>
          <cx:pt idx="3870">12.720039418213807</cx:pt>
          <cx:pt idx="3871">12.642013614091528</cx:pt>
          <cx:pt idx="3872">8.6224475529705007</cx:pt>
          <cx:pt idx="3873">12.507331932610644</cx:pt>
          <cx:pt idx="3874">12.750277530547029</cx:pt>
          <cx:pt idx="3875">14.572065905346372</cx:pt>
          <cx:pt idx="3876">12.441176502876509</cx:pt>
          <cx:pt idx="3877">12.841834734781839</cx:pt>
          <cx:pt idx="3878">11.881927043897884</cx:pt>
          <cx:pt idx="3879">11.428119118164933</cx:pt>
          <cx:pt idx="3880">12.409726308357062</cx:pt>
          <cx:pt idx="3881">10.489382908608734</cx:pt>
          <cx:pt idx="3882">10.016924249073037</cx:pt>
          <cx:pt idx="3883">15.046746535172016</cx:pt>
          <cx:pt idx="3884">12.284875107667867</cx:pt>
          <cx:pt idx="3885">10.15388051015009</cx:pt>
          <cx:pt idx="3886">10.731827348218394</cx:pt>
          <cx:pt idx="3887">11.341265215406979</cx:pt>
          <cx:pt idx="3888">12.252012977177122</cx:pt>
          <cx:pt idx="3889">14.308477586541759</cx:pt>
          <cx:pt idx="3890">11.441347777657477</cx:pt>
          <cx:pt idx="3891">12.963059485884903</cx:pt>
          <cx:pt idx="3892">12.871771944628462</cx:pt>
          <cx:pt idx="3893">12.647432224385243</cx:pt>
          <cx:pt idx="3894">14.593540821614681</cx:pt>
          <cx:pt idx="3895">10.831909966300111</cx:pt>
          <cx:pt idx="3896">15.090210176972798</cx:pt>
          <cx:pt idx="3897">11.373773056308309</cx:pt>
          <cx:pt idx="3898">10.556833433048437</cx:pt>
          <cx:pt idx="3899">13.74855628787787</cx:pt>
          <cx:pt idx="3900">14.521075438436414</cx:pt>
          <cx:pt idx="3901">14.421808525019454</cx:pt>
          <cx:pt idx="3902">9.3737516247522397</cx:pt>
          <cx:pt idx="3903">8.9452250473743842</cx:pt>
          <cx:pt idx="3904">14.213697092284521</cx:pt>
          <cx:pt idx="3905">10.638991186601908</cx:pt>
          <cx:pt idx="3906">10.908884642409392</cx:pt>
          <cx:pt idx="3907">14.093698976109529</cx:pt>
          <cx:pt idx="3908">9.4821019923000431</cx:pt>
          <cx:pt idx="3909">13.612478757901123</cx:pt>
          <cx:pt idx="3910">11.742071839478783</cx:pt>
          <cx:pt idx="3911">13.100973994486734</cx:pt>
          <cx:pt idx="3912">11.275016866397271</cx:pt>
          <cx:pt idx="3913">11.964830939919864</cx:pt>
          <cx:pt idx="3914">12.029117701483202</cx:pt>
          <cx:pt idx="3915">12.940935677487852</cx:pt>
          <cx:pt idx="3916">10.169496878698546</cx:pt>
          <cx:pt idx="3917">11.926236524774007</cx:pt>
          <cx:pt idx="3918">16.394131148529627</cx:pt>
          <cx:pt idx="3919">12.253364467860694</cx:pt>
          <cx:pt idx="3920">11.806299923153883</cx:pt>
          <cx:pt idx="3921">11.815626907153938</cx:pt>
          <cx:pt idx="3922">13.078308393223329</cx:pt>
          <cx:pt idx="3923">12.566979828221475</cx:pt>
          <cx:pt idx="3924">11.305974910268066</cx:pt>
          <cx:pt idx="3925">15.684646504992864</cx:pt>
          <cx:pt idx="3926">10.42760685296642</cx:pt>
          <cx:pt idx="3927">10.581586607925782</cx:pt>
          <cx:pt idx="3928">10.857121990886277</cx:pt>
          <cx:pt idx="3929">12.012367430881516</cx:pt>
          <cx:pt idx="3930">11.045784319812954</cx:pt>
          <cx:pt idx="3931">12.141273132805715</cx:pt>
          <cx:pt idx="3932">12.121753248305565</cx:pt>
          <cx:pt idx="3933">13.300910561773801</cx:pt>
          <cx:pt idx="3934">12.692663827586466</cx:pt>
          <cx:pt idx="3935">11.185727238394563</cx:pt>
          <cx:pt idx="3936">13.5804716487661</cx:pt>
          <cx:pt idx="3937">7.7564950583141803</cx:pt>
          <cx:pt idx="3938">13.556222696277354</cx:pt>
          <cx:pt idx="3939">11.814496522707461</cx:pt>
          <cx:pt idx="3940">13.479581058245531</cx:pt>
          <cx:pt idx="3941">10.808035030628611</cx:pt>
          <cx:pt idx="3942">13.312612744612718</cx:pt>
          <cx:pt idx="3943">12.543696962706665</cx:pt>
          <cx:pt idx="3944">13.226423443629182</cx:pt>
          <cx:pt idx="3945">10.977566014611979</cx:pt>
          <cx:pt idx="3946">12.453229569836722</cx:pt>
          <cx:pt idx="3947">12.267255930625979</cx:pt>
          <cx:pt idx="3948">13.986769953779303</cx:pt>
          <cx:pt idx="3949">14.979522688112658</cx:pt>
          <cx:pt idx="3950">12.185964244330862</cx:pt>
          <cx:pt idx="3951">13.336286378913979</cx:pt>
          <cx:pt idx="3952">15.326681338798904</cx:pt>
          <cx:pt idx="3953">13.175532212583832</cx:pt>
          <cx:pt idx="3954">11.51060458436744</cx:pt>
          <cx:pt idx="3955">14.265938340455309</cx:pt>
          <cx:pt idx="3956">11.731827062420114</cx:pt>
          <cx:pt idx="3957">11.422876071023788</cx:pt>
          <cx:pt idx="3958">13.193224846929894</cx:pt>
          <cx:pt idx="3959">14.267248362372682</cx:pt>
          <cx:pt idx="3960">12.969803272920478</cx:pt>
          <cx:pt idx="3961">13.662995129106525</cx:pt>
          <cx:pt idx="3962">12.699170801625248</cx:pt>
          <cx:pt idx="3963">9.1307423782763806</cx:pt>
          <cx:pt idx="3964">12.937665455305124</cx:pt>
          <cx:pt idx="3965">13.431623695166698</cx:pt>
          <cx:pt idx="3966">12.222512278275461</cx:pt>
          <cx:pt idx="3967">12.553327389812077</cx:pt>
          <cx:pt idx="3968">14.332706024202079</cx:pt>
          <cx:pt idx="3969">14.66289921761644</cx:pt>
          <cx:pt idx="3970">11.118435284351341</cx:pt>
          <cx:pt idx="3971">8.0039324461566768</cx:pt>
          <cx:pt idx="3972">10.886490330871382</cx:pt>
          <cx:pt idx="3973">12.595981113349767</cx:pt>
          <cx:pt idx="3974">13.755925810879711</cx:pt>
          <cx:pt idx="3975">14.190055890993788</cx:pt>
          <cx:pt idx="3976">14.18152291186408</cx:pt>
          <cx:pt idx="3977">10.348457641347816</cx:pt>
          <cx:pt idx="3978">13.667484072933046</cx:pt>
          <cx:pt idx="3979">11.249258700687774</cx:pt>
          <cx:pt idx="3980">9.9809266994351891</cx:pt>
          <cx:pt idx="3981">14.77697953787777</cx:pt>
          <cx:pt idx="3982">10.696151943233934</cx:pt>
          <cx:pt idx="3983">13.686604067152389</cx:pt>
          <cx:pt idx="3984">12.515667095043325</cx:pt>
          <cx:pt idx="3985">13.48743070927671</cx:pt>
          <cx:pt idx="3986">10.959531095464293</cx:pt>
          <cx:pt idx="3987">12.170607880112886</cx:pt>
          <cx:pt idx="3988">10.867465895448905</cx:pt>
          <cx:pt idx="3989">12.890891718621752</cx:pt>
          <cx:pt idx="3990">15.075928916264505</cx:pt>
          <cx:pt idx="3991">13.375404785521116</cx:pt>
          <cx:pt idx="3992">12.607710695285503</cx:pt>
          <cx:pt idx="3993">15.736312495882309</cx:pt>
          <cx:pt idx="3994">11.871311370011162</cx:pt>
          <cx:pt idx="3995">13.464757663824008</cx:pt>
          <cx:pt idx="3996">11.80943836928309</cx:pt>
          <cx:pt idx="3997">14.023418726796427</cx:pt>
          <cx:pt idx="3998">13.748269583243365</cx:pt>
          <cx:pt idx="3999">11.010804698051441</cx:pt>
          <cx:pt idx="4000">12.193771265782143</cx:pt>
          <cx:pt idx="4001">12.709052649991495</cx:pt>
          <cx:pt idx="4002">11.703066388171179</cx:pt>
          <cx:pt idx="4003">15.205078712399548</cx:pt>
          <cx:pt idx="4004">12.6020706942384</cx:pt>
          <cx:pt idx="4005">13.154478914825939</cx:pt>
          <cx:pt idx="4006">11.055674017580991</cx:pt>
          <cx:pt idx="4007">11.045868298853746</cx:pt>
          <cx:pt idx="4008">12.017572149202875</cx:pt>
          <cx:pt idx="4009">11.543059667667857</cx:pt>
          <cx:pt idx="4010">11.780832929366209</cx:pt>
          <cx:pt idx="4011">11.162716057579663</cx:pt>
          <cx:pt idx="4012">9.6548978653738757</cx:pt>
          <cx:pt idx="4013">13.918808797323802</cx:pt>
          <cx:pt idx="4014">12.77351435499722</cx:pt>
          <cx:pt idx="4015">11.651472384308059</cx:pt>
          <cx:pt idx="4016">11.37976951852367</cx:pt>
          <cx:pt idx="4017">11.677745096530609</cx:pt>
          <cx:pt idx="4018">14.035652433027749</cx:pt>
          <cx:pt idx="4019">12.214507982440612</cx:pt>
          <cx:pt idx="4020">9.8683519976044209</cx:pt>
          <cx:pt idx="4021">11.724984061820653</cx:pt>
          <cx:pt idx="4022">13.674649904635332</cx:pt>
          <cx:pt idx="4023">14.072205435223283</cx:pt>
          <cx:pt idx="4024">10.78718409220804</cx:pt>
          <cx:pt idx="4025">9.5364744754540016</cx:pt>
          <cx:pt idx="4026">12.002289447325545</cx:pt>
          <cx:pt idx="4027">11.443131502983439</cx:pt>
          <cx:pt idx="4028">11.476686478029482</cx:pt>
          <cx:pt idx="4029">12.271976955957962</cx:pt>
          <cx:pt idx="4030">13.848523398666707</cx:pt>
          <cx:pt idx="4031">13.036267857602581</cx:pt>
          <cx:pt idx="4032">11.985494478000676</cx:pt>
          <cx:pt idx="4033">11.138156971579805</cx:pt>
          <cx:pt idx="4034">12.671797880421016</cx:pt>
          <cx:pt idx="4035">12.9687650828484</cx:pt>
          <cx:pt idx="4036">14.963270527258754</cx:pt>
          <cx:pt idx="4037">13.103769198921301</cx:pt>
          <cx:pt idx="4038">9.5872493376985872</cx:pt>
          <cx:pt idx="4039">12.127975978571763</cx:pt>
          <cx:pt idx="4040">10.555509520882241</cx:pt>
          <cx:pt idx="4041">15.158286606071755</cx:pt>
          <cx:pt idx="4042">12.436469077476215</cx:pt>
          <cx:pt idx="4043">11.895287554537276</cx:pt>
          <cx:pt idx="4044">12.040022122557929</cx:pt>
          <cx:pt idx="4045">10.846207751390462</cx:pt>
          <cx:pt idx="4046">13.218778021286427</cx:pt>
          <cx:pt idx="4047">11.426809334372745</cx:pt>
          <cx:pt idx="4048">14.187588691281324</cx:pt>
          <cx:pt idx="4049">14.787095878643656</cx:pt>
          <cx:pt idx="4050">11.993700330981934</cx:pt>
          <cx:pt idx="4051">9.9376798711910919</cx:pt>
          <cx:pt idx="4052">12.67247003891584</cx:pt>
          <cx:pt idx="4053">10.155591205107791</cx:pt>
          <cx:pt idx="4054">12.50765683639198</cx:pt>
          <cx:pt idx="4055">11.937595482559317</cx:pt>
          <cx:pt idx="4056">13.399711722958616</cx:pt>
          <cx:pt idx="4057">12.113058395549604</cx:pt>
          <cx:pt idx="4058">14.973706201610463</cx:pt>
          <cx:pt idx="4059">10.429077555414244</cx:pt>
          <cx:pt idx="4060">9.7963261014595417</cx:pt>
          <cx:pt idx="4061">13.682345023917957</cx:pt>
          <cx:pt idx="4062">10.966414358286258</cx:pt>
          <cx:pt idx="4063">12.626291693001535</cx:pt>
          <cx:pt idx="4064">11.361914459202218</cx:pt>
          <cx:pt idx="4065">15.057820091795351</cx:pt>
          <cx:pt idx="4066">10.599223128120954</cx:pt>
          <cx:pt idx="4067">13.863548386003421</cx:pt>
          <cx:pt idx="4068">12.223702019464142</cx:pt>
          <cx:pt idx="4069">12.271932621266791</cx:pt>
          <cx:pt idx="4070">10.837151488100101</cx:pt>
          <cx:pt idx="4071">12.495869702929603</cx:pt>
          <cx:pt idx="4072">13.413664423284324</cx:pt>
          <cx:pt idx="4073">13.105008851378487</cx:pt>
          <cx:pt idx="4074">13.704215113384571</cx:pt>
          <cx:pt idx="4075">12.144482006095755</cx:pt>
          <cx:pt idx="4076">14.667378496804519</cx:pt>
          <cx:pt idx="4077">11.000941440920387</cx:pt>
          <cx:pt idx="4078">12.309927560240034</cx:pt>
          <cx:pt idx="4079">11.137605738489803</cx:pt>
          <cx:pt idx="4080">14.987962572125921</cx:pt>
          <cx:pt idx="4081">10.866917664063442</cx:pt>
          <cx:pt idx="4082">11.908887911137676</cx:pt>
          <cx:pt idx="4083">10.792452469809241</cx:pt>
          <cx:pt idx="4084">10.891244082001764</cx:pt>
          <cx:pt idx="4085">10.608741143608036</cx:pt>
          <cx:pt idx="4086">13.150522175384708</cx:pt>
          <cx:pt idx="4087">10.676746726660102</cx:pt>
          <cx:pt idx="4088">12.977601189746331</cx:pt>
          <cx:pt idx="4089">12.991766751336867</cx:pt>
          <cx:pt idx="4090">10.208654589689825</cx:pt>
          <cx:pt idx="4091">16.660617998630642</cx:pt>
          <cx:pt idx="4092">14.67511455258065</cx:pt>
          <cx:pt idx="4093">12.115224320923241</cx:pt>
          <cx:pt idx="4094">13.835823039879877</cx:pt>
          <cx:pt idx="4095">11.395093659428543</cx:pt>
          <cx:pt idx="4096">11.190547794025122</cx:pt>
          <cx:pt idx="4097">11.048854731616155</cx:pt>
          <cx:pt idx="4098">9.0540946123247785</cx:pt>
          <cx:pt idx="4099">12.752568236254222</cx:pt>
          <cx:pt idx="4100">14.400040227139465</cx:pt>
          <cx:pt idx="4101">14.72130589120016</cx:pt>
          <cx:pt idx="4102">13.231976477235003</cx:pt>
          <cx:pt idx="4103">16.629292828374915</cx:pt>
          <cx:pt idx="4104">15.451750770297853</cx:pt>
          <cx:pt idx="4105">10.878047756208385</cx:pt>
          <cx:pt idx="4106">12.091841207678989</cx:pt>
          <cx:pt idx="4107">12.179424245291862</cx:pt>
          <cx:pt idx="4108">9.1598472278674752</cx:pt>
          <cx:pt idx="4109">10.500715051055815</cx:pt>
          <cx:pt idx="4110">14.774574057741193</cx:pt>
          <cx:pt idx="4111">11.796424392906211</cx:pt>
          <cx:pt idx="4112">11.991779595094865</cx:pt>
          <cx:pt idx="4113">10.733901239727476</cx:pt>
          <cx:pt idx="4114">11.967322949926885</cx:pt>
          <cx:pt idx="4115">12.899221419875174</cx:pt>
          <cx:pt idx="4116">13.530943620979251</cx:pt>
          <cx:pt idx="4117">10.362694609117602</cx:pt>
          <cx:pt idx="4118">8.5336710379332406</cx:pt>
          <cx:pt idx="4119">8.1960147528942198</cx:pt>
          <cx:pt idx="4120">11.831116012136571</cx:pt>
          <cx:pt idx="4121">12.16681735591448</cx:pt>
          <cx:pt idx="4122">12.594193928319502</cx:pt>
          <cx:pt idx="4123">12.069785150006238</cx:pt>
          <cx:pt idx="4124">13.098287590308512</cx:pt>
          <cx:pt idx="4125">14.958691518725367</cx:pt>
          <cx:pt idx="4126">11.404502585791599</cx:pt>
          <cx:pt idx="4127">9.5347208672115968</cx:pt>
          <cx:pt idx="4128">9.0002718378214812</cx:pt>
          <cx:pt idx="4129">9.0407609716286892</cx:pt>
          <cx:pt idx="4130">12.899203846184696</cx:pt>
          <cx:pt idx="4131">11.17347206678061</cx:pt>
          <cx:pt idx="4132">14.402170740043399</cx:pt>
          <cx:pt idx="4133">11.163880874697774</cx:pt>
          <cx:pt idx="4134">13.468894152097905</cx:pt>
          <cx:pt idx="4135">10.905753593185272</cx:pt>
          <cx:pt idx="4136">13.962735196828167</cx:pt>
          <cx:pt idx="4137">13.634817227954874</cx:pt>
          <cx:pt idx="4138">12.732408923433761</cx:pt>
          <cx:pt idx="4139">11.977540205380459</cx:pt>
          <cx:pt idx="4140">14.346542798206857</cx:pt>
          <cx:pt idx="4141">11.469529637178111</cx:pt>
          <cx:pt idx="4142">11.541539060427626</cx:pt>
          <cx:pt idx="4143">11.639436901115406</cx:pt>
          <cx:pt idx="4144">12.442917177112799</cx:pt>
          <cx:pt idx="4145">14.714883211490998</cx:pt>
          <cx:pt idx="4146">13.440762614701411</cx:pt>
          <cx:pt idx="4147">11.315160310549668</cx:pt>
          <cx:pt idx="4148">11.870689683466924</cx:pt>
          <cx:pt idx="4149">9.1682971385668139</cx:pt>
          <cx:pt idx="4150">15.014919407166831</cx:pt>
          <cx:pt idx="4151">13.590831983804197</cx:pt>
          <cx:pt idx="4152">12.173913096496506</cx:pt>
          <cx:pt idx="4153">12.931285765106153</cx:pt>
          <cx:pt idx="4154">13.861597677290201</cx:pt>
          <cx:pt idx="4155">13.101877070304267</cx:pt>
          <cx:pt idx="4156">12.215629282748107</cx:pt>
          <cx:pt idx="4157">14.527068265985726</cx:pt>
          <cx:pt idx="4158">9.9466852342637555</cx:pt>
          <cx:pt idx="4159">13.073885628702772</cx:pt>
          <cx:pt idx="4160">12.371680988545933</cx:pt>
          <cx:pt idx="4161">14.660909900469193</cx:pt>
          <cx:pt idx="4162">12.109571188991451</cx:pt>
          <cx:pt idx="4163">11.792798516886553</cx:pt>
          <cx:pt idx="4164">12.927040047451591</cx:pt>
          <cx:pt idx="4165">13.655039753396373</cx:pt>
          <cx:pt idx="4166">11.532095991863024</cx:pt>
          <cx:pt idx="4167">9.7053646475180013</cx:pt>
          <cx:pt idx="4168">12.40874655913626</cx:pt>
          <cx:pt idx="4169">14.956130492082366</cx:pt>
          <cx:pt idx="4170">10.698916579614739</cx:pt>
          <cx:pt idx="4171">13.549387869329706</cx:pt>
          <cx:pt idx="4172">11.697538548792441</cx:pt>
          <cx:pt idx="4173">11.050083873818487</cx:pt>
          <cx:pt idx="4174">14.304263168517588</cx:pt>
          <cx:pt idx="4175">16.976959990445099</cx:pt>
          <cx:pt idx="4176">12.981849530363567</cx:pt>
          <cx:pt idx="4177">12.105711459302027</cx:pt>
          <cx:pt idx="4178">12.754736804915648</cx:pt>
          <cx:pt idx="4179">12.08538795639144</cx:pt>
          <cx:pt idx="4180">13.002791604176618</cx:pt>
          <cx:pt idx="4181">12.646242510361414</cx:pt>
          <cx:pt idx="4182">11.258294109121898</cx:pt>
          <cx:pt idx="4183">9.5824918262346408</cx:pt>
          <cx:pt idx="4184">13.676575903053186</cx:pt>
          <cx:pt idx="4185">11.733702965882527</cx:pt>
          <cx:pt idx="4186">15.495117936783389</cx:pt>
          <cx:pt idx="4187">12.936562772271978</cx:pt>
          <cx:pt idx="4188">13.041454065071511</cx:pt>
          <cx:pt idx="4189">11.654585524835928</cx:pt>
          <cx:pt idx="4190">11.629619659419243</cx:pt>
          <cx:pt idx="4191">12.604520014481132</cx:pt>
          <cx:pt idx="4192">15.0124776170559</cx:pt>
          <cx:pt idx="4193">10.280882524088305</cx:pt>
          <cx:pt idx="4194">11.865718545948786</cx:pt>
          <cx:pt idx="4195">11.567439415362314</cx:pt>
          <cx:pt idx="4196">10.005426599336417</cx:pt>
          <cx:pt idx="4197">11.589902354750897</cx:pt>
          <cx:pt idx="4198">13.450455580234133</cx:pt>
          <cx:pt idx="4199">11.063632461226099</cx:pt>
          <cx:pt idx="4200">12.366758082969302</cx:pt>
          <cx:pt idx="4201">12.654873617534754</cx:pt>
          <cx:pt idx="4202">16.038912026645818</cx:pt>
          <cx:pt idx="4203">14.582925859408855</cx:pt>
          <cx:pt idx="4204">9.8982625828542652</cx:pt>
          <cx:pt idx="4205">11.523548215350766</cx:pt>
          <cx:pt idx="4206">10.499206822210441</cx:pt>
          <cx:pt idx="4207">15.534934960323508</cx:pt>
          <cx:pt idx="4208">13.644730648175875</cx:pt>
          <cx:pt idx="4209">12.184798217694061</cx:pt>
          <cx:pt idx="4210">17.477221621807672</cx:pt>
          <cx:pt idx="4211">13.038815057197555</cx:pt>
          <cx:pt idx="4212">14.38657967991702</cx:pt>
          <cx:pt idx="4213">12.791139444097674</cx:pt>
          <cx:pt idx="4214">11.03296652884622</cx:pt>
          <cx:pt idx="4215">11.677120298415588</cx:pt>
          <cx:pt idx="4216">14.605419192598612</cx:pt>
          <cx:pt idx="4217">12.86126067314653</cx:pt>
          <cx:pt idx="4218">12.769387324512413</cx:pt>
          <cx:pt idx="4219">12.899524487878827</cx:pt>
          <cx:pt idx="4220">12.080935383561641</cx:pt>
          <cx:pt idx="4221">10.944182625886471</cx:pt>
          <cx:pt idx="4222">11.224610319408155</cx:pt>
          <cx:pt idx="4223">11.389354952312274</cx:pt>
          <cx:pt idx="4224">10.903365408575521</cx:pt>
          <cx:pt idx="4225">12.026166320440714</cx:pt>
          <cx:pt idx="4226">13.146971925946922</cx:pt>
          <cx:pt idx="4227">12.897042372870883</cx:pt>
          <cx:pt idx="4228">13.476189914098283</cx:pt>
          <cx:pt idx="4229">13.14264932365923</cx:pt>
          <cx:pt idx="4230">12.633728939998154</cx:pt>
          <cx:pt idx="4231">10.145106158955272</cx:pt>
          <cx:pt idx="4232">13.769038705337088</cx:pt>
          <cx:pt idx="4233">13.617317484556752</cx:pt>
          <cx:pt idx="4234">12.937951663348075</cx:pt>
          <cx:pt idx="4235">12.341749074738704</cx:pt>
          <cx:pt idx="4236">13.800355705000102</cx:pt>
          <cx:pt idx="4237">12.271884699896701</cx:pt>
          <cx:pt idx="4238">12.135348443085853</cx:pt>
          <cx:pt idx="4239">13.501313294675818</cx:pt>
          <cx:pt idx="4240">12.933805938213826</cx:pt>
          <cx:pt idx="4241">12.997564789184187</cx:pt>
          <cx:pt idx="4242">9.4660167721461779</cx:pt>
          <cx:pt idx="4243">12.848182993454994</cx:pt>
          <cx:pt idx="4244">13.744970931436605</cx:pt>
          <cx:pt idx="4245">10.552469232056318</cx:pt>
          <cx:pt idx="4246">11.471767738559436</cx:pt>
          <cx:pt idx="4247">12.348216491598011</cx:pt>
          <cx:pt idx="4248">12.430231648444252</cx:pt>
          <cx:pt idx="4249">14.467731607618026</cx:pt>
          <cx:pt idx="4250">13.019526670703517</cx:pt>
          <cx:pt idx="4251">10.957879946108307</cx:pt>
          <cx:pt idx="4252">10.012696341523871</cx:pt>
          <cx:pt idx="4253">13.356193789013778</cx:pt>
          <cx:pt idx="4254">13.154000163814004</cx:pt>
          <cx:pt idx="4255">11.107620719644304</cx:pt>
          <cx:pt idx="4256">14.327243004990239</cx:pt>
          <cx:pt idx="4257">12.70257457637925</cx:pt>
          <cx:pt idx="4258">14.074053823916126</cx:pt>
          <cx:pt idx="4259">10.278647288682063</cx:pt>
          <cx:pt idx="4260">11.97256505294018</cx:pt>
          <cx:pt idx="4261">11.504626997059267</cx:pt>
          <cx:pt idx="4262">12.43074698834814</cx:pt>
          <cx:pt idx="4263">12.624410986839132</cx:pt>
          <cx:pt idx="4264">13.297936360680161</cx:pt>
          <cx:pt idx="4265">11.716942547124134</cx:pt>
          <cx:pt idx="4266">9.2725630558859393</cx:pt>
          <cx:pt idx="4267">11.307802638814824</cx:pt>
          <cx:pt idx="4268">14.496996863965556</cx:pt>
          <cx:pt idx="4269">10.697474350606974</cx:pt>
          <cx:pt idx="4270">12.510424271319625</cx:pt>
          <cx:pt idx="4271">11.835959388413764</cx:pt>
          <cx:pt idx="4272">10.895015534965282</cx:pt>
          <cx:pt idx="4273">9.996870892701704</cx:pt>
          <cx:pt idx="4274">11.608069679236204</cx:pt>
          <cx:pt idx="4275">9.6671344738304157</cx:pt>
          <cx:pt idx="4276">11.744654500626808</cx:pt>
          <cx:pt idx="4277">14.684201928215812</cx:pt>
          <cx:pt idx="4278">12.233856700332495</cx:pt>
          <cx:pt idx="4279">12.239446725836887</cx:pt>
          <cx:pt idx="4280">15.373818580181592</cx:pt>
          <cx:pt idx="4281">10.501879609516925</cx:pt>
          <cx:pt idx="4282">10.282619394091045</cx:pt>
          <cx:pt idx="4283">15.938421502665925</cx:pt>
          <cx:pt idx="4284">11.688398815420626</cx:pt>
          <cx:pt idx="4285">12.137497708594765</cx:pt>
          <cx:pt idx="4286">12.559742437588834</cx:pt>
          <cx:pt idx="4287">10.227846304203901</cx:pt>
          <cx:pt idx="4288">12.908152610316888</cx:pt>
          <cx:pt idx="4289">10.964851196639605</cx:pt>
          <cx:pt idx="4290">12.334526276201972</cx:pt>
          <cx:pt idx="4291">9.9916252230675084</cx:pt>
          <cx:pt idx="4292">13.142905323765616</cx:pt>
          <cx:pt idx="4293">12.007236290999032</cx:pt>
          <cx:pt idx="4294">12.847597749721139</cx:pt>
          <cx:pt idx="4295">11.184523399775946</cx:pt>
          <cx:pt idx="4296">14.053839753083444</cx:pt>
          <cx:pt idx="4297">11.527967193036318</cx:pt>
          <cx:pt idx="4298">14.592019984555826</cx:pt>
          <cx:pt idx="4299">10.486131383497298</cx:pt>
          <cx:pt idx="4300">10.467123829638258</cx:pt>
          <cx:pt idx="4301">12.486213905112001</cx:pt>
          <cx:pt idx="4302">12.424887421945213</cx:pt>
          <cx:pt idx="4303">9.7262040524574598</cx:pt>
          <cx:pt idx="4304">10.917747879494099</cx:pt>
          <cx:pt idx="4305">12.150025962853389</cx:pt>
          <cx:pt idx="4306">11.20586393432248</cx:pt>
          <cx:pt idx="4307">12.003946250471305</cx:pt>
          <cx:pt idx="4308">12.303614468259953</cx:pt>
          <cx:pt idx="4309">10.326358514075364</cx:pt>
          <cx:pt idx="4310">11.219073444589071</cx:pt>
          <cx:pt idx="4311">14.310985572637245</cx:pt>
          <cx:pt idx="4312">12.492661842898176</cx:pt>
          <cx:pt idx="4313">10.810510792097581</cx:pt>
          <cx:pt idx="4314">8.9777632612693772</cx:pt>
          <cx:pt idx="4315">12.804500922403186</cx:pt>
          <cx:pt idx="4316">12.675941578382675</cx:pt>
          <cx:pt idx="4317">13.515091694391042</cx:pt>
          <cx:pt idx="4318">11.154608322318365</cx:pt>
          <cx:pt idx="4319">16.391178968038158</cx:pt>
          <cx:pt idx="4320">10.030397048919644</cx:pt>
          <cx:pt idx="4321">11.606755120948662</cx:pt>
          <cx:pt idx="4322">10.872966792124071</cx:pt>
          <cx:pt idx="4323">11.98746323973759</cx:pt>
          <cx:pt idx="4324">15.631856843957856</cx:pt>
          <cx:pt idx="4325">12.539452835810032</cx:pt>
          <cx:pt idx="4326">15.059749910122141</cx:pt>
          <cx:pt idx="4327">12.940527486635036</cx:pt>
          <cx:pt idx="4328">12.450564283907788</cx:pt>
          <cx:pt idx="4329">11.680246098816736</cx:pt>
          <cx:pt idx="4330">13.150262043086471</cx:pt>
          <cx:pt idx="4331">11.418039280044296</cx:pt>
          <cx:pt idx="4332">10.919579666780935</cx:pt>
          <cx:pt idx="4333">10.715136910902634</cx:pt>
          <cx:pt idx="4334">11.058015390679378</cx:pt>
          <cx:pt idx="4335">12.211751771104119</cx:pt>
          <cx:pt idx="4336">11.612144983506694</cx:pt>
          <cx:pt idx="4337">9.9456774768712268</cx:pt>
          <cx:pt idx="4338">12.579083678354609</cx:pt>
          <cx:pt idx="4339">12.145029114333056</cx:pt>
          <cx:pt idx="4340">11.194739885710316</cx:pt>
          <cx:pt idx="4341">12.537183503799204</cx:pt>
          <cx:pt idx="4342">12.986413566148382</cx:pt>
          <cx:pt idx="4343">11.55045473182005</cx:pt>
          <cx:pt idx="4344">12.933248083451071</cx:pt>
          <cx:pt idx="4345">14.395905353946752</cx:pt>
          <cx:pt idx="4346">10.104285024218417</cx:pt>
          <cx:pt idx="4347">12.427980487728732</cx:pt>
          <cx:pt idx="4348">13.674677006356141</cx:pt>
          <cx:pt idx="4349">13.627876037030598</cx:pt>
          <cx:pt idx="4350">13.395648172402632</cx:pt>
          <cx:pt idx="4351">12.682520360170365</cx:pt>
          <cx:pt idx="4352">12.396591492255162</cx:pt>
          <cx:pt idx="4353">11.58456509777969</cx:pt>
          <cx:pt idx="4354">11.04791740329031</cx:pt>
          <cx:pt idx="4355">13.200867060145836</cx:pt>
          <cx:pt idx="4356">12.27194528488916</cx:pt>
          <cx:pt idx="4357">14.387248534549888</cx:pt>
          <cx:pt idx="4358">14.693551430462874</cx:pt>
          <cx:pt idx="4359">14.378711914662274</cx:pt>
          <cx:pt idx="4360">11.455084085757001</cx:pt>
          <cx:pt idx="4361">11.941372529102702</cx:pt>
          <cx:pt idx="4362">12.866050012671064</cx:pt>
          <cx:pt idx="4363">11.543238411496873</cx:pt>
          <cx:pt idx="4364">9.2428655911221966</cx:pt>
          <cx:pt idx="4365">10.147019557012648</cx:pt>
          <cx:pt idx="4366">9.7731605188349508</cx:pt>
          <cx:pt idx="4367">13.524463619493464</cx:pt>
          <cx:pt idx="4368">13.44596809573833</cx:pt>
          <cx:pt idx="4369">11.674093986403266</cx:pt>
          <cx:pt idx="4370">12.506955183097698</cx:pt>
          <cx:pt idx="4371">13.766618592503155</cx:pt>
          <cx:pt idx="4372">12.517245773639058</cx:pt>
          <cx:pt idx="4373">14.432925275219755</cx:pt>
          <cx:pt idx="4374">11.277110689630614</cx:pt>
          <cx:pt idx="4375">12.733802149644253</cx:pt>
          <cx:pt idx="4376">13.428704296372045</cx:pt>
          <cx:pt idx="4377">14.125912645740291</cx:pt>
          <cx:pt idx="4378">13.272973715185412</cx:pt>
          <cx:pt idx="4379">13.614694747595923</cx:pt>
          <cx:pt idx="4380">14.954710318317469</cx:pt>
          <cx:pt idx="4381">9.8633729094773717</cx:pt>
          <cx:pt idx="4382">11.871873393838813</cx:pt>
          <cx:pt idx="4383">9.4261605556212089</cx:pt>
          <cx:pt idx="4384">13.215095921806002</cx:pt>
          <cx:pt idx="4385">13.259585926910461</cx:pt>
          <cx:pt idx="4386">10.989941991832548</cx:pt>
          <cx:pt idx="4387">14.013750974552513</cx:pt>
          <cx:pt idx="4388">13.201610905232316</cx:pt>
          <cx:pt idx="4389">14.856353512065182</cx:pt>
          <cx:pt idx="4390">13.698986000956939</cx:pt>
          <cx:pt idx="4391">11.221666596776791</cx:pt>
          <cx:pt idx="4392">13.883473624592851</cx:pt>
          <cx:pt idx="4393">12.51113917369106</cx:pt>
          <cx:pt idx="4394">11.639699101976234</cx:pt>
          <cx:pt idx="4395">11.284244912374691</cx:pt>
          <cx:pt idx="4396">14.891286187637492</cx:pt>
          <cx:pt idx="4397">11.628296488497137</cx:pt>
          <cx:pt idx="4398">12.107266925749327</cx:pt>
          <cx:pt idx="4399">11.879019570726259</cx:pt>
          <cx:pt idx="4400">11.432578179179657</cx:pt>
          <cx:pt idx="4401">11.804439205951647</cx:pt>
          <cx:pt idx="4402">14.07340827751641</cx:pt>
          <cx:pt idx="4403">11.733374755635644</cx:pt>
          <cx:pt idx="4404">11.147391058906333</cx:pt>
          <cx:pt idx="4405">12.475258356177122</cx:pt>
          <cx:pt idx="4406">9.2068722984305982</cx:pt>
          <cx:pt idx="4407">13.714987801902909</cx:pt>
          <cx:pt idx="4408">10.993736081252671</cx:pt>
          <cx:pt idx="4409">8.4111130262837008</cx:pt>
          <cx:pt idx="4410">14.289689030640456</cx:pt>
          <cx:pt idx="4411">12.319484131356269</cx:pt>
          <cx:pt idx="4412">12.609431542699081</cx:pt>
          <cx:pt idx="4413">12.790057988912366</cx:pt>
          <cx:pt idx="4414">13.572408609733861</cx:pt>
          <cx:pt idx="4415">11.407789956389294</cx:pt>
          <cx:pt idx="4416">12.378793696134711</cx:pt>
          <cx:pt idx="4417">13.243851888625962</cx:pt>
          <cx:pt idx="4418">11.8399905721731</cx:pt>
          <cx:pt idx="4419">14.148099860697974</cx:pt>
          <cx:pt idx="4420">15.206839181861858</cx:pt>
          <cx:pt idx="4421">12.038727433739284</cx:pt>
          <cx:pt idx="4422">12.046481484112144</cx:pt>
          <cx:pt idx="4423">11.628067839400504</cx:pt>
          <cx:pt idx="4424">13.364320047926711</cx:pt>
          <cx:pt idx="4425">9.7168135542889029</cx:pt>
          <cx:pt idx="4426">13.514633909858514</cx:pt>
          <cx:pt idx="4427">12.064455428512824</cx:pt>
          <cx:pt idx="4428">13.400410969726334</cx:pt>
          <cx:pt idx="4429">12.501053189070813</cx:pt>
          <cx:pt idx="4430">13.942575623417342</cx:pt>
          <cx:pt idx="4431">14.154838460337318</cx:pt>
          <cx:pt idx="4432">13.616102892056061</cx:pt>
          <cx:pt idx="4433">13.256969252443911</cx:pt>
          <cx:pt idx="4434">11.718899386023409</cx:pt>
          <cx:pt idx="4435">13.844458675947932</cx:pt>
          <cx:pt idx="4436">11.020084459654313</cx:pt>
          <cx:pt idx="4437">16.730987884360523</cx:pt>
          <cx:pt idx="4438">10.705859370688659</cx:pt>
          <cx:pt idx="4439">10.459970961594685</cx:pt>
          <cx:pt idx="4440">12.208974102073924</cx:pt>
          <cx:pt idx="4441">13.233766132429707</cx:pt>
          <cx:pt idx="4442">11.936454728329373</cx:pt>
          <cx:pt idx="4443">12.593999881114446</cx:pt>
          <cx:pt idx="4444">11.535854380846633</cx:pt>
          <cx:pt idx="4445">13.886208738319093</cx:pt>
          <cx:pt idx="4446">10.411555080777539</cx:pt>
          <cx:pt idx="4447">10.451236374058055</cx:pt>
          <cx:pt idx="4448">12.224528443239326</cx:pt>
          <cx:pt idx="4449">14.961073808271388</cx:pt>
          <cx:pt idx="4450">13.454471337732274</cx:pt>
          <cx:pt idx="4451">9.6501516335949482</cx:pt>
          <cx:pt idx="4452">13.734741058762099</cx:pt>
          <cx:pt idx="4453">12.157304754754289</cx:pt>
          <cx:pt idx="4454">13.085070748253855</cx:pt>
          <cx:pt idx="4455">10.114200735751853</cx:pt>
          <cx:pt idx="4456">8.7789796551591088</cx:pt>
          <cx:pt idx="4457">12.444563744312314</cx:pt>
          <cx:pt idx="4458">10.53704784728127</cx:pt>
          <cx:pt idx="4459">12.842748256225065</cx:pt>
          <cx:pt idx="4460">13.210256334876567</cx:pt>
          <cx:pt idx="4461">14.549089688692103</cx:pt>
          <cx:pt idx="4462">12.48532395490815</cx:pt>
          <cx:pt idx="4463">13.750781854200952</cx:pt>
          <cx:pt idx="4464">8.9145483056274699</cx:pt>
          <cx:pt idx="4465">14.552200629245426</cx:pt>
          <cx:pt idx="4466">13.000670168290842</cx:pt>
          <cx:pt idx="4467">9.9849136412766057</cx:pt>
          <cx:pt idx="4468">13.355826722648255</cx:pt>
          <cx:pt idx="4469">11.592626164874648</cx:pt>
          <cx:pt idx="4470">11.013732530892034</cx:pt>
          <cx:pt idx="4471">12.571546468518809</cx:pt>
          <cx:pt idx="4472">10.705719444103517</cx:pt>
          <cx:pt idx="4473">11.143128836955023</cx:pt>
          <cx:pt idx="4474">13.46127402280875</cx:pt>
          <cx:pt idx="4475">11.747031266972128</cx:pt>
          <cx:pt idx="4476">11.440853129437508</cx:pt>
          <cx:pt idx="4477">10.27412616645962</cx:pt>
          <cx:pt idx="4478">11.04860105379791</cx:pt>
          <cx:pt idx="4479">10.12141658569386</cx:pt>
          <cx:pt idx="4480">11.252240054246359</cx:pt>
          <cx:pt idx="4481">10.275749838926172</cx:pt>
          <cx:pt idx="4482">12.368560144973454</cx:pt>
          <cx:pt idx="4483">11.945135912569175</cx:pt>
          <cx:pt idx="4484">13.263675443690905</cx:pt>
          <cx:pt idx="4485">12.057481907349</cx:pt>
          <cx:pt idx="4486">10.854440328246584</cx:pt>
          <cx:pt idx="4487">10.566817814913902</cx:pt>
          <cx:pt idx="4488">12.524839049443008</cx:pt>
          <cx:pt idx="4489">11.996144727503452</cx:pt>
          <cx:pt idx="4490">14.646869947037125</cx:pt>
          <cx:pt idx="4491">12.955953940594501</cx:pt>
          <cx:pt idx="4492">12.966050701121359</cx:pt>
          <cx:pt idx="4493">11.110736409107993</cx:pt>
          <cx:pt idx="4494">12.349514712392189</cx:pt>
          <cx:pt idx="4495">10.373224903974672</cx:pt>
          <cx:pt idx="4496">13.4096392349437</cx:pt>
          <cx:pt idx="4497">13.203244778945106</cx:pt>
          <cx:pt idx="4498">12.25715474276406</cx:pt>
          <cx:pt idx="4499">8.9938632499155844</cx:pt>
          <cx:pt idx="4500">13.313341740282947</cx:pt>
          <cx:pt idx="4501">12.423485873215851</cx:pt>
          <cx:pt idx="4502">12.80393664450536</cx:pt>
          <cx:pt idx="4503">13.08434622060841</cx:pt>
          <cx:pt idx="4504">12.598508379259284</cx:pt>
          <cx:pt idx="4505">13.923130342021707</cx:pt>
          <cx:pt idx="4506">13.176077094814403</cx:pt>
          <cx:pt idx="4507">13.516145441949545</cx:pt>
          <cx:pt idx="4508">12.0425623773846</cx:pt>
          <cx:pt idx="4509">13.197632794371126</cx:pt>
          <cx:pt idx="4510">14.320687399647309</cx:pt>
          <cx:pt idx="4511">12.755607194990425</cx:pt>
          <cx:pt idx="4512">14.126776747890862</cx:pt>
          <cx:pt idx="4513">14.092373204818982</cx:pt>
          <cx:pt idx="4514">11.303115821053471</cx:pt>
          <cx:pt idx="4515">13.87990467927777</cx:pt>
          <cx:pt idx="4516">11.199857349080592</cx:pt>
          <cx:pt idx="4517">14.992268142761262</cx:pt>
          <cx:pt idx="4518">13.086535711092514</cx:pt>
          <cx:pt idx="4519">12.306872770408528</cx:pt>
          <cx:pt idx="4520">11.619382977565818</cx:pt>
          <cx:pt idx="4521">11.200166313942328</cx:pt>
          <cx:pt idx="4522">14.103962234725005</cx:pt>
          <cx:pt idx="4523">11.798604108225497</cx:pt>
          <cx:pt idx="4524">12.05226263362028</cx:pt>
          <cx:pt idx="4525">12.991584020922172</cx:pt>
          <cx:pt idx="4526">11.257402362625369</cx:pt>
          <cx:pt idx="4527">15.145559280906737</cx:pt>
          <cx:pt idx="4528">10.744111877383439</cx:pt>
          <cx:pt idx="4529">10.327316802928584</cx:pt>
          <cx:pt idx="4530">10.316774537312524</cx:pt>
          <cx:pt idx="4531">12.129256969076806</cx:pt>
          <cx:pt idx="4532">11.538308122044388</cx:pt>
          <cx:pt idx="4533">11.970013229522975</cx:pt>
          <cx:pt idx="4534">11.337754496905241</cx:pt>
          <cx:pt idx="4535">10.783576768982044</cx:pt>
          <cx:pt idx="4536">11.358914305393119</cx:pt>
          <cx:pt idx="4537">13.844538540980203</cx:pt>
          <cx:pt idx="4538">12.575313619178932</cx:pt>
          <cx:pt idx="4539">12.048578328390896</cx:pt>
          <cx:pt idx="4540">12.97335804394975</cx:pt>
          <cx:pt idx="4541">13.299431701736921</cx:pt>
          <cx:pt idx="4542">11.940417608765602</cx:pt>
          <cx:pt idx="4543">8.425926733237338</cx:pt>
          <cx:pt idx="4544">11.57579712035265</cx:pt>
          <cx:pt idx="4545">11.960327206838921</cx:pt>
          <cx:pt idx="4546">8.4003124461571144</cx:pt>
          <cx:pt idx="4547">11.143269808029943</cx:pt>
          <cx:pt idx="4548">10.745559937659854</cx:pt>
          <cx:pt idx="4549">12.78890894130188</cx:pt>
          <cx:pt idx="4550">14.597971949947029</cx:pt>
          <cx:pt idx="4551">11.153041866101804</cx:pt>
          <cx:pt idx="4552">14.235010697837881</cx:pt>
          <cx:pt idx="4553">12.646473078501046</cx:pt>
          <cx:pt idx="4554">14.249694998486035</cx:pt>
          <cx:pt idx="4555">14.358749463034611</cx:pt>
          <cx:pt idx="4556">11.781545236971963</cx:pt>
          <cx:pt idx="4557">11.375549088077111</cx:pt>
          <cx:pt idx="4558">9.4744031746741637</cx:pt>
          <cx:pt idx="4559">12.973093636887013</cx:pt>
          <cx:pt idx="4560">13.177433112529066</cx:pt>
          <cx:pt idx="4561">10.77502112698148</cx:pt>
          <cx:pt idx="4562">12.800268094611221</cx:pt>
          <cx:pt idx="4563">13.302352876924857</cx:pt>
          <cx:pt idx="4564">14.264464159623012</cx:pt>
          <cx:pt idx="4565">11.227707621841439</cx:pt>
          <cx:pt idx="4566">10.737271790159353</cx:pt>
          <cx:pt idx="4567">8.8452033858555055</cx:pt>
          <cx:pt idx="4568">11.583427549683858</cx:pt>
          <cx:pt idx="4569">10.941777422351135</cx:pt>
          <cx:pt idx="4570">10.435370631082757</cx:pt>
          <cx:pt idx="4571">10.528209106231095</cx:pt>
          <cx:pt idx="4572">11.945369037938475</cx:pt>
          <cx:pt idx="4573">12.106517635714503</cx:pt>
          <cx:pt idx="4574">15.688946631016938</cx:pt>
          <cx:pt idx="4575">11.93595146118086</cx:pt>
          <cx:pt idx="4576">13.512018928298078</cx:pt>
          <cx:pt idx="4577">11.59602673414965</cx:pt>
          <cx:pt idx="4578">12.80644499834923</cx:pt>
          <cx:pt idx="4579">12.401287454024457</cx:pt>
          <cx:pt idx="4580">12.286953346511664</cx:pt>
          <cx:pt idx="4581">10.184281247494997</cx:pt>
          <cx:pt idx="4582">10.022080562303266</cx:pt>
          <cx:pt idx="4583">13.006900729241014</cx:pt>
          <cx:pt idx="4584">10.221177166761521</cx:pt>
          <cx:pt idx="4585">13.57417356829097</cx:pt>
          <cx:pt idx="4586">13.13813863331842</cx:pt>
          <cx:pt idx="4587">11.392111665506709</cx:pt>
          <cx:pt idx="4588">9.755732959933475</cx:pt>
          <cx:pt idx="4589">13.402786195148341</cx:pt>
          <cx:pt idx="4590">13.208437507280708</cx:pt>
          <cx:pt idx="4591">12.843570139951234</cx:pt>
          <cx:pt idx="4592">11.68634009606339</cx:pt>
          <cx:pt idx="4593">13.459566977447478</cx:pt>
          <cx:pt idx="4594">13.08955293031975</cx:pt>
          <cx:pt idx="4595">10.862100054308151</cx:pt>
          <cx:pt idx="4596">11.691286813070231</cx:pt>
          <cx:pt idx="4597">13.685515199850627</cx:pt>
          <cx:pt idx="4598">15.620857573400903</cx:pt>
          <cx:pt idx="4599">14.279716838679827</cx:pt>
          <cx:pt idx="4600">13.445119465695612</cx:pt>
          <cx:pt idx="4601">15.931782045032929</cx:pt>
          <cx:pt idx="4602">8.068394412299229</cx:pt>
          <cx:pt idx="4603">9.9826994666885138</cx:pt>
          <cx:pt idx="4604">13.126801986666225</cx:pt>
          <cx:pt idx="4605">11.846114919669272</cx:pt>
          <cx:pt idx="4606">11.034490188157713</cx:pt>
          <cx:pt idx="4607">12.560478454379686</cx:pt>
          <cx:pt idx="4608">12.918841376340414</cx:pt>
          <cx:pt idx="4609">11.780798511562923</cx:pt>
          <cx:pt idx="4610">11.603994246096008</cx:pt>
          <cx:pt idx="4611">11.226789437446277</cx:pt>
          <cx:pt idx="4612">12.686051203847439</cx:pt>
          <cx:pt idx="4613">14.746540667202032</cx:pt>
          <cx:pt idx="4614">10.701823785874739</cx:pt>
          <cx:pt idx="4615">13.381569497409656</cx:pt>
          <cx:pt idx="4616">15.331289966343361</cx:pt>
          <cx:pt idx="4617">12.786262413847236</cx:pt>
          <cx:pt idx="4618">15.82195572523754</cx:pt>
          <cx:pt idx="4619">9.8451322418948131</cx:pt>
          <cx:pt idx="4620">11.112901275336965</cx:pt>
          <cx:pt idx="4621">12.707997057076186</cx:pt>
          <cx:pt idx="4622">12.774886104632374</cx:pt>
          <cx:pt idx="4623">13.116803575617876</cx:pt>
          <cx:pt idx="4624">11.591942245496343</cx:pt>
          <cx:pt idx="4625">13.725941262790368</cx:pt>
          <cx:pt idx="4626">11.22052500040261</cx:pt>
          <cx:pt idx="4627">13.698992747589568</cx:pt>
          <cx:pt idx="4628">14.940650630377744</cx:pt>
          <cx:pt idx="4629">13.37958393718762</cx:pt>
          <cx:pt idx="4630">13.665544629436731</cx:pt>
          <cx:pt idx="4631">15.089359287187262</cx:pt>
          <cx:pt idx="4632">11.032110349047809</cx:pt>
          <cx:pt idx="4633">14.156337274171779</cx:pt>
          <cx:pt idx="4634">12.735828652676686</cx:pt>
          <cx:pt idx="4635">14.151582657244964</cx:pt>
          <cx:pt idx="4636">12.812722416222943</cx:pt>
          <cx:pt idx="4637">12.753126848182578</cx:pt>
          <cx:pt idx="4638">16.070170493896118</cx:pt>
          <cx:pt idx="4639">9.7731846763555872</cx:pt>
          <cx:pt idx="4640">10.46260381609814</cx:pt>
          <cx:pt idx="4641">10.712923707455509</cx:pt>
          <cx:pt idx="4642">12.037556930637495</cx:pt>
          <cx:pt idx="4643">11.931760047908009</cx:pt>
          <cx:pt idx="4644">14.141165962195755</cx:pt>
          <cx:pt idx="4645">11.555750879948338</cx:pt>
          <cx:pt idx="4646">14.161851865901498</cx:pt>
          <cx:pt idx="4647">12.743976725229654</cx:pt>
          <cx:pt idx="4648">13.046894023036254</cx:pt>
          <cx:pt idx="4649">10.906263459855227</cx:pt>
          <cx:pt idx="4650">12.403027060680605</cx:pt>
          <cx:pt idx="4651">13.189969707759053</cx:pt>
          <cx:pt idx="4652">10.810589544485625</cx:pt>
          <cx:pt idx="4653">13.190124479436411</cx:pt>
          <cx:pt idx="4654">14.224922209691304</cx:pt>
          <cx:pt idx="4655">10.153339825921309</cx:pt>
          <cx:pt idx="4656">11.881571959354162</cx:pt>
          <cx:pt idx="4657">15.259627138725412</cx:pt>
          <cx:pt idx="4658">15.203757442318537</cx:pt>
          <cx:pt idx="4659">11.572448821589965</cx:pt>
          <cx:pt idx="4660">10.410673795949256</cx:pt>
          <cx:pt idx="4661">11.337964129353814</cx:pt>
          <cx:pt idx="4662">10.36535055803129</cx:pt>
          <cx:pt idx="4663">16.139422492777928</cx:pt>
          <cx:pt idx="4664">11.916260506424146</cx:pt>
          <cx:pt idx="4665">12.165515296636951</cx:pt>
          <cx:pt idx="4666">11.297449498024108</cx:pt>
          <cx:pt idx="4667">14.563263711500461</cx:pt>
          <cx:pt idx="4668">12.531533990249528</cx:pt>
          <cx:pt idx="4669">12.354492207198897</cx:pt>
          <cx:pt idx="4670">16.06211846377126</cx:pt>
          <cx:pt idx="4671">12.627827963924311</cx:pt>
          <cx:pt idx="4672">10.369500402261341</cx:pt>
          <cx:pt idx="4673">10.563351288667148</cx:pt>
          <cx:pt idx="4674">12.171169250253849</cx:pt>
          <cx:pt idx="4675">13.635427983136434</cx:pt>
          <cx:pt idx="4676">11.005137786835562</cx:pt>
          <cx:pt idx="4677">12.603910848022593</cx:pt>
          <cx:pt idx="4678">13.741735282714266</cx:pt>
          <cx:pt idx="4679">13.832813190118683</cx:pt>
          <cx:pt idx="4680">10.584085624229475</cx:pt>
          <cx:pt idx="4681">15.409262344437078</cx:pt>
          <cx:pt idx="4682">12.478013732290819</cx:pt>
          <cx:pt idx="4683">13.797125308295321</cx:pt>
          <cx:pt idx="4684">14.445854407335288</cx:pt>
          <cx:pt idx="4685">13.202110320983074</cx:pt>
          <cx:pt idx="4686">11.202112798542196</cx:pt>
          <cx:pt idx="4687">13.015626165042397</cx:pt>
          <cx:pt idx="4688">15.227418480669392</cx:pt>
          <cx:pt idx="4689">12.964875072621602</cx:pt>
          <cx:pt idx="4690">14.024179261682546</cx:pt>
          <cx:pt idx="4691">12.432290341795715</cx:pt>
          <cx:pt idx="4692">11.876132355893695</cx:pt>
          <cx:pt idx="4693">12.477983565878745</cx:pt>
          <cx:pt idx="4694">12.838395063720357</cx:pt>
          <cx:pt idx="4695">13.159645574768454</cx:pt>
          <cx:pt idx="4696">12.577026316546842</cx:pt>
          <cx:pt idx="4697">11.970780174464123</cx:pt>
          <cx:pt idx="4698">14.060083805315426</cx:pt>
          <cx:pt idx="4699">12.336440364570663</cx:pt>
          <cx:pt idx="4700">9.4848235407025836</cx:pt>
          <cx:pt idx="4701">9.8562946936261717</cx:pt>
          <cx:pt idx="4702">13.237910157039686</cx:pt>
          <cx:pt idx="4703">9.9406147104240503</cx:pt>
          <cx:pt idx="4704">9.2094416931737051</cx:pt>
          <cx:pt idx="4705">9.5907988137664262</cx:pt>
          <cx:pt idx="4706">13.49478257002912</cx:pt>
          <cx:pt idx="4707">12.099319347254619</cx:pt>
          <cx:pt idx="4708">13.787594793958108</cx:pt>
          <cx:pt idx="4709">13.074310641950106</cx:pt>
          <cx:pt idx="4710">10.409350801874483</cx:pt>
          <cx:pt idx="4711">10.813193743777207</cx:pt>
          <cx:pt idx="4712">15.517749237298727</cx:pt>
          <cx:pt idx="4713">11.889856247089359</cx:pt>
          <cx:pt idx="4714">10.645268390129333</cx:pt>
          <cx:pt idx="4715">10.028888428229669</cx:pt>
          <cx:pt idx="4716">12.313741272562272</cx:pt>
          <cx:pt idx="4717">13.83907794152613</cx:pt>
          <cx:pt idx="4718">14.606074940747051</cx:pt>
          <cx:pt idx="4719">12.095824572177969</cx:pt>
          <cx:pt idx="4720">11.123893582387351</cx:pt>
          <cx:pt idx="4721">12.620351623686858</cx:pt>
          <cx:pt idx="4722">11.388746094135982</cx:pt>
          <cx:pt idx="4723">17.407021179922939</cx:pt>
          <cx:pt idx="4724">12.78417975418253</cx:pt>
          <cx:pt idx="4725">11.85533868847649</cx:pt>
          <cx:pt idx="4726">12.707565910733781</cx:pt>
          <cx:pt idx="4727">14.372823901276096</cx:pt>
          <cx:pt idx="4728">11.775768069799662</cx:pt>
          <cx:pt idx="4729">11.461099509176483</cx:pt>
          <cx:pt idx="4730">14.36156464690279</cx:pt>
          <cx:pt idx="4731">15.247282930882355</cx:pt>
          <cx:pt idx="4732">13.962379299441743</cx:pt>
          <cx:pt idx="4733">12.424688105790185</cx:pt>
          <cx:pt idx="4734">8.5240305787303825</cx:pt>
          <cx:pt idx="4735">13.031089882989987</cx:pt>
          <cx:pt idx="4736">14.295179612102372</cx:pt>
          <cx:pt idx="4737">9.9711832081514924</cx:pt>
          <cx:pt idx="4738">12.914527359897132</cx:pt>
          <cx:pt idx="4739">11.61560470147624</cx:pt>
          <cx:pt idx="4740">14.617857364434677</cx:pt>
          <cx:pt idx="4741">10.848884760381065</cx:pt>
          <cx:pt idx="4742">11.149547924046258</cx:pt>
          <cx:pt idx="4743">11.539633158811471</cx:pt>
          <cx:pt idx="4744">15.078124097486972</cx:pt>
          <cx:pt idx="4745">8.5227345033734725</cx:pt>
          <cx:pt idx="4746">12.458495943211306</cx:pt>
          <cx:pt idx="4747">10.230923342305962</cx:pt>
          <cx:pt idx="4748">9.8168376448077534</cx:pt>
          <cx:pt idx="4749">13.784276451577457</cx:pt>
          <cx:pt idx="4750">12.767791440955731</cx:pt>
          <cx:pt idx="4751">11.906127762350113</cx:pt>
          <cx:pt idx="4752">10.508089428294193</cx:pt>
          <cx:pt idx="4753">11.340215327560609</cx:pt>
          <cx:pt idx="4754">13.678478033115219</cx:pt>
          <cx:pt idx="4755">12.819875397818583</cx:pt>
          <cx:pt idx="4756">12.920044388319644</cx:pt>
          <cx:pt idx="4757">11.99347020984656</cx:pt>
          <cx:pt idx="4758">11.248716921271726</cx:pt>
          <cx:pt idx="4759">11.25641069299073</cx:pt>
          <cx:pt idx="4760">12.758161440498995</cx:pt>
          <cx:pt idx="4761">11.043494897961802</cx:pt>
          <cx:pt idx="4762">12.711115057206294</cx:pt>
          <cx:pt idx="4763">12.284221419849437</cx:pt>
          <cx:pt idx="4764">12.156147010675831</cx:pt>
          <cx:pt idx="4765">14.053857158454164</cx:pt>
          <cx:pt idx="4766">12.762841989963539</cx:pt>
          <cx:pt idx="4767">10.916022071304928</cx:pt>
          <cx:pt idx="4768">12.820060551487027</cx:pt>
          <cx:pt idx="4769">14.5824662406913</cx:pt>
          <cx:pt idx="4770">12.584900348962158</cx:pt>
          <cx:pt idx="4771">13.428641406071518</cx:pt>
          <cx:pt idx="4772">10.698609237508515</cx:pt>
          <cx:pt idx="4773">13.875345780716316</cx:pt>
          <cx:pt idx="4774">13.406306799484094</cx:pt>
          <cx:pt idx="4775">13.549081153870231</cx:pt>
          <cx:pt idx="4776">14.172733410555249</cx:pt>
          <cx:pt idx="4777">8.9571105847808603</cx:pt>
          <cx:pt idx="4778">12.500832898094947</cx:pt>
          <cx:pt idx="4779">10.557944418634953</cx:pt>
          <cx:pt idx="4780">10.629794459367925</cx:pt>
          <cx:pt idx="4781">10.90412810783187</cx:pt>
          <cx:pt idx="4782">13.425156778370255</cx:pt>
          <cx:pt idx="4783">11.019621399602364</cx:pt>
          <cx:pt idx="4784">11.628920494346325</cx:pt>
          <cx:pt idx="4785">12.262545977848426</cx:pt>
          <cx:pt idx="4786">10.230338730613612</cx:pt>
          <cx:pt idx="4787">12.327906438309439</cx:pt>
          <cx:pt idx="4788">14.94631604570046</cx:pt>
          <cx:pt idx="4789">10.125413597583888</cx:pt>
          <cx:pt idx="4790">11.354287974250553</cx:pt>
          <cx:pt idx="4791">12.203719093282976</cx:pt>
          <cx:pt idx="4792">12.554674296225601</cx:pt>
          <cx:pt idx="4793">12.277278667513214</cx:pt>
          <cx:pt idx="4794">12.60096760184905</cx:pt>
          <cx:pt idx="4795">11.741441028641088</cx:pt>
          <cx:pt idx="4796">12.692207376428005</cx:pt>
          <cx:pt idx="4797">14.154247706359206</cx:pt>
          <cx:pt idx="4798">10.685933737923564</cx:pt>
          <cx:pt idx="4799">13.879724146624181</cx:pt>
          <cx:pt idx="4800">13.029109724203838</cx:pt>
          <cx:pt idx="4801">9.8138663714953704</cx:pt>
          <cx:pt idx="4802">14.255452021480876</cx:pt>
          <cx:pt idx="4803">13.54318418013365</cx:pt>
          <cx:pt idx="4804">9.9578613149690138</cx:pt>
          <cx:pt idx="4805">13.397193795077602</cx:pt>
          <cx:pt idx="4806">13.456678667016275</cx:pt>
          <cx:pt idx="4807">10.150549816880545</cx:pt>
          <cx:pt idx="4808">12.157574918275733</cx:pt>
          <cx:pt idx="4809">12.801100476380959</cx:pt>
          <cx:pt idx="4810">11.001139130973757</cx:pt>
          <cx:pt idx="4811">14.499308755934576</cx:pt>
          <cx:pt idx="4812">12.930550947232208</cx:pt>
          <cx:pt idx="4813">14.079106718360121</cx:pt>
          <cx:pt idx="4814">10.669468470412824</cx:pt>
          <cx:pt idx="4815">13.732205964216549</cx:pt>
          <cx:pt idx="4816">11.216243960896128</cx:pt>
          <cx:pt idx="4817">15.440785647968925</cx:pt>
          <cx:pt idx="4818">11.310008315427163</cx:pt>
          <cx:pt idx="4819">13.807377398970717</cx:pt>
          <cx:pt idx="4820">9.3537885388952873</cx:pt>
          <cx:pt idx="4821">12.95435483749106</cx:pt>
          <cx:pt idx="4822">14.191308177651482</cx:pt>
          <cx:pt idx="4823">12.427764532083275</cx:pt>
          <cx:pt idx="4824">10.96513499259561</cx:pt>
          <cx:pt idx="4825">13.996399839985871</cx:pt>
          <cx:pt idx="4826">12.788051551921754</cx:pt>
          <cx:pt idx="4827">11.548171333648231</cx:pt>
          <cx:pt idx="4828">11.009238939995072</cx:pt>
          <cx:pt idx="4829">13.257789565602236</cx:pt>
          <cx:pt idx="4830">12.777454497461221</cx:pt>
          <cx:pt idx="4831">11.706282047830221</cx:pt>
          <cx:pt idx="4832">12.605349721007013</cx:pt>
          <cx:pt idx="4833">13.73318256915571</cx:pt>
          <cx:pt idx="4834">10.163264433563555</cx:pt>
          <cx:pt idx="4835">12.776350018455089</cx:pt>
          <cx:pt idx="4836">11.495990767210401</cx:pt>
          <cx:pt idx="4837">8.9097323214248014</cx:pt>
          <cx:pt idx="4838">12.194414748890216</cx:pt>
          <cx:pt idx="4839">12.151408972919437</cx:pt>
          <cx:pt idx="4840">11.171320640571716</cx:pt>
          <cx:pt idx="4841">12.612827819363368</cx:pt>
          <cx:pt idx="4842">11.647939891577938</cx:pt>
          <cx:pt idx="4843">12.004484111182945</cx:pt>
          <cx:pt idx="4844">12.085231800223603</cx:pt>
          <cx:pt idx="4845">10.203723956367369</cx:pt>
          <cx:pt idx="4846">13.615773112685263</cx:pt>
          <cx:pt idx="4847">9.7614622026410167</cx:pt>
          <cx:pt idx="4848">12.361955772817113</cx:pt>
          <cx:pt idx="4849">11.75228270179624</cx:pt>
          <cx:pt idx="4850">14.210386010315801</cx:pt>
          <cx:pt idx="4851">11.167967059264743</cx:pt>
          <cx:pt idx="4852">12.789744644840928</cx:pt>
          <cx:pt idx="4853">12.125579783168146</cx:pt>
          <cx:pt idx="4854">12.294936305243946</cx:pt>
          <cx:pt idx="4855">13.209289771132596</cx:pt>
          <cx:pt idx="4856">14.035140619122728</cx:pt>
          <cx:pt idx="4857">12.508733140326491</cx:pt>
          <cx:pt idx="4858">13.304881851235171</cx:pt>
          <cx:pt idx="4859">13.958521385965199</cx:pt>
          <cx:pt idx="4860">11.669077976041576</cx:pt>
          <cx:pt idx="4861">13.596783013027924</cx:pt>
          <cx:pt idx="4862">11.634689202615528</cx:pt>
          <cx:pt idx="4863">15.449054651355342</cx:pt>
          <cx:pt idx="4864">10.519653191842094</cx:pt>
          <cx:pt idx="4865">13.903287047003296</cx:pt>
          <cx:pt idx="4866">11.794246519903785</cx:pt>
          <cx:pt idx="4867">14.241063919529733</cx:pt>
          <cx:pt idx="4868">14.783124143188603</cx:pt>
          <cx:pt idx="4869">12.855732478217458</cx:pt>
          <cx:pt idx="4870">12.060104165301818</cx:pt>
          <cx:pt idx="4871">11.102537261945471</cx:pt>
          <cx:pt idx="4872">13.338319737821305</cx:pt>
          <cx:pt idx="4873">11.493132881184179</cx:pt>
          <cx:pt idx="4874">10.806810680375916</cx:pt>
          <cx:pt idx="4875">14.623722022539496</cx:pt>
          <cx:pt idx="4876">12.578223373757947</cx:pt>
          <cx:pt idx="4877">14.813749422227446</cx:pt>
          <cx:pt idx="4878">11.618597618439093</cx:pt>
          <cx:pt idx="4879">11.08390740604553</cx:pt>
          <cx:pt idx="4880">13.256681561643839</cx:pt>
          <cx:pt idx="4881">8.8901839158285956</cx:pt>
          <cx:pt idx="4882">14.641045847940795</cx:pt>
          <cx:pt idx="4883">11.984553873525952</cx:pt>
          <cx:pt idx="4884">10.360743487974567</cx:pt>
          <cx:pt idx="4885">14.36579202219923</cx:pt>
          <cx:pt idx="4886">11.941989705218239</cx:pt>
          <cx:pt idx="4887">12.083532220755568</cx:pt>
          <cx:pt idx="4888">10.901449808471613</cx:pt>
          <cx:pt idx="4889">12.483524844978838</cx:pt>
          <cx:pt idx="4890">8.6611175512403111</cx:pt>
          <cx:pt idx="4891">13.764671314104874</cx:pt>
          <cx:pt idx="4892">12.087217672879916</cx:pt>
          <cx:pt idx="4893">11.471883118327955</cx:pt>
          <cx:pt idx="4894">10.468911419746345</cx:pt>
          <cx:pt idx="4895">10.973003300579188</cx:pt>
          <cx:pt idx="4896">10.467006923505489</cx:pt>
          <cx:pt idx="4897">12.429842379431596</cx:pt>
          <cx:pt idx="4898">12.28572470369423</cx:pt>
          <cx:pt idx="4899">9.4414996950401857</cx:pt>
          <cx:pt idx="4900">10.528508850579067</cx:pt>
          <cx:pt idx="4901">13.867037798248202</cx:pt>
          <cx:pt idx="4902">14.596814505648011</cx:pt>
          <cx:pt idx="4903">9.4077572786483667</cx:pt>
          <cx:pt idx="4904">12.150073287062735</cx:pt>
          <cx:pt idx="4905">10.721126217568839</cx:pt>
          <cx:pt idx="4906">11.001236299734355</cx:pt>
          <cx:pt idx="4907">12.007682562784776</cx:pt>
          <cx:pt idx="4908">12.620801796923526</cx:pt>
          <cx:pt idx="4909">13.200700942374551</cx:pt>
          <cx:pt idx="4910">12.431131682603091</cx:pt>
          <cx:pt idx="4911">14.732729986829538</cx:pt>
          <cx:pt idx="4912">13.410429434529121</cx:pt>
          <cx:pt idx="4913">9.2556025209894077</cx:pt>
          <cx:pt idx="4914">11.719511104404695</cx:pt>
          <cx:pt idx="4915">12.829851822740906</cx:pt>
          <cx:pt idx="4916">13.985844173115952</cx:pt>
          <cx:pt idx="4917">12.326229537666375</cx:pt>
          <cx:pt idx="4918">9.4906510390618397</cx:pt>
          <cx:pt idx="4919">10.664056044044161</cx:pt>
          <cx:pt idx="4920">14.080515391049747</cx:pt>
          <cx:pt idx="4921">9.589940327162978</cx:pt>
          <cx:pt idx="4922">12.052324097820563</cx:pt>
          <cx:pt idx="4923">12.887910242011708</cx:pt>
          <cx:pt idx="4924">10.807299590896296</cx:pt>
          <cx:pt idx="4925">13.130501863073796</cx:pt>
          <cx:pt idx="4926">11.150818971257225</cx:pt>
          <cx:pt idx="4927">12.106519071729211</cx:pt>
          <cx:pt idx="4928">11.60081111498619</cx:pt>
          <cx:pt idx="4929">13.653930976430015</cx:pt>
          <cx:pt idx="4930">13.033351591883424</cx:pt>
          <cx:pt idx="4931">11.227207202666246</cx:pt>
          <cx:pt idx="4932">17.060405505581912</cx:pt>
          <cx:pt idx="4933">11.681103066449023</cx:pt>
          <cx:pt idx="4934">11.023233108210338</cx:pt>
          <cx:pt idx="4935">14.252240104774124</cx:pt>
          <cx:pt idx="4936">14.61768641890311</cx:pt>
          <cx:pt idx="4937">14.760767866127898</cx:pt>
          <cx:pt idx="4938">15.293105840581568</cx:pt>
          <cx:pt idx="4939">11.750829291376782</cx:pt>
          <cx:pt idx="4940">13.530361667060035</cx:pt>
          <cx:pt idx="4941">13.081186585777143</cx:pt>
          <cx:pt idx="4942">9.3441184069569445</cx:pt>
          <cx:pt idx="4943">14.590834393996094</cx:pt>
          <cx:pt idx="4944">10.172129311347874</cx:pt>
          <cx:pt idx="4945">12.855847059134256</cx:pt>
          <cx:pt idx="4946">12.390711536050492</cx:pt>
          <cx:pt idx="4947">12.003046568961519</cx:pt>
          <cx:pt idx="4948">11.159140129919878</cx:pt>
          <cx:pt idx="4949">14.221644923829594</cx:pt>
          <cx:pt idx="4950">11.688582283565516</cx:pt>
          <cx:pt idx="4951">13.040071832123539</cx:pt>
          <cx:pt idx="4952">11.795059366693806</cx:pt>
          <cx:pt idx="4953">11.09725834095406</cx:pt>
          <cx:pt idx="4954">10.890902380668539</cx:pt>
          <cx:pt idx="4955">9.3569925671574588</cx:pt>
          <cx:pt idx="4956">14.0430296920816</cx:pt>
          <cx:pt idx="4957">11.170547297655085</cx:pt>
          <cx:pt idx="4958">13.929432639843775</cx:pt>
          <cx:pt idx="4959">15.899404453547652</cx:pt>
          <cx:pt idx="4960">9.58501094999367</cx:pt>
          <cx:pt idx="4961">15.095409775231273</cx:pt>
          <cx:pt idx="4962">11.7494172275835</cx:pt>
          <cx:pt idx="4963">10.081540940466597</cx:pt>
          <cx:pt idx="4964">11.228267831860476</cx:pt>
          <cx:pt idx="4965">13.138472008586099</cx:pt>
          <cx:pt idx="4966">11.219059513382362</cx:pt>
          <cx:pt idx="4967">14.367951676157393</cx:pt>
          <cx:pt idx="4968">10.665853921551481</cx:pt>
          <cx:pt idx="4969">11.600205185289639</cx:pt>
          <cx:pt idx="4970">10.432105575009809</cx:pt>
          <cx:pt idx="4971">10.89202542555271</cx:pt>
          <cx:pt idx="4972">10.498082266181447</cx:pt>
          <cx:pt idx="4973">13.075020989848104</cx:pt>
          <cx:pt idx="4974">15.205788214276932</cx:pt>
          <cx:pt idx="4975">12.794674694595388</cx:pt>
          <cx:pt idx="4976">9.9749419446619072</cx:pt>
          <cx:pt idx="4977">13.172854943264607</cx:pt>
          <cx:pt idx="4978">14.854524001254788</cx:pt>
          <cx:pt idx="4979">13.486217796336007</cx:pt>
          <cx:pt idx="4980">12.6276631685271</cx:pt>
          <cx:pt idx="4981">13.780850524655634</cx:pt>
          <cx:pt idx="4982">13.613597723666635</cx:pt>
          <cx:pt idx="4983">13.268766836188126</cx:pt>
          <cx:pt idx="4984">13.246005887105111</cx:pt>
          <cx:pt idx="4985">13.432823911094811</cx:pt>
          <cx:pt idx="4986">12.549614274008027</cx:pt>
          <cx:pt idx="4987">11.234260618766067</cx:pt>
          <cx:pt idx="4988">11.982091032610075</cx:pt>
          <cx:pt idx="4989">10.708011962696478</cx:pt>
          <cx:pt idx="4990">13.238604046530265</cx:pt>
          <cx:pt idx="4991">12.679988947852877</cx:pt>
          <cx:pt idx="4992">10.897645514676048</cx:pt>
          <cx:pt idx="4993">13.111274626693545</cx:pt>
          <cx:pt idx="4994">8.8413854754085879</cx:pt>
          <cx:pt idx="4995">12.049850445139802</cx:pt>
          <cx:pt idx="4996">11.95359086676924</cx:pt>
          <cx:pt idx="4997">12.473256944217409</cx:pt>
          <cx:pt idx="4998">12.394133039852559</cx:pt>
          <cx:pt idx="4999">9.7213182360523067</cx:pt>
          <cx:pt idx="5000">11.509088226192867</cx:pt>
          <cx:pt idx="5001">13.334870686253902</cx:pt>
          <cx:pt idx="5002">14.836238476717902</cx:pt>
          <cx:pt idx="5003">13.088292769494151</cx:pt>
          <cx:pt idx="5004">10.824720907280634</cx:pt>
          <cx:pt idx="5005">10.617699917799893</cx:pt>
          <cx:pt idx="5006">9.6029235978367495</cx:pt>
          <cx:pt idx="5007">12.730142224051219</cx:pt>
          <cx:pt idx="5008">16.14994009613573</cx:pt>
          <cx:pt idx="5009">13.143666409828418</cx:pt>
          <cx:pt idx="5010">13.356120116551214</cx:pt>
          <cx:pt idx="5011">11.87841182733931</cx:pt>
          <cx:pt idx="5012">15.129488644126553</cx:pt>
          <cx:pt idx="5013">13.03495765197831</cx:pt>
          <cx:pt idx="5014">10.884790548403487</cx:pt>
          <cx:pt idx="5015">9.2754572008109193</cx:pt>
          <cx:pt idx="5016">13.324035693330041</cx:pt>
          <cx:pt idx="5017">12.691376577362359</cx:pt>
          <cx:pt idx="5018">12.797176525974871</cx:pt>
          <cx:pt idx="5019">10.323062268324206</cx:pt>
          <cx:pt idx="5020">9.0296071721549307</cx:pt>
          <cx:pt idx="5021">9.1057647511835871</cx:pt>
          <cx:pt idx="5022">11.312174865057068</cx:pt>
          <cx:pt idx="5023">13.358633163192003</cx:pt>
          <cx:pt idx="5024">15.146539872454168</cx:pt>
          <cx:pt idx="5025">12.066092170024607</cx:pt>
          <cx:pt idx="5026">14.532545587722556</cx:pt>
          <cx:pt idx="5027">12.481626508362675</cx:pt>
          <cx:pt idx="5028">15.069538921512539</cx:pt>
          <cx:pt idx="5029">12.831153281541903</cx:pt>
          <cx:pt idx="5030">12.648190120279253</cx:pt>
          <cx:pt idx="5031">12.929736117317239</cx:pt>
          <cx:pt idx="5032">12.312388293684418</cx:pt>
          <cx:pt idx="5033">11.46860163870635</cx:pt>
          <cx:pt idx="5034">12.408229282711119</cx:pt>
          <cx:pt idx="5035">10.580111612927563</cx:pt>
          <cx:pt idx="5036">12.694249683484614</cx:pt>
          <cx:pt idx="5037">13.738257501636637</cx:pt>
          <cx:pt idx="5038">12.840260502574466</cx:pt>
          <cx:pt idx="5039">13.139504435847568</cx:pt>
          <cx:pt idx="5040">11.132475202627875</cx:pt>
          <cx:pt idx="5041">12.06507756180066</cx:pt>
          <cx:pt idx="5042">12.343371609619716</cx:pt>
          <cx:pt idx="5043">10.518584727052536</cx:pt>
          <cx:pt idx="5044">11.444399789426084</cx:pt>
          <cx:pt idx="5045">10.422121327316646</cx:pt>
          <cx:pt idx="5046">14.014619481758107</cx:pt>
          <cx:pt idx="5047">11.334619937367716</cx:pt>
          <cx:pt idx="5048">11.976750206202134</cx:pt>
          <cx:pt idx="5049">13.082245508180995</cx:pt>
          <cx:pt idx="5050">12.788822442252108</cx:pt>
          <cx:pt idx="5051">9.4387422533825642</cx:pt>
          <cx:pt idx="5052">14.025374439395362</cx:pt>
          <cx:pt idx="5053">12.80496919652915</cx:pt>
          <cx:pt idx="5054">13.123921711152306</cx:pt>
          <cx:pt idx="5055">10.709775634969578</cx:pt>
          <cx:pt idx="5056">10.319945253173206</cx:pt>
          <cx:pt idx="5057">13.474692676042498</cx:pt>
          <cx:pt idx="5058">12.92802513061207</cx:pt>
          <cx:pt idx="5059">15.064532522295849</cx:pt>
          <cx:pt idx="5060">13.352429229715915</cx:pt>
          <cx:pt idx="5061">14.078202940551369</cx:pt>
          <cx:pt idx="5062">13.08591715959178</cx:pt>
          <cx:pt idx="5063">11.690511886003245</cx:pt>
          <cx:pt idx="5064">10.630212689065123</cx:pt>
          <cx:pt idx="5065">12.018387375139126</cx:pt>
          <cx:pt idx="5066">11.21656102793048</cx:pt>
          <cx:pt idx="5067">13.681523033005782</cx:pt>
          <cx:pt idx="5068">12.550568631619972</cx:pt>
          <cx:pt idx="5069">11.645662326097396</cx:pt>
          <cx:pt idx="5070">12.687360876264105</cx:pt>
          <cx:pt idx="5071">13.774557033800578</cx:pt>
          <cx:pt idx="5072">10.564347403479555</cx:pt>
          <cx:pt idx="5073">12.572267024200437</cx:pt>
          <cx:pt idx="5074">11.620918660455127</cx:pt>
          <cx:pt idx="5075">9.5193105716014443</cx:pt>
          <cx:pt idx="5076">9.8097018727564613</cx:pt>
          <cx:pt idx="5077">12.117005627433313</cx:pt>
          <cx:pt idx="5078">14.872166254303867</cx:pt>
          <cx:pt idx="5079">11.05499113318546</cx:pt>
          <cx:pt idx="5080">13.182617719058925</cx:pt>
          <cx:pt idx="5081">11.354612554387931</cx:pt>
          <cx:pt idx="5082">14.838501998674108</cx:pt>
          <cx:pt idx="5083">12.426842637049891</cx:pt>
          <cx:pt idx="5084">12.929972039371446</cx:pt>
          <cx:pt idx="5085">12.701855811286556</cx:pt>
          <cx:pt idx="5086">11.911569382230077</cx:pt>
          <cx:pt idx="5087">12.732658607850952</cx:pt>
          <cx:pt idx="5088">13.672194194362202</cx:pt>
          <cx:pt idx="5089">13.435444436595493</cx:pt>
          <cx:pt idx="5090">12.306269263862951</cx:pt>
          <cx:pt idx="5091">13.445032441079293</cx:pt>
          <cx:pt idx="5092">12.352658355677088</cx:pt>
          <cx:pt idx="5093">13.219971436473733</cx:pt>
          <cx:pt idx="5094">10.008762536512442</cx:pt>
          <cx:pt idx="5095">14.584346209311002</cx:pt>
          <cx:pt idx="5096">11.324463559213235</cx:pt>
          <cx:pt idx="5097">13.128132934535108</cx:pt>
          <cx:pt idx="5098">13.277284376207168</cx:pt>
          <cx:pt idx="5099">15.226851583476149</cx:pt>
          <cx:pt idx="5100">12.839171373567776</cx:pt>
          <cx:pt idx="5101">9.7168938674721996</cx:pt>
          <cx:pt idx="5102">12.451109724142253</cx:pt>
          <cx:pt idx="5103">14.616544649517897</cx:pt>
          <cx:pt idx="5104">11.599245572820749</cx:pt>
          <cx:pt idx="5105">13.990451432227145</cx:pt>
          <cx:pt idx="5106">12.095387355670718</cx:pt>
          <cx:pt idx="5107">10.670323915569549</cx:pt>
          <cx:pt idx="5108">11.06437549362777</cx:pt>
          <cx:pt idx="5109">7.9854636279889721</cx:pt>
          <cx:pt idx="5110">15.119749447899807</cx:pt>
          <cx:pt idx="5111">11.449957134433511</cx:pt>
          <cx:pt idx="5112">13.105742867676033</cx:pt>
          <cx:pt idx="5113">10.800363017222191</cx:pt>
          <cx:pt idx="5114">13.312768730849347</cx:pt>
          <cx:pt idx="5115">13.321914537968912</cx:pt>
          <cx:pt idx="5116">11.927279373219276</cx:pt>
          <cx:pt idx="5117">11.718421610805187</cx:pt>
          <cx:pt idx="5118">11.108345726521929</cx:pt>
          <cx:pt idx="5119">8.7971694934046258</cx:pt>
          <cx:pt idx="5120">12.057833345915606</cx:pt>
          <cx:pt idx="5121">9.4037143069875331</cx:pt>
          <cx:pt idx="5122">11.587007181066568</cx:pt>
          <cx:pt idx="5123">16.771527620446921</cx:pt>
          <cx:pt idx="5124">14.93357170482804</cx:pt>
          <cx:pt idx="5125">12.637816602668773</cx:pt>
          <cx:pt idx="5126">9.572847917837235</cx:pt>
          <cx:pt idx="5127">13.277531588849227</cx:pt>
          <cx:pt idx="5128">9.3284409408698608</cx:pt>
          <cx:pt idx="5129">11.533445349351846</cx:pt>
          <cx:pt idx="5130">14.711332101426645</cx:pt>
          <cx:pt idx="5131">12.190416424913616</cx:pt>
          <cx:pt idx="5132">12.962499066240447</cx:pt>
          <cx:pt idx="5133">13.197372396043184</cx:pt>
          <cx:pt idx="5134">9.6723361035714319</cx:pt>
          <cx:pt idx="5135">12.128377697552224</cx:pt>
          <cx:pt idx="5136">15.501578892463105</cx:pt>
          <cx:pt idx="5137">12.468704632147187</cx:pt>
          <cx:pt idx="5138">11.15744289837308</cx:pt>
          <cx:pt idx="5139">13.762258831316375</cx:pt>
          <cx:pt idx="5140">9.9659253603394369</cx:pt>
          <cx:pt idx="5141">12.118850233531974</cx:pt>
          <cx:pt idx="5142">9.5358866916004459</cx:pt>
          <cx:pt idx="5143">11.453039232127349</cx:pt>
          <cx:pt idx="5144">13.284988455545815</cx:pt>
          <cx:pt idx="5145">13.7260787625339</cx:pt>
          <cx:pt idx="5146">10.206295561432258</cx:pt>
          <cx:pt idx="5147">13.047658607871844</cx:pt>
          <cx:pt idx="5148">13.46180280394317</cx:pt>
          <cx:pt idx="5149">14.558949206115972</cx:pt>
          <cx:pt idx="5150">9.3066770118636857</cx:pt>
          <cx:pt idx="5151">15.614359240465582</cx:pt>
          <cx:pt idx="5152">12.796029221846599</cx:pt>
          <cx:pt idx="5153">12.353470087226542</cx:pt>
          <cx:pt idx="5154">12.327024541711076</cx:pt>
          <cx:pt idx="5155">13.912704538822476</cx:pt>
          <cx:pt idx="5156">12.515050087827422</cx:pt>
          <cx:pt idx="5157">9.9947174592958028</cx:pt>
          <cx:pt idx="5158">14.019843684904961</cx:pt>
          <cx:pt idx="5159">13.04071745927178</cx:pt>
          <cx:pt idx="5160">11.978189186440881</cx:pt>
          <cx:pt idx="5161">10.338322157506768</cx:pt>
          <cx:pt idx="5162">11.479644756507788</cx:pt>
          <cx:pt idx="5163">11.187737607628426</cx:pt>
          <cx:pt idx="5164">10.601932267472815</cx:pt>
          <cx:pt idx="5165">13.841120075331675</cx:pt>
          <cx:pt idx="5166">13.829017779195437</cx:pt>
          <cx:pt idx="5167">11.825090774262963</cx:pt>
          <cx:pt idx="5168">10.951633883382698</cx:pt>
          <cx:pt idx="5169">12.777682243806987</cx:pt>
          <cx:pt idx="5170">13.436776710260135</cx:pt>
          <cx:pt idx="5171">9.6956972984584304</cx:pt>
          <cx:pt idx="5172">12.146879523050915</cx:pt>
          <cx:pt idx="5173">10.590757968928838</cx:pt>
          <cx:pt idx="5174">11.097282233012271</cx:pt>
          <cx:pt idx="5175">12.085410476304059</cx:pt>
          <cx:pt idx="5176">14.185904821543213</cx:pt>
          <cx:pt idx="5177">13.905876240026618</cx:pt>
          <cx:pt idx="5178">12.511718557322997</cx:pt>
          <cx:pt idx="5179">12.096827569047445</cx:pt>
          <cx:pt idx="5180">11.417810883220488</cx:pt>
          <cx:pt idx="5181">14.332652381428476</cx:pt>
          <cx:pt idx="5182">10.44770868294821</cx:pt>
          <cx:pt idx="5183">10.930094323626976</cx:pt>
          <cx:pt idx="5184">13.663326748283669</cx:pt>
          <cx:pt idx="5185">12.803428477082644</cx:pt>
          <cx:pt idx="5186">10.834563890214891</cx:pt>
          <cx:pt idx="5187">9.5232396665671004</cx:pt>
          <cx:pt idx="5188">12.5932679526701</cx:pt>
          <cx:pt idx="5189">13.74519737617473</cx:pt>
          <cx:pt idx="5190">13.092280615381769</cx:pt>
          <cx:pt idx="5191">11.213132385012887</cx:pt>
          <cx:pt idx="5192">17.020887649046809</cx:pt>
          <cx:pt idx="5193">14.835232442046813</cx:pt>
          <cx:pt idx="5194">11.23915105826344</cx:pt>
          <cx:pt idx="5195">8.5120806433714122</cx:pt>
          <cx:pt idx="5196">12.167386248596269</cx:pt>
          <cx:pt idx="5197">12.847224781557607</cx:pt>
          <cx:pt idx="5198">15.592107246218669</cx:pt>
          <cx:pt idx="5199">10.378792839743467</cx:pt>
          <cx:pt idx="5200">13.77093347671231</cx:pt>
          <cx:pt idx="5201">14.201008381609441</cx:pt>
          <cx:pt idx="5202">11.347177635810578</cx:pt>
          <cx:pt idx="5203">10.780922866531952</cx:pt>
          <cx:pt idx="5204">11.32305775185066</cx:pt>
          <cx:pt idx="5205">10.708306036050818</cx:pt>
          <cx:pt idx="5206">14.512709955770365</cx:pt>
          <cx:pt idx="5207">12.038756663621969</cx:pt>
          <cx:pt idx="5208">9.5568202791968027</cx:pt>
          <cx:pt idx="5209">15.95956499014062</cx:pt>
          <cx:pt idx="5210">14.66581557327283</cx:pt>
          <cx:pt idx="5211">12.359324553175627</cx:pt>
          <cx:pt idx="5212">13.930134207234259</cx:pt>
          <cx:pt idx="5213">13.720877186832853</cx:pt>
          <cx:pt idx="5214">11.239100699405451</cx:pt>
          <cx:pt idx="5215">11.830974045207141</cx:pt>
          <cx:pt idx="5216">13.726916769288227</cx:pt>
          <cx:pt idx="5217">11.985931284693383</cx:pt>
          <cx:pt idx="5218">11.359174567140681</cx:pt>
          <cx:pt idx="5219">8.6267909874280342</cx:pt>
          <cx:pt idx="5220">15.414975506965758</cx:pt>
          <cx:pt idx="5221">12.516608739835096</cx:pt>
          <cx:pt idx="5222">11.727108508196332</cx:pt>
          <cx:pt idx="5223">11.229339325600648</cx:pt>
          <cx:pt idx="5224">11.732855958011946</cx:pt>
          <cx:pt idx="5225">11.723028510933728</cx:pt>
          <cx:pt idx="5226">12.576185173572247</cx:pt>
          <cx:pt idx="5227">13.270393016090882</cx:pt>
          <cx:pt idx="5228">12.330265765125009</cx:pt>
          <cx:pt idx="5229">11.381884288611843</cx:pt>
          <cx:pt idx="5230">10.908452697174745</cx:pt>
          <cx:pt idx="5231">11.320749198224327</cx:pt>
          <cx:pt idx="5232">11.852603872148601</cx:pt>
          <cx:pt idx="5233">9.8612647149852748</cx:pt>
          <cx:pt idx="5234">11.480086515651355</cx:pt>
          <cx:pt idx="5235">13.167387087090866</cx:pt>
          <cx:pt idx="5236">12.176277777724415</cx:pt>
          <cx:pt idx="5237">15.096495282439035</cx:pt>
          <cx:pt idx="5238">15.77635135644392</cx:pt>
          <cx:pt idx="5239">12.373579198508965</cx:pt>
          <cx:pt idx="5240">12.13901992379175</cx:pt>
          <cx:pt idx="5241">14.265517995174227</cx:pt>
          <cx:pt idx="5242">13.041878319617211</cx:pt>
          <cx:pt idx="5243">14.104673746715585</cx:pt>
          <cx:pt idx="5244">13.935318971676692</cx:pt>
          <cx:pt idx="5245">13.9924597212603</cx:pt>
          <cx:pt idx="5246">14.667937505898662</cx:pt>
          <cx:pt idx="5247">13.603170750342628</cx:pt>
          <cx:pt idx="5248">11.868983690384596</cx:pt>
          <cx:pt idx="5249">15.586944345754128</cx:pt>
          <cx:pt idx="5250">12.058262026717331</cx:pt>
          <cx:pt idx="5251">14.45566753208873</cx:pt>
          <cx:pt idx="5252">11.79892384536717</cx:pt>
          <cx:pt idx="5253">13.361286032420292</cx:pt>
          <cx:pt idx="5254">12.122427980183451</cx:pt>
          <cx:pt idx="5255">12.80341322575927</cx:pt>
          <cx:pt idx="5256">12.034761740709968</cx:pt>
          <cx:pt idx="5257">14.06737108404957</cx:pt>
          <cx:pt idx="5258">12.868561636695675</cx:pt>
          <cx:pt idx="5259">11.42372447792189</cx:pt>
          <cx:pt idx="5260">14.06043960310569</cx:pt>
          <cx:pt idx="5261">14.18206271574722</cx:pt>
          <cx:pt idx="5262">12.029478061964983</cx:pt>
          <cx:pt idx="5263">9.8524082971873455</cx:pt>
          <cx:pt idx="5264">9.7496156087851844</cx:pt>
          <cx:pt idx="5265">11.700390781376049</cx:pt>
          <cx:pt idx="5266">12.65495633776376</cx:pt>
          <cx:pt idx="5267">9.3375385886980933</cx:pt>
          <cx:pt idx="5268">11.38436116799382</cx:pt>
          <cx:pt idx="5269">13.699872548655872</cx:pt>
          <cx:pt idx="5270">11.415653803661208</cx:pt>
          <cx:pt idx="5271">12.544985306216702</cx:pt>
          <cx:pt idx="5272">12.76703040206697</cx:pt>
          <cx:pt idx="5273">13.579016659245262</cx:pt>
          <cx:pt idx="5274">11.222956894309407</cx:pt>
          <cx:pt idx="5275">16.797445298675058</cx:pt>
          <cx:pt idx="5276">13.862319556281305</cx:pt>
          <cx:pt idx="5277">12.120492254080931</cx:pt>
          <cx:pt idx="5278">12.604980164392</cx:pt>
          <cx:pt idx="5279">9.9643082926162716</cx:pt>
          <cx:pt idx="5280">11.819433365434589</cx:pt>
          <cx:pt idx="5281">14.31223023317172</cx:pt>
          <cx:pt idx="5282">12.570014703035673</cx:pt>
          <cx:pt idx="5283">13.78771926512759</cx:pt>
          <cx:pt idx="5284">14.43641432939317</cx:pt>
          <cx:pt idx="5285">12.156707091197047</cx:pt>
          <cx:pt idx="5286">14.533642258100407</cx:pt>
          <cx:pt idx="5287">10.703369093084776</cx:pt>
          <cx:pt idx="5288">14.498759884967672</cx:pt>
          <cx:pt idx="5289">12.973252090739949</cx:pt>
          <cx:pt idx="5290">13.219710843181867</cx:pt>
          <cx:pt idx="5291">9.4796435023503385</cx:pt>
          <cx:pt idx="5292">14.972098031150987</cx:pt>
          <cx:pt idx="5293">14.605424207697451</cx:pt>
          <cx:pt idx="5294">11.771874747927537</cx:pt>
          <cx:pt idx="5295">13.182628295121322</cx:pt>
          <cx:pt idx="5296">12.256401210286345</cx:pt>
          <cx:pt idx="5297">13.365807910950927</cx:pt>
          <cx:pt idx="5298">12.339498428946261</cx:pt>
          <cx:pt idx="5299">16.02817138380275</cx:pt>
          <cx:pt idx="5300">11.653605253567125</cx:pt>
          <cx:pt idx="5301">14.146437502567768</cx:pt>
          <cx:pt idx="5302">14.510333078324024</cx:pt>
          <cx:pt idx="5303">12.427204799868086</cx:pt>
          <cx:pt idx="5304">10.755873450959189</cx:pt>
          <cx:pt idx="5305">14.633766628179933</cx:pt>
          <cx:pt idx="5306">12.401664058433362</cx:pt>
          <cx:pt idx="5307">13.360823606099366</cx:pt>
          <cx:pt idx="5308">10.986169264690547</cx:pt>
          <cx:pt idx="5309">12.770606570155973</cx:pt>
          <cx:pt idx="5310">10.9366656885417</cx:pt>
          <cx:pt idx="5311">14.654472225096193</cx:pt>
          <cx:pt idx="5312">16.99166386544244</cx:pt>
          <cx:pt idx="5313">12.813087933448683</cx:pt>
          <cx:pt idx="5314">12.282359404983749</cx:pt>
          <cx:pt idx="5315">12.901409419091394</cx:pt>
          <cx:pt idx="5316">11.229449238678345</cx:pt>
          <cx:pt idx="5317">10.94262284995423</cx:pt>
          <cx:pt idx="5318">12.626689499189963</cx:pt>
          <cx:pt idx="5319">15.351829044978251</cx:pt>
          <cx:pt idx="5320">14.173599385424625</cx:pt>
          <cx:pt idx="5321">10.390323081290761</cx:pt>
          <cx:pt idx="5322">10.471089352848242</cx:pt>
          <cx:pt idx="5323">12.546197769337205</cx:pt>
          <cx:pt idx="5324">11.113951991677698</cx:pt>
          <cx:pt idx="5325">12.148557247675564</cx:pt>
          <cx:pt idx="5326">12.54969400002485</cx:pt>
          <cx:pt idx="5327">13.193793934459054</cx:pt>
          <cx:pt idx="5328">11.048565211597049</cx:pt>
          <cx:pt idx="5329">11.409822590211382</cx:pt>
          <cx:pt idx="5330">12.026510210196941</cx:pt>
          <cx:pt idx="5331">13.887948881990003</cx:pt>
          <cx:pt idx="5332">14.085834547556262</cx:pt>
          <cx:pt idx="5333">15.126763711461454</cx:pt>
          <cx:pt idx="5334">10.843874579785675</cx:pt>
          <cx:pt idx="5335">11.676586036664467</cx:pt>
          <cx:pt idx="5336">12.233325154733686</cx:pt>
          <cx:pt idx="5337">11.433443905897439</cx:pt>
          <cx:pt idx="5338">12.22956456899022</cx:pt>
          <cx:pt idx="5339">13.766668843867491</cx:pt>
          <cx:pt idx="5340">14.772058522086708</cx:pt>
          <cx:pt idx="5341">14.271073368167222</cx:pt>
          <cx:pt idx="5342">10.512935879963139</cx:pt>
          <cx:pt idx="5343">10.522535536693155</cx:pt>
          <cx:pt idx="5344">13.707354574694794</cx:pt>
          <cx:pt idx="5345">9.7195260335500944</cx:pt>
          <cx:pt idx="5346">15.014047346868383</cx:pt>
          <cx:pt idx="5347">10.747448558138283</cx:pt>
          <cx:pt idx="5348">12.516732211256061</cx:pt>
          <cx:pt idx="5349">14.023491646242991</cx:pt>
          <cx:pt idx="5350">12.041199377181494</cx:pt>
          <cx:pt idx="5351">12.291620788464275</cx:pt>
          <cx:pt idx="5352">11.972618324042372</cx:pt>
          <cx:pt idx="5353">11.790075482713425</cx:pt>
          <cx:pt idx="5354">10.180941014982441</cx:pt>
          <cx:pt idx="5355">10.598657986013697</cx:pt>
          <cx:pt idx="5356">16.950071190543309</cx:pt>
          <cx:pt idx="5357">13.362759106717782</cx:pt>
          <cx:pt idx="5358">15.319418681805638</cx:pt>
          <cx:pt idx="5359">12.233865653206163</cx:pt>
          <cx:pt idx="5360">11.662861250823507</cx:pt>
          <cx:pt idx="5361">10.663998803795</cx:pt>
          <cx:pt idx="5362">9.7844760349526734</cx:pt>
          <cx:pt idx="5363">12.173916528237648</cx:pt>
          <cx:pt idx="5364">12.850100690365052</cx:pt>
          <cx:pt idx="5365">13.228754108531534</cx:pt>
          <cx:pt idx="5366">13.526783892886801</cx:pt>
          <cx:pt idx="5367">14.694907196406735</cx:pt>
          <cx:pt idx="5368">10.34774012203467</cx:pt>
          <cx:pt idx="5369">11.764194949470369</cx:pt>
          <cx:pt idx="5370">11.624483884946883</cx:pt>
          <cx:pt idx="5371">11.802172238101006</cx:pt>
          <cx:pt idx="5372">15.744778027372044</cx:pt>
          <cx:pt idx="5373">12.489097759053347</cx:pt>
          <cx:pt idx="5374">11.195766889125034</cx:pt>
          <cx:pt idx="5375">9.2588732827505371</cx:pt>
          <cx:pt idx="5376">11.489811920962735</cx:pt>
          <cx:pt idx="5377">9.3931765151009792</cx:pt>
          <cx:pt idx="5378">12.364892881466796</cx:pt>
          <cx:pt idx="5379">13.931803542601431</cx:pt>
          <cx:pt idx="5380">12.557494618583146</cx:pt>
          <cx:pt idx="5381">12.540224249398664</cx:pt>
          <cx:pt idx="5382">14.347433217873233</cx:pt>
          <cx:pt idx="5383">10.868356277413357</cx:pt>
          <cx:pt idx="5384">13.68383971140185</cx:pt>
          <cx:pt idx="5385">11.359254627470284</cx:pt>
          <cx:pt idx="5386">9.3070603064292357</cx:pt>
          <cx:pt idx="5387">10.216487069014363</cx:pt>
          <cx:pt idx="5388">13.786567200070555</cx:pt>
          <cx:pt idx="5389">10.959939955427435</cx:pt>
          <cx:pt idx="5390">11.490547759823203</cx:pt>
          <cx:pt idx="5391">12.688511547696843</cx:pt>
          <cx:pt idx="5392">8.7329209900682478</cx:pt>
          <cx:pt idx="5393">11.823743966665827</cx:pt>
          <cx:pt idx="5394">13.208264381873203</cx:pt>
          <cx:pt idx="5395">9.8175691699564123</cx:pt>
          <cx:pt idx="5396">12.116386252772431</cx:pt>
          <cx:pt idx="5397">14.545625436034666</cx:pt>
          <cx:pt idx="5398">10.991378315065486</cx:pt>
          <cx:pt idx="5399">11.791490249963145</cx:pt>
          <cx:pt idx="5400">11.542601273435155</cx:pt>
          <cx:pt idx="5401">10.599444447118479</cx:pt>
          <cx:pt idx="5402">14.170653499607567</cx:pt>
          <cx:pt idx="5403">15.607552157998041</cx:pt>
          <cx:pt idx="5404">15.921035906523548</cx:pt>
          <cx:pt idx="5405">11.970025856399003</cx:pt>
          <cx:pt idx="5406">11.386647312557804</cx:pt>
          <cx:pt idx="5407">13.629945355685942</cx:pt>
          <cx:pt idx="5408">13.065124375214534</cx:pt>
          <cx:pt idx="5409">13.467327237617726</cx:pt>
          <cx:pt idx="5410">11.750514440587692</cx:pt>
          <cx:pt idx="5411">11.257842312979786</cx:pt>
          <cx:pt idx="5412">10.335464995046721</cx:pt>
          <cx:pt idx="5413">12.176577492861679</cx:pt>
          <cx:pt idx="5414">11.803314760959633</cx:pt>
          <cx:pt idx="5415">14.730586666305957</cx:pt>
          <cx:pt idx="5416">13.134984630186123</cx:pt>
          <cx:pt idx="5417">13.104645939927305</cx:pt>
          <cx:pt idx="5418">10.381997188750551</cx:pt>
          <cx:pt idx="5419">13.847387603354134</cx:pt>
          <cx:pt idx="5420">12.907799923670597</cx:pt>
          <cx:pt idx="5421">13.394186658451266</cx:pt>
          <cx:pt idx="5422">13.201000191843125</cx:pt>
          <cx:pt idx="5423">16.063516201220324</cx:pt>
          <cx:pt idx="5424">10.879274722323094</cx:pt>
          <cx:pt idx="5425">11.766217510995927</cx:pt>
          <cx:pt idx="5426">12.507020447562285</cx:pt>
          <cx:pt idx="5427">9.7631226883046249</cx:pt>
          <cx:pt idx="5428">12.116312930769665</cx:pt>
          <cx:pt idx="5429">14.256987012697802</cx:pt>
          <cx:pt idx="5430">11.022694464942823</cx:pt>
          <cx:pt idx="5431">13.095069516384862</cx:pt>
          <cx:pt idx="5432">15.202628432842262</cx:pt>
          <cx:pt idx="5433">11.242779360276931</cx:pt>
          <cx:pt idx="5434">12.434197534391165</cx:pt>
          <cx:pt idx="5435">13.706061392312234</cx:pt>
          <cx:pt idx="5436">11.626727220874779</cx:pt>
          <cx:pt idx="5437">15.218426678798435</cx:pt>
          <cx:pt idx="5438">10.846056903736265</cx:pt>
          <cx:pt idx="5439">10.994880353918536</cx:pt>
          <cx:pt idx="5440">13.700066697973485</cx:pt>
          <cx:pt idx="5441">13.75578535639891</cx:pt>
          <cx:pt idx="5442">13.497193691963865</cx:pt>
          <cx:pt idx="5443">9.484010128252466</cx:pt>
          <cx:pt idx="5444">13.945277878308826</cx:pt>
          <cx:pt idx="5445">10.518920748863399</cx:pt>
          <cx:pt idx="5446">14.437678363402275</cx:pt>
          <cx:pt idx="5447">13.764280874216862</cx:pt>
          <cx:pt idx="5448">11.710907523933214</cx:pt>
          <cx:pt idx="5449">10.323077289959741</cx:pt>
          <cx:pt idx="5450">13.53533620525304</cx:pt>
          <cx:pt idx="5451">13.550591901370559</cx:pt>
          <cx:pt idx="5452">10.959036033254389</cx:pt>
          <cx:pt idx="5453">11.633222743347318</cx:pt>
          <cx:pt idx="5454">12.284692887740016</cx:pt>
          <cx:pt idx="5455">7.854284352010132</cx:pt>
          <cx:pt idx="5456">8.9427419575987113</cx:pt>
          <cx:pt idx="5457">11.894599606082394</cx:pt>
          <cx:pt idx="5458">13.052604627408785</cx:pt>
          <cx:pt idx="5459">10.180686667681705</cx:pt>
          <cx:pt idx="5460">10.538027730501451</cx:pt>
          <cx:pt idx="5461">9.3916203746333728</cx:pt>
          <cx:pt idx="5462">11.495615434153324</cx:pt>
          <cx:pt idx="5463">14.325700451668215</cx:pt>
          <cx:pt idx="5464">10.942324529029719</cx:pt>
          <cx:pt idx="5465">12.413241683005284</cx:pt>
          <cx:pt idx="5466">12.305107284794722</cx:pt>
          <cx:pt idx="5467">12.299594741670067</cx:pt>
          <cx:pt idx="5468">10.083176532045782</cx:pt>
          <cx:pt idx="5469">11.97265753950478</cx:pt>
          <cx:pt idx="5470">14.762173819633739</cx:pt>
          <cx:pt idx="5471">13.120672853302498</cx:pt>
          <cx:pt idx="5472">11.220574292989559</cx:pt>
          <cx:pt idx="5473">13.496326249010695</cx:pt>
          <cx:pt idx="5474">9.1035747979237165</cx:pt>
          <cx:pt idx="5475">10.190030751198465</cx:pt>
          <cx:pt idx="5476">11.735698374503452</cx:pt>
          <cx:pt idx="5477">11.806291703540978</cx:pt>
          <cx:pt idx="5478">11.264982389633664</cx:pt>
          <cx:pt idx="5479">14.897521278126163</cx:pt>
          <cx:pt idx="5480">13.758081278909435</cx:pt>
          <cx:pt idx="5481">13.390870225103734</cx:pt>
          <cx:pt idx="5482">14.099333575567449</cx:pt>
          <cx:pt idx="5483">10.367961849749113</cx:pt>
          <cx:pt idx="5484">11.619577887053685</cx:pt>
          <cx:pt idx="5485">12.270313666562437</cx:pt>
          <cx:pt idx="5486">13.777215643022579</cx:pt>
          <cx:pt idx="5487">13.848133723154854</cx:pt>
          <cx:pt idx="5488">12.921717719422189</cx:pt>
          <cx:pt idx="5489">8.5526476865721328</cx:pt>
          <cx:pt idx="5490">12.624081756561301</cx:pt>
          <cx:pt idx="5491">13.771866723813519</cx:pt>
          <cx:pt idx="5492">11.912277803839315</cx:pt>
          <cx:pt idx="5493">12.649942756070461</cx:pt>
          <cx:pt idx="5494">10.476743618402836</cx:pt>
          <cx:pt idx="5495">7.2936777335945004</cx:pt>
          <cx:pt idx="5496">13.661081923753466</cx:pt>
          <cx:pt idx="5497">9.7214847163561657</cx:pt>
          <cx:pt idx="5498">14.183475640656205</cx:pt>
          <cx:pt idx="5499">15.918143614325981</cx:pt>
          <cx:pt idx="5500">14.682395001420812</cx:pt>
          <cx:pt idx="5501">12.915520987096571</cx:pt>
          <cx:pt idx="5502">12.474016068267602</cx:pt>
          <cx:pt idx="5503">11.312488735549032</cx:pt>
          <cx:pt idx="5504">11.878221096155162</cx:pt>
          <cx:pt idx="5505">13.529399777782203</cx:pt>
          <cx:pt idx="5506">12.566224875919051</cx:pt>
          <cx:pt idx="5507">12.900759843629288</cx:pt>
          <cx:pt idx="5508">12.240413236840523</cx:pt>
          <cx:pt idx="5509">13.351147243321924</cx:pt>
          <cx:pt idx="5510">11.435755397140323</cx:pt>
          <cx:pt idx="5511">10.911667796718499</cx:pt>
          <cx:pt idx="5512">12.388590103624312</cx:pt>
          <cx:pt idx="5513">11.777601724545145</cx:pt>
          <cx:pt idx="5514">11.09597760256213</cx:pt>
          <cx:pt idx="5515">14.649831080024541</cx:pt>
          <cx:pt idx="5516">13.342622128636838</cx:pt>
          <cx:pt idx="5517">16.087375931454783</cx:pt>
          <cx:pt idx="5518">12.044373165953116</cx:pt>
          <cx:pt idx="5519">13.56014826753071</cx:pt>
          <cx:pt idx="5520">13.198214897893834</cx:pt>
          <cx:pt idx="5521">11.08765369632698</cx:pt>
          <cx:pt idx="5522">14.127606127052083</cx:pt>
          <cx:pt idx="5523">11.437575663754671</cx:pt>
          <cx:pt idx="5524">12.113208612426465</cx:pt>
          <cx:pt idx="5525">11.133265215984212</cx:pt>
          <cx:pt idx="5526">10.146891455058787</cx:pt>
          <cx:pt idx="5527">11.416147612232393</cx:pt>
          <cx:pt idx="5528">10.314747267224545</cx:pt>
          <cx:pt idx="5529">13.761979070339846</cx:pt>
          <cx:pt idx="5530">7.1408022267997922</cx:pt>
          <cx:pt idx="5531">13.141626643743473</cx:pt>
          <cx:pt idx="5532">13.573294156472155</cx:pt>
          <cx:pt idx="5533">13.225806435543637</cx:pt>
          <cx:pt idx="5534">11.232356708765415</cx:pt>
          <cx:pt idx="5535">10.955408932025982</cx:pt>
          <cx:pt idx="5536">13.379643468305169</cx:pt>
          <cx:pt idx="5537">10.209415706126935</cx:pt>
          <cx:pt idx="5538">13.539337788461959</cx:pt>
          <cx:pt idx="5539">11.462446069951435</cx:pt>
          <cx:pt idx="5540">10.729870431862663</cx:pt>
          <cx:pt idx="5541">10.768792826182423</cx:pt>
          <cx:pt idx="5542">10.561227082422583</cx:pt>
          <cx:pt idx="5543">12.388021216164638</cx:pt>
          <cx:pt idx="5544">9.7097025331616589</cx:pt>
          <cx:pt idx="5545">12.550232259204019</cx:pt>
          <cx:pt idx="5546">11.667707705162067</cx:pt>
          <cx:pt idx="5547">13.519377859331422</cx:pt>
          <cx:pt idx="5548">13.266804589131807</cx:pt>
          <cx:pt idx="5549">12.706734626901071</cx:pt>
          <cx:pt idx="5550">10.71087677156776</cx:pt>
          <cx:pt idx="5551">12.196915957065018</cx:pt>
          <cx:pt idx="5552">12.871996521211717</cx:pt>
          <cx:pt idx="5553">12.721304849721408</cx:pt>
          <cx:pt idx="5554">10.440335768684681</cx:pt>
          <cx:pt idx="5555">14.25868777314763</cx:pt>
          <cx:pt idx="5556">14.354207300424997</cx:pt>
          <cx:pt idx="5557">14.452424798353313</cx:pt>
          <cx:pt idx="5558">10.06283636965934</cx:pt>
          <cx:pt idx="5559">11.61977933586137</cx:pt>
          <cx:pt idx="5560">14.259006858743446</cx:pt>
          <cx:pt idx="5561">10.182949792425452</cx:pt>
          <cx:pt idx="5562">12.997152765547074</cx:pt>
          <cx:pt idx="5563">13.257543108466338</cx:pt>
          <cx:pt idx="5564">10.186116577516646</cx:pt>
          <cx:pt idx="5565">15.761450085301313</cx:pt>
          <cx:pt idx="5566">13.49624055343906</cx:pt>
          <cx:pt idx="5567">13.906228878228724</cx:pt>
          <cx:pt idx="5568">11.984220734545637</cx:pt>
          <cx:pt idx="5569">10.295300722357565</cx:pt>
          <cx:pt idx="5570">14.179997634568045</cx:pt>
          <cx:pt idx="5571">10.272713829190396</cx:pt>
          <cx:pt idx="5572">13.120803776494979</cx:pt>
          <cx:pt idx="5573">9.5030622371738591</cx:pt>
          <cx:pt idx="5574">12.363364886777815</cx:pt>
          <cx:pt idx="5575">12.893388231360273</cx:pt>
          <cx:pt idx="5576">11.976239085616196</cx:pt>
          <cx:pt idx="5577">13.089283469791782</cx:pt>
          <cx:pt idx="5578">13.068277146951745</cx:pt>
          <cx:pt idx="5579">14.448411552790636</cx:pt>
          <cx:pt idx="5580">10.476744236716904</cx:pt>
          <cx:pt idx="5581">14.062433897861593</cx:pt>
          <cx:pt idx="5582">14.249252604435812</cx:pt>
          <cx:pt idx="5583">13.548745832114244</cx:pt>
          <cx:pt idx="5584">13.111020828135244</cx:pt>
          <cx:pt idx="5585">11.511666533270759</cx:pt>
          <cx:pt idx="5586">12.218456248129687</cx:pt>
          <cx:pt idx="5587">11.428635767083511</cx:pt>
          <cx:pt idx="5588">14.019694527861796</cx:pt>
          <cx:pt idx="5589">12.17038003281831</cx:pt>
          <cx:pt idx="5590">15.620857677922608</cx:pt>
          <cx:pt idx="5591">12.969385786624105</cx:pt>
          <cx:pt idx="5592">13.390163044929656</cx:pt>
          <cx:pt idx="5593">13.36308217843707</cx:pt>
          <cx:pt idx="5594">13.114217913402026</cx:pt>
          <cx:pt idx="5595">13.815381363999412</cx:pt>
          <cx:pt idx="5596">12.184048093194207</cx:pt>
          <cx:pt idx="5597">10.230945354015931</cx:pt>
          <cx:pt idx="5598">14.550254158086057</cx:pt>
          <cx:pt idx="5599">13.160536467471617</cx:pt>
          <cx:pt idx="5600">11.483618730103284</cx:pt>
          <cx:pt idx="5601">13.102061903197107</cx:pt>
          <cx:pt idx="5602">15.805979338767884</cx:pt>
          <cx:pt idx="5603">11.946438100982029</cx:pt>
          <cx:pt idx="5604">11.027911452689265</cx:pt>
          <cx:pt idx="5605">9.396388161565044</cx:pt>
          <cx:pt idx="5606">10.663600839025101</cx:pt>
          <cx:pt idx="5607">12.564337111619366</cx:pt>
          <cx:pt idx="5608">12.033060358811946</cx:pt>
          <cx:pt idx="5609">13.642336063066171</cx:pt>
          <cx:pt idx="5610">10.932760664000099</cx:pt>
          <cx:pt idx="5611">11.66770603850283</cx:pt>
          <cx:pt idx="5612">11.024416765694903</cx:pt>
          <cx:pt idx="5613">11.160631706592241</cx:pt>
          <cx:pt idx="5614">12.558050130223116</cx:pt>
          <cx:pt idx="5615">10.083669371668286</cx:pt>
          <cx:pt idx="5616">10.434362170255165</cx:pt>
          <cx:pt idx="5617">12.549031522450679</cx:pt>
          <cx:pt idx="5618">15.573690410872558</cx:pt>
          <cx:pt idx="5619">11.35194794562919</cx:pt>
          <cx:pt idx="5620">15.038759323497995</cx:pt>
          <cx:pt idx="5621">13.913142188862729</cx:pt>
          <cx:pt idx="5622">11.693189451144006</cx:pt>
          <cx:pt idx="5623">7.8762267600679845</cx:pt>
          <cx:pt idx="5624">10.816028758195303</cx:pt>
          <cx:pt idx="5625">13.148414918032946</cx:pt>
          <cx:pt idx="5626">10.660613036127431</cx:pt>
          <cx:pt idx="5627">10.6394440917521</cx:pt>
          <cx:pt idx="5628">14.695971483529766</cx:pt>
          <cx:pt idx="5629">12.430286462078216</cx:pt>
          <cx:pt idx="5630">12.937401013053908</cx:pt>
          <cx:pt idx="5631">15.899661984193191</cx:pt>
          <cx:pt idx="5632">12.340769509709192</cx:pt>
          <cx:pt idx="5633">14.779958756804135</cx:pt>
          <cx:pt idx="5634">11.644848196989678</cx:pt>
          <cx:pt idx="5635">12.901457810051356</cx:pt>
          <cx:pt idx="5636">15.068492988582083</cx:pt>
          <cx:pt idx="5637">13.272560582556498</cx:pt>
          <cx:pt idx="5638">12.208723588481881</cx:pt>
          <cx:pt idx="5639">12.61702744529406</cx:pt>
          <cx:pt idx="5640">10.615228181405604</cx:pt>
          <cx:pt idx="5641">11.263876774797662</cx:pt>
          <cx:pt idx="5642">11.202130646887708</cx:pt>
          <cx:pt idx="5643">10.235529529612938</cx:pt>
          <cx:pt idx="5644">14.803582948473816</cx:pt>
          <cx:pt idx="5645">9.1211263924595425</cx:pt>
          <cx:pt idx="5646">11.888350235782783</cx:pt>
          <cx:pt idx="5647">10.748244902099225</cx:pt>
          <cx:pt idx="5648">13.184530031884215</cx:pt>
          <cx:pt idx="5649">14.003787939217393</cx:pt>
          <cx:pt idx="5650">12.538211842966575</cx:pt>
          <cx:pt idx="5651">11.872930859850648</cx:pt>
          <cx:pt idx="5652">13.244089203565292</cx:pt>
          <cx:pt idx="5653">10.237707349963278</cx:pt>
          <cx:pt idx="5654">9.7734214601080964</cx:pt>
          <cx:pt idx="5655">13.306641519612278</cx:pt>
          <cx:pt idx="5656">11.307798568225312</cx:pt>
          <cx:pt idx="5657">11.835155232008624</cx:pt>
          <cx:pt idx="5658">13.753156600175181</cx:pt>
          <cx:pt idx="5659">12.459153572112108</cx:pt>
          <cx:pt idx="5660">6.9959463352635165</cx:pt>
          <cx:pt idx="5661">12.47703715051794</cx:pt>
          <cx:pt idx="5662">12.752791700422994</cx:pt>
          <cx:pt idx="5663">11.930031601967844</cx:pt>
          <cx:pt idx="5664">10.003446057358374</cx:pt>
          <cx:pt idx="5665">13.304394725687802</cx:pt>
          <cx:pt idx="5666">9.9526957096188031</cx:pt>
          <cx:pt idx="5667">10.375635592765519</cx:pt>
          <cx:pt idx="5668">13.717921177409758</cx:pt>
          <cx:pt idx="5669">12.56920142615189</cx:pt>
          <cx:pt idx="5670">11.778447951614556</cx:pt>
          <cx:pt idx="5671">11.651645888785536</cx:pt>
          <cx:pt idx="5672">11.236269491428281</cx:pt>
          <cx:pt idx="5673">12.669445738337348</cx:pt>
          <cx:pt idx="5674">13.521258060956885</cx:pt>
          <cx:pt idx="5675">14.876431005628602</cx:pt>
          <cx:pt idx="5676">13.911151082407255</cx:pt>
          <cx:pt idx="5677">11.316792979327168</cx:pt>
          <cx:pt idx="5678">11.330996279012369</cx:pt>
          <cx:pt idx="5679">10.428490876077614</cx:pt>
          <cx:pt idx="5680">11.648675994235591</cx:pt>
          <cx:pt idx="5681">12.156197846952962</cx:pt>
          <cx:pt idx="5682">11.861546635622911</cx:pt>
          <cx:pt idx="5683">12.841568108491124</cx:pt>
          <cx:pt idx="5684">16.433468850847834</cx:pt>
          <cx:pt idx="5685">10.958157425355903</cx:pt>
          <cx:pt idx="5686">11.255587428051678</cx:pt>
          <cx:pt idx="5687">13.463702469347075</cx:pt>
          <cx:pt idx="5688">12.862382335186682</cx:pt>
          <cx:pt idx="5689">8.4149477985129852</cx:pt>
          <cx:pt idx="5690">13.305122337371117</cx:pt>
          <cx:pt idx="5691">16.269926118387144</cx:pt>
          <cx:pt idx="5692">14.021582695643973</cx:pt>
          <cx:pt idx="5693">11.583824880098135</cx:pt>
          <cx:pt idx="5694">12.516269237426682</cx:pt>
          <cx:pt idx="5695">11.053742001960114</cx:pt>
          <cx:pt idx="5696">14.725329303367092</cx:pt>
          <cx:pt idx="5697">14.033446576735832</cx:pt>
          <cx:pt idx="5698">13.002396841588313</cx:pt>
          <cx:pt idx="5699">12.066108176710344</cx:pt>
          <cx:pt idx="5700">13.491063921012298</cx:pt>
          <cx:pt idx="5701">12.925507226726362</cx:pt>
          <cx:pt idx="5702">11.945816209996732</cx:pt>
          <cx:pt idx="5703">8.1622502926544911</cx:pt>
          <cx:pt idx="5704">11.497552724747274</cx:pt>
          <cx:pt idx="5705">13.490927130634308</cx:pt>
          <cx:pt idx="5706">11.231828906345898</cx:pt>
          <cx:pt idx="5707">14.304194608075038</cx:pt>
          <cx:pt idx="5708">10.195803739804811</cx:pt>
          <cx:pt idx="5709">12.808645500719887</cx:pt>
          <cx:pt idx="5710">13.795161643360508</cx:pt>
          <cx:pt idx="5711">10.54261263235415</cx:pt>
          <cx:pt idx="5712">9.37692886366459</cx:pt>
          <cx:pt idx="5713">10.422199775817857</cx:pt>
          <cx:pt idx="5714">10.530259871494273</cx:pt>
          <cx:pt idx="5715">11.908401383537376</cx:pt>
          <cx:pt idx="5716">13.965656668789082</cx:pt>
          <cx:pt idx="5717">14.258268232027289</cx:pt>
          <cx:pt idx="5718">10.267597511458302</cx:pt>
          <cx:pt idx="5719">13.498972255683915</cx:pt>
          <cx:pt idx="5720">13.67243413514927</cx:pt>
          <cx:pt idx="5721">11.633498917353069</cx:pt>
          <cx:pt idx="5722">14.520866995759034</cx:pt>
          <cx:pt idx="5723">11.840034874309152</cx:pt>
          <cx:pt idx="5724">9.6446084488139814</cx:pt>
          <cx:pt idx="5725">11.548305723025134</cx:pt>
          <cx:pt idx="5726">10.22288119083032</cx:pt>
          <cx:pt idx="5727">11.48867040231927</cx:pt>
          <cx:pt idx="5728">12.691365260317879</cx:pt>
          <cx:pt idx="5729">12.917727667758538</cx:pt>
          <cx:pt idx="5730">12.774535389232083</cx:pt>
          <cx:pt idx="5731">13.392725282854473</cx:pt>
          <cx:pt idx="5732">12.084293343979596</cx:pt>
          <cx:pt idx="5733">13.68721496773489</cx:pt>
          <cx:pt idx="5734">13.431530511019245</cx:pt>
          <cx:pt idx="5735">15.033416366886833</cx:pt>
          <cx:pt idx="5736">10.526269656316014</cx:pt>
          <cx:pt idx="5737">11.599982779137404</cx:pt>
          <cx:pt idx="5738">12.030090048662158</cx:pt>
          <cx:pt idx="5739">10.847403114902271</cx:pt>
          <cx:pt idx="5740">12.681171818183103</cx:pt>
          <cx:pt idx="5741">12.129887764580898</cx:pt>
          <cx:pt idx="5742">8.4253081548604758</cx:pt>
          <cx:pt idx="5743">12.894442593381861</cx:pt>
          <cx:pt idx="5744">11.167122389348767</cx:pt>
          <cx:pt idx="5745">11.92744648113783</cx:pt>
          <cx:pt idx="5746">12.555602668808911</cx:pt>
          <cx:pt idx="5747">10.477783864974008</cx:pt>
          <cx:pt idx="5748">13.49995236047298</cx:pt>
          <cx:pt idx="5749">12.491696648219824</cx:pt>
          <cx:pt idx="5750">14.298073713485779</cx:pt>
          <cx:pt idx="5751">11.758243696703833</cx:pt>
          <cx:pt idx="5752">11.243615474496865</cx:pt>
          <cx:pt idx="5753">14.327774580079748</cx:pt>
          <cx:pt idx="5754">11.196165173785287</cx:pt>
          <cx:pt idx="5755">15.931264070380765</cx:pt>
          <cx:pt idx="5756">12.258281049017365</cx:pt>
          <cx:pt idx="5757">11.843989984644741</cx:pt>
          <cx:pt idx="5758">10.875076114188236</cx:pt>
          <cx:pt idx="5759">10.83332875465112</cx:pt>
          <cx:pt idx="5760">15.221595419439257</cx:pt>
          <cx:pt idx="5761">12.872590489112255</cx:pt>
          <cx:pt idx="5762">16.841425442465539</cx:pt>
          <cx:pt idx="5763">11.576805692283596</cx:pt>
          <cx:pt idx="5764">12.956288285089947</cx:pt>
          <cx:pt idx="5765">11.845589560057871</cx:pt>
          <cx:pt idx="5766">13.422486163306084</cx:pt>
          <cx:pt idx="5767">9.4353437593328398</cx:pt>
          <cx:pt idx="5768">14.439015057347028</cx:pt>
          <cx:pt idx="5769">13.855821988910414</cx:pt>
          <cx:pt idx="5770">13.56900673028712</cx:pt>
          <cx:pt idx="5771">10.273758199017532</cx:pt>
          <cx:pt idx="5772">13.103047736415778</cx:pt>
          <cx:pt idx="5773">11.417909024763956</cx:pt>
          <cx:pt idx="5774">13.355708467065222</cx:pt>
          <cx:pt idx="5775">12.245908468705323</cx:pt>
          <cx:pt idx="5776">12.33055362867578</cx:pt>
          <cx:pt idx="5777">9.4909951819522149</cx:pt>
          <cx:pt idx="5778">13.651819086752345</cx:pt>
          <cx:pt idx="5779">11.513185709535541</cx:pt>
          <cx:pt idx="5780">12.25333810617923</cx:pt>
          <cx:pt idx="5781">13.279757473311276</cx:pt>
          <cx:pt idx="5782">10.546082334934638</cx:pt>
          <cx:pt idx="5783">13.491723810309381</cx:pt>
          <cx:pt idx="5784">12.917265354687052</cx:pt>
          <cx:pt idx="5785">11.448220844122506</cx:pt>
          <cx:pt idx="5786">12.977602210863781</cx:pt>
          <cx:pt idx="5787">11.637303363530362</cx:pt>
          <cx:pt idx="5788">12.478061332294299</cx:pt>
          <cx:pt idx="5789">12.081203109838579</cx:pt>
          <cx:pt idx="5790">11.874876372061934</cx:pt>
          <cx:pt idx="5791">6.9182058707992411</cx:pt>
          <cx:pt idx="5792">12.847193205681863</cx:pt>
          <cx:pt idx="5793">10.301223158237939</cx:pt>
          <cx:pt idx="5794">10.202283542520664</cx:pt>
          <cx:pt idx="5795">12.203388675447927</cx:pt>
          <cx:pt idx="5796">12.088158077522749</cx:pt>
          <cx:pt idx="5797">11.715979877122361</cx:pt>
          <cx:pt idx="5798">11.835389035041549</cx:pt>
          <cx:pt idx="5799">10.675090636636059</cx:pt>
          <cx:pt idx="5800">13.384847386969255</cx:pt>
          <cx:pt idx="5801">12.615282448497247</cx:pt>
          <cx:pt idx="5802">9.6038604185661871</cx:pt>
          <cx:pt idx="5803">13.221113412567943</cx:pt>
          <cx:pt idx="5804">10.325515185699677</cx:pt>
          <cx:pt idx="5805">11.762554386362609</cx:pt>
          <cx:pt idx="5806">15.555063263271036</cx:pt>
          <cx:pt idx="5807">9.5793604730175677</cx:pt>
          <cx:pt idx="5808">10.04024464252155</cx:pt>
          <cx:pt idx="5809">11.868074176421862</cx:pt>
          <cx:pt idx="5810">12.794462222785405</cx:pt>
          <cx:pt idx="5811">13.687350769986926</cx:pt>
          <cx:pt idx="5812">11.126374313285101</cx:pt>
          <cx:pt idx="5813">12.066522190276617</cx:pt>
          <cx:pt idx="5814">14.323268825366869</cx:pt>
          <cx:pt idx="5815">11.956722344990446</cx:pt>
          <cx:pt idx="5816">12.172018417132527</cx:pt>
          <cx:pt idx="5817">12.103827932624055</cx:pt>
          <cx:pt idx="5818">8.9164899041537975</cx:pt>
          <cx:pt idx="5819">11.264100075402563</cx:pt>
          <cx:pt idx="5820">12.95695629403304</cx:pt>
          <cx:pt idx="5821">11.642254016023957</cx:pt>
          <cx:pt idx="5822">10.443466176553823</cx:pt>
          <cx:pt idx="5823">10.539213702477959</cx:pt>
          <cx:pt idx="5824">10.375076121295487</cx:pt>
          <cx:pt idx="5825">14.801836640439031</cx:pt>
          <cx:pt idx="5826">12.600728613543552</cx:pt>
          <cx:pt idx="5827">13.137626180087619</cx:pt>
          <cx:pt idx="5828">10.666751102546151</cx:pt>
          <cx:pt idx="5829">12.622697636714973</cx:pt>
          <cx:pt idx="5830">11.244443267414098</cx:pt>
          <cx:pt idx="5831">7.9280107164880977</cx:pt>
          <cx:pt idx="5832">14.209315016973688</cx:pt>
          <cx:pt idx="5833">16.037026317540963</cx:pt>
          <cx:pt idx="5834">12.415959445073693</cx:pt>
          <cx:pt idx="5835">12.980507785969939</cx:pt>
          <cx:pt idx="5836">11.777706115724332</cx:pt>
          <cx:pt idx="5837">13.244711590136424</cx:pt>
          <cx:pt idx="5838">11.25167492736068</cx:pt>
          <cx:pt idx="5839">9.3116048196551784</cx:pt>
          <cx:pt idx="5840">8.916993890376963</cx:pt>
          <cx:pt idx="5841">13.417927264985291</cx:pt>
          <cx:pt idx="5842">13.584077828914017</cx:pt>
          <cx:pt idx="5843">13.116469392996205</cx:pt>
          <cx:pt idx="5844">9.5643485811906856</cx:pt>
          <cx:pt idx="5845">14.748702337684579</cx:pt>
          <cx:pt idx="5846">12.188528706965981</cx:pt>
          <cx:pt idx="5847">11.87549557985211</cx:pt>
          <cx:pt idx="5848">10.424587959079938</cx:pt>
          <cx:pt idx="5849">14.784023972560908</cx:pt>
          <cx:pt idx="5850">11.591870808536196</cx:pt>
          <cx:pt idx="5851">11.208610748571752</cx:pt>
          <cx:pt idx="5852">10.793235891119098</cx:pt>
          <cx:pt idx="5853">14.919129923362521</cx:pt>
          <cx:pt idx="5854">11.330511463328001</cx:pt>
          <cx:pt idx="5855">11.022246394082707</cx:pt>
          <cx:pt idx="5856">14.449410799582827</cx:pt>
          <cx:pt idx="5857">11.191731916933653</cx:pt>
          <cx:pt idx="5858">12.462464523712125</cx:pt>
          <cx:pt idx="5859">11.581828681436066</cx:pt>
          <cx:pt idx="5860">13.062800569283958</cx:pt>
          <cx:pt idx="5861">12.130047874497819</cx:pt>
          <cx:pt idx="5862">12.290117791632454</cx:pt>
          <cx:pt idx="5863">12.72318583968503</cx:pt>
          <cx:pt idx="5864">14.014132459709097</cx:pt>
          <cx:pt idx="5865">10.781701833013845</cx:pt>
          <cx:pt idx="5866">11.704025835198328</cx:pt>
          <cx:pt idx="5867">10.442297400580395</cx:pt>
          <cx:pt idx="5868">12.256541287526701</cx:pt>
          <cx:pt idx="5869">13.989329982488584</cx:pt>
          <cx:pt idx="5870">8.1987200695896973</cx:pt>
          <cx:pt idx="5871">12.764347933704652</cx:pt>
          <cx:pt idx="5872">13.572157120131061</cx:pt>
          <cx:pt idx="5873">12.478666318794536</cx:pt>
          <cx:pt idx="5874">12.094440692834468</cx:pt>
          <cx:pt idx="5875">11.679222198811379</cx:pt>
          <cx:pt idx="5876">12.066671594657732</cx:pt>
          <cx:pt idx="5877">15.733567537353526</cx:pt>
          <cx:pt idx="5878">14.690572970500018</cx:pt>
          <cx:pt idx="5879">12.220431838271148</cx:pt>
          <cx:pt idx="5880">8.967601318323684</cx:pt>
          <cx:pt idx="5881">10.277454960911641</cx:pt>
          <cx:pt idx="5882">10.436448997066734</cx:pt>
          <cx:pt idx="5883">12.71746079930873</cx:pt>
          <cx:pt idx="5884">13.251205595530697</cx:pt>
          <cx:pt idx="5885">13.019999093009304</cx:pt>
          <cx:pt idx="5886">13.944733334114312</cx:pt>
          <cx:pt idx="5887">8.1870073671003727</cx:pt>
          <cx:pt idx="5888">11.049211791957358</cx:pt>
          <cx:pt idx="5889">12.534207072218722</cx:pt>
          <cx:pt idx="5890">9.6130059928963156</cx:pt>
          <cx:pt idx="5891">14.203541063022433</cx:pt>
          <cx:pt idx="5892">14.351227608992316</cx:pt>
          <cx:pt idx="5893">14.611714299206428</cx:pt>
          <cx:pt idx="5894">12.629714680951654</cx:pt>
          <cx:pt idx="5895">13.816577028985956</cx:pt>
          <cx:pt idx="5896">12.792239722839684</cx:pt>
          <cx:pt idx="5897">13.109322802745217</cx:pt>
          <cx:pt idx="5898">12.493908432531297</cx:pt>
          <cx:pt idx="5899">13.31652397417521</cx:pt>
          <cx:pt idx="5900">11.878245600333683</cx:pt>
          <cx:pt idx="5901">15.242967923741846</cx:pt>
          <cx:pt idx="5902">15.07993421218862</cx:pt>
          <cx:pt idx="5903">14.942992780544559</cx:pt>
          <cx:pt idx="5904">10.630503293810751</cx:pt>
          <cx:pt idx="5905">12.156457998011815</cx:pt>
          <cx:pt idx="5906">12.021368891035239</cx:pt>
          <cx:pt idx="5907">11.915438650582031</cx:pt>
          <cx:pt idx="5908">8.7719965230784371</cx:pt>
          <cx:pt idx="5909">11.191748348622696</cx:pt>
          <cx:pt idx="5910">7.9265959342323837</cx:pt>
          <cx:pt idx="5911">12.314367778467039</cx:pt>
          <cx:pt idx="5912">12.327951197722701</cx:pt>
          <cx:pt idx="5913">11.345937703337469</cx:pt>
          <cx:pt idx="5914">14.708325065886012</cx:pt>
          <cx:pt idx="5915">10.986345708949608</cx:pt>
          <cx:pt idx="5916">12.569037861460915</cx:pt>
          <cx:pt idx="5917">12.417474895265418</cx:pt>
          <cx:pt idx="5918">11.751248547683648</cx:pt>
          <cx:pt idx="5919">11.378683745029162</cx:pt>
          <cx:pt idx="5920">11.358108681591393</cx:pt>
          <cx:pt idx="5921">11.478762521286805</cx:pt>
          <cx:pt idx="5922">13.115232018376803</cx:pt>
          <cx:pt idx="5923">13.805005565667667</cx:pt>
          <cx:pt idx="5924">14.309891233317979</cx:pt>
          <cx:pt idx="5925">15.246424669856037</cx:pt>
          <cx:pt idx="5926">11.313710883131023</cx:pt>
          <cx:pt idx="5927">13.672057572078483</cx:pt>
          <cx:pt idx="5928">9.9501035297334557</cx:pt>
          <cx:pt idx="5929">13.592783315581782</cx:pt>
          <cx:pt idx="5930">12.267162530602938</cx:pt>
          <cx:pt idx="5931">8.1794337280749616</cx:pt>
          <cx:pt idx="5932">12.957206255069186</cx:pt>
          <cx:pt idx="5933">15.386461847600451</cx:pt>
          <cx:pt idx="5934">11.563106212092469</cx:pt>
          <cx:pt idx="5935">10.696036799889903</cx:pt>
          <cx:pt idx="5936">12.584153626190716</cx:pt>
          <cx:pt idx="5937">11.435078269576049</cx:pt>
          <cx:pt idx="5938">10.077581709434465</cx:pt>
          <cx:pt idx="5939">13.537476294413727</cx:pt>
          <cx:pt idx="5940">10.58981855901577</cx:pt>
          <cx:pt idx="5941">8.6446158208293475</cx:pt>
          <cx:pt idx="5942">11.714134914908735</cx:pt>
          <cx:pt idx="5943">12.20933759814157</cx:pt>
          <cx:pt idx="5944">11.96851839168516</cx:pt>
          <cx:pt idx="5945">11.645618095116662</cx:pt>
          <cx:pt idx="5946">9.449782505395369</cx:pt>
          <cx:pt idx="5947">11.948579653230659</cx:pt>
          <cx:pt idx="5948">10.978711165030768</cx:pt>
          <cx:pt idx="5949">11.09134766054296</cx:pt>
          <cx:pt idx="5950">14.070849763132765</cx:pt>
          <cx:pt idx="5951">14.542245978542217</cx:pt>
          <cx:pt idx="5952">13.334288337876933</cx:pt>
          <cx:pt idx="5953">11.505539340406942</cx:pt>
          <cx:pt idx="5954">11.088459682860151</cx:pt>
          <cx:pt idx="5955">12.32830078025348</cx:pt>
          <cx:pt idx="5956">10.997341611215308</cx:pt>
          <cx:pt idx="5957">14.300629539674887</cx:pt>
          <cx:pt idx="5958">11.576050250374983</cx:pt>
          <cx:pt idx="5959">13.222533090970243</cx:pt>
          <cx:pt idx="5960">12.052466403238631</cx:pt>
          <cx:pt idx="5961">13.645544193921177</cx:pt>
          <cx:pt idx="5962">10.056090755697868</cx:pt>
          <cx:pt idx="5963">9.1398531968300478</cx:pt>
          <cx:pt idx="5964">12.913206562025678</cx:pt>
          <cx:pt idx="5965">11.268472464072618</cx:pt>
          <cx:pt idx="5966">10.855448330637838</cx:pt>
          <cx:pt idx="5967">9.383335949852583</cx:pt>
          <cx:pt idx="5968">11.17831813471247</cx:pt>
          <cx:pt idx="5969">10.519005909852011</cx:pt>
          <cx:pt idx="5970">12.135480005344352</cx:pt>
          <cx:pt idx="5971">11.17256229990025</cx:pt>
          <cx:pt idx="5972">15.766676717413455</cx:pt>
          <cx:pt idx="5973">10.720832386201034</cx:pt>
          <cx:pt idx="5974">11.451438078856397</cx:pt>
          <cx:pt idx="5975">11.367849622839621</cx:pt>
          <cx:pt idx="5976">12.74945286383519</cx:pt>
          <cx:pt idx="5977">12.885888315524896</cx:pt>
          <cx:pt idx="5978">11.432742024253187</cx:pt>
          <cx:pt idx="5979">13.209236171714135</cx:pt>
          <cx:pt idx="5980">12.750532372046123</cx:pt>
          <cx:pt idx="5981">15.12534017686281</cx:pt>
          <cx:pt idx="5982">13.637186539816632</cx:pt>
          <cx:pt idx="5983">12.950893289412921</cx:pt>
          <cx:pt idx="5984">15.348210833418714</cx:pt>
          <cx:pt idx="5985">12.530941227133161</cx:pt>
          <cx:pt idx="5986">13.915699030289051</cx:pt>
          <cx:pt idx="5987">11.878748885594408</cx:pt>
          <cx:pt idx="5988">12.392279566812144</cx:pt>
          <cx:pt idx="5989">11.597262576877222</cx:pt>
          <cx:pt idx="5990">16.157656289300476</cx:pt>
          <cx:pt idx="5991">15.534939067428285</cx:pt>
          <cx:pt idx="5992">13.046074963619926</cx:pt>
          <cx:pt idx="5993">12.490983456556695</cx:pt>
          <cx:pt idx="5994">13.130876800854681</cx:pt>
          <cx:pt idx="5995">8.9696530626272857</cx:pt>
          <cx:pt idx="5996">12.457188498014714</cx:pt>
          <cx:pt idx="5997">11.430384275505626</cx:pt>
          <cx:pt idx="5998">10.89131229181848</cx:pt>
          <cx:pt idx="5999">10.827982119120833</cx:pt>
          <cx:pt idx="6000">10.649765962949679</cx:pt>
          <cx:pt idx="6001">13.722889370764504</cx:pt>
          <cx:pt idx="6002">10.579628933146248</cx:pt>
          <cx:pt idx="6003">13.762115805650621</cx:pt>
          <cx:pt idx="6004">15.193330434766091</cx:pt>
          <cx:pt idx="6005">12.131785987704319</cx:pt>
          <cx:pt idx="6006">12.290323058323299</cx:pt>
          <cx:pt idx="6007">12.757022891732522</cx:pt>
          <cx:pt idx="6008">11.735404211188612</cx:pt>
          <cx:pt idx="6009">11.074296066908289</cx:pt>
          <cx:pt idx="6010">10.122914291562072</cx:pt>
          <cx:pt idx="6011">9.1052624250576297</cx:pt>
          <cx:pt idx="6012">15.6054367027536</cx:pt>
          <cx:pt idx="6013">13.18832770917588</cx:pt>
          <cx:pt idx="6014">10.68266106089599</cx:pt>
          <cx:pt idx="6015">13.956938578831776</cx:pt>
          <cx:pt idx="6016">11.30441359480905</cx:pt>
          <cx:pt idx="6017">9.1825777173325172</cx:pt>
          <cx:pt idx="6018">10.479395241342452</cx:pt>
          <cx:pt idx="6019">14.555245516355788</cx:pt>
          <cx:pt idx="6020">11.851566355060351</cx:pt>
          <cx:pt idx="6021">13.386046197981324</cx:pt>
          <cx:pt idx="6022">12.450907863167227</cx:pt>
          <cx:pt idx="6023">14.531659848694916</cx:pt>
          <cx:pt idx="6024">12.16106173187543</cx:pt>
          <cx:pt idx="6025">12.11609177826837</cx:pt>
          <cx:pt idx="6026">14.868629912842609</cx:pt>
          <cx:pt idx="6027">13.835930489388362</cx:pt>
          <cx:pt idx="6028">11.029671126172797</cx:pt>
          <cx:pt idx="6029">11.922608218929097</cx:pt>
          <cx:pt idx="6030">10.367832274920385</cx:pt>
          <cx:pt idx="6031">12.183348426860325</cx:pt>
          <cx:pt idx="6032">13.71646664734628</cx:pt>
          <cx:pt idx="6033">14.324666596531463</cx:pt>
          <cx:pt idx="6034">10.65524923670176</cx:pt>
          <cx:pt idx="6035">11.20508391653658</cx:pt>
          <cx:pt idx="6036">15.196748164361592</cx:pt>
          <cx:pt idx="6037">12.797321520579331</cx:pt>
          <cx:pt idx="6038">12.749832532856775</cx:pt>
          <cx:pt idx="6039">11.676869608174677</cx:pt>
          <cx:pt idx="6040">12.466992084636354</cx:pt>
          <cx:pt idx="6041">13.872054978107133</cx:pt>
          <cx:pt idx="6042">13.421424935305945</cx:pt>
          <cx:pt idx="6043">10.974134340666259</cx:pt>
          <cx:pt idx="6044">10.533071188962536</cx:pt>
          <cx:pt idx="6045">12.816507377982443</cx:pt>
          <cx:pt idx="6046">12.970574078868623</cx:pt>
          <cx:pt idx="6047">11.274252264673988</cx:pt>
          <cx:pt idx="6048">13.854755206670712</cx:pt>
          <cx:pt idx="6049">10.367203555638175</cx:pt>
          <cx:pt idx="6050">14.161225808768354</cx:pt>
          <cx:pt idx="6051">12.024075119205174</cx:pt>
          <cx:pt idx="6052">14.540750002910004</cx:pt>
          <cx:pt idx="6053">11.285479713287014</cx:pt>
          <cx:pt idx="6054">13.914311477705706</cx:pt>
          <cx:pt idx="6055">13.488647675745296</cx:pt>
          <cx:pt idx="6056">12.082350944093342</cx:pt>
          <cx:pt idx="6057">10.157879390357046</cx:pt>
          <cx:pt idx="6058">13.770554971163303</cx:pt>
          <cx:pt idx="6059">12.532356682904529</cx:pt>
          <cx:pt idx="6060">12.270794826556994</cx:pt>
          <cx:pt idx="6061">13.681963910979237</cx:pt>
          <cx:pt idx="6062">13.460303670196284</cx:pt>
          <cx:pt idx="6063">12.554204083352241</cx:pt>
          <cx:pt idx="6064">14.941243640847127</cx:pt>
          <cx:pt idx="6065">13.610757723519892</cx:pt>
          <cx:pt idx="6066">12.58089845439387</cx:pt>
          <cx:pt idx="6067">10.551506370952247</cx:pt>
          <cx:pt idx="6068">8.8806891908434995</cx:pt>
          <cx:pt idx="6069">9.916390587716327</cx:pt>
          <cx:pt idx="6070">12.640939334150923</cx:pt>
          <cx:pt idx="6071">12.094781531452266</cx:pt>
          <cx:pt idx="6072">14.959546037354908</cx:pt>
          <cx:pt idx="6073">11.486083939041297</cx:pt>
          <cx:pt idx="6074">14.521328022164784</cx:pt>
          <cx:pt idx="6075">13.958166434064767</cx:pt>
          <cx:pt idx="6076">14.140712454014542</cx:pt>
          <cx:pt idx="6077">11.125447605998298</cx:pt>
          <cx:pt idx="6078">11.507044590457586</cx:pt>
          <cx:pt idx="6079">12.350668668037079</cx:pt>
          <cx:pt idx="6080">8.9239923176521181</cx:pt>
          <cx:pt idx="6081">13.788651914572904</cx:pt>
          <cx:pt idx="6082">13.861285442724842</cx:pt>
          <cx:pt idx="6083">13.10688457683151</cx:pt>
          <cx:pt idx="6084">11.35462140234972</cx:pt>
          <cx:pt idx="6085">13.271260424203485</cx:pt>
          <cx:pt idx="6086">8.7933585967961747</cx:pt>
          <cx:pt idx="6087">10.525890084058782</cx:pt>
          <cx:pt idx="6088">8.8424330075819988</cx:pt>
          <cx:pt idx="6089">15.277767262399639</cx:pt>
          <cx:pt idx="6090">12.543797140322306</cx:pt>
          <cx:pt idx="6091">12.206380942016922</cx:pt>
          <cx:pt idx="6092">11.66556939191241</cx:pt>
          <cx:pt idx="6093">10.563734998794597</cx:pt>
          <cx:pt idx="6094">10.629861121321889</cx:pt>
          <cx:pt idx="6095">10.080613844850303</cx:pt>
          <cx:pt idx="6096">15.779556972967425</cx:pt>
          <cx:pt idx="6097">14.853148258750437</cx:pt>
          <cx:pt idx="6098">12.040341057300028</cx:pt>
          <cx:pt idx="6099">12.023005079009485</cx:pt>
          <cx:pt idx="6100">13.89880493160598</cx:pt>
          <cx:pt idx="6101">10.832975766692888</cx:pt>
          <cx:pt idx="6102">11.436269188928335</cx:pt>
          <cx:pt idx="6103">15.410634558065992</cx:pt>
          <cx:pt idx="6104">8.7335496271028497</cx:pt>
          <cx:pt idx="6105">11.113180300350788</cx:pt>
          <cx:pt idx="6106">12.641326592696725</cx:pt>
          <cx:pt idx="6107">11.96680377840369</cx:pt>
          <cx:pt idx="6108">12.430814866415389</cx:pt>
          <cx:pt idx="6109">10.591579286385192</cx:pt>
          <cx:pt idx="6110">12.29429594951314</cx:pt>
          <cx:pt idx="6111">11.410538585267563</cx:pt>
          <cx:pt idx="6112">12.459533101334802</cx:pt>
          <cx:pt idx="6113">12.974219128913376</cx:pt>
          <cx:pt idx="6114">13.724880291250578</cx:pt>
          <cx:pt idx="6115">12.593635508039968</cx:pt>
          <cx:pt idx="6116">14.568221857914439</cx:pt>
          <cx:pt idx="6117">10.355065769589176</cx:pt>
          <cx:pt idx="6118">10.605694900595509</cx:pt>
          <cx:pt idx="6119">13.308695184659024</cx:pt>
          <cx:pt idx="6120">8.2767843517465352</cx:pt>
          <cx:pt idx="6121">12.887696263158002</cx:pt>
          <cx:pt idx="6122">11.669134889790206</cx:pt>
          <cx:pt idx="6123">10.807778391458577</cx:pt>
          <cx:pt idx="6124">12.133591053126935</cx:pt>
          <cx:pt idx="6125">11.494961081600923</cx:pt>
          <cx:pt idx="6126">12.726499102035861</cx:pt>
          <cx:pt idx="6127">12.950551646733466</cx:pt>
          <cx:pt idx="6128">13.865128538944662</cx:pt>
          <cx:pt idx="6129">13.27493898675956</cx:pt>
          <cx:pt idx="6130">13.320754974524016</cx:pt>
          <cx:pt idx="6131">13.850143272544651</cx:pt>
          <cx:pt idx="6132">11.997909538697581</cx:pt>
          <cx:pt idx="6133">13.088763612965764</cx:pt>
          <cx:pt idx="6134">14.486698700627109</cx:pt>
          <cx:pt idx="6135">11.226478589510934</cx:pt>
          <cx:pt idx="6136">10.480288020048196</cx:pt>
          <cx:pt idx="6137">11.266509938920521</cx:pt>
          <cx:pt idx="6138">11.349059161167183</cx:pt>
          <cx:pt idx="6139">14.142008511750644</cx:pt>
          <cx:pt idx="6140">10.836922622500138</cx:pt>
          <cx:pt idx="6141">14.769572823013117</cx:pt>
          <cx:pt idx="6142">12.333784110953951</cx:pt>
          <cx:pt idx="6143">10.630356466835178</cx:pt>
          <cx:pt idx="6144">10.967101907148491</cx:pt>
          <cx:pt idx="6145">12.228813689189067</cx:pt>
          <cx:pt idx="6146">11.823632204826833</cx:pt>
          <cx:pt idx="6147">15.420553778959194</cx:pt>
          <cx:pt idx="6148">10.455551840236367</cx:pt>
          <cx:pt idx="6149">12.746079288754137</cx:pt>
          <cx:pt idx="6150">9.993321805381882</cx:pt>
          <cx:pt idx="6151">13.493641158425595</cx:pt>
          <cx:pt idx="6152">11.866711070884609</cx:pt>
          <cx:pt idx="6153">14.813386770109242</cx:pt>
          <cx:pt idx="6154">11.614141336445492</cx:pt>
          <cx:pt idx="6155">11.398479566654602</cx:pt>
          <cx:pt idx="6156">12.278939173066465</cx:pt>
          <cx:pt idx="6157">13.663850095208327</cx:pt>
          <cx:pt idx="6158">15.242150914327238</cx:pt>
          <cx:pt idx="6159">12.823907406932292</cx:pt>
          <cx:pt idx="6160">12.279482282702283</cx:pt>
          <cx:pt idx="6161">16.325377958073723</cx:pt>
          <cx:pt idx="6162">11.271992526021416</cx:pt>
          <cx:pt idx="6163">10.86210341820127</cx:pt>
          <cx:pt idx="6164">10.566690320360371</cx:pt>
          <cx:pt idx="6165">15.408702668478025</cx:pt>
          <cx:pt idx="6166">12.457504382744183</cx:pt>
          <cx:pt idx="6167">12.994443718193155</cx:pt>
          <cx:pt idx="6168">10.676195225679029</cx:pt>
          <cx:pt idx="6169">12.120796312471976</cx:pt>
          <cx:pt idx="6170">9.092444984217348</cx:pt>
          <cx:pt idx="6171">12.693072286595545</cx:pt>
          <cx:pt idx="6172">11.229457954888515</cx:pt>
          <cx:pt idx="6173">13.440163692998759</cx:pt>
          <cx:pt idx="6174">12.266831284368219</cx:pt>
          <cx:pt idx="6175">10.513882992018374</cx:pt>
          <cx:pt idx="6176">13.927868932277969</cx:pt>
          <cx:pt idx="6177">12.880217169049052</cx:pt>
          <cx:pt idx="6178">14.725407184063853</cx:pt>
          <cx:pt idx="6179">14.15407177717292</cx:pt>
          <cx:pt idx="6180">13.825899386983291</cx:pt>
          <cx:pt idx="6181">12.597859429850702</cx:pt>
          <cx:pt idx="6182">14.545489590615768</cx:pt>
          <cx:pt idx="6183">11.94782346391106</cx:pt>
          <cx:pt idx="6184">11.959979287401103</cx:pt>
          <cx:pt idx="6185">13.298962606809731</cx:pt>
          <cx:pt idx="6186">11.654299058250405</cx:pt>
          <cx:pt idx="6187">11.767886764247763</cx:pt>
          <cx:pt idx="6188">12.118716737939341</cx:pt>
          <cx:pt idx="6189">14.186729280856321</cx:pt>
          <cx:pt idx="6190">13.333886779590298</cx:pt>
          <cx:pt idx="6191">14.243614027296958</cx:pt>
          <cx:pt idx="6192">14.271253088366773</cx:pt>
          <cx:pt idx="6193">12.924493628813659</cx:pt>
          <cx:pt idx="6194">13.108851304150098</cx:pt>
          <cx:pt idx="6195">10.37572675421338</cx:pt>
          <cx:pt idx="6196">11.837358784762955</cx:pt>
          <cx:pt idx="6197">12.298791940435807</cx:pt>
          <cx:pt idx="6198">12.464181624043041</cx:pt>
          <cx:pt idx="6199">12.456998008764717</cx:pt>
          <cx:pt idx="6200">12.103594190392048</cx:pt>
          <cx:pt idx="6201">11.747608563612047</cx:pt>
          <cx:pt idx="6202">12.002801828865735</cx:pt>
          <cx:pt idx="6203">12.81589485950329</cx:pt>
          <cx:pt idx="6204">11.338506758153292</cx:pt>
          <cx:pt idx="6205">13.581141700667384</cx:pt>
          <cx:pt idx="6206">11.743872628195451</cx:pt>
          <cx:pt idx="6207">12.420746248472318</cx:pt>
          <cx:pt idx="6208">9.4084288132001639</cx:pt>
          <cx:pt idx="6209">12.162512506128857</cx:pt>
          <cx:pt idx="6210">14.075457559485827</cx:pt>
          <cx:pt idx="6211">10.974448900739777</cx:pt>
          <cx:pt idx="6212">11.450817140253809</cx:pt>
          <cx:pt idx="6213">14.331439783909049</cx:pt>
          <cx:pt idx="6214">10.619313184264326</cx:pt>
          <cx:pt idx="6215">13.622266734045468</cx:pt>
          <cx:pt idx="6216">12.920393063938649</cx:pt>
          <cx:pt idx="6217">9.8077803151011427</cx:pt>
          <cx:pt idx="6218">12.685266667847145</cx:pt>
          <cx:pt idx="6219">13.276812116739448</cx:pt>
          <cx:pt idx="6220">12.065955420947224</cx:pt>
          <cx:pt idx="6221">14.116679927131438</cx:pt>
          <cx:pt idx="6222">13.961354411532287</cx:pt>
          <cx:pt idx="6223">11.613056382738487</cx:pt>
          <cx:pt idx="6224">13.063343882041403</cx:pt>
          <cx:pt idx="6225">11.50876667195244</cx:pt>
          <cx:pt idx="6226">12.683824504966651</cx:pt>
          <cx:pt idx="6227">12.281873493671899</cx:pt>
          <cx:pt idx="6228">12.628752221328551</cx:pt>
          <cx:pt idx="6229">13.185774971039674</cx:pt>
          <cx:pt idx="6230">12.737567206558925</cx:pt>
          <cx:pt idx="6231">12.239148938436884</cx:pt>
          <cx:pt idx="6232">12.89855402358841</cx:pt>
          <cx:pt idx="6233">13.073554126715143</cx:pt>
          <cx:pt idx="6234">11.414397678171397</cx:pt>
          <cx:pt idx="6235">11.683438467421535</cx:pt>
          <cx:pt idx="6236">13.296009921541822</cx:pt>
          <cx:pt idx="6237">12.943850029898169</cx:pt>
          <cx:pt idx="6238">12.382504964813178</cx:pt>
          <cx:pt idx="6239">10.896725729206121</cx:pt>
          <cx:pt idx="6240">10.300668999345451</cx:pt>
          <cx:pt idx="6241">12.230019586063353</cx:pt>
          <cx:pt idx="6242">8.2815358266200878</cx:pt>
          <cx:pt idx="6243">13.463095468088067</cx:pt>
          <cx:pt idx="6244">13.257772754644998</cx:pt>
          <cx:pt idx="6245">12.219333060958135</cx:pt>
          <cx:pt idx="6246">12.990272591759664</cx:pt>
          <cx:pt idx="6247">10.961691875318008</cx:pt>
          <cx:pt idx="6248">11.379438767644626</cx:pt>
          <cx:pt idx="6249">13.617123852073123</cx:pt>
          <cx:pt idx="6250">11.398254131933161</cx:pt>
          <cx:pt idx="6251">14.015910209989288</cx:pt>
          <cx:pt idx="6252">13.899959402151238</cx:pt>
          <cx:pt idx="6253">14.276645936215468</cx:pt>
          <cx:pt idx="6254">9.8645938950602705</cx:pt>
          <cx:pt idx="6255">12.889222999745463</cx:pt>
          <cx:pt idx="6256">12.276193021941628</cx:pt>
          <cx:pt idx="6257">13.209582733762325</cx:pt>
          <cx:pt idx="6258">12.046588345054285</cx:pt>
          <cx:pt idx="6259">11.587264717647615</cx:pt>
          <cx:pt idx="6260">11.222248885419926</cx:pt>
          <cx:pt idx="6261">13.698253394185237</cx:pt>
          <cx:pt idx="6262">12.967303408145597</cx:pt>
          <cx:pt idx="6263">13.477628789380478</cx:pt>
          <cx:pt idx="6264">11.390393907507338</cx:pt>
          <cx:pt idx="6265">10.814848225558489</cx:pt>
          <cx:pt idx="6266">14.241729018398942</cx:pt>
          <cx:pt idx="6267">14.265545745922037</cx:pt>
          <cx:pt idx="6268">10.241922678632346</cx:pt>
          <cx:pt idx="6269">11.958948670408061</cx:pt>
          <cx:pt idx="6270">11.85454690984089</cx:pt>
          <cx:pt idx="6271">11.926863948905549</cx:pt>
          <cx:pt idx="6272">10.561757579074895</cx:pt>
          <cx:pt idx="6273">13.835750484331241</cx:pt>
          <cx:pt idx="6274">12.329581226918508</cx:pt>
          <cx:pt idx="6275">12.041446443123274</cx:pt>
          <cx:pt idx="6276">12.208574496641877</cx:pt>
          <cx:pt idx="6277">11.824004805381517</cx:pt>
          <cx:pt idx="6278">12.886156015391762</cx:pt>
          <cx:pt idx="6279">12.68389409758011</cx:pt>
          <cx:pt idx="6280">12.194298566716416</cx:pt>
          <cx:pt idx="6281">11.07709031018056</cx:pt>
          <cx:pt idx="6282">12.456571418885755</cx:pt>
          <cx:pt idx="6283">13.157080464348057</cx:pt>
          <cx:pt idx="6284">11.882360054447945</cx:pt>
          <cx:pt idx="6285">8.2935956867150775</cx:pt>
          <cx:pt idx="6286">13.831452006514658</cx:pt>
          <cx:pt idx="6287">11.965292031236958</cx:pt>
          <cx:pt idx="6288">13.007567976693654</cx:pt>
          <cx:pt idx="6289">10.04501528109892</cx:pt>
          <cx:pt idx="6290">11.865456013802527</cx:pt>
          <cx:pt idx="6291">13.535012953759495</cx:pt>
          <cx:pt idx="6292">11.109061700907938</cx:pt>
          <cx:pt idx="6293">12.529433413850699</cx:pt>
          <cx:pt idx="6294">14.006629556511131</cx:pt>
          <cx:pt idx="6295">14.584227510453045</cx:pt>
          <cx:pt idx="6296">11.96059837733973</cx:pt>
          <cx:pt idx="6297">13.146334438987257</cx:pt>
          <cx:pt idx="6298">13.033944881087368</cx:pt>
          <cx:pt idx="6299">11.258519344532614</cx:pt>
          <cx:pt idx="6300">14.047976641795024</cx:pt>
          <cx:pt idx="6301">10.71689795330389</cx:pt>
          <cx:pt idx="6302">14.927619154392774</cx:pt>
          <cx:pt idx="6303">12.407368890447684</cx:pt>
          <cx:pt idx="6304">11.784301444787731</cx:pt>
          <cx:pt idx="6305">11.11777183180056</cx:pt>
          <cx:pt idx="6306">12.411475621317882</cx:pt>
          <cx:pt idx="6307">11.510870055695733</cx:pt>
          <cx:pt idx="6308">12.828927743477882</cx:pt>
          <cx:pt idx="6309">12.935075442049893</cx:pt>
          <cx:pt idx="6310">11.234666419687693</cx:pt>
          <cx:pt idx="6311">13.000417248109473</cx:pt>
          <cx:pt idx="6312">10.925990678694154</cx:pt>
          <cx:pt idx="6313">10.223509650130316</cx:pt>
          <cx:pt idx="6314">12.124019937162988</cx:pt>
          <cx:pt idx="6315">12.500077233799082</cx:pt>
          <cx:pt idx="6316">11.158723567452766</cx:pt>
          <cx:pt idx="6317">11.940583738384849</cx:pt>
          <cx:pt idx="6318">11.887952410777432</cx:pt>
          <cx:pt idx="6319">11.581658173671334</cx:pt>
          <cx:pt idx="6320">13.344330450463138</cx:pt>
          <cx:pt idx="6321">11.371815607956757</cx:pt>
          <cx:pt idx="6322">11.614449572482489</cx:pt>
          <cx:pt idx="6323">12.829729925538222</cx:pt>
          <cx:pt idx="6324">14.936102749869365</cx:pt>
          <cx:pt idx="6325">13.673410840136549</cx:pt>
          <cx:pt idx="6326">13.100803776844037</cx:pt>
          <cx:pt idx="6327">12.543155615312624</cx:pt>
          <cx:pt idx="6328">11.597985637285108</cx:pt>
          <cx:pt idx="6329">12.263405734813498</cx:pt>
          <cx:pt idx="6330">11.446340816846352</cx:pt>
          <cx:pt idx="6331">11.226079380330692</cx:pt>
          <cx:pt idx="6332">12.332320915181553</cx:pt>
          <cx:pt idx="6333">12.306706581242768</cx:pt>
          <cx:pt idx="6334">13.447843000521958</cx:pt>
          <cx:pt idx="6335">11.201974429940423</cx:pt>
          <cx:pt idx="6336">13.227975519885376</cx:pt>
          <cx:pt idx="6337">11.64544261355384</cx:pt>
          <cx:pt idx="6338">13.634793099120531</cx:pt>
          <cx:pt idx="6339">12.839574205775298</cx:pt>
          <cx:pt idx="6340">13.578999146468542</cx:pt>
          <cx:pt idx="6341">10.998582612361842</cx:pt>
          <cx:pt idx="6342">12.567033522785692</cx:pt>
          <cx:pt idx="6343">11.617539013881549</cx:pt>
          <cx:pt idx="6344">11.639567950666839</cx:pt>
          <cx:pt idx="6345">13.081399707761712</cx:pt>
          <cx:pt idx="6346">13.068982087943128</cx:pt>
          <cx:pt idx="6347">15.092475664287287</cx:pt>
          <cx:pt idx="6348">13.948201540280069</cx:pt>
          <cx:pt idx="6349">12.686267896855027</cx:pt>
          <cx:pt idx="6350">13.579230716766961</cx:pt>
          <cx:pt idx="6351">13.094153527443128</cx:pt>
          <cx:pt idx="6352">10.460551784889869</cx:pt>
          <cx:pt idx="6353">9.7326178040455869</cx:pt>
          <cx:pt idx="6354">9.5827615225416736</cx:pt>
          <cx:pt idx="6355">12.853011538984527</cx:pt>
          <cx:pt idx="6356">12.713765209468098</cx:pt>
          <cx:pt idx="6357">13.620925152402901</cx:pt>
          <cx:pt idx="6358">13.217762874050031</cx:pt>
          <cx:pt idx="6359">10.430314422736663</cx:pt>
          <cx:pt idx="6360">10.537704439930042</cx:pt>
          <cx:pt idx="6361">10.600092866648279</cx:pt>
          <cx:pt idx="6362">14.48654654031351</cx:pt>
          <cx:pt idx="6363">11.665472443395569</cx:pt>
          <cx:pt idx="6364">10.482127771131154</cx:pt>
          <cx:pt idx="6365">11.450897250231119</cx:pt>
          <cx:pt idx="6366">12.521262986963048</cx:pt>
          <cx:pt idx="6367">13.780052467720115</cx:pt>
          <cx:pt idx="6368">11.901851100532051</cx:pt>
          <cx:pt idx="6369">11.27935077682098</cx:pt>
          <cx:pt idx="6370">12.167293400498998</cx:pt>
          <cx:pt idx="6371">12.471603809456479</cx:pt>
          <cx:pt idx="6372">13.682238711790932</cx:pt>
          <cx:pt idx="6373">10.457297823620525</cx:pt>
          <cx:pt idx="6374">10.2711640678401</cx:pt>
          <cx:pt idx="6375">14.147821210080368</cx:pt>
          <cx:pt idx="6376">16.750002575397509</cx:pt>
          <cx:pt idx="6377">13.539361795385025</cx:pt>
          <cx:pt idx="6378">11.166723046194182</cx:pt>
          <cx:pt idx="6379">13.614144219233514</cx:pt>
          <cx:pt idx="6380">12.506190232945759</cx:pt>
          <cx:pt idx="6381">12.804658133134131</cx:pt>
          <cx:pt idx="6382">12.301270004223381</cx:pt>
          <cx:pt idx="6383">13.04760967338254</cx:pt>
          <cx:pt idx="6384">10.848953872791251</cx:pt>
          <cx:pt idx="6385">12.393113677845685</cx:pt>
          <cx:pt idx="6386">11.379180937520772</cx:pt>
          <cx:pt idx="6387">11.80635057968367</cx:pt>
          <cx:pt idx="6388">13.327239266862014</cx:pt>
          <cx:pt idx="6389">14.848543312467163</cx:pt>
          <cx:pt idx="6390">10.727345725846211</cx:pt>
          <cx:pt idx="6391">13.295684016256322</cx:pt>
          <cx:pt idx="6392">11.521415391769208</cx:pt>
          <cx:pt idx="6393">11.660063553372847</cx:pt>
          <cx:pt idx="6394">11.743210662219496</cx:pt>
          <cx:pt idx="6395">9.5977439507653077</cx:pt>
          <cx:pt idx="6396">14.592120057634242</cx:pt>
          <cx:pt idx="6397">12.731632716126919</cx:pt>
          <cx:pt idx="6398">15.8642565517323</cx:pt>
          <cx:pt idx="6399">9.4579359290883342</cx:pt>
          <cx:pt idx="6400">10.834588034570293</cx:pt>
          <cx:pt idx="6401">9.4664709338967157</cx:pt>
          <cx:pt idx="6402">10.493067723568711</cx:pt>
          <cx:pt idx="6403">11.891419431102472</cx:pt>
          <cx:pt idx="6404">13.838224745120538</cx:pt>
          <cx:pt idx="6405">10.987453975784232</cx:pt>
          <cx:pt idx="6406">12.00078796773686</cx:pt>
          <cx:pt idx="6407">9.7372253290633566</cx:pt>
          <cx:pt idx="6408">13.320902773742199</cx:pt>
          <cx:pt idx="6409">12.864032991454742</cx:pt>
          <cx:pt idx="6410">14.551109886677656</cx:pt>
          <cx:pt idx="6411">12.456699607164044</cx:pt>
          <cx:pt idx="6412">12.70153391645569</cx:pt>
          <cx:pt idx="6413">13.163765665156991</cx:pt>
          <cx:pt idx="6414">14.425537567844282</cx:pt>
          <cx:pt idx="6415">15.105706078936626</cx:pt>
          <cx:pt idx="6416">13.654947826191044</cx:pt>
          <cx:pt idx="6417">12.539749785780145</cx:pt>
          <cx:pt idx="6418">14.055584086058563</cx:pt>
          <cx:pt idx="6419">16.167358626704029</cx:pt>
          <cx:pt idx="6420">12.931846213286782</cx:pt>
          <cx:pt idx="6421">9.0622724744306922</cx:pt>
          <cx:pt idx="6422">12.512232701888768</cx:pt>
          <cx:pt idx="6423">10.770399746850362</cx:pt>
          <cx:pt idx="6424">7.2727815641362294</cx:pt>
          <cx:pt idx="6425">13.906117932091188</cx:pt>
          <cx:pt idx="6426">11.36372898827376</cx:pt>
          <cx:pt idx="6427">14.921098122880579</cx:pt>
          <cx:pt idx="6428">12.068068287286158</cx:pt>
          <cx:pt idx="6429">8.6814351999319967</cx:pt>
          <cx:pt idx="6430">9.9950746090671796</cx:pt>
          <cx:pt idx="6431">10.561489794893488</cx:pt>
          <cx:pt idx="6432">12.523114799927235</cx:pt>
          <cx:pt idx="6433">11.422946145559907</cx:pt>
          <cx:pt idx="6434">11.411181915107379</cx:pt>
          <cx:pt idx="6435">10.101357518365896</cx:pt>
          <cx:pt idx="6436">11.640525999903087</cx:pt>
          <cx:pt idx="6437">12.511162499195802</cx:pt>
          <cx:pt idx="6438">12.520506389860302</cx:pt>
          <cx:pt idx="6439">11.056830011899919</cx:pt>
          <cx:pt idx="6440">12.866203192643043</cx:pt>
          <cx:pt idx="6441">13.078151203942403</cx:pt>
          <cx:pt idx="6442">10.646582710750897</cx:pt>
          <cx:pt idx="6443">10.809768935525597</cx:pt>
          <cx:pt idx="6444">12.095601802842088</cx:pt>
          <cx:pt idx="6445">12.510232451309827</cx:pt>
          <cx:pt idx="6446">11.223923645021713</cx:pt>
          <cx:pt idx="6447">14.210794982258795</cx:pt>
          <cx:pt idx="6448">12.675805090770945</cx:pt>
          <cx:pt idx="6449">10.506063524798716</cx:pt>
          <cx:pt idx="6450">10.034763152308452</cx:pt>
          <cx:pt idx="6451">12.035432538456506</cx:pt>
          <cx:pt idx="6452">9.4165229403356783</cx:pt>
          <cx:pt idx="6453">13.060759266870178</cx:pt>
          <cx:pt idx="6454">10.393400666220279</cx:pt>
          <cx:pt idx="6455">12.749214139728211</cx:pt>
          <cx:pt idx="6456">12.926924800135101</cx:pt>
          <cx:pt idx="6457">12.1355956742788</cx:pt>
          <cx:pt idx="6458">11.63083224825964</cx:pt>
          <cx:pt idx="6459">12.276907201191092</cx:pt>
          <cx:pt idx="6460">14.974892989574405</cx:pt>
          <cx:pt idx="6461">15.896939191357346</cx:pt>
          <cx:pt idx="6462">10.909441190893803</cx:pt>
          <cx:pt idx="6463">12.76777765109375</cx:pt>
          <cx:pt idx="6464">14.759934756358136</cx:pt>
          <cx:pt idx="6465">10.467183169921366</cx:pt>
          <cx:pt idx="6466">13.485430056478828</cx:pt>
          <cx:pt idx="6467">10.773330267436732</cx:pt>
          <cx:pt idx="6468">14.704112035624039</cx:pt>
          <cx:pt idx="6469">12.798626144849083</cx:pt>
          <cx:pt idx="6470">13.453234942862126</cx:pt>
          <cx:pt idx="6471">10.667460331633086</cx:pt>
          <cx:pt idx="6472">11.926611352437774</cx:pt>
          <cx:pt idx="6473">16.921408567877666</cx:pt>
          <cx:pt idx="6474">11.887510142352626</cx:pt>
          <cx:pt idx="6475">10.46093941828469</cx:pt>
          <cx:pt idx="6476">12.28994528658272</cx:pt>
          <cx:pt idx="6477">12.632981967069137</cx:pt>
          <cx:pt idx="6478">9.412282745344525</cx:pt>
          <cx:pt idx="6479">11.904883705721693</cx:pt>
          <cx:pt idx="6480">15.155943107551854</cx:pt>
          <cx:pt idx="6481">11.858294888095978</cx:pt>
          <cx:pt idx="6482">10.934639997074548</cx:pt>
          <cx:pt idx="6483">11.624373880785496</cx:pt>
          <cx:pt idx="6484">13.822406337937817</cx:pt>
          <cx:pt idx="6485">9.5766953350565931</cx:pt>
          <cx:pt idx="6486">12.282271187289712</cx:pt>
          <cx:pt idx="6487">10.643329846131465</cx:pt>
          <cx:pt idx="6488">13.051757454550934</cx:pt>
          <cx:pt idx="6489">13.145111888579837</cx:pt>
          <cx:pt idx="6490">11.961052272908208</cx:pt>
          <cx:pt idx="6491">11.511377202368701</cx:pt>
          <cx:pt idx="6492">11.756349069463839</cx:pt>
          <cx:pt idx="6493">10.753991416154964</cx:pt>
          <cx:pt idx="6494">14.857264128796928</cx:pt>
          <cx:pt idx="6495">10.262984367123341</cx:pt>
          <cx:pt idx="6496">12.295212054936327</cx:pt>
          <cx:pt idx="6497">11.2321362571561</cx:pt>
          <cx:pt idx="6498">11.607276947358113</cx:pt>
          <cx:pt idx="6499">14.657359298150588</cx:pt>
          <cx:pt idx="6500">10.876887996430636</cx:pt>
          <cx:pt idx="6501">17.952846296647039</cx:pt>
          <cx:pt idx="6502">14.379884722380027</cx:pt>
          <cx:pt idx="6503">13.822497824407925</cx:pt>
          <cx:pt idx="6504">11.374956129905774</cx:pt>
          <cx:pt idx="6505">10.424200583696258</cx:pt>
          <cx:pt idx="6506">11.297836118127096</cx:pt>
          <cx:pt idx="6507">14.178571405799032</cx:pt>
          <cx:pt idx="6508">11.404982177316379</cx:pt>
          <cx:pt idx="6509">14.985130353152845</cx:pt>
          <cx:pt idx="6510">12.004152062959342</cx:pt>
          <cx:pt idx="6511">11.374905522929911</cx:pt>
          <cx:pt idx="6512">13.378663825722601</cx:pt>
          <cx:pt idx="6513">11.686497410123124</cx:pt>
          <cx:pt idx="6514">9.6161084571040369</cx:pt>
          <cx:pt idx="6515">15.790678348878069</cx:pt>
          <cx:pt idx="6516">12.57511155406946</cx:pt>
          <cx:pt idx="6517">12.56114165221039</cx:pt>
          <cx:pt idx="6518">9.5198579432198009</cx:pt>
          <cx:pt idx="6519">12.310075236916269</cx:pt>
          <cx:pt idx="6520">13.9946369457799</cx:pt>
          <cx:pt idx="6521">12.912309428533124</cx:pt>
          <cx:pt idx="6522">16.03500757045909</cx:pt>
          <cx:pt idx="6523">12.051420483396877</cx:pt>
          <cx:pt idx="6524">13.371195932301577</cx:pt>
          <cx:pt idx="6525">13.510116695145674</cx:pt>
          <cx:pt idx="6526">12.187651595062301</cx:pt>
          <cx:pt idx="6527">13.910837634816501</cx:pt>
          <cx:pt idx="6528">11.140759705984294</cx:pt>
          <cx:pt idx="6529">13.39123381721765</cx:pt>
          <cx:pt idx="6530">13.760501258750164</cx:pt>
          <cx:pt idx="6531">13.878695730236874</cx:pt>
          <cx:pt idx="6532">11.507978443856064</cx:pt>
          <cx:pt idx="6533">10.286906522843429</cx:pt>
          <cx:pt idx="6534">14.693526015812548</cx:pt>
          <cx:pt idx="6535">12.718275174507619</cx:pt>
          <cx:pt idx="6536">11.925919656091761</cx:pt>
          <cx:pt idx="6537">13.334093206305392</cx:pt>
          <cx:pt idx="6538">11.560124814022148</cx:pt>
          <cx:pt idx="6539">12.066633371898805</cx:pt>
          <cx:pt idx="6540">14.166862813817323</cx:pt>
          <cx:pt idx="6541">14.691326657420367</cx:pt>
          <cx:pt idx="6542">12.602158202146828</cx:pt>
          <cx:pt idx="6543">11.192087941927296</cx:pt>
          <cx:pt idx="6544">13.362728039692184</cx:pt>
          <cx:pt idx="6545">11.430578417429988</cx:pt>
          <cx:pt idx="6546">12.569159824461323</cx:pt>
          <cx:pt idx="6547">12.015630601154028</cx:pt>
          <cx:pt idx="6548">10.488117510234819</cx:pt>
          <cx:pt idx="6549">9.9850002791987578</cx:pt>
          <cx:pt idx="6550">11.969160785425085</cx:pt>
          <cx:pt idx="6551">12.707896415531652</cx:pt>
          <cx:pt idx="6552">13.360926326026121</cx:pt>
          <cx:pt idx="6553">13.968472793493618</cx:pt>
          <cx:pt idx="6554">10.495400717185253</cx:pt>
          <cx:pt idx="6555">11.523559268675443</cx:pt>
          <cx:pt idx="6556">13.90556332536192</cx:pt>
          <cx:pt idx="6557">10.802441325999036</cx:pt>
          <cx:pt idx="6558">14.081200321647298</cx:pt>
          <cx:pt idx="6559">12.052158383604691</cx:pt>
          <cx:pt idx="6560">11.26476103504786</cx:pt>
          <cx:pt idx="6561">12.440856834280842</cx:pt>
          <cx:pt idx="6562">11.232064547939068</cx:pt>
          <cx:pt idx="6563">12.845052033810678</cx:pt>
          <cx:pt idx="6564">12.353465949945148</cx:pt>
          <cx:pt idx="6565">10.697876182355314</cx:pt>
          <cx:pt idx="6566">11.644836811803073</cx:pt>
          <cx:pt idx="6567">11.524037102004041</cx:pt>
          <cx:pt idx="6568">11.049145211806357</cx:pt>
          <cx:pt idx="6569">12.074380494017584</cx:pt>
          <cx:pt idx="6570">11.083644184325113</cx:pt>
          <cx:pt idx="6571">13.151339674561427</cx:pt>
          <cx:pt idx="6572">11.441933857151149</cx:pt>
          <cx:pt idx="6573">10.964788065908284</cx:pt>
          <cx:pt idx="6574">11.611842186120015</cx:pt>
          <cx:pt idx="6575">12.615253269166443</cx:pt>
          <cx:pt idx="6576">10.515659999578366</cx:pt>
          <cx:pt idx="6577">14.935363209129704</cx:pt>
          <cx:pt idx="6578">13.810702477944119</cx:pt>
          <cx:pt idx="6579">14.576045289962686</cx:pt>
          <cx:pt idx="6580">10.943585417620261</cx:pt>
          <cx:pt idx="6581">11.910364038921402</cx:pt>
          <cx:pt idx="6582">11.056086156602097</cx:pt>
          <cx:pt idx="6583">10.236114850923897</cx:pt>
          <cx:pt idx="6584">11.499821212158396</cx:pt>
          <cx:pt idx="6585">14.157817899053271</cx:pt>
          <cx:pt idx="6586">10.5512504533088</cx:pt>
          <cx:pt idx="6587">11.832974577971173</cx:pt>
          <cx:pt idx="6588">15.460160668289348</cx:pt>
          <cx:pt idx="6589">12.24869887341057</cx:pt>
          <cx:pt idx="6590">13.95333578678577</cx:pt>
          <cx:pt idx="6591">11.414286294355371</cx:pt>
          <cx:pt idx="6592">12.210516571432683</cx:pt>
          <cx:pt idx="6593">12.820289453541449</cx:pt>
          <cx:pt idx="6594">12.224058862667468</cx:pt>
          <cx:pt idx="6595">12.70374944685646</cx:pt>
          <cx:pt idx="6596">11.589393150386215</cx:pt>
          <cx:pt idx="6597">14.228294102143117</cx:pt>
          <cx:pt idx="6598">14.482674571576139</cx:pt>
          <cx:pt idx="6599">12.739927010621242</cx:pt>
          <cx:pt idx="6600">10.879566924790049</cx:pt>
          <cx:pt idx="6601">13.587388859578191</cx:pt>
          <cx:pt idx="6602">14.255028368631157</cx:pt>
          <cx:pt idx="6603">12.865417786628353</cx:pt>
          <cx:pt idx="6604">9.9255972505151249</cx:pt>
          <cx:pt idx="6605">13.964204664811865</cx:pt>
          <cx:pt idx="6606">11.689348175993493</cx:pt>
          <cx:pt idx="6607">11.724867158537849</cx:pt>
          <cx:pt idx="6608">12.01779065544617</cx:pt>
          <cx:pt idx="6609">13.040983059112216</cx:pt>
          <cx:pt idx="6610">14.774936939367574</cx:pt>
          <cx:pt idx="6611">11.653598314588431</cx:pt>
          <cx:pt idx="6612">11.687098302355968</cx:pt>
          <cx:pt idx="6613">11.712580139976311</cx:pt>
          <cx:pt idx="6614">11.324050438615579</cx:pt>
          <cx:pt idx="6615">11.878708033188241</cx:pt>
          <cx:pt idx="6616">13.269361726848583</cx:pt>
          <cx:pt idx="6617">11.70053255396798</cx:pt>
          <cx:pt idx="6618">16.485433874243178</cx:pt>
          <cx:pt idx="6619">15.309090909489674</cx:pt>
          <cx:pt idx="6620">12.860996526983243</cx:pt>
          <cx:pt idx="6621">12.059765134434389</cx:pt>
          <cx:pt idx="6622">12.260176222909861</cx:pt>
          <cx:pt idx="6623">11.641026057954955</cx:pt>
          <cx:pt idx="6624">11.507535053538151</cx:pt>
          <cx:pt idx="6625">12.446919707831311</cx:pt>
          <cx:pt idx="6626">11.989783984564292</cx:pt>
          <cx:pt idx="6627">14.812361769325699</cx:pt>
          <cx:pt idx="6628">10.882811329717692</cx:pt>
          <cx:pt idx="6629">10.84466360064429</cx:pt>
          <cx:pt idx="6630">15.731628253035364</cx:pt>
          <cx:pt idx="6631">12.841478812858929</cx:pt>
          <cx:pt idx="6632">13.902366448743845</cx:pt>
          <cx:pt idx="6633">14.908088342284737</cx:pt>
          <cx:pt idx="6634">12.610652230388119</cx:pt>
          <cx:pt idx="6635">13.911645932834686</cx:pt>
          <cx:pt idx="6636">9.6897604386366449</cx:pt>
          <cx:pt idx="6637">9.4068510894121182</cx:pt>
          <cx:pt idx="6638">11.916673689749068</cx:pt>
          <cx:pt idx="6639">11.237211969065616</cx:pt>
          <cx:pt idx="6640">11.433078533883171</cx:pt>
          <cx:pt idx="6641">10.695759625431611</cx:pt>
          <cx:pt idx="6642">12.316527631438694</cx:pt>
          <cx:pt idx="6643">14.086895940519137</cx:pt>
          <cx:pt idx="6644">10.380517981442114</cx:pt>
          <cx:pt idx="6645">10.196294026036274</cx:pt>
          <cx:pt idx="6646">13.634866102516314</cx:pt>
          <cx:pt idx="6647">11.755104204915666</cx:pt>
          <cx:pt idx="6648">10.095337479791358</cx:pt>
          <cx:pt idx="6649">15.402168591850822</cx:pt>
          <cx:pt idx="6650">11.000011515567625</cx:pt>
          <cx:pt idx="6651">10.837769691712833</cx:pt>
          <cx:pt idx="6652">13.353507547980803</cx:pt>
          <cx:pt idx="6653">9.7598149614729586</cx:pt>
          <cx:pt idx="6654">11.953779601139269</cx:pt>
          <cx:pt idx="6655">10.706540038872532</cx:pt>
          <cx:pt idx="6656">12.912281070584136</cx:pt>
          <cx:pt idx="6657">11.842497504722626</cx:pt>
          <cx:pt idx="6658">11.853595392130943</cx:pt>
          <cx:pt idx="6659">11.829314993091653</cx:pt>
          <cx:pt idx="6660">11.877722852268331</cx:pt>
          <cx:pt idx="6661">12.14889322579358</cx:pt>
          <cx:pt idx="6662">12.556460401133107</cx:pt>
          <cx:pt idx="6663">14.941000195321136</cx:pt>
          <cx:pt idx="6664">12.555436874056243</cx:pt>
          <cx:pt idx="6665">14.208562273050632</cx:pt>
          <cx:pt idx="6666">12.687609280795099</cx:pt>
          <cx:pt idx="6667">13.167940566001102</cx:pt>
          <cx:pt idx="6668">13.437967176271801</cx:pt>
          <cx:pt idx="6669">8.9785052730889632</cx:pt>
          <cx:pt idx="6670">12.423817443377249</cx:pt>
          <cx:pt idx="6671">13.300296339661433</cx:pt>
          <cx:pt idx="6672">11.358567311189063</cx:pt>
          <cx:pt idx="6673">10.772133377009899</cx:pt>
          <cx:pt idx="6674">11.260062300145393</cx:pt>
          <cx:pt idx="6675">8.2382031652540011</cx:pt>
          <cx:pt idx="6676">15.161880905038576</cx:pt>
          <cx:pt idx="6677">13.40538399025534</cx:pt>
          <cx:pt idx="6678">9.4521705041908444</cx:pt>
          <cx:pt idx="6679">12.701470429814451</cx:pt>
          <cx:pt idx="6680">12.228186430255937</cx:pt>
          <cx:pt idx="6681">14.377147992839303</cx:pt>
          <cx:pt idx="6682">11.358943961383355</cx:pt>
          <cx:pt idx="6683">12.860066773184164</cx:pt>
          <cx:pt idx="6684">10.28927088403314</cx:pt>
          <cx:pt idx="6685">12.069448407576674</cx:pt>
          <cx:pt idx="6686">10.35231346548602</cx:pt>
          <cx:pt idx="6687">12.658842734991955</cx:pt>
          <cx:pt idx="6688">10.855802753392236</cx:pt>
          <cx:pt idx="6689">13.30950258944894</cx:pt>
          <cx:pt idx="6690">14.286280471288379</cx:pt>
          <cx:pt idx="6691">8.140550135650237</cx:pt>
          <cx:pt idx="6692">14.510175658346276</cx:pt>
          <cx:pt idx="6693">11.696801924860528</cx:pt>
          <cx:pt idx="6694">10.38908186541407</cx:pt>
          <cx:pt idx="6695">11.911476235722635</cx:pt>
          <cx:pt idx="6696">8.6705333614440043</cx:pt>
          <cx:pt idx="6697">9.7472145085604005</cx:pt>
          <cx:pt idx="6698">13.681279575594624</cx:pt>
          <cx:pt idx="6699">13.188211325917823</cx:pt>
          <cx:pt idx="6700">11.352012099524659</cx:pt>
          <cx:pt idx="6701">12.33790394566091</cx:pt>
          <cx:pt idx="6702">11.503565186932905</cx:pt>
          <cx:pt idx="6703">12.904978035792155</cx:pt>
          <cx:pt idx="6704">13.770660947187224</cx:pt>
          <cx:pt idx="6705">9.076006033203587</cx:pt>
          <cx:pt idx="6706">14.599857038452866</cx:pt>
          <cx:pt idx="6707">12.271837789413549</cx:pt>
          <cx:pt idx="6708">12.244902664855552</cx:pt>
          <cx:pt idx="6709">10.999426587408713</cx:pt>
          <cx:pt idx="6710">11.531830751892727</cx:pt>
          <cx:pt idx="6711">11.77029083238088</cx:pt>
          <cx:pt idx="6712">12.763878933546042</cx:pt>
          <cx:pt idx="6713">12.13533457574243</cx:pt>
          <cx:pt idx="6714">8.7716166262442812</cx:pt>
          <cx:pt idx="6715">10.285399880599771</cx:pt>
          <cx:pt idx="6716">14.467850099373123</cx:pt>
          <cx:pt idx="6717">11.28789031650655</cx:pt>
          <cx:pt idx="6718">9.0357229914568489</cx:pt>
          <cx:pt idx="6719">12.419344182982943</cx:pt>
          <cx:pt idx="6720">11.50898428860728</cx:pt>
          <cx:pt idx="6721">15.101529812979363</cx:pt>
          <cx:pt idx="6722">13.560665815584844</cx:pt>
          <cx:pt idx="6723">11.177414770535949</cx:pt>
          <cx:pt idx="6724">10.112224840238092</cx:pt>
          <cx:pt idx="6725">12.743614906146446</cx:pt>
          <cx:pt idx="6726">9.9405249148422641</cx:pt>
          <cx:pt idx="6727">11.913223100766526</cx:pt>
          <cx:pt idx="6728">10.900938393786475</cx:pt>
          <cx:pt idx="6729">10.919503004109835</cx:pt>
          <cx:pt idx="6730">10.206907721894003</cx:pt>
          <cx:pt idx="6731">11.898645378392063</cx:pt>
          <cx:pt idx="6732">8.5813315910985821</cx:pt>
          <cx:pt idx="6733">10.666159497473306</cx:pt>
          <cx:pt idx="6734">12.687256976362733</cx:pt>
          <cx:pt idx="6735">14.441481863501512</cx:pt>
          <cx:pt idx="6736">12.565300451948131</cx:pt>
          <cx:pt idx="6737">13.283571048455062</cx:pt>
          <cx:pt idx="6738">15.495213361486298</cx:pt>
          <cx:pt idx="6739">13.349822586403347</cx:pt>
          <cx:pt idx="6740">11.94307443062497</cx:pt>
          <cx:pt idx="6741">12.74437300821193</cx:pt>
          <cx:pt idx="6742">13.234800464889243</cx:pt>
          <cx:pt idx="6743">13.974600420649864</cx:pt>
          <cx:pt idx="6744">14.806875730298259</cx:pt>
          <cx:pt idx="6745">10.877409149089306</cx:pt>
          <cx:pt idx="6746">13.900364080941072</cx:pt>
          <cx:pt idx="6747">12.054677499149069</cx:pt>
          <cx:pt idx="6748">13.235653680647525</cx:pt>
          <cx:pt idx="6749">12.513822610458742</cx:pt>
          <cx:pt idx="6750">10.564334813887765</cx:pt>
          <cx:pt idx="6751">9.7819860266258658</cx:pt>
          <cx:pt idx="6752">12.814744612005052</cx:pt>
          <cx:pt idx="6753">11.945535476485729</cx:pt>
          <cx:pt idx="6754">11.053144194288905</cx:pt>
          <cx:pt idx="6755">14.992414878190283</cx:pt>
          <cx:pt idx="6756">16.20934759163314</cx:pt>
          <cx:pt idx="6757">13.982791289794513</cx:pt>
          <cx:pt idx="6758">15.739784464305449</cx:pt>
          <cx:pt idx="6759">13.164790625783201</cx:pt>
          <cx:pt idx="6760">10.677046185629697</cx:pt>
          <cx:pt idx="6761">11.272089451255209</cx:pt>
          <cx:pt idx="6762">13.448102609143101</cx:pt>
          <cx:pt idx="6763">11.935279265965415</cx:pt>
          <cx:pt idx="6764">12.016177136731656</cx:pt>
          <cx:pt idx="6765">15.520945213200111</cx:pt>
          <cx:pt idx="6766">13.799652501490014</cx:pt>
          <cx:pt idx="6767">10.299099299812781</cx:pt>
          <cx:pt idx="6768">10.09605612568342</cx:pt>
          <cx:pt idx="6769">12.212982766289521</cx:pt>
          <cx:pt idx="6770">14.151662488528515</cx:pt>
          <cx:pt idx="6771">11.202535616593359</cx:pt>
          <cx:pt idx="6772">11.016994704561919</cx:pt>
          <cx:pt idx="6773">14.769549504147925</cx:pt>
          <cx:pt idx="6774">14.281338219240919</cx:pt>
          <cx:pt idx="6775">14.733775747746757</cx:pt>
          <cx:pt idx="6776">11.209338286648357</cx:pt>
          <cx:pt idx="6777">9.3672657749878603</cx:pt>
          <cx:pt idx="6778">9.4438876661300526</cx:pt>
          <cx:pt idx="6779">14.124062543221852</cx:pt>
          <cx:pt idx="6780">14.398890951570531</cx:pt>
          <cx:pt idx="6781">14.624345787187927</cx:pt>
          <cx:pt idx="6782">13.430740969318478</cx:pt>
          <cx:pt idx="6783">10.59179640622291</cx:pt>
          <cx:pt idx="6784">13.228438645477747</cx:pt>
          <cx:pt idx="6785">12.381952086458645</cx:pt>
          <cx:pt idx="6786">11.593443648493798</cx:pt>
          <cx:pt idx="6787">8.9649506638311092</cx:pt>
          <cx:pt idx="6788">12.278013644542565</cx:pt>
          <cx:pt idx="6789">14.064713706481538</cx:pt>
          <cx:pt idx="6790">12.797267510013436</cx:pt>
          <cx:pt idx="6791">15.211607699475309</cx:pt>
          <cx:pt idx="6792">11.387508952005305</cx:pt>
          <cx:pt idx="6793">12.916288392434037</cx:pt>
          <cx:pt idx="6794">13.007717402861333</cx:pt>
          <cx:pt idx="6795">15.281696888214926</cx:pt>
          <cx:pt idx="6796">10.652300729644105</cx:pt>
          <cx:pt idx="6797">13.911686776905537</cx:pt>
          <cx:pt idx="6798">9.9932238929711321</cx:pt>
          <cx:pt idx="6799">11.813578129756156</cx:pt>
          <cx:pt idx="6800">12.881034763000246</cx:pt>
          <cx:pt idx="6801">14.874205695548483</cx:pt>
          <cx:pt idx="6802">11.992343431739508</cx:pt>
          <cx:pt idx="6803">15.66327321531187</cx:pt>
          <cx:pt idx="6804">11.181065065453051</cx:pt>
          <cx:pt idx="6805">9.1141491238716945</cx:pt>
          <cx:pt idx="6806">13.286167014996906</cx:pt>
          <cx:pt idx="6807">8.6900646940621673</cx:pt>
          <cx:pt idx="6808">12.284412769428755</cx:pt>
          <cx:pt idx="6809">10.968806804293811</cx:pt>
          <cx:pt idx="6810">13.301244688184349</cx:pt>
          <cx:pt idx="6811">9.2571807935160777</cx:pt>
          <cx:pt idx="6812">11.748518073806233</cx:pt>
          <cx:pt idx="6813">12.725531800206394</cx:pt>
          <cx:pt idx="6814">14.508231125789049</cx:pt>
          <cx:pt idx="6815">12.129689164316961</cx:pt>
          <cx:pt idx="6816">12.975975058306016</cx:pt>
          <cx:pt idx="6817">13.56060503840734</cx:pt>
          <cx:pt idx="6818">11.710423009689828</cx:pt>
          <cx:pt idx="6819">10.147172720601743</cx:pt>
          <cx:pt idx="6820">13.70652699400395</cx:pt>
          <cx:pt idx="6821">12.048753917684804</cx:pt>
          <cx:pt idx="6822">13.39165131922511</cx:pt>
          <cx:pt idx="6823">11.232906510647164</cx:pt>
          <cx:pt idx="6824">11.696279110688188</cx:pt>
          <cx:pt idx="6825">12.453578748696264</cx:pt>
          <cx:pt idx="6826">12.483085438871745</cx:pt>
          <cx:pt idx="6827">13.893341326946532</cx:pt>
          <cx:pt idx="6828">12.362048634983674</cx:pt>
          <cx:pt idx="6829">13.416275694061222</cx:pt>
          <cx:pt idx="6830">12.615969336815709</cx:pt>
          <cx:pt idx="6831">14.60443282002362</cx:pt>
          <cx:pt idx="6832">9.7601867403898002</cx:pt>
          <cx:pt idx="6833">12.631535012587179</cx:pt>
          <cx:pt idx="6834">9.0992599889244232</cx:pt>
          <cx:pt idx="6835">10.871985926917642</cx:pt>
          <cx:pt idx="6836">12.745796734243452</cx:pt>
          <cx:pt idx="6837">13.127023078368479</cx:pt>
          <cx:pt idx="6838">13.298049591300037</cx:pt>
          <cx:pt idx="6839">9.384706283982009</cx:pt>
          <cx:pt idx="6840">9.583343106690263</cx:pt>
          <cx:pt idx="6841">11.608137908425894</cx:pt>
          <cx:pt idx="6842">10.495775418062539</cx:pt>
          <cx:pt idx="6843">11.618865454446462</cx:pt>
          <cx:pt idx="6844">14.353548513595888</cx:pt>
          <cx:pt idx="6845">15.863049908765097</cx:pt>
          <cx:pt idx="6846">11.798591810660264</cx:pt>
          <cx:pt idx="6847">12.041526129225648</cx:pt>
          <cx:pt idx="6848">13.183251436726289</cx:pt>
          <cx:pt idx="6849">12.994013880017933</cx:pt>
          <cx:pt idx="6850">13.824486341143665</cx:pt>
          <cx:pt idx="6851">11.04722526964917</cx:pt>
          <cx:pt idx="6852">10.422131459576834</cx:pt>
          <cx:pt idx="6853">12.096825851325249</cx:pt>
          <cx:pt idx="6854">11.551078325616063</cx:pt>
          <cx:pt idx="6855">11.974896003437969</cx:pt>
          <cx:pt idx="6856">14.652850763802906</cx:pt>
          <cx:pt idx="6857">10.974841628794614</cx:pt>
          <cx:pt idx="6858">10.124108458696034</cx:pt>
          <cx:pt idx="6859">14.775812339840073</cx:pt>
          <cx:pt idx="6860">10.710730245409001</cx:pt>
          <cx:pt idx="6861">12.276446722950212</cx:pt>
          <cx:pt idx="6862">12.552075729526004</cx:pt>
          <cx:pt idx="6863">11.315114372298943</cx:pt>
          <cx:pt idx="6864">13.100531780734554</cx:pt>
          <cx:pt idx="6865">16.635051549155634</cx:pt>
          <cx:pt idx="6866">15.145837210730631</cx:pt>
          <cx:pt idx="6867">9.6172242378708432</cx:pt>
          <cx:pt idx="6868">10.676361411455895</cx:pt>
          <cx:pt idx="6869">10.906590647133822</cx:pt>
          <cx:pt idx="6870">10.004274582629924</cx:pt>
          <cx:pt idx="6871">12.387899899614382</cx:pt>
          <cx:pt idx="6872">14.621534994327773</cx:pt>
          <cx:pt idx="6873">12.372307668918987</cx:pt>
          <cx:pt idx="6874">11.38657535638724</cx:pt>
          <cx:pt idx="6875">14.098297879059228</cx:pt>
          <cx:pt idx="6876">9.8243113351086873</cx:pt>
          <cx:pt idx="6877">11.876430954822206</cx:pt>
          <cx:pt idx="6878">13.635903638520473</cx:pt>
          <cx:pt idx="6879">15.554208568689786</cx:pt>
          <cx:pt idx="6880">11.058057045723213</cx:pt>
          <cx:pt idx="6881">12.480416057834573</cx:pt>
          <cx:pt idx="6882">11.547824081781476</cx:pt>
          <cx:pt idx="6883">12.601174191260755</cx:pt>
          <cx:pt idx="6884">9.8896119793330772</cx:pt>
          <cx:pt idx="6885">13.23503937913569</cx:pt>
          <cx:pt idx="6886">9.8016253633959547</cx:pt>
          <cx:pt idx="6887">12.14371320871267</cx:pt>
          <cx:pt idx="6888">12.191802050273433</cx:pt>
          <cx:pt idx="6889">12.600389859551047</cx:pt>
          <cx:pt idx="6890">13.208538942761443</cx:pt>
          <cx:pt idx="6891">15.311122063355764</cx:pt>
          <cx:pt idx="6892">12.018017737351409</cx:pt>
          <cx:pt idx="6893">11.299986135622753</cx:pt>
          <cx:pt idx="6894">9.9164633055855802</cx:pt>
          <cx:pt idx="6895">10.633428746522499</cx:pt>
          <cx:pt idx="6896">13.919777612886305</cx:pt>
          <cx:pt idx="6897">14.181542535529326</cx:pt>
          <cx:pt idx="6898">13.203302502219705</cx:pt>
          <cx:pt idx="6899">9.4269466589623079</cx:pt>
          <cx:pt idx="6900">11.380232190504506</cx:pt>
          <cx:pt idx="6901">13.685199974314891</cx:pt>
          <cx:pt idx="6902">9.6319146811314642</cx:pt>
          <cx:pt idx="6903">12.156504271787252</cx:pt>
          <cx:pt idx="6904">10.951198423747661</cx:pt>
          <cx:pt idx="6905">12.621434958475859</cx:pt>
          <cx:pt idx="6906">13.644628619639048</cx:pt>
          <cx:pt idx="6907">13.748157912765027</cx:pt>
          <cx:pt idx="6908">11.136526908477945</cx:pt>
          <cx:pt idx="6909">13.030377338922829</cx:pt>
          <cx:pt idx="6910">11.343568505458274</cx:pt>
          <cx:pt idx="6911">9.6043372316024538</cx:pt>
          <cx:pt idx="6912">11.583657176680113</cx:pt>
          <cx:pt idx="6913">11.664958234638492</cx:pt>
          <cx:pt idx="6914">14.014758068709515</cx:pt>
          <cx:pt idx="6915">14.100129914044537</cx:pt>
          <cx:pt idx="6916">10.278126718095493</cx:pt>
          <cx:pt idx="6917">10.988522214905631</cx:pt>
          <cx:pt idx="6918">12.039289165214869</cx:pt>
          <cx:pt idx="6919">7.9556771869113039</cx:pt>
          <cx:pt idx="6920">12.566637203603435</cx:pt>
          <cx:pt idx="6921">9.8392120278761936</cx:pt>
          <cx:pt idx="6922">11.685088109742136</cx:pt>
          <cx:pt idx="6923">13.539458562157373</cx:pt>
          <cx:pt idx="6924">14.631573561161943</cx:pt>
          <cx:pt idx="6925">13.495739410029829</cx:pt>
          <cx:pt idx="6926">9.5077974640431151</cx:pt>
          <cx:pt idx="6927">14.483530457784619</cx:pt>
          <cx:pt idx="6928">11.809059531163987</cx:pt>
          <cx:pt idx="6929">11.720665206220721</cx:pt>
          <cx:pt idx="6930">11.701940856333231</cx:pt>
          <cx:pt idx="6931">13.385674594606854</cx:pt>
          <cx:pt idx="6932">13.457074320708232</cx:pt>
          <cx:pt idx="6933">11.256374874692193</cx:pt>
          <cx:pt idx="6934">12.057375315562588</cx:pt>
          <cx:pt idx="6935">13.548727097304134</cx:pt>
          <cx:pt idx="6936">13.304659579456784</cx:pt>
          <cx:pt idx="6937">9.2803329916388364</cx:pt>
          <cx:pt idx="6938">12.056018303563919</cx:pt>
          <cx:pt idx="6939">13.82315959355576</cx:pt>
          <cx:pt idx="6940">12.209152391598762</cx:pt>
          <cx:pt idx="6941">12.774518510980906</cx:pt>
          <cx:pt idx="6942">12.109253982530772</cx:pt>
          <cx:pt idx="6943">9.1782482231533056</cx:pt>
          <cx:pt idx="6944">12.576798918352916</cx:pt>
          <cx:pt idx="6945">10.849488751853503</cx:pt>
          <cx:pt idx="6946">12.339645403002457</cx:pt>
          <cx:pt idx="6947">12.748701873189468</cx:pt>
          <cx:pt idx="6948">13.962664872588071</cx:pt>
          <cx:pt idx="6949">13.330138670120299</cx:pt>
          <cx:pt idx="6950">8.7351893846713633</cx:pt>
          <cx:pt idx="6951">13.174928555116145</cx:pt>
          <cx:pt idx="6952">10.793693293415608</cx:pt>
          <cx:pt idx="6953">14.441406541068552</cx:pt>
          <cx:pt idx="6954">11.929859686415194</cx:pt>
          <cx:pt idx="6955">16.696338316540515</cx:pt>
          <cx:pt idx="6956">11.408514713177846</cx:pt>
          <cx:pt idx="6957">12.777470303644511</cx:pt>
          <cx:pt idx="6958">13.167124387139035</cx:pt>
          <cx:pt idx="6959">12.986387090668607</cx:pt>
          <cx:pt idx="6960">11.456188637881702</cx:pt>
          <cx:pt idx="6961">11.100277319536721</cx:pt>
          <cx:pt idx="6962">11.330645638149882</cx:pt>
          <cx:pt idx="6963">10.61723270015824</cx:pt>
          <cx:pt idx="6964">14.866490914503927</cx:pt>
          <cx:pt idx="6965">12.401895935980797</cx:pt>
          <cx:pt idx="6966">14.935447356986202</cx:pt>
          <cx:pt idx="6967">16.439496547610982</cx:pt>
          <cx:pt idx="6968">12.31259265255707</cx:pt>
          <cx:pt idx="6969">13.503337566659024</cx:pt>
          <cx:pt idx="6970">14.767836506619025</cx:pt>
          <cx:pt idx="6971">15.762830926050651</cx:pt>
          <cx:pt idx="6972">13.362324907419039</cx:pt>
          <cx:pt idx="6973">10.435046804061407</cx:pt>
          <cx:pt idx="6974">12.679012495841558</cx:pt>
          <cx:pt idx="6975">11.490949865949194</cx:pt>
          <cx:pt idx="6976">10.41845977706341</cx:pt>
          <cx:pt idx="6977">12.905230105341886</cx:pt>
          <cx:pt idx="6978">11.448856436599787</cx:pt>
          <cx:pt idx="6979">14.925367478550433</cx:pt>
          <cx:pt idx="6980">14.079143926827481</cx:pt>
          <cx:pt idx="6981">10.65938724470586</cx:pt>
          <cx:pt idx="6982">13.788043583432408</cx:pt>
          <cx:pt idx="6983">14.350424249900799</cx:pt>
          <cx:pt idx="6984">15.664736483037675</cx:pt>
          <cx:pt idx="6985">12.805848573783935</cx:pt>
          <cx:pt idx="6986">13.398585029041849</cx:pt>
          <cx:pt idx="6987">11.525131274608437</cx:pt>
          <cx:pt idx="6988">12.396129888642283</cx:pt>
          <cx:pt idx="6989">14.99732601159846</cx:pt>
          <cx:pt idx="6990">9.8357037242340759</cx:pt>
          <cx:pt idx="6991">10.314850448251203</cx:pt>
          <cx:pt idx="6992">9.4155768002408831</cx:pt>
          <cx:pt idx="6993">12.565560902529372</cx:pt>
          <cx:pt idx="6994">16.379680264865332</cx:pt>
          <cx:pt idx="6995">12.672782223442129</cx:pt>
          <cx:pt idx="6996">12.507085815451243</cx:pt>
          <cx:pt idx="6997">12.773992297142241</cx:pt>
          <cx:pt idx="6998">11.565682708385495</cx:pt>
          <cx:pt idx="6999">12.546390302468884</cx:pt>
          <cx:pt idx="7000">14.957972664745856</cx:pt>
          <cx:pt idx="7001">12.963348567087001</cx:pt>
          <cx:pt idx="7002">13.880897304618204</cx:pt>
          <cx:pt idx="7003">10.386859994423464</cx:pt>
          <cx:pt idx="7004">13.911705655906845</cx:pt>
          <cx:pt idx="7005">8.073378531811775</cx:pt>
          <cx:pt idx="7006">9.5653410478501399</cx:pt>
          <cx:pt idx="7007">10.928934692523432</cx:pt>
          <cx:pt idx="7008">11.291557658884962</cx:pt>
          <cx:pt idx="7009">12.600274651045263</cx:pt>
          <cx:pt idx="7010">13.849532065220124</cx:pt>
          <cx:pt idx="7011">14.163191803076433</cx:pt>
          <cx:pt idx="7012">12.215581679316873</cx:pt>
          <cx:pt idx="7013">12.644895224146797</cx:pt>
          <cx:pt idx="7014">12.830088945523144</cx:pt>
          <cx:pt idx="7015">13.024421347911414</cx:pt>
          <cx:pt idx="7016">10.760910495364341</cx:pt>
          <cx:pt idx="7017">12.205843030971307</cx:pt>
          <cx:pt idx="7018">12.641862279255299</cx:pt>
          <cx:pt idx="7019">11.864652725470579</cx:pt>
          <cx:pt idx="7020">12.840863498184735</cx:pt>
          <cx:pt idx="7021">12.974530214466263</cx:pt>
          <cx:pt idx="7022">12.777819905611256</cx:pt>
          <cx:pt idx="7023">13.735592283315706</cx:pt>
          <cx:pt idx="7024">10.113989151017332</cx:pt>
          <cx:pt idx="7025">13.049570890564365</cx:pt>
          <cx:pt idx="7026">14.07106801889514</cx:pt>
          <cx:pt idx="7027">13.308656902752753</cx:pt>
          <cx:pt idx="7028">13.673353348333153</cx:pt>
          <cx:pt idx="7029">15.874818829404662</cx:pt>
          <cx:pt idx="7030">11.101640109196353</cx:pt>
          <cx:pt idx="7031">13.160641386366427</cx:pt>
          <cx:pt idx="7032">11.668400624426623</cx:pt>
          <cx:pt idx="7033">13.738028057542786</cx:pt>
          <cx:pt idx="7034">11.139615599980987</cx:pt>
          <cx:pt idx="7035">8.1012645766393359</cx:pt>
          <cx:pt idx="7036">16.235937059192285</cx:pt>
          <cx:pt idx="7037">13.19686798258266</cx:pt>
          <cx:pt idx="7038">11.493504919028938</cx:pt>
          <cx:pt idx="7039">9.8155406344111356</cx:pt>
          <cx:pt idx="7040">11.708476256291316</cx:pt>
          <cx:pt idx="7041">14.19783276078215</cx:pt>
          <cx:pt idx="7042">14.485662842983528</cx:pt>
          <cx:pt idx="7043">13.859903664546961</cx:pt>
          <cx:pt idx="7044">10.759717217770524</cx:pt>
          <cx:pt idx="7045">10.173803262296818</cx:pt>
          <cx:pt idx="7046">14.249724188212609</cx:pt>
          <cx:pt idx="7047">9.9183375603063801</cx:pt>
          <cx:pt idx="7048">12.636104228699837</cx:pt>
          <cx:pt idx="7049">13.202209510301513</cx:pt>
          <cx:pt idx="7050">12.582973009691401</cx:pt>
          <cx:pt idx="7051">12.782655051147742</cx:pt>
          <cx:pt idx="7052">10.3907077717211</cx:pt>
          <cx:pt idx="7053">12.240276673228804</cx:pt>
          <cx:pt idx="7054">12.429056105249591</cx:pt>
          <cx:pt idx="7055">11.022863147931847</cx:pt>
          <cx:pt idx="7056">11.164207413630381</cx:pt>
          <cx:pt idx="7057">11.442535060147003</cx:pt>
          <cx:pt idx="7058">10.861032646377584</cx:pt>
          <cx:pt idx="7059">13.081192374873181</cx:pt>
          <cx:pt idx="7060">13.583899737030871</cx:pt>
          <cx:pt idx="7061">11.274035028900853</cx:pt>
          <cx:pt idx="7062">10.089463017250669</cx:pt>
          <cx:pt idx="7063">9.155297094038497</cx:pt>
          <cx:pt idx="7064">15.921010151755898</cx:pt>
          <cx:pt idx="7065">13.874479184407122</cx:pt>
          <cx:pt idx="7066">11.241057261218749</cx:pt>
          <cx:pt idx="7067">11.876911028092236</cx:pt>
          <cx:pt idx="7068">14.738922178706934</cx:pt>
          <cx:pt idx="7069">14.355434693369631</cx:pt>
          <cx:pt idx="7070">16.04904687299069</cx:pt>
          <cx:pt idx="7071">14.426257955674771</cx:pt>
          <cx:pt idx="7072">12.519786594469849</cx:pt>
          <cx:pt idx="7073">13.394143587261276</cx:pt>
          <cx:pt idx="7074">13.498239950066333</cx:pt>
          <cx:pt idx="7075">16.061025801032418</cx:pt>
          <cx:pt idx="7076">12.656062938960986</cx:pt>
          <cx:pt idx="7077">10.89006211177859</cx:pt>
          <cx:pt idx="7078">14.508567239707679</cx:pt>
          <cx:pt idx="7079">11.778255215808636</cx:pt>
          <cx:pt idx="7080">12.349863833125264</cx:pt>
          <cx:pt idx="7081">12.400445054951611</cx:pt>
          <cx:pt idx="7082">14.047918242801714</cx:pt>
          <cx:pt idx="7083">12.633086639482489</cx:pt>
          <cx:pt idx="7084">13.489849744982651</cx:pt>
          <cx:pt idx="7085">13.172597223077194</cx:pt>
          <cx:pt idx="7086">13.628954983670777</cx:pt>
          <cx:pt idx="7087">10.96297425184434</cx:pt>
          <cx:pt idx="7088">14.702441260981752</cx:pt>
          <cx:pt idx="7089">15.474318824408611</cx:pt>
          <cx:pt idx="7090">11.470689605805658</cx:pt>
          <cx:pt idx="7091">10.912544199861937</cx:pt>
          <cx:pt idx="7092">10.392171269033421</cx:pt>
          <cx:pt idx="7093">15.120995631311496</cx:pt>
          <cx:pt idx="7094">14.216971212957846</cx:pt>
          <cx:pt idx="7095">13.706777393948842</cx:pt>
          <cx:pt idx="7096">11.341610469133684</cx:pt>
          <cx:pt idx="7097">13.37796892677914</cx:pt>
          <cx:pt idx="7098">14.11156403158278</cx:pt>
          <cx:pt idx="7099">11.140624864305449</cx:pt>
          <cx:pt idx="7100">13.447598766752934</cx:pt>
          <cx:pt idx="7101">14.60015493733178</cx:pt>
          <cx:pt idx="7102">10.117045893133655</cx:pt>
          <cx:pt idx="7103">7.8283395606668451</cx:pt>
          <cx:pt idx="7104">11.358132333942146</cx:pt>
          <cx:pt idx="7105">12.907352395940913</cx:pt>
          <cx:pt idx="7106">14.188504269815214</cx:pt>
          <cx:pt idx="7107">10.923298283254187</cx:pt>
          <cx:pt idx="7108">14.244091484821652</cx:pt>
          <cx:pt idx="7109">13.008661983955426</cx:pt>
          <cx:pt idx="7110">14.365197381347016</cx:pt>
          <cx:pt idx="7111">12.275964334144478</cx:pt>
          <cx:pt idx="7112">14.156813172801748</cx:pt>
          <cx:pt idx="7113">15.089574948602566</cx:pt>
          <cx:pt idx="7114">12.362537318855264</cx:pt>
          <cx:pt idx="7115">15.663946733756276</cx:pt>
          <cx:pt idx="7116">10.922922300024096</cx:pt>
          <cx:pt idx="7117">14.143502049295849</cx:pt>
          <cx:pt idx="7118">10.917607205938669</cx:pt>
          <cx:pt idx="7119">13.282672950400126</cx:pt>
          <cx:pt idx="7120">12.573967353183873</cx:pt>
          <cx:pt idx="7121">13.587527492137099</cx:pt>
          <cx:pt idx="7122">12.852854115500529</cx:pt>
          <cx:pt idx="7123">14.446024827103768</cx:pt>
          <cx:pt idx="7124">11.965038308743212</cx:pt>
          <cx:pt idx="7125">10.40304817891661</cx:pt>
          <cx:pt idx="7126">13.503800075918075</cx:pt>
          <cx:pt idx="7127">11.494831957673304</cx:pt>
          <cx:pt idx="7128">12.213447930968051</cx:pt>
          <cx:pt idx="7129">12.961326172710406</cx:pt>
          <cx:pt idx="7130">12.635254726990787</cx:pt>
          <cx:pt idx="7131">9.0546418281799372</cx:pt>
          <cx:pt idx="7132">14.315453609999086</cx:pt>
          <cx:pt idx="7133">10.943213663547159</cx:pt>
          <cx:pt idx="7134">9.5259912898593893</cx:pt>
          <cx:pt idx="7135">15.925350678481374</cx:pt>
          <cx:pt idx="7136">13.934735097546881</cx:pt>
          <cx:pt idx="7137">12.89722483396659</cx:pt>
          <cx:pt idx="7138">10.784060929871318</cx:pt>
          <cx:pt idx="7139">11.234625620150888</cx:pt>
          <cx:pt idx="7140">13.131074325099565</cx:pt>
          <cx:pt idx="7141">10.948199364398763</cx:pt>
          <cx:pt idx="7142">13.764129509262609</cx:pt>
          <cx:pt idx="7143">10.62334244511297</cx:pt>
          <cx:pt idx="7144">12.001312846534907</cx:pt>
          <cx:pt idx="7145">12.437233269871994</cx:pt>
          <cx:pt idx="7146">10.983798357519404</cx:pt>
          <cx:pt idx="7147">13.994491676813999</cx:pt>
          <cx:pt idx="7148">13.095413505165299</cx:pt>
          <cx:pt idx="7149">14.789060602945394</cx:pt>
          <cx:pt idx="7150">13.571372873798868</cx:pt>
          <cx:pt idx="7151">14.17941797150746</cx:pt>
          <cx:pt idx="7152">11.67404907423907</cx:pt>
          <cx:pt idx="7153">11.112986033336808</cx:pt>
          <cx:pt idx="7154">10.277377221356781</cx:pt>
          <cx:pt idx="7155">13.341696295033332</cx:pt>
          <cx:pt idx="7156">12.106857811219928</cx:pt>
          <cx:pt idx="7157">13.539673502032883</cx:pt>
          <cx:pt idx="7158">14.131510112607115</cx:pt>
          <cx:pt idx="7159">12.672462958253689</cx:pt>
          <cx:pt idx="7160">12.759110210665588</cx:pt>
          <cx:pt idx="7161">12.711392529933363</cx:pt>
          <cx:pt idx="7162">13.228043891006248</cx:pt>
          <cx:pt idx="7163">9.9175088620943903</cx:pt>
          <cx:pt idx="7164">9.8636466727765093</cx:pt>
          <cx:pt idx="7165">12.21124037403084</cx:pt>
          <cx:pt idx="7166">13.316288323591161</cx:pt>
          <cx:pt idx="7167">12.091035399151389</cx:pt>
          <cx:pt idx="7168">10.278676553172064</cx:pt>
          <cx:pt idx="7169">13.853401454084285</cx:pt>
          <cx:pt idx="7170">10.842261957053026</cx:pt>
          <cx:pt idx="7171">11.543554155158718</cx:pt>
          <cx:pt idx="7172">10.331110028870697</cx:pt>
          <cx:pt idx="7173">10.338330512152648</cx:pt>
          <cx:pt idx="7174">10.892506639871382</cx:pt>
          <cx:pt idx="7175">11.363228882830803</cx:pt>
          <cx:pt idx="7176">10.247786987791136</cx:pt>
          <cx:pt idx="7177">10.256560937738481</cx:pt>
          <cx:pt idx="7178">14.059910710483802</cx:pt>
          <cx:pt idx="7179">12.155384581021032</cx:pt>
          <cx:pt idx="7180">9.3473128142599258</cx:pt>
          <cx:pt idx="7181">10.977035074164455</cx:pt>
          <cx:pt idx="7182">15.749320224055118</cx:pt>
          <cx:pt idx="7183">15.348654059201699</cx:pt>
          <cx:pt idx="7184">11.901981692202865</cx:pt>
          <cx:pt idx="7185">11.023467374549453</cx:pt>
          <cx:pt idx="7186">9.8945062352699562</cx:pt>
          <cx:pt idx="7187">12.803596878767079</cx:pt>
          <cx:pt idx="7188">14.699295658034936</cx:pt>
          <cx:pt idx="7189">9.1763442323819611</cx:pt>
          <cx:pt idx="7190">13.485725210105226</cx:pt>
          <cx:pt idx="7191">13.716945793611885</cx:pt>
          <cx:pt idx="7192">7.8853475370756332</cx:pt>
          <cx:pt idx="7193">9.244910435147224</cx:pt>
          <cx:pt idx="7194">11.139582350769116</cx:pt>
          <cx:pt idx="7195">13.103697782328933</cx:pt>
          <cx:pt idx="7196">9.9049196374505595</cx:pt>
          <cx:pt idx="7197">12.819491935516345</cx:pt>
          <cx:pt idx="7198">11.79929571195637</cx:pt>
          <cx:pt idx="7199">11.476320226491861</cx:pt>
          <cx:pt idx="7200">10.494622306554373</cx:pt>
          <cx:pt idx="7201">12.35802622870257</cx:pt>
          <cx:pt idx="7202">13.750622246153419</cx:pt>
          <cx:pt idx="7203">11.633843894792385</cx:pt>
          <cx:pt idx="7204">12.938978670948201</cx:pt>
          <cx:pt idx="7205">14.31206756737174</cx:pt>
          <cx:pt idx="7206">11.540526220081356</cx:pt>
          <cx:pt idx="7207">11.687661481933626</cx:pt>
          <cx:pt idx="7208">14.431617495769183</cx:pt>
          <cx:pt idx="7209">11.710073316510131</cx:pt>
          <cx:pt idx="7210">9.9577190971246026</cx:pt>
          <cx:pt idx="7211">12.812016046718995</cx:pt>
          <cx:pt idx="7212">9.4627494829998451</cx:pt>
          <cx:pt idx="7213">11.490558149156028</cx:pt>
          <cx:pt idx="7214">12.495659645585874</cx:pt>
          <cx:pt idx="7215">10.180736429011375</cx:pt>
          <cx:pt idx="7216">11.694912916424249</cx:pt>
          <cx:pt idx="7217">13.650458408272922</cx:pt>
          <cx:pt idx="7218">12.746132593285294</cx:pt>
          <cx:pt idx="7219">13.369782957729738</cx:pt>
          <cx:pt idx="7220">9.1176869959714058</cx:pt>
          <cx:pt idx="7221">11.0173717040076</cx:pt>
          <cx:pt idx="7222">11.488360711837785</cx:pt>
          <cx:pt idx="7223">13.795742532411953</cx:pt>
          <cx:pt idx="7224">12.615115069215589</cx:pt>
          <cx:pt idx="7225">11.353380472726705</cx:pt>
          <cx:pt idx="7226">12.064691504042147</cx:pt>
          <cx:pt idx="7227">13.881605442131617</cx:pt>
          <cx:pt idx="7228">10.215621949816269</cx:pt>
          <cx:pt idx="7229">10.710220513160111</cx:pt>
          <cx:pt idx="7230">12.353269694056729</cx:pt>
          <cx:pt idx="7231">12.628743364179785</cx:pt>
          <cx:pt idx="7232">14.650177779138462</cx:pt>
          <cx:pt idx="7233">11.149534341039754</cx:pt>
          <cx:pt idx="7234">12.651725594503649</cx:pt>
          <cx:pt idx="7235">11.76376333312975</cx:pt>
          <cx:pt idx="7236">11.659240232962814</cx:pt>
          <cx:pt idx="7237">10.437535380186883</cx:pt>
          <cx:pt idx="7238">14.195326380331547</cx:pt>
          <cx:pt idx="7239">10.054253275333419</cx:pt>
          <cx:pt idx="7240">11.291762882106397</cx:pt>
          <cx:pt idx="7241">12.600025404943052</cx:pt>
          <cx:pt idx="7242">12.658954399366189</cx:pt>
          <cx:pt idx="7243">13.955685301629902</cx:pt>
          <cx:pt idx="7244">12.193302330136554</cx:pt>
          <cx:pt idx="7245">12.272588881798331</cx:pt>
          <cx:pt idx="7246">11.486614881822899</cx:pt>
          <cx:pt idx="7247">13.308392470064119</cx:pt>
          <cx:pt idx="7248">16.503843195938636</cx:pt>
          <cx:pt idx="7249">10.182568938267815</cx:pt>
          <cx:pt idx="7250">11.844787177148222</cx:pt>
          <cx:pt idx="7251">13.117900129977773</cx:pt>
          <cx:pt idx="7252">13.468256819123029</cx:pt>
          <cx:pt idx="7253">10.883660235294503</cx:pt>
          <cx:pt idx="7254">13.727304157790851</cx:pt>
          <cx:pt idx="7255">11.557739208781124</cx:pt>
          <cx:pt idx="7256">13.169460602307733</cx:pt>
          <cx:pt idx="7257">12.998866963459568</cx:pt>
          <cx:pt idx="7258">10.414629188343133</cx:pt>
          <cx:pt idx="7259">13.46910523013034</cx:pt>
          <cx:pt idx="7260">13.565385233750019</cx:pt>
          <cx:pt idx="7261">13.18625871814398</cx:pt>
          <cx:pt idx="7262">13.022631343261208</cx:pt>
          <cx:pt idx="7263">12.418018584092888</cx:pt>
          <cx:pt idx="7264">11.638078932115022</cx:pt>
          <cx:pt idx="7265">13.318806790355069</cx:pt>
          <cx:pt idx="7266">10.201813960536166</cx:pt>
          <cx:pt idx="7267">10.37068970883073</cx:pt>
          <cx:pt idx="7268">10.707652842406453</cx:pt>
          <cx:pt idx="7269">10.357127960232106</cx:pt>
          <cx:pt idx="7270">9.7029678035455795</cx:pt>
          <cx:pt idx="7271">10.243226452436678</cx:pt>
          <cx:pt idx="7272">12.61388294614197</cx:pt>
          <cx:pt idx="7273">7.9698596085520537</cx:pt>
          <cx:pt idx="7274">11.503452054721372</cx:pt>
          <cx:pt idx="7275">11.294138059209358</cx:pt>
          <cx:pt idx="7276">13.986376965098394</cx:pt>
          <cx:pt idx="7277">14.001884409576515</cx:pt>
          <cx:pt idx="7278">11.117080920982621</cx:pt>
          <cx:pt idx="7279">12.383276288049935</cx:pt>
          <cx:pt idx="7280">13.938814262189867</cx:pt>
          <cx:pt idx="7281">14.334610375313526</cx:pt>
          <cx:pt idx="7282">12.709538433825525</cx:pt>
          <cx:pt idx="7283">13.101810342939421</cx:pt>
          <cx:pt idx="7284">12.165287736521226</cx:pt>
          <cx:pt idx="7285">13.418253942904157</cx:pt>
          <cx:pt idx="7286">11.297328489099479</cx:pt>
          <cx:pt idx="7287">11.735516330309467</cx:pt>
          <cx:pt idx="7288">12.342115194281652</cx:pt>
          <cx:pt idx="7289">14.044459316100445</cx:pt>
          <cx:pt idx="7290">12.620185880475473</cx:pt>
          <cx:pt idx="7291">11.928801154797453</cx:pt>
          <cx:pt idx="7292">11.618476675309452</cx:pt>
          <cx:pt idx="7293">10.661828454673531</cx:pt>
          <cx:pt idx="7294">11.271907037185727</cx:pt>
          <cx:pt idx="7295">9.6605962708158835</cx:pt>
          <cx:pt idx="7296">12.032249755123932</cx:pt>
          <cx:pt idx="7297">13.801595441423467</cx:pt>
          <cx:pt idx="7298">11.61813217256875</cx:pt>
          <cx:pt idx="7299">14.092167307414437</cx:pt>
          <cx:pt idx="7300">12.139278226652452</cx:pt>
          <cx:pt idx="7301">13.517650685331638</cx:pt>
          <cx:pt idx="7302">14.375652261185381</cx:pt>
          <cx:pt idx="7303">14.205032611318323</cx:pt>
          <cx:pt idx="7304">13.757380909982729</cx:pt>
          <cx:pt idx="7305">13.121315985275334</cx:pt>
          <cx:pt idx="7306">13.278283665186287</cx:pt>
          <cx:pt idx="7307">13.058747105906271</cx:pt>
          <cx:pt idx="7308">11.324827946412137</cx:pt>
          <cx:pt idx="7309">13.122901062711083</cx:pt>
          <cx:pt idx="7310">11.659826671593091</cx:pt>
          <cx:pt idx="7311">12.217100844637015</cx:pt>
          <cx:pt idx="7312">9.7301345908754673</cx:pt>
          <cx:pt idx="7313">13.192055983337536</cx:pt>
          <cx:pt idx="7314">13.831105113066267</cx:pt>
          <cx:pt idx="7315">12.958881558965386</cx:pt>
          <cx:pt idx="7316">14.148152947439131</cx:pt>
          <cx:pt idx="7317">13.401985468789123</cx:pt>
          <cx:pt idx="7318">14.042975528519626</cx:pt>
          <cx:pt idx="7319">15.215917054847473</cx:pt>
          <cx:pt idx="7320">12.988573833528198</cx:pt>
          <cx:pt idx="7321">12.354805528084668</cx:pt>
          <cx:pt idx="7322">13.166096240032019</cx:pt>
          <cx:pt idx="7323">12.892297431720573</cx:pt>
          <cx:pt idx="7324">11.454273766141116</cx:pt>
          <cx:pt idx="7325">11.377391224706193</cx:pt>
          <cx:pt idx="7326">14.950084657287574</cx:pt>
          <cx:pt idx="7327">11.525626602734199</cx:pt>
          <cx:pt idx="7328">14.4305184624176</cx:pt>
          <cx:pt idx="7329">11.235673149104285</cx:pt>
          <cx:pt idx="7330">13.890584002991423</cx:pt>
          <cx:pt idx="7331">14.729877611503925</cx:pt>
          <cx:pt idx="7332">10.613672143371351</cx:pt>
          <cx:pt idx="7333">12.857520030895561</cx:pt>
          <cx:pt idx="7334">12.221015488631137</cx:pt>
          <cx:pt idx="7335">9.5904751881072769</cx:pt>
          <cx:pt idx="7336">14.130923119773204</cx:pt>
          <cx:pt idx="7337">11.205557288166588</cx:pt>
          <cx:pt idx="7338">10.947974545454221</cx:pt>
          <cx:pt idx="7339">12.082290071742969</cx:pt>
          <cx:pt idx="7340">10.249675059916173</cx:pt>
          <cx:pt idx="7341">11.089544402968544</cx:pt>
          <cx:pt idx="7342">12.854346129672461</cx:pt>
          <cx:pt idx="7343">13.883549978248821</cx:pt>
          <cx:pt idx="7344">12.226803744894337</cx:pt>
          <cx:pt idx="7345">13.293616829050807</cx:pt>
          <cx:pt idx="7346">16.163475068497803</cx:pt>
          <cx:pt idx="7347">12.306014329290688</cx:pt>
          <cx:pt idx="7348">10.77295222262935</cx:pt>
          <cx:pt idx="7349">11.265392229698385</cx:pt>
          <cx:pt idx="7350">11.209039739409679</cx:pt>
          <cx:pt idx="7351">11.973834926289726</cx:pt>
          <cx:pt idx="7352">12.625937363226731</cx:pt>
          <cx:pt idx="7353">7.9666432093938155</cx:pt>
          <cx:pt idx="7354">13.822216985443998</cx:pt>
          <cx:pt idx="7355">11.177458068808251</cx:pt>
          <cx:pt idx="7356">11.499033544377053</cx:pt>
          <cx:pt idx="7357">11.903515949551556</cx:pt>
          <cx:pt idx="7358">16.515088589962907</cx:pt>
          <cx:pt idx="7359">13.907715882126958</cx:pt>
          <cx:pt idx="7360">13.032177849061465</cx:pt>
          <cx:pt idx="7361">10.191405685436859</cx:pt>
          <cx:pt idx="7362">11.97921939830715</cx:pt>
          <cx:pt idx="7363">11.161831798523611</cx:pt>
          <cx:pt idx="7364">12.033738167949412</cx:pt>
          <cx:pt idx="7365">14.594240535641852</cx:pt>
          <cx:pt idx="7366">12.551789441066193</cx:pt>
          <cx:pt idx="7367">11.74964026439168</cx:pt>
          <cx:pt idx="7368">9.7611966771612195</cx:pt>
          <cx:pt idx="7369">12.486835022355857</cx:pt>
          <cx:pt idx="7370">12.777612909851801</cx:pt>
          <cx:pt idx="7371">11.437570144836606</cx:pt>
          <cx:pt idx="7372">11.351587425979575</cx:pt>
          <cx:pt idx="7373">12.17327575278156</cx:pt>
          <cx:pt idx="7374">9.1731881008521992</cx:pt>
          <cx:pt idx="7375">8.6724160878274201</cx:pt>
          <cx:pt idx="7376">13.016453617770017</cx:pt>
          <cx:pt idx="7377">11.006917737305841</cx:pt>
          <cx:pt idx="7378">15.170446589785406</cx:pt>
          <cx:pt idx="7379">14.090502573959219</cx:pt>
          <cx:pt idx="7380">12.599508628696054</cx:pt>
          <cx:pt idx="7381">14.705908741567406</cx:pt>
          <cx:pt idx="7382">13.56106798560851</cx:pt>
          <cx:pt idx="7383">13.603211814211429</cx:pt>
          <cx:pt idx="7384">13.417618429980463</cx:pt>
          <cx:pt idx="7385">10.852973515182304</cx:pt>
          <cx:pt idx="7386">11.927004481313856</cx:pt>
          <cx:pt idx="7387">10.502021031091884</cx:pt>
          <cx:pt idx="7388">13.226821155596982</cx:pt>
          <cx:pt idx="7389">14.247466523291269</cx:pt>
          <cx:pt idx="7390">11.826746993944612</cx:pt>
          <cx:pt idx="7391">12.086463569077498</cx:pt>
          <cx:pt idx="7392">11.061224559356363</cx:pt>
          <cx:pt idx="7393">13.045067573620173</cx:pt>
          <cx:pt idx="7394">13.300723916899495</cx:pt>
          <cx:pt idx="7395">14.583126052543454</cx:pt>
          <cx:pt idx="7396">9.9687680610690563</cx:pt>
          <cx:pt idx="7397">13.456511927102675</cx:pt>
          <cx:pt idx="7398">13.335242750652673</cx:pt>
          <cx:pt idx="7399">13.717145221750103</cx:pt>
          <cx:pt idx="7400">10.469166632870316</cx:pt>
          <cx:pt idx="7401">12.28910592339991</cx:pt>
          <cx:pt idx="7402">11.672021072524558</cx:pt>
          <cx:pt idx="7403">11.982610745392265</cx:pt>
          <cx:pt idx="7404">13.127982275301957</cx:pt>
          <cx:pt idx="7405">10.801670364985529</cx:pt>
          <cx:pt idx="7406">14.721935635958472</cx:pt>
          <cx:pt idx="7407">11.092985916839806</cx:pt>
          <cx:pt idx="7408">13.938992420717852</cx:pt>
          <cx:pt idx="7409">12.634594541198375</cx:pt>
          <cx:pt idx="7410">11.401717589913257</cx:pt>
          <cx:pt idx="7411">12.697668186891091</cx:pt>
          <cx:pt idx="7412">11.204466255155396</cx:pt>
          <cx:pt idx="7413">14.661730963519583</cx:pt>
          <cx:pt idx="7414">14.144544372353726</cx:pt>
          <cx:pt idx="7415">12.429914542457421</cx:pt>
          <cx:pt idx="7416">12.41012409690282</cx:pt>
          <cx:pt idx="7417">13.142964445407548</cx:pt>
          <cx:pt idx="7418">10.577686011369929</cx:pt>
          <cx:pt idx="7419">15.17262161557046</cx:pt>
          <cx:pt idx="7420">11.77414951252436</cx:pt>
          <cx:pt idx="7421">12.41799708036867</cx:pt>
          <cx:pt idx="7422">11.863585267395584</cx:pt>
          <cx:pt idx="7423">11.242856919700197</cx:pt>
          <cx:pt idx="7424">14.178923788610858</cx:pt>
          <cx:pt idx="7425">11.484343860097585</cx:pt>
          <cx:pt idx="7426">12.453092121731887</cx:pt>
          <cx:pt idx="7427">9.8563821064499191</cx:pt>
          <cx:pt idx="7428">12.064908609935195</cx:pt>
          <cx:pt idx="7429">12.452384450544061</cx:pt>
          <cx:pt idx="7430">12.48876894610364</cx:pt>
          <cx:pt idx="7431">13.28673824824727</cx:pt>
          <cx:pt idx="7432">13.57261224416307</cx:pt>
          <cx:pt idx="7433">17.577720605206967</cx:pt>
          <cx:pt idx="7434">13.81890155277847</cx:pt>
          <cx:pt idx="7435">12.332667069708094</cx:pt>
          <cx:pt idx="7436">16.774726849650008</cx:pt>
          <cx:pt idx="7437">11.257321499623359</cx:pt>
          <cx:pt idx="7438">13.691443535047025</cx:pt>
          <cx:pt idx="7439">9.0199308794176769</cx:pt>
          <cx:pt idx="7440">12.008773856443343</cx:pt>
          <cx:pt idx="7441">11.763397160077792</cx:pt>
          <cx:pt idx="7442">11.899346942447556</cx:pt>
          <cx:pt idx="7443">12.031432996290697</cx:pt>
          <cx:pt idx="7444">13.412026779113011</cx:pt>
          <cx:pt idx="7445">9.4811478294863232</cx:pt>
          <cx:pt idx="7446">14.9486497518285</cx:pt>
          <cx:pt idx="7447">13.402276189876874</cx:pt>
          <cx:pt idx="7448">12.660359557303064</cx:pt>
          <cx:pt idx="7449">14.300138368675157</cx:pt>
          <cx:pt idx="7450">11.365670244243647</cx:pt>
          <cx:pt idx="7451">10.580172100555805</cx:pt>
          <cx:pt idx="7452">13.188898955209149</cx:pt>
          <cx:pt idx="7453">12.807928193778809</cx:pt>
          <cx:pt idx="7454">14.816760828424297</cx:pt>
          <cx:pt idx="7455">9.4761828679773998</cx:pt>
          <cx:pt idx="7456">13.798796566463041</cx:pt>
          <cx:pt idx="7457">11.782667786027103</cx:pt>
          <cx:pt idx="7458">12.658782765035301</cx:pt>
          <cx:pt idx="7459">12.331093085526653</cx:pt>
          <cx:pt idx="7460">12.104013978718735</cx:pt>
          <cx:pt idx="7461">10.464692620167888</cx:pt>
          <cx:pt idx="7462">13.148940768885909</cx:pt>
          <cx:pt idx="7463">10.494967777566893</cx:pt>
          <cx:pt idx="7464">13.926188927024173</cx:pt>
          <cx:pt idx="7465">13.157461138119974</cx:pt>
          <cx:pt idx="7466">11.934993840679834</cx:pt>
          <cx:pt idx="7467">11.494718455906462</cx:pt>
          <cx:pt idx="7468">13.712527898528124</cx:pt>
          <cx:pt idx="7469">14.639430450962671</cx:pt>
          <cx:pt idx="7470">12.380606201155802</cx:pt>
          <cx:pt idx="7471">12.257548792736754</cx:pt>
          <cx:pt idx="7472">13.461582532906187</cx:pt>
          <cx:pt idx="7473">14.885428925290121</cx:pt>
          <cx:pt idx="7474">13.689386866473983</cx:pt>
          <cx:pt idx="7475">11.937762413208869</cx:pt>
          <cx:pt idx="7476">12.020094397834212</cx:pt>
          <cx:pt idx="7477">9.4390350454187821</cx:pt>
          <cx:pt idx="7478">11.530772245950299</cx:pt>
          <cx:pt idx="7479">10.467978847997175</cx:pt>
          <cx:pt idx="7480">12.303033036797588</cx:pt>
          <cx:pt idx="7481">9.1146197650964584</cx:pt>
          <cx:pt idx="7482">14.167625880251714</cx:pt>
          <cx:pt idx="7483">10.606219248921853</cx:pt>
          <cx:pt idx="7484">8.8640275892969491</cx:pt>
          <cx:pt idx="7485">9.5354560550782814</cx:pt>
          <cx:pt idx="7486">12.414581781288954</cx:pt>
          <cx:pt idx="7487">12.336661499291262</cx:pt>
          <cx:pt idx="7488">13.182333094219855</cx:pt>
          <cx:pt idx="7489">11.853639446415198</cx:pt>
          <cx:pt idx="7490">10.989705818429051</cx:pt>
          <cx:pt idx="7491">14.817228926039027</cx:pt>
          <cx:pt idx="7492">12.40289791886595</cx:pt>
          <cx:pt idx="7493">12.91963438380736</cx:pt>
          <cx:pt idx="7494">11.365155543304285</cx:pt>
          <cx:pt idx="7495">12.064387598003762</cx:pt>
          <cx:pt idx="7496">11.459431843403571</cx:pt>
          <cx:pt idx="7497">11.960214282859511</cx:pt>
          <cx:pt idx="7498">15.245003349486565</cx:pt>
          <cx:pt idx="7499">10.915704153211509</cx:pt>
          <cx:pt idx="7500">13.484771635330631</cx:pt>
          <cx:pt idx="7501">12.064083641054546</cx:pt>
          <cx:pt idx="7502">12.650066692911267</cx:pt>
          <cx:pt idx="7503">10.801639642459371</cx:pt>
          <cx:pt idx="7504">12.619179259027257</cx:pt>
          <cx:pt idx="7505">13.981201125286814</cx:pt>
          <cx:pt idx="7506">14.141098563235829</cx:pt>
          <cx:pt idx="7507">13.045878700792253</cx:pt>
          <cx:pt idx="7508">12.259307143939996</cx:pt>
          <cx:pt idx="7509">13.267446639467572</cx:pt>
          <cx:pt idx="7510">15.265096895688485</cx:pt>
          <cx:pt idx="7511">12.013909490289851</cx:pt>
          <cx:pt idx="7512">12.620782864714343</cx:pt>
          <cx:pt idx="7513">12.148982177350922</cx:pt>
          <cx:pt idx="7514">11.534987184944267</cx:pt>
          <cx:pt idx="7515">14.89756984091872</cx:pt>
          <cx:pt idx="7516">11.359645108840477</cx:pt>
          <cx:pt idx="7517">11.765132058263271</cx:pt>
          <cx:pt idx="7518">12.721162463433437</cx:pt>
          <cx:pt idx="7519">14.623700566260412</cx:pt>
          <cx:pt idx="7520">8.8471861191930614</cx:pt>
          <cx:pt idx="7521">12.145464752141594</cx:pt>
          <cx:pt idx="7522">11.778271756485738</cx:pt>
          <cx:pt idx="7523">8.996981987676282</cx:pt>
          <cx:pt idx="7524">12.247392884832269</cx:pt>
          <cx:pt idx="7525">12.63734723696361</cx:pt>
          <cx:pt idx="7526">15.174027828799598</cx:pt>
          <cx:pt idx="7527">12.858943594599337</cx:pt>
          <cx:pt idx="7528">10.428162520858255</cx:pt>
          <cx:pt idx="7529">12.727211449917617</cx:pt>
          <cx:pt idx="7530">10.010302930470406</cx:pt>
          <cx:pt idx="7531">10.101167436240798</cx:pt>
          <cx:pt idx="7532">16.198595820079497</cx:pt>
          <cx:pt idx="7533">12.45708176652635</cx:pt>
          <cx:pt idx="7534">11.218088627908291</cx:pt>
          <cx:pt idx="7535">14.023796675042462</cx:pt>
          <cx:pt idx="7536">10.082848863483894</cx:pt>
          <cx:pt idx="7537">12.530066065499561</cx:pt>
          <cx:pt idx="7538">8.0273935798231353</cx:pt>
          <cx:pt idx="7539">13.252864483127114</cx:pt>
          <cx:pt idx="7540">10.493276243214584</cx:pt>
          <cx:pt idx="7541">15.081140497970733</cx:pt>
          <cx:pt idx="7542">12.909749369908731</cx:pt>
          <cx:pt idx="7543">13.49029494072103</cx:pt>
          <cx:pt idx="7544">13.313732262624281</cx:pt>
          <cx:pt idx="7545">11.71451879829667</cx:pt>
          <cx:pt idx="7546">10.250321286229164</cx:pt>
          <cx:pt idx="7547">12.373689641569717</cx:pt>
          <cx:pt idx="7548">13.542051243060605</cx:pt>
          <cx:pt idx="7549">13.780632225884768</cx:pt>
          <cx:pt idx="7550">9.9353731103447771</cx:pt>
          <cx:pt idx="7551">12.802514849873864</cx:pt>
          <cx:pt idx="7552">10.184236379894354</cx:pt>
          <cx:pt idx="7553">11.863089017146697</cx:pt>
          <cx:pt idx="7554">14.001782365740224</cx:pt>
          <cx:pt idx="7555">13.381090872742259</cx:pt>
          <cx:pt idx="7556">13.829033404302178</cx:pt>
          <cx:pt idx="7557">11.971061018751534</cx:pt>
          <cx:pt idx="7558">9.8414993319007458</cx:pt>
          <cx:pt idx="7559">15.402451977575367</cx:pt>
          <cx:pt idx="7560">11.016653288829206</cx:pt>
          <cx:pt idx="7561">13.270006281463219</cx:pt>
          <cx:pt idx="7562">9.5906947289796349</cx:pt>
          <cx:pt idx="7563">12.718285630430442</cx:pt>
          <cx:pt idx="7564">10.631897522298402</cx:pt>
          <cx:pt idx="7565">11.325190694328462</cx:pt>
          <cx:pt idx="7566">11.959879685405463</cx:pt>
          <cx:pt idx="7567">12.770994553208062</cx:pt>
          <cx:pt idx="7568">9.9819204833582695</cx:pt>
          <cx:pt idx="7569">13.634682739552478</cx:pt>
          <cx:pt idx="7570">10.93366687976134</cx:pt>
          <cx:pt idx="7571">12.166605051786934</cx:pt>
          <cx:pt idx="7572">10.830049899029509</cx:pt>
          <cx:pt idx="7573">13.366108849702897</cx:pt>
          <cx:pt idx="7574">12.256777122516178</cx:pt>
          <cx:pt idx="7575">12.389391083717197</cx:pt>
          <cx:pt idx="7576">12.462711354574344</cx:pt>
          <cx:pt idx="7577">13.66561331948156</cx:pt>
          <cx:pt idx="7578">12.415213798404245</cx:pt>
          <cx:pt idx="7579">13.186389276069711</cx:pt>
          <cx:pt idx="7580">15.650743037366611</cx:pt>
          <cx:pt idx="7581">14.664705349801411</cx:pt>
          <cx:pt idx="7582">12.070647280930254</cx:pt>
          <cx:pt idx="7583">9.095665612643435</cx:pt>
          <cx:pt idx="7584">11.944786749585338</cx:pt>
          <cx:pt idx="7585">10.836356633175372</cx:pt>
          <cx:pt idx="7586">11.84160617966559</cx:pt>
          <cx:pt idx="7587">11.920097904237238</cx:pt>
          <cx:pt idx="7588">13.21728380296077</cx:pt>
          <cx:pt idx="7589">12.928802260242451</cx:pt>
          <cx:pt idx="7590">11.412724459831278</cx:pt>
          <cx:pt idx="7591">11.683484772277986</cx:pt>
          <cx:pt idx="7592">13.032218973032862</cx:pt>
          <cx:pt idx="7593">13.984291139026571</cx:pt>
          <cx:pt idx="7594">12.620055079660103</cx:pt>
          <cx:pt idx="7595">11.469810929772676</cx:pt>
          <cx:pt idx="7596">9.9604556804239532</cx:pt>
          <cx:pt idx="7597">13.780206751945096</cx:pt>
          <cx:pt idx="7598">9.8748708696348722</cx:pt>
          <cx:pt idx="7599">13.276776783936413</cx:pt>
          <cx:pt idx="7600">13.986921204989979</cx:pt>
          <cx:pt idx="7601">11.909298864918872</cx:pt>
          <cx:pt idx="7602">10.089651677638058</cx:pt>
          <cx:pt idx="7603">12.465366486740711</cx:pt>
          <cx:pt idx="7604">9.6342888293426086</cx:pt>
          <cx:pt idx="7605">11.256019994402234</cx:pt>
          <cx:pt idx="7606">11.976641765027896</cx:pt>
          <cx:pt idx="7607">12.639777255817833</cx:pt>
          <cx:pt idx="7608">13.409780322401923</cx:pt>
          <cx:pt idx="7609">13.992033125080313</cx:pt>
          <cx:pt idx="7610">12.557114005550636</cx:pt>
          <cx:pt idx="7611">9.2300190216438942</cx:pt>
          <cx:pt idx="7612">12.636737399006055</cx:pt>
          <cx:pt idx="7613">11.318729923044176</cx:pt>
          <cx:pt idx="7614">12.015867040752982</cx:pt>
          <cx:pt idx="7615">11.677469038348196</cx:pt>
          <cx:pt idx="7616">8.7875427960395136</cx:pt>
          <cx:pt idx="7617">10.312602948466877</cx:pt>
          <cx:pt idx="7618">10.134213134382847</cx:pt>
          <cx:pt idx="7619">10.81600669296339</cx:pt>
          <cx:pt idx="7620">10.445498579902786</cx:pt>
          <cx:pt idx="7621">12.339835933742435</cx:pt>
          <cx:pt idx="7622">10.586861946550577</cx:pt>
          <cx:pt idx="7623">12.242808602738355</cx:pt>
          <cx:pt idx="7624">11.645931316167019</cx:pt>
          <cx:pt idx="7625">11.784486697614311</cx:pt>
          <cx:pt idx="7626">10.044967682955448</cx:pt>
          <cx:pt idx="7627">12.057430388366278</cx:pt>
          <cx:pt idx="7628">14.115027482157092</cx:pt>
          <cx:pt idx="7629">11.955396892136342</cx:pt>
          <cx:pt idx="7630">16.20610176404147</cx:pt>
          <cx:pt idx="7631">13.501921594355965</cx:pt>
          <cx:pt idx="7632">11.278793890583666</cx:pt>
          <cx:pt idx="7633">13.263854997023579</cx:pt>
          <cx:pt idx="7634">10.413254821248913</cx:pt>
          <cx:pt idx="7635">16.08104908593085</cx:pt>
          <cx:pt idx="7636">13.277578042654932</cx:pt>
          <cx:pt idx="7637">11.925238110395075</cx:pt>
          <cx:pt idx="7638">13.051857578284647</cx:pt>
          <cx:pt idx="7639">12.537077873958664</cx:pt>
          <cx:pt idx="7640">13.112080743397554</cx:pt>
          <cx:pt idx="7641">13.821985344534044</cx:pt>
          <cx:pt idx="7642">11.814057032311133</cx:pt>
          <cx:pt idx="7643">10.930189117020291</cx:pt>
          <cx:pt idx="7644">12.264844244758271</cx:pt>
          <cx:pt idx="7645">11.258490277013435</cx:pt>
          <cx:pt idx="7646">10.642484417378558</cx:pt>
          <cx:pt idx="7647">12.831090539406649</cx:pt>
          <cx:pt idx="7648">13.321273107841238</cx:pt>
          <cx:pt idx="7649">14.463198506663693</cx:pt>
          <cx:pt idx="7650">13.859436477079196</cx:pt>
          <cx:pt idx="7651">11.649155815725306</cx:pt>
          <cx:pt idx="7652">11.771299311005794</cx:pt>
          <cx:pt idx="7653">11.425035724557629</cx:pt>
          <cx:pt idx="7654">13.480749185317064</cx:pt>
          <cx:pt idx="7655">9.1902427960615736</cx:pt>
          <cx:pt idx="7656">11.325260849260541</cx:pt>
          <cx:pt idx="7657">11.73374280886415</cx:pt>
          <cx:pt idx="7658">12.244014915756583</cx:pt>
          <cx:pt idx="7659">12.944465109205254</cx:pt>
          <cx:pt idx="7660">10.847564086584276</cx:pt>
          <cx:pt idx="7661">11.181038419968132</cx:pt>
          <cx:pt idx="7662">12.925980806460032</cx:pt>
          <cx:pt idx="7663">9.8667674132987937</cx:pt>
          <cx:pt idx="7664">11.123470185835949</cx:pt>
          <cx:pt idx="7665">11.373872028504605</cx:pt>
          <cx:pt idx="7666">12.571575252630272</cx:pt>
          <cx:pt idx="7667">14.937130301661623</cx:pt>
          <cx:pt idx="7668">10.604728927848576</cx:pt>
          <cx:pt idx="7669">12.024421216562665</cx:pt>
          <cx:pt idx="7670">10.810602549276085</cx:pt>
          <cx:pt idx="7671">13.954904488225829</cx:pt>
          <cx:pt idx="7672">15.47207711680535</cx:pt>
          <cx:pt idx="7673">13.57420311184714</cx:pt>
          <cx:pt idx="7674">13.619072303124115</cx:pt>
          <cx:pt idx="7675">9.3238823596478717</cx:pt>
          <cx:pt idx="7676">10.818676686113987</cx:pt>
          <cx:pt idx="7677">13.56857259171494</cx:pt>
          <cx:pt idx="7678">13.93922480650509</cx:pt>
          <cx:pt idx="7679">11.822102589504134</cx:pt>
          <cx:pt idx="7680">12.174196571135548</cx:pt>
          <cx:pt idx="7681">13.46381970510525</cx:pt>
          <cx:pt idx="7682">13.224752430556453</cx:pt>
          <cx:pt idx="7683">11.334232324274629</cx:pt>
          <cx:pt idx="7684">10.213136343332684</cx:pt>
          <cx:pt idx="7685">12.88211079251437</cx:pt>
          <cx:pt idx="7686">11.236653219104589</cx:pt>
          <cx:pt idx="7687">13.467181386133319</cx:pt>
          <cx:pt idx="7688">14.72050648895447</cx:pt>
          <cx:pt idx="7689">12.252015695791583</cx:pt>
          <cx:pt idx="7690">11.953740068159942</cx:pt>
          <cx:pt idx="7691">12.408789249265954</cx:pt>
          <cx:pt idx="7692">14.173130341364397</cx:pt>
          <cx:pt idx="7693">11.539093937112703</cx:pt>
          <cx:pt idx="7694">12.372138184861898</cx:pt>
          <cx:pt idx="7695">12.433678461790519</cx:pt>
          <cx:pt idx="7696">12.769153262007803</cx:pt>
          <cx:pt idx="7697">10.505631477084531</cx:pt>
          <cx:pt idx="7698">12.553256391777003</cx:pt>
          <cx:pt idx="7699">14.924643343061168</cx:pt>
          <cx:pt idx="7700">14.050324380283058</cx:pt>
          <cx:pt idx="7701">12.293728875666009</cx:pt>
          <cx:pt idx="7702">9.6686171559343688</cx:pt>
          <cx:pt idx="7703">13.582496866093203</cx:pt>
          <cx:pt idx="7704">12.601109187167559</cx:pt>
          <cx:pt idx="7705">14.088110315007594</cx:pt>
          <cx:pt idx="7706">13.677095463819692</cx:pt>
          <cx:pt idx="7707">14.55607099825583</cx:pt>
          <cx:pt idx="7708">13.126765742283672</cx:pt>
          <cx:pt idx="7709">13.709625775044808</cx:pt>
          <cx:pt idx="7710">11.012587721204254</cx:pt>
          <cx:pt idx="7711">11.757755952969859</cx:pt>
          <cx:pt idx="7712">12.865735500268503</cx:pt>
          <cx:pt idx="7713">10.498752259543382</cx:pt>
          <cx:pt idx="7714">12.368319963390876</cx:pt>
          <cx:pt idx="7715">13.745475858728302</cx:pt>
          <cx:pt idx="7716">12.372110396629786</cx:pt>
          <cx:pt idx="7717">15.422770008987351</cx:pt>
          <cx:pt idx="7718">11.252028859553814</cx:pt>
          <cx:pt idx="7719">12.303659149717783</cx:pt>
          <cx:pt idx="7720">13.403144682413293</cx:pt>
          <cx:pt idx="7721">11.325271574058505</cx:pt>
          <cx:pt idx="7722">15.841663469057989</cx:pt>
          <cx:pt idx="7723">11.356148120629909</cx:pt>
          <cx:pt idx="7724">12.431797732878016</cx:pt>
          <cx:pt idx="7725">10.354349548471232</cx:pt>
          <cx:pt idx="7726">13.503308474535157</cx:pt>
          <cx:pt idx="7727">12.362360678236584</cx:pt>
          <cx:pt idx="7728">13.215698067151443</cx:pt>
          <cx:pt idx="7729">12.221770307241117</cx:pt>
          <cx:pt idx="7730">11.572647973177741</cx:pt>
          <cx:pt idx="7731">13.500294532949258</cx:pt>
          <cx:pt idx="7732">10.952191673742691</cx:pt>
          <cx:pt idx="7733">9.6058808121733126</cx:pt>
          <cx:pt idx="7734">13.76277162358957</cx:pt>
          <cx:pt idx="7735">12.627092459398142</cx:pt>
          <cx:pt idx="7736">9.7037774597391362</cx:pt>
          <cx:pt idx="7737">11.479916946529555</cx:pt>
          <cx:pt idx="7738">10.09077326029249</cx:pt>
          <cx:pt idx="7739">11.129759626116346</cx:pt>
          <cx:pt idx="7740">14.453055253346182</cx:pt>
          <cx:pt idx="7741">13.595584484975031</cx:pt>
          <cx:pt idx="7742">12.457993664841565</cx:pt>
          <cx:pt idx="7743">12.600420954360015</cx:pt>
          <cx:pt idx="7744">14.768430336613825</cx:pt>
          <cx:pt idx="7745">12.111948770096161</cx:pt>
          <cx:pt idx="7746">13.68698283913713</cx:pt>
          <cx:pt idx="7747">10.40020541873756</cx:pt>
          <cx:pt idx="7748">14.194360754338861</cx:pt>
          <cx:pt idx="7749">12.113832233485526</cx:pt>
          <cx:pt idx="7750">13.910616455825025</cx:pt>
          <cx:pt idx="7751">11.315566378763517</cx:pt>
          <cx:pt idx="7752">13.743610926180313</cx:pt>
          <cx:pt idx="7753">11.951187387582234</cx:pt>
          <cx:pt idx="7754">12.455364209779598</cx:pt>
          <cx:pt idx="7755">11.223014441108475</cx:pt>
          <cx:pt idx="7756">13.552717818136319</cx:pt>
          <cx:pt idx="7757">13.759122757422887</cx:pt>
          <cx:pt idx="7758">13.316634439184494</cx:pt>
          <cx:pt idx="7759">15.013506306179302</cx:pt>
          <cx:pt idx="7760">10.691955031732558</cx:pt>
          <cx:pt idx="7761">15.986575644214446</cx:pt>
          <cx:pt idx="7762">12.897523195967958</cx:pt>
          <cx:pt idx="7763">14.278125050854953</cx:pt>
          <cx:pt idx="7764">11.593170470841931</cx:pt>
          <cx:pt idx="7765">13.824654026387076</cx:pt>
          <cx:pt idx="7766">10.009205417842381</cx:pt>
          <cx:pt idx="7767">14.272135312949889</cx:pt>
          <cx:pt idx="7768">14.486815217825679</cx:pt>
          <cx:pt idx="7769">11.053315366800401</cx:pt>
          <cx:pt idx="7770">14.529508765569277</cx:pt>
          <cx:pt idx="7771">12.00156137954006</cx:pt>
          <cx:pt idx="7772">13.164961550579767</cx:pt>
          <cx:pt idx="7773">11.574618185201304</cx:pt>
          <cx:pt idx="7774">11.721302299708308</cx:pt>
          <cx:pt idx="7775">14.366257394361261</cx:pt>
          <cx:pt idx="7776">11.727741553880888</cx:pt>
          <cx:pt idx="7777">12.609552082438221</cx:pt>
          <cx:pt idx="7778">11.324185649658101</cx:pt>
          <cx:pt idx="7779">12.552786549228548</cx:pt>
          <cx:pt idx="7780">12.255551327037461</cx:pt>
          <cx:pt idx="7781">11.185454446503682</cx:pt>
          <cx:pt idx="7782">14.657364882573637</cx:pt>
          <cx:pt idx="7783">13.336696012061456</cx:pt>
          <cx:pt idx="7784">13.270726056660379</cx:pt>
          <cx:pt idx="7785">11.093350970768599</cx:pt>
          <cx:pt idx="7786">15.138919650775374</cx:pt>
          <cx:pt idx="7787">9.7161233012698727</cx:pt>
          <cx:pt idx="7788">14.715761811243812</cx:pt>
          <cx:pt idx="7789">13.219256138564408</cx:pt>
          <cx:pt idx="7790">13.234457009660463</cx:pt>
          <cx:pt idx="7791">12.693702453399105</cx:pt>
          <cx:pt idx="7792">15.207857879933293</cx:pt>
          <cx:pt idx="7793">13.478946753019208</cx:pt>
          <cx:pt idx="7794">10.627161947045847</cx:pt>
          <cx:pt idx="7795">14.851371761856205</cx:pt>
          <cx:pt idx="7796">12.828567822472339</cx:pt>
          <cx:pt idx="7797">13.405768437705586</cx:pt>
          <cx:pt idx="7798">14.323911946319065</cx:pt>
          <cx:pt idx="7799">12.634755340170162</cx:pt>
          <cx:pt idx="7800">12.474893974386658</cx:pt>
          <cx:pt idx="7801">11.149797697253751</cx:pt>
          <cx:pt idx="7802">11.609552007657328</cx:pt>
          <cx:pt idx="7803">12.324884491008984</cx:pt>
          <cx:pt idx="7804">12.610462984360032</cx:pt>
          <cx:pt idx="7805">12.316178625198297</cx:pt>
          <cx:pt idx="7806">11.502029907890876</cx:pt>
          <cx:pt idx="7807">11.827311554321829</cx:pt>
          <cx:pt idx="7808">13.531636017631378</cx:pt>
          <cx:pt idx="7809">10.422345099107471</cx:pt>
          <cx:pt idx="7810">10.242324734608118</cx:pt>
          <cx:pt idx="7811">13.058934760762927</cx:pt>
          <cx:pt idx="7812">15.556993448368596</cx:pt>
          <cx:pt idx="7813">12.811675373714969</cx:pt>
          <cx:pt idx="7814">11.049116040900698</cx:pt>
          <cx:pt idx="7815">10.3985791323492</cx:pt>
          <cx:pt idx="7816">12.060946743981425</cx:pt>
          <cx:pt idx="7817">7.0458888738089636</cx:pt>
          <cx:pt idx="7818">11.486067862810408</cx:pt>
          <cx:pt idx="7819">12.066196579203867</cx:pt>
          <cx:pt idx="7820">12.9043980290246</cx:pt>
          <cx:pt idx="7821">11.731582515405528</cx:pt>
          <cx:pt idx="7822">10.129104545074245</cx:pt>
          <cx:pt idx="7823">11.620427700735572</cx:pt>
          <cx:pt idx="7824">13.140286592110385</cx:pt>
          <cx:pt idx="7825">13.436538266917408</cx:pt>
          <cx:pt idx="7826">16.272605863265689</cx:pt>
          <cx:pt idx="7827">8.9814220503210134</cx:pt>
          <cx:pt idx="7828">14.643403173848323</cx:pt>
          <cx:pt idx="7829">13.072019090903179</cx:pt>
          <cx:pt idx="7830">11.616981253818075</cx:pt>
          <cx:pt idx="7831">11.577713673717094</cx:pt>
          <cx:pt idx="7832">11.048042027036088</cx:pt>
          <cx:pt idx="7833">13.044162933853006</cx:pt>
          <cx:pt idx="7834">18.035670748479831</cx:pt>
          <cx:pt idx="7835">14.675520143822551</cx:pt>
          <cx:pt idx="7836">11.156924738557183</cx:pt>
          <cx:pt idx="7837">11.37068139992188</cx:pt>
          <cx:pt idx="7838">12.580691846988373</cx:pt>
          <cx:pt idx="7839">13.63636346615286</cx:pt>
          <cx:pt idx="7840">12.197052417457177</cx:pt>
          <cx:pt idx="7841">8.6567824950541503</cx:pt>
          <cx:pt idx="7842">12.878977598643596</cx:pt>
          <cx:pt idx="7843">13.683718275677521</cx:pt>
          <cx:pt idx="7844">11.657329000663081</cx:pt>
          <cx:pt idx="7845">11.426776154209529</cx:pt>
          <cx:pt idx="7846">13.28284228586228</cx:pt>
          <cx:pt idx="7847">10.460967258157446</cx:pt>
          <cx:pt idx="7848">10.106823743445666</cx:pt>
          <cx:pt idx="7849">13.585255622491209</cx:pt>
          <cx:pt idx="7850">11.188950419013789</cx:pt>
          <cx:pt idx="7851">17.578410642555514</cx:pt>
          <cx:pt idx="7852">13.549619044836907</cx:pt>
          <cx:pt idx="7853">13.257496695075016</cx:pt>
          <cx:pt idx="7854">13.364409867933707</cx:pt>
          <cx:pt idx="7855">11.961000308781957</cx:pt>
          <cx:pt idx="7856">12.79567768330217</cx:pt>
          <cx:pt idx="7857">11.72867979871911</cx:pt>
          <cx:pt idx="7858">11.791105943438138</cx:pt>
          <cx:pt idx="7859">12.266192695235134</cx:pt>
          <cx:pt idx="7860">12.26396053149726</cx:pt>
          <cx:pt idx="7861">11.20979619490576</cx:pt>
          <cx:pt idx="7862">13.413778591479762</cx:pt>
          <cx:pt idx="7863">13.969870569928098</cx:pt>
          <cx:pt idx="7864">9.4441019965216331</cx:pt>
          <cx:pt idx="7865">13.061439531588466</cx:pt>
          <cx:pt idx="7866">12.926893432816369</cx:pt>
          <cx:pt idx="7867">13.537307838624759</cx:pt>
          <cx:pt idx="7868">11.157041258164965</cx:pt>
          <cx:pt idx="7869">12.584292306300894</cx:pt>
          <cx:pt idx="7870">12.695790652399173</cx:pt>
          <cx:pt idx="7871">12.884757732271762</cx:pt>
          <cx:pt idx="7872">11.232287032365694</cx:pt>
          <cx:pt idx="7873">12.637273280607811</cx:pt>
          <cx:pt idx="7874">12.505488382818143</cx:pt>
          <cx:pt idx="7875">10.761755370693205</cx:pt>
          <cx:pt idx="7876">12.018175642032567</cx:pt>
          <cx:pt idx="7877">11.879292087263252</cx:pt>
          <cx:pt idx="7878">11.968602365121916</cx:pt>
          <cx:pt idx="7879">11.398437005102991</cx:pt>
          <cx:pt idx="7880">10.500753988120497</cx:pt>
          <cx:pt idx="7881">12.481128070423571</cx:pt>
          <cx:pt idx="7882">13.751588149012823</cx:pt>
          <cx:pt idx="7883">9.6659417212768393</cx:pt>
          <cx:pt idx="7884">12.476386056963822</cx:pt>
          <cx:pt idx="7885">13.644447746290817</cx:pt>
          <cx:pt idx="7886">14.371987691938987</cx:pt>
          <cx:pt idx="7887">13.436430676641441</cx:pt>
          <cx:pt idx="7888">11.3641055427391</cx:pt>
          <cx:pt idx="7889">12.735868870910251</cx:pt>
          <cx:pt idx="7890">12.914947891202363</cx:pt>
          <cx:pt idx="7891">11.809289182966667</cx:pt>
          <cx:pt idx="7892">12.217512570284137</cx:pt>
          <cx:pt idx="7893">13.194514064934232</cx:pt>
          <cx:pt idx="7894">13.358964993230151</cx:pt>
          <cx:pt idx="7895">12.930364425514931</cx:pt>
          <cx:pt idx="7896">13.87827272783009</cx:pt>
          <cx:pt idx="7897">11.333323510058799</cx:pt>
          <cx:pt idx="7898">10.370438577730845</cx:pt>
          <cx:pt idx="7899">14.052672147574881</cx:pt>
          <cx:pt idx="7900">11.019792336366875</cx:pt>
          <cx:pt idx="7901">9.9420031554181456</cx:pt>
          <cx:pt idx="7902">11.614520046038889</cx:pt>
          <cx:pt idx="7903">9.7750741858650692</cx:pt>
          <cx:pt idx="7904">12.224436192458043</cx:pt>
          <cx:pt idx="7905">10.612764999094232</cx:pt>
          <cx:pt idx="7906">12.642034580711528</cx:pt>
          <cx:pt idx="7907">13.774719729678955</cx:pt>
          <cx:pt idx="7908">9.8310278125386326</cx:pt>
          <cx:pt idx="7909">12.651138741064928</cx:pt>
          <cx:pt idx="7910">11.337499105699141</cx:pt>
          <cx:pt idx="7911">13.678108185505751</cx:pt>
          <cx:pt idx="7912">13.310825946870716</cx:pt>
          <cx:pt idx="7913">12.547239419004658</cx:pt>
          <cx:pt idx="7914">13.679859992284095</cx:pt>
          <cx:pt idx="7915">12.046163939160229</cx:pt>
          <cx:pt idx="7916">8.5996892112373331</cx:pt>
          <cx:pt idx="7917">11.773907095214371</cx:pt>
          <cx:pt idx="7918">13.652171977605322</cx:pt>
          <cx:pt idx="7919">12.381769039720696</cx:pt>
          <cx:pt idx="7920">15.052056232729939</cx:pt>
          <cx:pt idx="7921">13.48263122059014</cx:pt>
          <cx:pt idx="7922">13.278300189415633</cx:pt>
          <cx:pt idx="7923">12.527782437995102</cx:pt>
          <cx:pt idx="7924">9.4063630182742823</cx:pt>
          <cx:pt idx="7925">10.981418478627521</cx:pt>
          <cx:pt idx="7926">12.787606778906959</cx:pt>
          <cx:pt idx="7927">11.739546936684956</cx:pt>
          <cx:pt idx="7928">12.627344255497105</cx:pt>
          <cx:pt idx="7929">12.516682028162432</cx:pt>
          <cx:pt idx="7930">13.221124236411075</cx:pt>
          <cx:pt idx="7931">13.217452988431786</cx:pt>
          <cx:pt idx="7932">12.150257074758386</cx:pt>
          <cx:pt idx="7933">15.157112525174135</cx:pt>
          <cx:pt idx="7934">11.652557342789652</cx:pt>
          <cx:pt idx="7935">12.869802227215994</cx:pt>
          <cx:pt idx="7936">11.33397274318787</cx:pt>
          <cx:pt idx="7937">12.005579069358976</cx:pt>
          <cx:pt idx="7938">11.226786910724863</cx:pt>
          <cx:pt idx="7939">11.342789400981079</cx:pt>
          <cx:pt idx="7940">13.168204668401799</cx:pt>
          <cx:pt idx="7941">13.091094424251033</cx:pt>
          <cx:pt idx="7942">14.589879383084606</cx:pt>
          <cx:pt idx="7943">11.91174172707183</cx:pt>
          <cx:pt idx="7944">9.3126482657066507</cx:pt>
          <cx:pt idx="7945">11.749087637383798</cx:pt>
          <cx:pt idx="7946">14.128242686418963</cx:pt>
          <cx:pt idx="7947">14.430059378015061</cx:pt>
          <cx:pt idx="7948">9.7139106238844377</cx:pt>
          <cx:pt idx="7949">11.466628692659816</cx:pt>
          <cx:pt idx="7950">12.321470435483569</cx:pt>
          <cx:pt idx="7951">11.073069816935629</cx:pt>
          <cx:pt idx="7952">9.9042604610118676</cx:pt>
          <cx:pt idx="7953">14.31284200542245</cx:pt>
          <cx:pt idx="7954">11.108692771586288</cx:pt>
          <cx:pt idx="7955">9.9699088854243758</cx:pt>
          <cx:pt idx="7956">12.80935316052997</cx:pt>
          <cx:pt idx="7957">10.687761212240822</cx:pt>
          <cx:pt idx="7958">11.465697038485915</cx:pt>
          <cx:pt idx="7959">13.627732220801365</cx:pt>
          <cx:pt idx="7960">14.263825909198916</cx:pt>
          <cx:pt idx="7961">11.800834962816342</cx:pt>
          <cx:pt idx="7962">10.714860636842669</cx:pt>
          <cx:pt idx="7963">14.17706158711731</cx:pt>
          <cx:pt idx="7964">13.420231775947066</cx:pt>
          <cx:pt idx="7965">15.197780720970925</cx:pt>
          <cx:pt idx="7966">12.893162201156844</cx:pt>
          <cx:pt idx="7967">11.981519464094179</cx:pt>
          <cx:pt idx="7968">10.558297084730539</cx:pt>
          <cx:pt idx="7969">11.532704007155866</cx:pt>
          <cx:pt idx="7970">12.248417382705879</cx:pt>
          <cx:pt idx="7971">11.051483700837782</cx:pt>
          <cx:pt idx="7972">11.373322957959662</cx:pt>
          <cx:pt idx="7973">12.307373189033104</cx:pt>
          <cx:pt idx="7974">11.817587405946162</cx:pt>
          <cx:pt idx="7975">10.083733297067667</cx:pt>
          <cx:pt idx="7976">13.084235351797224</cx:pt>
          <cx:pt idx="7977">10.33570112880032</cx:pt>
          <cx:pt idx="7978">14.099686850590411</cx:pt>
          <cx:pt idx="7979">11.60052676122192</cx:pt>
          <cx:pt idx="7980">14.209353305709801</cx:pt>
          <cx:pt idx="7981">11.879112746636215</cx:pt>
          <cx:pt idx="7982">12.977636149391481</cx:pt>
          <cx:pt idx="7983">9.915639475929602</cx:pt>
          <cx:pt idx="7984">13.725857837508034</cx:pt>
          <cx:pt idx="7985">14.94020656935079</cx:pt>
          <cx:pt idx="7986">12.606966140543339</cx:pt>
          <cx:pt idx="7987">9.6250294464300747</cx:pt>
          <cx:pt idx="7988">11.255182093484523</cx:pt>
          <cx:pt idx="7989">11.858316012879552</cx:pt>
          <cx:pt idx="7990">12.511192822136627</cx:pt>
          <cx:pt idx="7991">13.762974064659472</cx:pt>
          <cx:pt idx="7992">15.697434649893594</cx:pt>
          <cx:pt idx="7993">13.637685607376437</cx:pt>
          <cx:pt idx="7994">11.747554943783935</cx:pt>
          <cx:pt idx="7995">10.34252987009838</cx:pt>
          <cx:pt idx="7996">13.475080797730776</cx:pt>
          <cx:pt idx="7997">14.95607004416644</cx:pt>
          <cx:pt idx="7998">12.388528781009322</cx:pt>
          <cx:pt idx="7999">13.921107223727493</cx:pt>
          <cx:pt idx="8000">10.905572899507845</cx:pt>
          <cx:pt idx="8001">14.384203463359999</cx:pt>
          <cx:pt idx="8002">11.716710652550221</cx:pt>
          <cx:pt idx="8003">11.274947439270253</cx:pt>
          <cx:pt idx="8004">14.044107421134163</cx:pt>
          <cx:pt idx="8005">10.061269046093715</cx:pt>
          <cx:pt idx="8006">11.008563061854137</cx:pt>
          <cx:pt idx="8007">8.4975303545821763</cx:pt>
          <cx:pt idx="8008">11.611947296162775</cx:pt>
          <cx:pt idx="8009">11.46722584481132</cx:pt>
          <cx:pt idx="8010">12.146143844921918</cx:pt>
          <cx:pt idx="8011">12.534879992742244</cx:pt>
          <cx:pt idx="8012">11.995361718369992</cx:pt>
          <cx:pt idx="8013">13.174994940631059</cx:pt>
          <cx:pt idx="8014">12.53741427613161</cx:pt>
          <cx:pt idx="8015">11.647966669883047</cx:pt>
          <cx:pt idx="8016">12.454114699802622</cx:pt>
          <cx:pt idx="8017">13.37560039760044</cx:pt>
          <cx:pt idx="8018">13.643706006502569</cx:pt>
          <cx:pt idx="8019">12.251495466641176</cx:pt>
          <cx:pt idx="8020">11.252618593088251</cx:pt>
          <cx:pt idx="8021">9.6282750137407316</cx:pt>
          <cx:pt idx="8022">13.018083813994723</cx:pt>
          <cx:pt idx="8023">15.368874941436079</cx:pt>
          <cx:pt idx="8024">12.589855277098984</cx:pt>
          <cx:pt idx="8025">11.514782475138713</cx:pt>
          <cx:pt idx="8026">10.972875437905254</cx:pt>
          <cx:pt idx="8027">11.795551741322408</cx:pt>
          <cx:pt idx="8028">13.088713374699154</cx:pt>
          <cx:pt idx="8029">15.242229902163945</cx:pt>
          <cx:pt idx="8030">12.988750542297568</cx:pt>
          <cx:pt idx="8031">15.184201508460026</cx:pt>
          <cx:pt idx="8032">13.791093894742581</cx:pt>
          <cx:pt idx="8033">14.471771551594458</cx:pt>
          <cx:pt idx="8034">12.070159625476638</cx:pt>
          <cx:pt idx="8035">11.993676890560419</cx:pt>
          <cx:pt idx="8036">12.52714636144399</cx:pt>
          <cx:pt idx="8037">12.966176253772607</cx:pt>
          <cx:pt idx="8038">12.282631121795864</cx:pt>
          <cx:pt idx="8039">11.535262426375404</cx:pt>
          <cx:pt idx="8040">13.134016104461407</cx:pt>
          <cx:pt idx="8041">13.241029677046891</cx:pt>
          <cx:pt idx="8042">13.896130582748732</cx:pt>
          <cx:pt idx="8043">10.711165159712948</cx:pt>
          <cx:pt idx="8044">11.34110785143916</cx:pt>
          <cx:pt idx="8045">14.872452988915716</cx:pt>
          <cx:pt idx="8046">13.564280781798653</cx:pt>
          <cx:pt idx="8047">9.0604713459888977</cx:pt>
          <cx:pt idx="8048">11.745035979558768</cx:pt>
          <cx:pt idx="8049">13.76040170664713</cx:pt>
          <cx:pt idx="8050">14.349479459065204</cx:pt>
          <cx:pt idx="8051">13.153537789077161</cx:pt>
          <cx:pt idx="8052">14.91243876645769</cx:pt>
          <cx:pt idx="8053">13.717324086217355</cx:pt>
          <cx:pt idx="8054">8.7178597844411669</cx:pt>
          <cx:pt idx="8055">12.067055592600145</cx:pt>
          <cx:pt idx="8056">12.356537886089344</cx:pt>
          <cx:pt idx="8057">12.012589239556506</cx:pt>
          <cx:pt idx="8058">10.735973562672642</cx:pt>
          <cx:pt idx="8059">11.82807989250052</cx:pt>
          <cx:pt idx="8060">10.095605732944968</cx:pt>
          <cx:pt idx="8061">10.66546368498499</cx:pt>
          <cx:pt idx="8062">12.255539015416502</cx:pt>
          <cx:pt idx="8063">14.792526621980423</cx:pt>
          <cx:pt idx="8064">11.754642047387852</cx:pt>
          <cx:pt idx="8065">12.518713382039547</cx:pt>
          <cx:pt idx="8066">12.600425484438398</cx:pt>
          <cx:pt idx="8067">15.52411725444861</cx:pt>
          <cx:pt idx="8068">9.2510076606742899</cx:pt>
          <cx:pt idx="8069">6.9922953570580244</cx:pt>
          <cx:pt idx="8070">12.385350211450211</cx:pt>
          <cx:pt idx="8071">12.845538718798284</cx:pt>
          <cx:pt idx="8072">13.029840388998455</cx:pt>
          <cx:pt idx="8073">11.768763117230804</cx:pt>
          <cx:pt idx="8074">12.949152887361242</cx:pt>
          <cx:pt idx="8075">14.480831184931553</cx:pt>
          <cx:pt idx="8076">13.267402422049333</cx:pt>
          <cx:pt idx="8077">12.968966586468822</cx:pt>
          <cx:pt idx="8078">13.013244180442575</cx:pt>
          <cx:pt idx="8079">11.564122255411014</cx:pt>
          <cx:pt idx="8080">16.251422935216777</cx:pt>
          <cx:pt idx="8081">11.510324688783909</cx:pt>
          <cx:pt idx="8082">12.073702016149189</cx:pt>
          <cx:pt idx="8083">11.850525496018488</cx:pt>
          <cx:pt idx="8084">14.085488838467869</cx:pt>
          <cx:pt idx="8085">9.9910649389212676</cx:pt>
          <cx:pt idx="8086">14.672449174549262</cx:pt>
          <cx:pt idx="8087">15.280471491307349</cx:pt>
          <cx:pt idx="8088">13.519390234152967</cx:pt>
          <cx:pt idx="8089">10.369304811485611</cx:pt>
          <cx:pt idx="8090">9.4487347825247525</cx:pt>
          <cx:pt idx="8091">13.86490302607441</cx:pt>
          <cx:pt idx="8092">11.676309702898418</cx:pt>
          <cx:pt idx="8093">12.147433525182224</cx:pt>
          <cx:pt idx="8094">14.17063656304903</cx:pt>
          <cx:pt idx="8095">13.331711346529072</cx:pt>
          <cx:pt idx="8096">11.142768677711892</cx:pt>
          <cx:pt idx="8097">10.404611538742467</cx:pt>
          <cx:pt idx="8098">9.2622742531853941</cx:pt>
          <cx:pt idx="8099">9.9829245203393846</cx:pt>
          <cx:pt idx="8100">8.2780838340851641</cx:pt>
          <cx:pt idx="8101">12.49939415915828</cx:pt>
          <cx:pt idx="8102">10.831693352456302</cx:pt>
          <cx:pt idx="8103">10.255026988076242</cx:pt>
          <cx:pt idx="8104">10.722954687921947</cx:pt>
          <cx:pt idx="8105">14.997152749247537</cx:pt>
          <cx:pt idx="8106">13.341641898029577</cx:pt>
          <cx:pt idx="8107">13.156743391897765</cx:pt>
          <cx:pt idx="8108">10.092289045237219</cx:pt>
          <cx:pt idx="8109">13.560832467290183</cx:pt>
          <cx:pt idx="8110">9.6883040347291374</cx:pt>
          <cx:pt idx="8111">12.646586764113746</cx:pt>
          <cx:pt idx="8112">13.530629032502347</cx:pt>
          <cx:pt idx="8113">11.425874177229618</cx:pt>
          <cx:pt idx="8114">14.565334912027557</cx:pt>
          <cx:pt idx="8115">11.506911148749509</cx:pt>
          <cx:pt idx="8116">13.874554785413537</cx:pt>
          <cx:pt idx="8117">19.220305610374485</cx:pt>
          <cx:pt idx="8118">10.22382516572929</cx:pt>
          <cx:pt idx="8119">13.776200772453224</cx:pt>
          <cx:pt idx="8120">11.601816130605869</cx:pt>
          <cx:pt idx="8121">13.182111275168776</cx:pt>
          <cx:pt idx="8122">13.794666501968051</cx:pt>
          <cx:pt idx="8123">10.26609891455429</cx:pt>
          <cx:pt idx="8124">12.318297708738436</cx:pt>
          <cx:pt idx="8125">11.844884132524401</cx:pt>
          <cx:pt idx="8126">9.4991125241119843</cx:pt>
          <cx:pt idx="8127">11.430097983100975</cx:pt>
          <cx:pt idx="8128">14.167971646678373</cx:pt>
          <cx:pt idx="8129">14.527588792030624</cx:pt>
          <cx:pt idx="8130">10.681094597272018</cx:pt>
          <cx:pt idx="8131">13.369079529697043</cx:pt>
          <cx:pt idx="8132">14.852382682373538</cx:pt>
          <cx:pt idx="8133">12.661148751645817</cx:pt>
          <cx:pt idx="8134">11.547879211993596</cx:pt>
          <cx:pt idx="8135">11.559223097632232</cx:pt>
          <cx:pt idx="8136">11.436269226989669</cx:pt>
          <cx:pt idx="8137">11.127522905154009</cx:pt>
          <cx:pt idx="8138">13.318036882649185</cx:pt>
          <cx:pt idx="8139">14.49807583173946</cx:pt>
          <cx:pt idx="8140">14.441330643975309</cx:pt>
          <cx:pt idx="8141">12.75933560644304</cx:pt>
          <cx:pt idx="8142">13.740078161133914</cx:pt>
          <cx:pt idx="8143">10.61292283630295</cx:pt>
          <cx:pt idx="8144">10.758329684348897</cx:pt>
          <cx:pt idx="8145">11.139024803260913</cx:pt>
          <cx:pt idx="8146">12.690762622526522</cx:pt>
          <cx:pt idx="8147">11.656246253344884</cx:pt>
          <cx:pt idx="8148">16.218574144370955</cx:pt>
          <cx:pt idx="8149">11.012608754278494</cx:pt>
          <cx:pt idx="8150">15.582585419656633</cx:pt>
          <cx:pt idx="8151">10.348583512443014</cx:pt>
          <cx:pt idx="8152">11.108439735277837</cx:pt>
          <cx:pt idx="8153">12.899440851606983</cx:pt>
          <cx:pt idx="8154">11.086441797801093</cx:pt>
          <cx:pt idx="8155">13.15312799791327</cx:pt>
          <cx:pt idx="8156">12.898422557106711</cx:pt>
          <cx:pt idx="8157">9.7563838374922121</cx:pt>
          <cx:pt idx="8158">10.965490105385216</cx:pt>
          <cx:pt idx="8159">13.164774080814007</cx:pt>
          <cx:pt idx="8160">10.793178153831807</cx:pt>
          <cx:pt idx="8161">12.555819428621207</cx:pt>
          <cx:pt idx="8162">11.985771234976971</cx:pt>
          <cx:pt idx="8163">12.41880206256541</cx:pt>
          <cx:pt idx="8164">11.19933893313922</cx:pt>
          <cx:pt idx="8165">12.347417299541117</cx:pt>
          <cx:pt idx="8166">11.776503407435817</cx:pt>
          <cx:pt idx="8167">13.426445348800423</cx:pt>
          <cx:pt idx="8168">14.009732188442786</cx:pt>
          <cx:pt idx="8169">15.676478469834978</cx:pt>
          <cx:pt idx="8170">10.686652892889313</cx:pt>
          <cx:pt idx="8171">13.463611328228335</cx:pt>
          <cx:pt idx="8172">14.586884715000609</cx:pt>
          <cx:pt idx="8173">14.463615993753745</cx:pt>
          <cx:pt idx="8174">14.841488449172726</cx:pt>
          <cx:pt idx="8175">11.329213712475552</cx:pt>
          <cx:pt idx="8176">11.117937240312273</cx:pt>
          <cx:pt idx="8177">11.114235217405056</cx:pt>
          <cx:pt idx="8178">11.982305819144099</cx:pt>
          <cx:pt idx="8179">11.839273709704084</cx:pt>
          <cx:pt idx="8180">10.217694414120897</cx:pt>
          <cx:pt idx="8181">11.927891741821989</cx:pt>
          <cx:pt idx="8182">14.317732553823239</cx:pt>
          <cx:pt idx="8183">9.1986540200565727</cx:pt>
          <cx:pt idx="8184">11.598261239283149</cx:pt>
          <cx:pt idx="8185">12.559669664588039</cx:pt>
          <cx:pt idx="8186">12.43811907808248</cx:pt>
          <cx:pt idx="8187">12.741983677501489</cx:pt>
          <cx:pt idx="8188">13.720959463573445</cx:pt>
          <cx:pt idx="8189">10.988400042558318</cx:pt>
          <cx:pt idx="8190">11.814777724913936</cx:pt>
          <cx:pt idx="8191">14.644353031742753</cx:pt>
          <cx:pt idx="8192">14.247109934972791</cx:pt>
          <cx:pt idx="8193">13.751505074896343</cx:pt>
          <cx:pt idx="8194">7.916239677051756</cx:pt>
          <cx:pt idx="8195">13.750595932466933</cx:pt>
          <cx:pt idx="8196">12.760758843769684</cx:pt>
          <cx:pt idx="8197">14.340454588937957</cx:pt>
          <cx:pt idx="8198">11.330485240694234</cx:pt>
          <cx:pt idx="8199">11.781022043607091</cx:pt>
          <cx:pt idx="8200">12.230374087973246</cx:pt>
          <cx:pt idx="8201">12.501668125467639</cx:pt>
          <cx:pt idx="8202">13.694102862712203</cx:pt>
          <cx:pt idx="8203">14.289779623426654</cx:pt>
          <cx:pt idx="8204">13.96263656671629</cx:pt>
          <cx:pt idx="8205">12.982460260921028</cx:pt>
          <cx:pt idx="8206">15.398630554038988</cx:pt>
          <cx:pt idx="8207">13.667654982338512</cx:pt>
          <cx:pt idx="8208">12.529408662362902</cx:pt>
          <cx:pt idx="8209">10.989330244057269</cx:pt>
          <cx:pt idx="8210">13.306556537529966</cx:pt>
          <cx:pt idx="8211">13.713230603756831</cx:pt>
          <cx:pt idx="8212">12.443309524228679</cx:pt>
          <cx:pt idx="8213">9.7509381772261268</cx:pt>
          <cx:pt idx="8214">15.74273876499405</cx:pt>
          <cx:pt idx="8215">14.210622712780117</cx:pt>
          <cx:pt idx="8216">12.580250275910391</cx:pt>
          <cx:pt idx="8217">11.677936720396044</cx:pt>
          <cx:pt idx="8218">15.671317543152441</cx:pt>
          <cx:pt idx="8219">11.400982246168125</cx:pt>
          <cx:pt idx="8220">13.184895563176772</cx:pt>
          <cx:pt idx="8221">11.309843464776334</cx:pt>
          <cx:pt idx="8222">13.927866601370484</cx:pt>
          <cx:pt idx="8223">13.511297552092945</cx:pt>
          <cx:pt idx="8224">14.442168462132846</cx:pt>
          <cx:pt idx="8225">12.287186946475385</cx:pt>
          <cx:pt idx="8226">12.938506427541769</cx:pt>
          <cx:pt idx="8227">16.007897439944948</cx:pt>
          <cx:pt idx="8228">11.225797929556302</cx:pt>
          <cx:pt idx="8229">12.27407312205383</cx:pt>
          <cx:pt idx="8230">11.382641707450752</cx:pt>
          <cx:pt idx="8231">11.662401042616919</cx:pt>
          <cx:pt idx="8232">11.964755877407834</cx:pt>
          <cx:pt idx="8233">13.182786642350566</cx:pt>
          <cx:pt idx="8234">10.694346928975275</cx:pt>
          <cx:pt idx="8235">15.574136996505462</cx:pt>
          <cx:pt idx="8236">11.984261422530825</cx:pt>
          <cx:pt idx="8237">13.535486336134127</cx:pt>
          <cx:pt idx="8238">11.793145451085413</cx:pt>
          <cx:pt idx="8239">12.904182833227017</cx:pt>
          <cx:pt idx="8240">14.521782620496044</cx:pt>
          <cx:pt idx="8241">11.151268853042218</cx:pt>
          <cx:pt idx="8242">12.798800886745346</cx:pt>
          <cx:pt idx="8243">10.314639902147018</cx:pt>
          <cx:pt idx="8244">14.534577874833452</cx:pt>
          <cx:pt idx="8245">14.96109533609865</cx:pt>
          <cx:pt idx="8246">12.55402623228581</cx:pt>
          <cx:pt idx="8247">13.660460850232829</cx:pt>
          <cx:pt idx="8248">12.016355026487615</cx:pt>
          <cx:pt idx="8249">11.633671633123031</cx:pt>
          <cx:pt idx="8250">10.347886755411116</cx:pt>
          <cx:pt idx="8251">9.5077653767235919</cx:pt>
          <cx:pt idx="8252">11.681441268623246</cx:pt>
          <cx:pt idx="8253">12.514438461994153</cx:pt>
          <cx:pt idx="8254">12.376307736146687</cx:pt>
          <cx:pt idx="8255">12.060826267864117</cx:pt>
          <cx:pt idx="8256">11.70146626895097</cx:pt>
          <cx:pt idx="8257">11.429018471469631</cx:pt>
          <cx:pt idx="8258">12.211810142989791</cx:pt>
          <cx:pt idx="8259">10.628941248079602</cx:pt>
          <cx:pt idx="8260">13.285747493807012</cx:pt>
          <cx:pt idx="8261">13.849182041719621</cx:pt>
          <cx:pt idx="8262">9.6867067344237068</cx:pt>
          <cx:pt idx="8263">13.138334325162909</cx:pt>
          <cx:pt idx="8264">13.829816968334672</cx:pt>
          <cx:pt idx="8265">14.396024511371733</cx:pt>
          <cx:pt idx="8266">14.306758309757305</cx:pt>
          <cx:pt idx="8267">14.118552606823576</cx:pt>
          <cx:pt idx="8268">12.284667453499139</cx:pt>
          <cx:pt idx="8269">10.262181331799193</cx:pt>
          <cx:pt idx="8270">11.660756828942818</cx:pt>
          <cx:pt idx="8271">11.86938377992416</cx:pt>
          <cx:pt idx="8272">11.703831338664402</cx:pt>
          <cx:pt idx="8273">11.294078132997745</cx:pt>
          <cx:pt idx="8274">13.142407416654763</cx:pt>
          <cx:pt idx="8275">13.002049021622502</cx:pt>
          <cx:pt idx="8276">10.216256891458935</cx:pt>
          <cx:pt idx="8277">13.830647026000131</cx:pt>
          <cx:pt idx="8278">14.012508496826875</cx:pt>
          <cx:pt idx="8279">11.438469409305185</cx:pt>
          <cx:pt idx="8280">11.409586969759479</cx:pt>
          <cx:pt idx="8281">12.899664934284644</cx:pt>
          <cx:pt idx="8282">10.349820953878968</cx:pt>
          <cx:pt idx="8283">12.783645895890242</cx:pt>
          <cx:pt idx="8284">14.631612610910674</cx:pt>
          <cx:pt idx="8285">8.3976815063951928</cx:pt>
          <cx:pt idx="8286">13.028134406540836</cx:pt>
          <cx:pt idx="8287">12.097411947954768</cx:pt>
          <cx:pt idx="8288">12.494124703318354</cx:pt>
          <cx:pt idx="8289">12.546029821117131</cx:pt>
          <cx:pt idx="8290">10.765262267340344</cx:pt>
          <cx:pt idx="8291">13.084604906978486</cx:pt>
          <cx:pt idx="8292">14.417963809974026</cx:pt>
          <cx:pt idx="8293">12.151952774195884</cx:pt>
          <cx:pt idx="8294">12.063093192307448</cx:pt>
          <cx:pt idx="8295">15.120517562669493</cx:pt>
          <cx:pt idx="8296">11.347366071965904</cx:pt>
          <cx:pt idx="8297">12.678898721893258</cx:pt>
          <cx:pt idx="8298">12.949179589691965</cx:pt>
          <cx:pt idx="8299">14.525436785462169</cx:pt>
          <cx:pt idx="8300">12.035986734891111</cx:pt>
          <cx:pt idx="8301">9.5192153571438407</cx:pt>
          <cx:pt idx="8302">10.537388671053158</cx:pt>
          <cx:pt idx="8303">12.287627518790719</cx:pt>
          <cx:pt idx="8304">14.502486499395635</cx:pt>
          <cx:pt idx="8305">7.776826187935173</cx:pt>
          <cx:pt idx="8306">14.757519100932344</cx:pt>
          <cx:pt idx="8307">13.062315868650209</cx:pt>
          <cx:pt idx="8308">14.44318980897342</cx:pt>
          <cx:pt idx="8309">11.352614499193542</cx:pt>
          <cx:pt idx="8310">13.65390371672718</cx:pt>
          <cx:pt idx="8311">11.624713044017273</cx:pt>
          <cx:pt idx="8312">12.046315250744733</cx:pt>
          <cx:pt idx="8313">12.685401423098469</cx:pt>
          <cx:pt idx="8314">12.576937009927891</cx:pt>
          <cx:pt idx="8315">12.110439149127297</cx:pt>
          <cx:pt idx="8316">11.207328588326272</cx:pt>
          <cx:pt idx="8317">12.737551359559422</cx:pt>
          <cx:pt idx="8318">9.8735674823834962</cx:pt>
          <cx:pt idx="8319">13.800182604389544</cx:pt>
          <cx:pt idx="8320">12.052173387631571</cx:pt>
          <cx:pt idx="8321">12.864756629134984</cx:pt>
          <cx:pt idx="8322">12.662632070815945</cx:pt>
          <cx:pt idx="8323">14.527777878214897</cx:pt>
          <cx:pt idx="8324">10.025477713413666</cx:pt>
          <cx:pt idx="8325">15.421579236067442</cx:pt>
          <cx:pt idx="8326">11.819967718072734</cx:pt>
          <cx:pt idx="8327">12.358987148403319</cx:pt>
          <cx:pt idx="8328">13.734221499434998</cx:pt>
          <cx:pt idx="8329">13.781760035003165</cx:pt>
          <cx:pt idx="8330">11.06322698964523</cx:pt>
          <cx:pt idx="8331">13.174812340973183</cx:pt>
          <cx:pt idx="8332">12.419506493988708</cx:pt>
          <cx:pt idx="8333">10.950254897329353</cx:pt>
          <cx:pt idx="8334">12.824079072197931</cx:pt>
          <cx:pt idx="8335">12.282565269103758</cx:pt>
          <cx:pt idx="8336">11.505266489110522</cx:pt>
          <cx:pt idx="8337">12.106454350880949</cx:pt>
          <cx:pt idx="8338">14.091530332884634</cx:pt>
          <cx:pt idx="8339">13.625962131991525</cx:pt>
          <cx:pt idx="8340">10.697039530359955</cx:pt>
          <cx:pt idx="8341">11.066960734530261</cx:pt>
          <cx:pt idx="8342">9.254058240952924</cx:pt>
          <cx:pt idx="8343">11.79712293601075</cx:pt>
          <cx:pt idx="8344">13.530220899404364</cx:pt>
          <cx:pt idx="8345">12.951492806712487</cx:pt>
          <cx:pt idx="8346">15.86291036712729</cx:pt>
          <cx:pt idx="8347">11.304144267718117</cx:pt>
          <cx:pt idx="8348">8.8381473833540678</cx:pt>
          <cx:pt idx="8349">10.681930754849263</cx:pt>
          <cx:pt idx="8350">10.505923470615912</cx:pt>
          <cx:pt idx="8351">15.751007466278947</cx:pt>
          <cx:pt idx="8352">15.238731299116827</cx:pt>
          <cx:pt idx="8353">14.210226228161448</cx:pt>
          <cx:pt idx="8354">11.968611205545569</cx:pt>
          <cx:pt idx="8355">13.9665887762878</cx:pt>
          <cx:pt idx="8356">15.151839719414962</cx:pt>
          <cx:pt idx="8357">9.7766960622953345</cx:pt>
          <cx:pt idx="8358">13.193135816023098</cx:pt>
          <cx:pt idx="8359">10.023677161625034</cx:pt>
          <cx:pt idx="8360">14.811185171205556</cx:pt>
          <cx:pt idx="8361">11.447639230025439</cx:pt>
          <cx:pt idx="8362">12.428809893654073</cx:pt>
          <cx:pt idx="8363">13.518153324096589</cx:pt>
          <cx:pt idx="8364">13.548490967723305</cx:pt>
          <cx:pt idx="8365">11.446999887092058</cx:pt>
          <cx:pt idx="8366">14.025934370874838</cx:pt>
          <cx:pt idx="8367">14.884555395217763</cx:pt>
          <cx:pt idx="8368">10.914561056734232</cx:pt>
          <cx:pt idx="8369">11.988125773607665</cx:pt>
          <cx:pt idx="8370">11.312371243278433</cx:pt>
          <cx:pt idx="8371">13.845070864307893</cx:pt>
          <cx:pt idx="8372">10.77317500472917</cx:pt>
          <cx:pt idx="8373">12.489431594724413</cx:pt>
          <cx:pt idx="8374">13.676839063268359</cx:pt>
          <cx:pt idx="8375">12.4839713480449</cx:pt>
          <cx:pt idx="8376">11.362208239236338</cx:pt>
          <cx:pt idx="8377">10.302599258234007</cx:pt>
          <cx:pt idx="8378">10.24152726952363</cx:pt>
          <cx:pt idx="8379">13.070425023036707</cx:pt>
          <cx:pt idx="8380">13.964167323011582</cx:pt>
          <cx:pt idx="8381">13.282601028983539</cx:pt>
          <cx:pt idx="8382">8.5908438556230262</cx:pt>
          <cx:pt idx="8383">11.263290087342403</cx:pt>
          <cx:pt idx="8384">12.195058368430388</cx:pt>
          <cx:pt idx="8385">12.132755256338337</cx:pt>
          <cx:pt idx="8386">13.38015802241911</cx:pt>
          <cx:pt idx="8387">13.273041767512632</cx:pt>
          <cx:pt idx="8388">13.463593314787314</cx:pt>
          <cx:pt idx="8389">11.293796721888985</cx:pt>
          <cx:pt idx="8390">11.753740356306999</cx:pt>
          <cx:pt idx="8391">13.571366788515473</cx:pt>
          <cx:pt idx="8392">16.115669306534691</cx:pt>
          <cx:pt idx="8393">9.5755611815621275</cx:pt>
          <cx:pt idx="8394">11.739262725879911</cx:pt>
          <cx:pt idx="8395">16.273495338919314</cx:pt>
          <cx:pt idx="8396">13.74160730587492</cx:pt>
          <cx:pt idx="8397">11.564716538855556</cx:pt>
          <cx:pt idx="8398">12.283968968253424</cx:pt>
          <cx:pt idx="8399">13.39138396511075</cx:pt>
          <cx:pt idx="8400">14.487476795691277</cx:pt>
          <cx:pt idx="8401">16.035049422291117</cx:pt>
          <cx:pt idx="8402">14.896364931604955</cx:pt>
          <cx:pt idx="8403">15.222368289744178</cx:pt>
          <cx:pt idx="8404">12.992211631348772</cx:pt>
          <cx:pt idx="8405">10.880153667722958</cx:pt>
          <cx:pt idx="8406">12.36394499270722</cx:pt>
          <cx:pt idx="8407">10.012291135972012</cx:pt>
          <cx:pt idx="8408">13.465147232384858</cx:pt>
          <cx:pt idx="8409">13.601641812159828</cx:pt>
          <cx:pt idx="8410">12.313415542472656</cx:pt>
          <cx:pt idx="8411">9.7921258323317026</cx:pt>
          <cx:pt idx="8412">15.445713601744465</cx:pt>
          <cx:pt idx="8413">15.953175095800638</cx:pt>
          <cx:pt idx="8414">10.218883618432175</cx:pt>
          <cx:pt idx="8415">12.428679419114561</cx:pt>
          <cx:pt idx="8416">12.418281596116561</cx:pt>
          <cx:pt idx="8417">10.174752302539606</cx:pt>
          <cx:pt idx="8418">10.949260739833566</cx:pt>
          <cx:pt idx="8419">10.384752621865184</cx:pt>
          <cx:pt idx="8420">13.99019975669529</cx:pt>
          <cx:pt idx="8421">12.545195989134882</cx:pt>
          <cx:pt idx="8422">13.710471871314477</cx:pt>
          <cx:pt idx="8423">10.500993757666562</cx:pt>
          <cx:pt idx="8424">12.185016254141546</cx:pt>
          <cx:pt idx="8425">14.350520259261021</cx:pt>
          <cx:pt idx="8426">14.805414367384362</cx:pt>
          <cx:pt idx="8427">12.609883024551511</cx:pt>
          <cx:pt idx="8428">14.397585246032316</cx:pt>
          <cx:pt idx="8429">12.145591442539221</cx:pt>
          <cx:pt idx="8430">11.356326677739613</cx:pt>
          <cx:pt idx="8431">9.6973133733370069</cx:pt>
          <cx:pt idx="8432">11.234511292103324</cx:pt>
          <cx:pt idx="8433">12.345573422036024</cx:pt>
          <cx:pt idx="8434">11.52998304686137</cx:pt>
          <cx:pt idx="8435">11.829271572364572</cx:pt>
          <cx:pt idx="8436">13.288769373568636</cx:pt>
          <cx:pt idx="8437">9.7123642169031914</cx:pt>
          <cx:pt idx="8438">10.48412127846796</cx:pt>
          <cx:pt idx="8439">9.6359624798185273</cx:pt>
          <cx:pt idx="8440">12.027309443326349</cx:pt>
          <cx:pt idx="8441">14.736274536799622</cx:pt>
          <cx:pt idx="8442">10.631946449142189</cx:pt>
          <cx:pt idx="8443">12.977940185492173</cx:pt>
          <cx:pt idx="8444">11.975824237816381</cx:pt>
          <cx:pt idx="8445">12.018229370347369</cx:pt>
          <cx:pt idx="8446">12.939364273475846</cx:pt>
          <cx:pt idx="8447">13.903675803479727</cx:pt>
          <cx:pt idx="8448">13.587866990762867</cx:pt>
          <cx:pt idx="8449">16.979563023083994</cx:pt>
          <cx:pt idx="8450">12.684700583126872</cx:pt>
          <cx:pt idx="8451">14.371064176896494</cx:pt>
          <cx:pt idx="8452">13.413925021775032</cx:pt>
          <cx:pt idx="8453">16.292765599860747</cx:pt>
          <cx:pt idx="8454">10.582886705156819</cx:pt>
          <cx:pt idx="8455">10.455450804859995</cx:pt>
          <cx:pt idx="8456">12.809116743001306</cx:pt>
          <cx:pt idx="8457">10.831572440092332</cx:pt>
          <cx:pt idx="8458">10.082801482362136</cx:pt>
          <cx:pt idx="8459">12.132844744647954</cx:pt>
          <cx:pt idx="8460">13.290768450816138</cx:pt>
          <cx:pt idx="8461">12.556283959263702</cx:pt>
          <cx:pt idx="8462">13.239440863449726</cx:pt>
          <cx:pt idx="8463">13.846120508060578</cx:pt>
          <cx:pt idx="8464">14.126293420377118</cx:pt>
          <cx:pt idx="8465">9.7189506244496631</cx:pt>
          <cx:pt idx="8466">12.459360397865444</cx:pt>
          <cx:pt idx="8467">12.536363961948235</cx:pt>
          <cx:pt idx="8468">10.663079739085441</cx:pt>
          <cx:pt idx="8469">12.31701087771858</cx:pt>
          <cx:pt idx="8470">9.3325231881628739</cx:pt>
          <cx:pt idx="8471">13.699863494729964</cx:pt>
          <cx:pt idx="8472">11.443775183801439</cx:pt>
          <cx:pt idx="8473">14.874868193756171</cx:pt>
          <cx:pt idx="8474">13.512958547219645</cx:pt>
          <cx:pt idx="8475">14.10521698060988</cx:pt>
          <cx:pt idx="8476">9.4066794656020001</cx:pt>
          <cx:pt idx="8477">14.076761911492039</cx:pt>
          <cx:pt idx="8478">13.408884451153719</cx:pt>
          <cx:pt idx="8479">13.755717871447024</cx:pt>
          <cx:pt idx="8480">12.43096277507631</cx:pt>
          <cx:pt idx="8481">9.9649734611644885</cx:pt>
          <cx:pt idx="8482">12.676462599407406</cx:pt>
          <cx:pt idx="8483">12.622177687227818</cx:pt>
          <cx:pt idx="8484">12.221510274362187</cx:pt>
          <cx:pt idx="8485">12.075210319150607</cx:pt>
          <cx:pt idx="8486">14.286296338711164</cx:pt>
          <cx:pt idx="8487">16.282045798197561</cx:pt>
          <cx:pt idx="8488">9.7058370465473551</cx:pt>
          <cx:pt idx="8489">11.888631878357604</cx:pt>
          <cx:pt idx="8490">11.393834541108403</cx:pt>
          <cx:pt idx="8491">10.483340558230779</cx:pt>
          <cx:pt idx="8492">12.84512512620233</cx:pt>
          <cx:pt idx="8493">12.21418570484486</cx:pt>
          <cx:pt idx="8494">13.111382856601352</cx:pt>
          <cx:pt idx="8495">14.211130146380677</cx:pt>
          <cx:pt idx="8496">10.401762846372147</cx:pt>
          <cx:pt idx="8497">10.141038866513862</cx:pt>
          <cx:pt idx="8498">13.589865427514376</cx:pt>
          <cx:pt idx="8499">12.84298037317232</cx:pt>
          <cx:pt idx="8500">13.544963466144074</cx:pt>
          <cx:pt idx="8501">11.552245833171664</cx:pt>
          <cx:pt idx="8502">12.779498969601649</cx:pt>
          <cx:pt idx="8503">13.687646366300067</cx:pt>
          <cx:pt idx="8504">14.635327086318558</cx:pt>
          <cx:pt idx="8505">9.5379103611764826</cx:pt>
          <cx:pt idx="8506">12.726130363447115</cx:pt>
          <cx:pt idx="8507">11.63488483041847</cx:pt>
          <cx:pt idx="8508">13.246446457430086</cx:pt>
          <cx:pt idx="8509">9.955727575990867</cx:pt>
          <cx:pt idx="8510">10.866534164555066</cx:pt>
          <cx:pt idx="8511">9.9386382674667271</cx:pt>
          <cx:pt idx="8512">11.96131817818854</cx:pt>
          <cx:pt idx="8513">12.871995834679081</cx:pt>
          <cx:pt idx="8514">10.597846593641698</cx:pt>
          <cx:pt idx="8515">11.2970465858736</cx:pt>
          <cx:pt idx="8516">10.007046848860186</cx:pt>
          <cx:pt idx="8517">12.559944787086332</cx:pt>
          <cx:pt idx="8518">15.576902424576838</cx:pt>
          <cx:pt idx="8519">12.370979380663794</cx:pt>
          <cx:pt idx="8520">11.365951383011531</cx:pt>
          <cx:pt idx="8521">12.279255522488233</cx:pt>
          <cx:pt idx="8522">13.796732321424695</cx:pt>
          <cx:pt idx="8523">9.7057726332561689</cx:pt>
          <cx:pt idx="8524">13.972530050840872</cx:pt>
          <cx:pt idx="8525">12.327859035629871</cx:pt>
          <cx:pt idx="8526">13.535945966494333</cx:pt>
          <cx:pt idx="8527">12.244788421224928</cx:pt>
          <cx:pt idx="8528">12.678357614696077</cx:pt>
          <cx:pt idx="8529">10.629644988347632</cx:pt>
          <cx:pt idx="8530">11.581380964150339</cx:pt>
          <cx:pt idx="8531">13.044708873971276</cx:pt>
          <cx:pt idx="8532">11.389343253748507</cx:pt>
          <cx:pt idx="8533">9.9059139401465384</cx:pt>
          <cx:pt idx="8534">15.669943038691388</cx:pt>
          <cx:pt idx="8535">13.481945553615084</cx:pt>
          <cx:pt idx="8536">12.530832716732384</cx:pt>
          <cx:pt idx="8537">12.204239892615234</cx:pt>
          <cx:pt idx="8538">10.856486255804331</cx:pt>
          <cx:pt idx="8539">12.72161408557743</cx:pt>
          <cx:pt idx="8540">14.64724704472653</cx:pt>
          <cx:pt idx="8541">16.442417067559745</cx:pt>
          <cx:pt idx="8542">13.736962032443236</cx:pt>
          <cx:pt idx="8543">13.093935783923424</cx:pt>
          <cx:pt idx="8544">11.949374036940474</cx:pt>
          <cx:pt idx="8545">13.295089578263614</cx:pt>
          <cx:pt idx="8546">11.456471184661959</cx:pt>
          <cx:pt idx="8547">12.980131548106703</cx:pt>
          <cx:pt idx="8548">13.018005732138215</cx:pt>
          <cx:pt idx="8549">11.644873776576963</cx:pt>
          <cx:pt idx="8550">14.825973248209129</cx:pt>
          <cx:pt idx="8551">13.467025367043179</cx:pt>
          <cx:pt idx="8552">9.5051681028633688</cx:pt>
          <cx:pt idx="8553">13.354333213888872</cx:pt>
          <cx:pt idx="8554">11.881589401187906</cx:pt>
          <cx:pt idx="8555">14.756711739413673</cx:pt>
          <cx:pt idx="8556">14.290601784902055</cx:pt>
          <cx:pt idx="8557">10.090801245858701</cx:pt>
          <cx:pt idx="8558">9.6139048355013692</cx:pt>
          <cx:pt idx="8559">12.722458215856935</cx:pt>
          <cx:pt idx="8560">11.79681727559459</cx:pt>
          <cx:pt idx="8561">10.98676896009127</cx:pt>
          <cx:pt idx="8562">12.674742450143111</cx:pt>
          <cx:pt idx="8563">13.47363167610998</cx:pt>
          <cx:pt idx="8564">12.109546704059984</cx:pt>
          <cx:pt idx="8565">12.311072180625711</cx:pt>
          <cx:pt idx="8566">11.869314441701626</cx:pt>
          <cx:pt idx="8567">13.674645139389384</cx:pt>
          <cx:pt idx="8568">14.000170964020752</cx:pt>
          <cx:pt idx="8569">13.496072269107623</cx:pt>
          <cx:pt idx="8570">14.457844898400744</cx:pt>
          <cx:pt idx="8571">10.082111053660118</cx:pt>
          <cx:pt idx="8572">13.484915218703613</cx:pt>
          <cx:pt idx="8573">9.1714193573592357</cx:pt>
          <cx:pt idx="8574">11.31212060281239</cx:pt>
          <cx:pt idx="8575">11.217789142692297</cx:pt>
          <cx:pt idx="8576">15.731053499675269</cx:pt>
          <cx:pt idx="8577">15.085371380503796</cx:pt>
          <cx:pt idx="8578">9.7001764802690875</cx:pt>
          <cx:pt idx="8579">13.716780532300854</cx:pt>
          <cx:pt idx="8580">12.646248376034874</cx:pt>
          <cx:pt idx="8581">12.274895114579444</cx:pt>
          <cx:pt idx="8582">12.859264468102261</cx:pt>
          <cx:pt idx="8583">8.5667923614768711</cx:pt>
          <cx:pt idx="8584">13.006737170343003</cx:pt>
          <cx:pt idx="8585">14.348902358835808</cx:pt>
          <cx:pt idx="8586">10.416286074621729</cx:pt>
          <cx:pt idx="8587">14.622578085840042</cx:pt>
          <cx:pt idx="8588">11.265038739686513</cx:pt>
          <cx:pt idx="8589">10.927042172419272</cx:pt>
          <cx:pt idx="8590">16.838799337259921</cx:pt>
          <cx:pt idx="8591">8.4015970798606237</cx:pt>
          <cx:pt idx="8592">11.349087516446392</cx:pt>
          <cx:pt idx="8593">12.764910172072421</cx:pt>
          <cx:pt idx="8594">13.302264195636472</cx:pt>
          <cx:pt idx="8595">9.4393462933233554</cx:pt>
          <cx:pt idx="8596">14.796939839849976</cx:pt>
          <cx:pt idx="8597">13.381878222759457</cx:pt>
          <cx:pt idx="8598">15.299783037210631</cx:pt>
          <cx:pt idx="8599">10.826899004834004</cx:pt>
          <cx:pt idx="8600">9.8148337282766978</cx:pt>
          <cx:pt idx="8601">14.49013501318837</cx:pt>
          <cx:pt idx="8602">9.9650685850204557</cx:pt>
          <cx:pt idx="8603">13.030103492863093</cx:pt>
          <cx:pt idx="8604">10.959130511371141</cx:pt>
          <cx:pt idx="8605">10.990429682744075</cx:pt>
          <cx:pt idx="8606">13.486586595537799</cx:pt>
          <cx:pt idx="8607">13.449154802140052</cx:pt>
          <cx:pt idx="8608">11.658714485938773</cx:pt>
          <cx:pt idx="8609">13.305319351675978</cx:pt>
          <cx:pt idx="8610">12.104866931097108</cx:pt>
          <cx:pt idx="8611">11.183160693943549</cx:pt>
          <cx:pt idx="8612">13.184840610265072</cx:pt>
          <cx:pt idx="8613">11.579997818826499</cx:pt>
          <cx:pt idx="8614">13.046519341452672</cx:pt>
          <cx:pt idx="8615">13.021873578637228</cx:pt>
          <cx:pt idx="8616">10.511776672349296</cx:pt>
          <cx:pt idx="8617">11.10773206951958</cx:pt>
          <cx:pt idx="8618">10.043290346053105</cx:pt>
          <cx:pt idx="8619">12.807481616955863</cx:pt>
          <cx:pt idx="8620">10.764265917169025</cx:pt>
          <cx:pt idx="8621">11.784697900917264</cx:pt>
          <cx:pt idx="8622">9.7427269167114616</cx:pt>
          <cx:pt idx="8623">11.798499532385216</cx:pt>
          <cx:pt idx="8624">12.337498246105229</cx:pt>
          <cx:pt idx="8625">12.733958746944294</cx:pt>
          <cx:pt idx="8626">13.354832796333142</cx:pt>
          <cx:pt idx="8627">9.8676965452236161</cx:pt>
          <cx:pt idx="8628">13.719486886605671</cx:pt>
          <cx:pt idx="8629">11.59201192665687</cx:pt>
          <cx:pt idx="8630">12.361893951497263</cx:pt>
          <cx:pt idx="8631">12.991241194194924</cx:pt>
          <cx:pt idx="8632">9.9332686757664845</cx:pt>
          <cx:pt idx="8633">9.5442708760948261</cx:pt>
          <cx:pt idx="8634">13.832726868422824</cx:pt>
          <cx:pt idx="8635">12.195804493017679</cx:pt>
          <cx:pt idx="8636">14.239025924540151</cx:pt>
          <cx:pt idx="8637">9.5285429244540474</cx:pt>
          <cx:pt idx="8638">13.323802254315769</cx:pt>
          <cx:pt idx="8639">14.178477896371845</cx:pt>
          <cx:pt idx="8640">8.8650739364891589</cx:pt>
          <cx:pt idx="8641">11.636020851638222</cx:pt>
          <cx:pt idx="8642">10.349607547823783</cx:pt>
          <cx:pt idx="8643">12.872569927419892</cx:pt>
          <cx:pt idx="8644">10.798122895309708</cx:pt>
          <cx:pt idx="8645">13.97336178975686</cx:pt>
          <cx:pt idx="8646">11.587776790838399</cx:pt>
          <cx:pt idx="8647">11.287025536425629</cx:pt>
          <cx:pt idx="8648">12.841044945982363</cx:pt>
          <cx:pt idx="8649">9.3818562908941256</cx:pt>
          <cx:pt idx="8650">9.9973616078375294</cx:pt>
          <cx:pt idx="8651">14.072141946954542</cx:pt>
          <cx:pt idx="8652">12.531680522777449</cx:pt>
          <cx:pt idx="8653">14.310417329603716</cx:pt>
          <cx:pt idx="8654">12.849823726081215</cx:pt>
          <cx:pt idx="8655">13.648219876495272</cx:pt>
          <cx:pt idx="8656">11.811096140463899</cx:pt>
          <cx:pt idx="8657">8.2237149958112941</cx:pt>
          <cx:pt idx="8658">14.479404127719597</cx:pt>
          <cx:pt idx="8659">11.275387113915487</cx:pt>
          <cx:pt idx="8660">12.296270274001918</cx:pt>
          <cx:pt idx="8661">14.184941365480974</cx:pt>
          <cx:pt idx="8662">9.8894694927200515</cx:pt>
          <cx:pt idx="8663">14.407661842610954</cx:pt>
          <cx:pt idx="8664">12.503195416836657</cx:pt>
          <cx:pt idx="8665">12.131344182880186</cx:pt>
          <cx:pt idx="8666">12.693130433115998</cx:pt>
          <cx:pt idx="8667">11.643035783692646</cx:pt>
          <cx:pt idx="8668">10.889927691431343</cx:pt>
          <cx:pt idx="8669">14.524107410321051</cx:pt>
          <cx:pt idx="8670">12.283596289090347</cx:pt>
          <cx:pt idx="8671">13.587571267532637</cx:pt>
          <cx:pt idx="8672">12.799687490085628</cx:pt>
          <cx:pt idx="8673">14.477008399360411</cx:pt>
          <cx:pt idx="8674">9.8465017445775906</cx:pt>
          <cx:pt idx="8675">12.797365647207668</cx:pt>
          <cx:pt idx="8676">12.59900678009666</cx:pt>
          <cx:pt idx="8677">14.121561251218774</cx:pt>
          <cx:pt idx="8678">10.265779602049273</cx:pt>
          <cx:pt idx="8679">13.534300775849337</cx:pt>
          <cx:pt idx="8680">13.750435298192908</cx:pt>
          <cx:pt idx="8681">10.764834686137251</cx:pt>
          <cx:pt idx="8682">12.552675927768957</cx:pt>
          <cx:pt idx="8683">13.173045439644381</cx:pt>
          <cx:pt idx="8684">11.321976620577772</cx:pt>
          <cx:pt idx="8685">12.502925508621031</cx:pt>
          <cx:pt idx="8686">11.255628506482047</cx:pt>
          <cx:pt idx="8687">14.467828392438713</cx:pt>
          <cx:pt idx="8688">10.911154474107905</cx:pt>
          <cx:pt idx="8689">12.503310387667049</cx:pt>
          <cx:pt idx="8690">14.69960821660769</cx:pt>
          <cx:pt idx="8691">16.619173665754506</cx:pt>
          <cx:pt idx="8692">13.08769909666867</cx:pt>
          <cx:pt idx="8693">14.675754483945072</cx:pt>
          <cx:pt idx="8694">16.198135364172742</cx:pt>
          <cx:pt idx="8695">12.814505231392616</cx:pt>
          <cx:pt idx="8696">11.143446115004194</cx:pt>
          <cx:pt idx="8697">14.198766850344651</cx:pt>
          <cx:pt idx="8698">11.208695717306995</cx:pt>
          <cx:pt idx="8699">12.772540354212707</cx:pt>
          <cx:pt idx="8700">11.745669832666252</cx:pt>
          <cx:pt idx="8701">12.16202033968357</cx:pt>
          <cx:pt idx="8702">10.076375192907532</cx:pt>
          <cx:pt idx="8703">12.342876915119989</cx:pt>
          <cx:pt idx="8704">10.850366232940599</cx:pt>
          <cx:pt idx="8705">12.412721784548632</cx:pt>
          <cx:pt idx="8706">13.630241461504863</cx:pt>
          <cx:pt idx="8707">9.4776293937675291</cx:pt>
          <cx:pt idx="8708">12.357235343530654</cx:pt>
          <cx:pt idx="8709">13.320337016083245</cx:pt>
          <cx:pt idx="8710">9.6688723506433583</cx:pt>
          <cx:pt idx="8711">13.481788167330549</cx:pt>
          <cx:pt idx="8712">12.002458171435704</cx:pt>
          <cx:pt idx="8713">14.352415833837574</cx:pt>
          <cx:pt idx="8714">15.202543847033784</cx:pt>
          <cx:pt idx="8715">12.453032983957623</cx:pt>
          <cx:pt idx="8716">13.06067005671702</cx:pt>
          <cx:pt idx="8717">11.739808345531124</cx:pt>
          <cx:pt idx="8718">12.074883547716368</cx:pt>
          <cx:pt idx="8719">11.876852241222164</cx:pt>
          <cx:pt idx="8720">11.637308950894514</cx:pt>
          <cx:pt idx="8721">13.062542343466111</cx:pt>
          <cx:pt idx="8722">13.917294404715355</cx:pt>
          <cx:pt idx="8723">13.496258013025715</cx:pt>
          <cx:pt idx="8724">16.155362922236048</cx:pt>
          <cx:pt idx="8725">12.002348600231395</cx:pt>
          <cx:pt idx="8726">10.754496309954508</cx:pt>
          <cx:pt idx="8727">10.453681989682849</cx:pt>
          <cx:pt idx="8728">10.273359791487623</cx:pt>
          <cx:pt idx="8729">9.7274702276933365</cx:pt>
          <cx:pt idx="8730">12.918533086737503</cx:pt>
          <cx:pt idx="8731">10.68254529201972</cx:pt>
          <cx:pt idx="8732">17.907759971234658</cx:pt>
          <cx:pt idx="8733">9.8952115635158453</cx:pt>
          <cx:pt idx="8734">11.988262250845809</cx:pt>
          <cx:pt idx="8735">10.758118289388104</cx:pt>
          <cx:pt idx="8736">13.557542019449878</cx:pt>
          <cx:pt idx="8737">13.118031489005475</cx:pt>
          <cx:pt idx="8738">13.464472199900422</cx:pt>
          <cx:pt idx="8739">16.116983652880666</cx:pt>
          <cx:pt idx="8740">13.437236408831232</cx:pt>
          <cx:pt idx="8741">14.481211552335694</cx:pt>
          <cx:pt idx="8742">9.1933004913522041</cx:pt>
          <cx:pt idx="8743">14.107761512400987</cx:pt>
          <cx:pt idx="8744">13.215313408353186</cx:pt>
          <cx:pt idx="8745">14.753249599312353</cx:pt>
          <cx:pt idx="8746">12.399207632806352</cx:pt>
          <cx:pt idx="8747">13.539218563222454</cx:pt>
          <cx:pt idx="8748">11.375431796013286</cx:pt>
          <cx:pt idx="8749">9.1947402460817749</cx:pt>
          <cx:pt idx="8750">6.1004689333729951</cx:pt>
          <cx:pt idx="8751">13.616820245115436</cx:pt>
          <cx:pt idx="8752">12.678162990505628</cx:pt>
          <cx:pt idx="8753">11.651141700851328</cx:pt>
          <cx:pt idx="8754">13.473645431498531</cx:pt>
          <cx:pt idx="8755">13.822909098186228</cx:pt>
          <cx:pt idx="8756">9.2184389972000744</cx:pt>
          <cx:pt idx="8757">14.107819628961085</cx:pt>
          <cx:pt idx="8758">11.185112977938518</cx:pt>
          <cx:pt idx="8759">13.583268432230515</cx:pt>
          <cx:pt idx="8760">11.276499302616189</cx:pt>
          <cx:pt idx="8761">14.722371550532689</cx:pt>
          <cx:pt idx="8762">13.093278284766207</cx:pt>
          <cx:pt idx="8763">14.035943918862698</cx:pt>
          <cx:pt idx="8764">10.373500015706195</cx:pt>
          <cx:pt idx="8765">9.900446246955859</cx:pt>
          <cx:pt idx="8766">14.496930992341525</cx:pt>
          <cx:pt idx="8767">11.345973844222353</cx:pt>
          <cx:pt idx="8768">13.01628860854291</cx:pt>
          <cx:pt idx="8769">11.883155516475085</cx:pt>
          <cx:pt idx="8770">14.578705625803856</cx:pt>
          <cx:pt idx="8771">14.028292252114653</cx:pt>
          <cx:pt idx="8772">10.323011239272313</cx:pt>
          <cx:pt idx="8773">13.579036367334327</cx:pt>
          <cx:pt idx="8774">10.546772554354927</cx:pt>
          <cx:pt idx="8775">10.947027561989387</cx:pt>
          <cx:pt idx="8776">9.2733290469292076</cx:pt>
          <cx:pt idx="8777">9.6447344714527699</cx:pt>
          <cx:pt idx="8778">13.027360312277578</cx:pt>
          <cx:pt idx="8779">8.4706420492504382</cx:pt>
          <cx:pt idx="8780">12.522864463815802</cx:pt>
          <cx:pt idx="8781">13.720066622359919</cx:pt>
          <cx:pt idx="8782">14.49795432058497</cx:pt>
          <cx:pt idx="8783">11.696574724490898</cx:pt>
          <cx:pt idx="8784">15.559053256187314</cx:pt>
          <cx:pt idx="8785">16.703763868366874</cx:pt>
          <cx:pt idx="8786">11.904328129269555</cx:pt>
          <cx:pt idx="8787">10.100469986213907</cx:pt>
          <cx:pt idx="8788">12.352541500534537</cx:pt>
          <cx:pt idx="8789">13.265056739756179</cx:pt>
          <cx:pt idx="8790">13.87490485434955</cx:pt>
          <cx:pt idx="8791">9.1866978530830288</cx:pt>
          <cx:pt idx="8792">11.161751729669284</cx:pt>
          <cx:pt idx="8793">8.4155435417221618</cx:pt>
          <cx:pt idx="8794">13.180088999380951</cx:pt>
          <cx:pt idx="8795">11.770366335720297</cx:pt>
          <cx:pt idx="8796">10.96873596355791</cx:pt>
          <cx:pt idx="8797">13.107953524612642</cx:pt>
          <cx:pt idx="8798">14.133977947385231</cx:pt>
          <cx:pt idx="8799">11.077741702345499</cx:pt>
          <cx:pt idx="8800">11.898649520638612</cx:pt>
          <cx:pt idx="8801">12.29131494097158</cx:pt>
          <cx:pt idx="8802">11.781562131425696</cx:pt>
          <cx:pt idx="8803">12.146105995215954</cx:pt>
          <cx:pt idx="8804">12.553558557002056</cx:pt>
          <cx:pt idx="8805">10.260438485376577</cx:pt>
          <cx:pt idx="8806">13.275878209629507</cx:pt>
          <cx:pt idx="8807">10.477602378331463</cx:pt>
          <cx:pt idx="8808">10.614237445380086</cx:pt>
          <cx:pt idx="8809">11.581400625856331</cx:pt>
          <cx:pt idx="8810">14.178551941817696</cx:pt>
          <cx:pt idx="8811">12.663866096705972</cx:pt>
          <cx:pt idx="8812">13.673302862392671</cx:pt>
          <cx:pt idx="8813">11.317811878111707</cx:pt>
          <cx:pt idx="8814">11.571944920744922</cx:pt>
          <cx:pt idx="8815">13.173250687368244</cx:pt>
          <cx:pt idx="8816">12.473152260416908</cx:pt>
          <cx:pt idx="8817">14.716931393015676</cx:pt>
          <cx:pt idx="8818">11.83112602839044</cx:pt>
          <cx:pt idx="8819">12.704213424690902</cx:pt>
          <cx:pt idx="8820">11.089501765941469</cx:pt>
          <cx:pt idx="8821">8.9174219807440984</cx:pt>
          <cx:pt idx="8822">11.329950963101311</cx:pt>
          <cx:pt idx="8823">10.444202887265336</cx:pt>
          <cx:pt idx="8824">10.67357295104472</cx:pt>
          <cx:pt idx="8825">15.583724185054441</cx:pt>
          <cx:pt idx="8826">12.290882457761771</cx:pt>
          <cx:pt idx="8827">10.229844087878611</cx:pt>
          <cx:pt idx="8828">12.769990630747889</cx:pt>
          <cx:pt idx="8829">11.55168838743665</cx:pt>
          <cx:pt idx="8830">11.047122186463771</cx:pt>
          <cx:pt idx="8831">10.218333041372134</cx:pt>
          <cx:pt idx="8832">12.300279458634202</cx:pt>
          <cx:pt idx="8833">12.465201145769552</cx:pt>
          <cx:pt idx="8834">12.061099048628796</cx:pt>
          <cx:pt idx="8835">12.245763907997702</cx:pt>
          <cx:pt idx="8836">10.760956512913072</cx:pt>
          <cx:pt idx="8837">12.086151032062368</cx:pt>
          <cx:pt idx="8838">10.772767835712859</cx:pt>
          <cx:pt idx="8839">12.680909961996784</cx:pt>
          <cx:pt idx="8840">11.066578859830562</cx:pt>
          <cx:pt idx="8841">14.173090024967538</cx:pt>
          <cx:pt idx="8842">11.806802652326763</cx:pt>
          <cx:pt idx="8843">12.618409131375628</cx:pt>
          <cx:pt idx="8844">10.66006706399822</cx:pt>
          <cx:pt idx="8845">9.3870139480019326</cx:pt>
          <cx:pt idx="8846">9.463208646943233</cx:pt>
          <cx:pt idx="8847">10.448620898227418</cx:pt>
          <cx:pt idx="8848">10.531742968167977</cx:pt>
          <cx:pt idx="8849">11.583166484166261</cx:pt>
          <cx:pt idx="8850">11.163347932515988</cx:pt>
          <cx:pt idx="8851">9.2779762200309914</cx:pt>
          <cx:pt idx="8852">12.135171150667055</cx:pt>
          <cx:pt idx="8853">11.285917866063265</cx:pt>
          <cx:pt idx="8854">13.42286811279849</cx:pt>
          <cx:pt idx="8855">12.808734155267629</cx:pt>
          <cx:pt idx="8856">11.977912191583677</cx:pt>
          <cx:pt idx="8857">14.342080305430368</cx:pt>
          <cx:pt idx="8858">11.718026920613564</cx:pt>
          <cx:pt idx="8859">13.299680911123634</cx:pt>
          <cx:pt idx="8860">11.388762698418608</cx:pt>
          <cx:pt idx="8861">11.853569845551018</cx:pt>
          <cx:pt idx="8862">12.050663751710898</cx:pt>
          <cx:pt idx="8863">14.490976009796441</cx:pt>
          <cx:pt idx="8864">10.25523890427486</cx:pt>
          <cx:pt idx="8865">13.354487288957195</cx:pt>
          <cx:pt idx="8866">11.748850192500914</cx:pt>
          <cx:pt idx="8867">11.546729190050675</cx:pt>
          <cx:pt idx="8868">14.026610913998049</cx:pt>
          <cx:pt idx="8869">12.852956323730888</cx:pt>
          <cx:pt idx="8870">14.910213379648606</cx:pt>
          <cx:pt idx="8871">10.021770583682285</cx:pt>
          <cx:pt idx="8872">11.385770088716095</cx:pt>
          <cx:pt idx="8873">13.003395710310715</cx:pt>
          <cx:pt idx="8874">12.078987110927022</cx:pt>
          <cx:pt idx="8875">11.21920680647829</cx:pt>
          <cx:pt idx="8876">13.375102344509433</cx:pt>
          <cx:pt idx="8877">10.772791787687659</cx:pt>
          <cx:pt idx="8878">16.763245034427907</cx:pt>
          <cx:pt idx="8879">11.142639577501082</cx:pt>
          <cx:pt idx="8880">12.184294190473125</cx:pt>
          <cx:pt idx="8881">14.138102873089341</cx:pt>
          <cx:pt idx="8882">10.956920752277727</cx:pt>
          <cx:pt idx="8883">14.900040340858395</cx:pt>
          <cx:pt idx="8884">10.276089135548389</cx:pt>
          <cx:pt idx="8885">11.298040611220474</cx:pt>
          <cx:pt idx="8886">11.116868025020391</cx:pt>
          <cx:pt idx="8887">13.162427224240796</cx:pt>
          <cx:pt idx="8888">13.225003852508683</cx:pt>
          <cx:pt idx="8889">11.696321763047647</cx:pt>
          <cx:pt idx="8890">12.11958187025521</cx:pt>
          <cx:pt idx="8891">11.837996130195855</cx:pt>
          <cx:pt idx="8892">13.317092605237299</cx:pt>
          <cx:pt idx="8893">13.144540288928276</cx:pt>
          <cx:pt idx="8894">11.495674659302773</cx:pt>
          <cx:pt idx="8895">12.118881096846618</cx:pt>
          <cx:pt idx="8896">13.750704979105498</cx:pt>
          <cx:pt idx="8897">10.513293104031835</cx:pt>
          <cx:pt idx="8898">13.006296754150755</cx:pt>
          <cx:pt idx="8899">12.715119736006633</cx:pt>
          <cx:pt idx="8900">9.553346769616649</cx:pt>
          <cx:pt idx="8901">12.457478413783631</cx:pt>
          <cx:pt idx="8902">13.760636371263571</cx:pt>
          <cx:pt idx="8903">13.160804161305386</cx:pt>
          <cx:pt idx="8904">11.563621336892485</cx:pt>
          <cx:pt idx="8905">14.923224006482574</cx:pt>
          <cx:pt idx="8906">15.531236403488711</cx:pt>
          <cx:pt idx="8907">12.32222375746</cx:pt>
          <cx:pt idx="8908">11.958192944380549</cx:pt>
          <cx:pt idx="8909">12.880461001364777</cx:pt>
          <cx:pt idx="8910">15.142693809292178</cx:pt>
          <cx:pt idx="8911">13.484003859656287</cx:pt>
          <cx:pt idx="8912">10.623244871449266</cx:pt>
          <cx:pt idx="8913">15.467907129525575</cx:pt>
          <cx:pt idx="8914">12.243397994363642</cx:pt>
          <cx:pt idx="8915">10.842921159765194</cx:pt>
          <cx:pt idx="8916">14.227513387056</cx:pt>
          <cx:pt idx="8917">13.135187335782387</cx:pt>
          <cx:pt idx="8918">12.726970515101419</cx:pt>
          <cx:pt idx="8919">12.098734779096658</cx:pt>
          <cx:pt idx="8920">11.829029630565959</cx:pt>
          <cx:pt idx="8921">12.788013742151497</cx:pt>
          <cx:pt idx="8922">12.064052831628356</cx:pt>
          <cx:pt idx="8923">13.837847594832944</cx:pt>
          <cx:pt idx="8924">11.073571867246555</cx:pt>
          <cx:pt idx="8925">8.7185035419745187</cx:pt>
          <cx:pt idx="8926">13.517604020195099</cx:pt>
          <cx:pt idx="8927">11.052478670482015</cx:pt>
          <cx:pt idx="8928">12.215324040804788</cx:pt>
          <cx:pt idx="8929">15.76955956943217</cx:pt>
          <cx:pt idx="8930">8.7244108702726653</cx:pt>
          <cx:pt idx="8931">11.764758155098253</cx:pt>
          <cx:pt idx="8932">13.978286645753117</cx:pt>
          <cx:pt idx="8933">11.731269657450831</cx:pt>
          <cx:pt idx="8934">12.006484460553843</cx:pt>
          <cx:pt idx="8935">15.376562586011069</cx:pt>
          <cx:pt idx="8936">10.986213335989481</cx:pt>
          <cx:pt idx="8937">11.69711554239384</cx:pt>
          <cx:pt idx="8938">10.888235347534744</cx:pt>
          <cx:pt idx="8939">12.882836527708722</cx:pt>
          <cx:pt idx="8940">11.264677884173029</cx:pt>
          <cx:pt idx="8941">13.646933597692982</cx:pt>
          <cx:pt idx="8942">12.810352470450137</cx:pt>
          <cx:pt idx="8943">12.688241290759057</cx:pt>
          <cx:pt idx="8944">11.669526176476072</cx:pt>
          <cx:pt idx="8945">13.201580854699749</cx:pt>
          <cx:pt idx="8946">11.898167157892127</cx:pt>
          <cx:pt idx="8947">12.932304520964205</cx:pt>
          <cx:pt idx="8948">12.593392577886018</cx:pt>
          <cx:pt idx="8949">10.088758515518187</cx:pt>
          <cx:pt idx="8950">11.648523683286811</cx:pt>
          <cx:pt idx="8951">13.024611636566776</cx:pt>
          <cx:pt idx="8952">12.286844917404135</cx:pt>
          <cx:pt idx="8953">11.788417462752671</cx:pt>
          <cx:pt idx="8954">10.125015990386284</cx:pt>
          <cx:pt idx="8955">13.303999280769617</cx:pt>
          <cx:pt idx="8956">11.291846004336669</cx:pt>
          <cx:pt idx="8957">11.908628605811693</cx:pt>
          <cx:pt idx="8958">11.792054487176383</cx:pt>
          <cx:pt idx="8959">11.268377081297517</cx:pt>
          <cx:pt idx="8960">10.822616128755344</cx:pt>
          <cx:pt idx="8961">9.8113463113285899</cx:pt>
          <cx:pt idx="8962">14.160246056523468</cx:pt>
          <cx:pt idx="8963">12.46376888547754</cx:pt>
          <cx:pt idx="8964">12.580855040250356</cx:pt>
          <cx:pt idx="8965">12.270175341913708</cx:pt>
          <cx:pt idx="8966">11.349570595146906</cx:pt>
          <cx:pt idx="8967">13.797894346428697</cx:pt>
          <cx:pt idx="8968">14.579372739918705</cx:pt>
          <cx:pt idx="8969">11.538248570299947</cx:pt>
          <cx:pt idx="8970">13.503042564527764</cx:pt>
          <cx:pt idx="8971">9.746839719752634</cx:pt>
          <cx:pt idx="8972">12.790510225802452</cx:pt>
          <cx:pt idx="8973">12.57663621211598</cx:pt>
          <cx:pt idx="8974">14.160736893640902</cx:pt>
          <cx:pt idx="8975">12.726454785309437</cx:pt>
          <cx:pt idx="8976">11.414445317176117</cx:pt>
          <cx:pt idx="8977">11.613644870545096</cx:pt>
          <cx:pt idx="8978">12.641851502393356</cx:pt>
          <cx:pt idx="8979">13.10571652319026</cx:pt>
          <cx:pt idx="8980">10.591909178494765</cx:pt>
          <cx:pt idx="8981">13.702865154631008</cx:pt>
          <cx:pt idx="8982">11.62022349892475</cx:pt>
          <cx:pt idx="8983">12.46854063270586</cx:pt>
          <cx:pt idx="8984">16.177083016656635</cx:pt>
          <cx:pt idx="8985">10.841018439736729</cx:pt>
          <cx:pt idx="8986">11.42195975443911</cx:pt>
          <cx:pt idx="8987">13.96112015783072</cx:pt>
          <cx:pt idx="8988">12.922980323373482</cx:pt>
          <cx:pt idx="8989">12.001522185216718</cx:pt>
          <cx:pt idx="8990">10.759717654762291</cx:pt>
          <cx:pt idx="8991">10.789325744878337</cx:pt>
          <cx:pt idx="8992">12.908824423354321</cx:pt>
          <cx:pt idx="8993">12.357328050407917</cx:pt>
          <cx:pt idx="8994">12.181088763808365</cx:pt>
          <cx:pt idx="8995">12.92305913090706</cx:pt>
          <cx:pt idx="8996">11.675250133805156</cx:pt>
          <cx:pt idx="8997">12.027411012458643</cx:pt>
          <cx:pt idx="8998">11.677757005544084</cx:pt>
          <cx:pt idx="8999">12.49977541336645</cx:pt>
          <cx:pt idx="9000">9.611397654183202</cx:pt>
          <cx:pt idx="9001">12.094146380962767</cx:pt>
          <cx:pt idx="9002">8.1107784102759517</cx:pt>
          <cx:pt idx="9003">11.33982553359944</cx:pt>
          <cx:pt idx="9004">10.004664414861972</cx:pt>
          <cx:pt idx="9005">9.7761110140382002</cx:pt>
          <cx:pt idx="9006">15.266113463735458</cx:pt>
          <cx:pt idx="9007">12.648794106951195</cx:pt>
          <cx:pt idx="9008">14.587258053025053</cx:pt>
          <cx:pt idx="9009">11.186405503985732</cx:pt>
          <cx:pt idx="9010">12.067046185722571</cx:pt>
          <cx:pt idx="9011">13.171090026546278</cx:pt>
          <cx:pt idx="9012">10.455572029405415</cx:pt>
          <cx:pt idx="9013">12.64138934111074</cx:pt>
          <cx:pt idx="9014">13.254853317191213</cx:pt>
          <cx:pt idx="9015">12.689939777392741</cx:pt>
          <cx:pt idx="9016">13.038247130971433</cx:pt>
          <cx:pt idx="9017">12.22214164542202</cx:pt>
          <cx:pt idx="9018">14.052099599597103</cx:pt>
          <cx:pt idx="9019">13.656952622316114</cx:pt>
          <cx:pt idx="9020">12.872305529402894</cx:pt>
          <cx:pt idx="9021">13.984466530818644</cx:pt>
          <cx:pt idx="9022">11.942222744765557</cx:pt>
          <cx:pt idx="9023">13.906700213314982</cx:pt>
          <cx:pt idx="9024">12.480342833484324</cx:pt>
          <cx:pt idx="9025">10.739551079143268</cx:pt>
          <cx:pt idx="9026">12.48238716192156</cx:pt>
          <cx:pt idx="9027">9.7764670411563461</cx:pt>
          <cx:pt idx="9028">12.876792622986054</cx:pt>
          <cx:pt idx="9029">11.747119479027551</cx:pt>
          <cx:pt idx="9030">13.072523581682445</cx:pt>
          <cx:pt idx="9031">12.066583194682032</cx:pt>
          <cx:pt idx="9032">13.288630695281213</cx:pt>
          <cx:pt idx="9033">12.671295943202825</cx:pt>
          <cx:pt idx="9034">11.083657479565133</cx:pt>
          <cx:pt idx="9035">9.2748778937937324</cx:pt>
          <cx:pt idx="9036">12.042052998457237</cx:pt>
          <cx:pt idx="9037">12.261451074837158</cx:pt>
          <cx:pt idx="9038">11.378896119608848</cx:pt>
          <cx:pt idx="9039">10.634418283393986</cx:pt>
          <cx:pt idx="9040">12.286493025272371</cx:pt>
          <cx:pt idx="9041">11.797722886073428</cx:pt>
          <cx:pt idx="9042">13.811571223456076</cx:pt>
          <cx:pt idx="9043">12.75537545338034</cx:pt>
          <cx:pt idx="9044">11.810434476204916</cx:pt>
          <cx:pt idx="9045">14.025051517397769</cx:pt>
          <cx:pt idx="9046">12.776513915212256</cx:pt>
          <cx:pt idx="9047">11.325230068461831</cx:pt>
          <cx:pt idx="9048">11.067245175802512</cx:pt>
          <cx:pt idx="9049">14.365927236971848</cx:pt>
          <cx:pt idx="9050">10.566865456538055</cx:pt>
          <cx:pt idx="9051">12.791303658217974</cx:pt>
          <cx:pt idx="9052">13.747552373715239</cx:pt>
          <cx:pt idx="9053">15.286717496984009</cx:pt>
          <cx:pt idx="9054">11.657828235320205</cx:pt>
          <cx:pt idx="9055">10.557971012194471</cx:pt>
          <cx:pt idx="9056">13.41746696192415</cx:pt>
          <cx:pt idx="9057">12.827298376286741</cx:pt>
          <cx:pt idx="9058">12.374809939523569</cx:pt>
          <cx:pt idx="9059">11.911833807929003</cx:pt>
          <cx:pt idx="9060">11.628272293394234</cx:pt>
          <cx:pt idx="9061">8.6968596626868138</cx:pt>
          <cx:pt idx="9062">11.963937687222746</cx:pt>
          <cx:pt idx="9063">13.712671046592996</cx:pt>
          <cx:pt idx="9064">10.977897612685906</cx:pt>
          <cx:pt idx="9065">13.398914097811879</cx:pt>
          <cx:pt idx="9066">11.949315324474949</cx:pt>
          <cx:pt idx="9067">11.94998257137806</cx:pt>
          <cx:pt idx="9068">14.399724951432477</cx:pt>
          <cx:pt idx="9069">9.1295925327215475</cx:pt>
          <cx:pt idx="9070">9.2229387058569738</cx:pt>
          <cx:pt idx="9071">10.879193419058605</cx:pt>
          <cx:pt idx="9072">9.877183803562291</cx:pt>
          <cx:pt idx="9073">12.602372178401822</cx:pt>
          <cx:pt idx="9074">12.934406802119293</cx:pt>
          <cx:pt idx="9075">11.759131842364809</cx:pt>
          <cx:pt idx="9076">9.8481983295950375</cx:pt>
          <cx:pt idx="9077">12.486055780279841</cx:pt>
          <cx:pt idx="9078">13.547867621235543</cx:pt>
          <cx:pt idx="9079">12.113912052121664</cx:pt>
          <cx:pt idx="9080">8.2857679276974423</cx:pt>
          <cx:pt idx="9081">11.511161217405666</cx:pt>
          <cx:pt idx="9082">14.455858082518075</cx:pt>
          <cx:pt idx="9083">14.396734925345756</cx:pt>
          <cx:pt idx="9084">16.67081018166521</cx:pt>
          <cx:pt idx="9085">11.017008576508925</cx:pt>
          <cx:pt idx="9086">11.77602870221671</cx:pt>
          <cx:pt idx="9087">13.16251604714733</cx:pt>
          <cx:pt idx="9088">13.226565485472848</cx:pt>
          <cx:pt idx="9089">12.264345598414984</cx:pt>
          <cx:pt idx="9090">14.116069617114452</cx:pt>
          <cx:pt idx="9091">14.597776997267923</cx:pt>
          <cx:pt idx="9092">14.516246621538867</cx:pt>
          <cx:pt idx="9093">11.084613885395271</cx:pt>
          <cx:pt idx="9094">14.106172089920557</cx:pt>
          <cx:pt idx="9095">12.538306243207616</cx:pt>
          <cx:pt idx="9096">9.094562651198796</cx:pt>
          <cx:pt idx="9097">14.398331334738797</cx:pt>
          <cx:pt idx="9098">13.496458528206785</cx:pt>
          <cx:pt idx="9099">13.226723267298684</cx:pt>
          <cx:pt idx="9100">12.481959201476155</cx:pt>
          <cx:pt idx="9101">11.587406718391493</cx:pt>
          <cx:pt idx="9102">13.167434660439467</cx:pt>
          <cx:pt idx="9103">12.699164012955846</cx:pt>
          <cx:pt idx="9104">13.560162085480284</cx:pt>
          <cx:pt idx="9105">10.96527551085434</cx:pt>
          <cx:pt idx="9106">10.656627459830059</cx:pt>
          <cx:pt idx="9107">13.103821157259917</cx:pt>
          <cx:pt idx="9108">14.582388571751764</cx:pt>
          <cx:pt idx="9109">12.077823888699619</cx:pt>
          <cx:pt idx="9110">10.62013286264745</cx:pt>
          <cx:pt idx="9111">11.667844216358782</cx:pt>
          <cx:pt idx="9112">11.294738417365735</cx:pt>
          <cx:pt idx="9113">11.565171268337155</cx:pt>
          <cx:pt idx="9114">11.86327970590499</cx:pt>
          <cx:pt idx="9115">14.782273714429396</cx:pt>
          <cx:pt idx="9116">13.512286744147158</cx:pt>
          <cx:pt idx="9117">14.008439011054332</cx:pt>
          <cx:pt idx="9118">9.5015135672287236</cx:pt>
          <cx:pt idx="9119">14.859047773330399</cx:pt>
          <cx:pt idx="9120">13.794571643875301</cx:pt>
          <cx:pt idx="9121">12.213691870551697</cx:pt>
          <cx:pt idx="9122">15.212387546015476</cx:pt>
          <cx:pt idx="9123">12.861421215092424</cx:pt>
          <cx:pt idx="9124">10.755687225739555</cx:pt>
          <cx:pt idx="9125">12.724336677969577</cx:pt>
          <cx:pt idx="9126">14.058632462144049</cx:pt>
          <cx:pt idx="9127">10.651973670942816</cx:pt>
          <cx:pt idx="9128">12.043261170698555</cx:pt>
          <cx:pt idx="9129">12.858767168586024</cx:pt>
          <cx:pt idx="9130">14.459791860257869</cx:pt>
          <cx:pt idx="9131">12.549224247968457</cx:pt>
          <cx:pt idx="9132">10.966448759694783</cx:pt>
          <cx:pt idx="9133">10.624593384758922</cx:pt>
          <cx:pt idx="9134">11.657982888124511</cx:pt>
          <cx:pt idx="9135">13.234699129410128</cx:pt>
          <cx:pt idx="9136">12.343826164203803</cx:pt>
          <cx:pt idx="9137">13.996382483362982</cx:pt>
          <cx:pt idx="9138">11.560387087502841</cx:pt>
          <cx:pt idx="9139">12.369601575704397</cx:pt>
          <cx:pt idx="9140">13.465641950542675</cx:pt>
          <cx:pt idx="9141">13.238613402817485</cx:pt>
          <cx:pt idx="9142">10.830537374802281</cx:pt>
          <cx:pt idx="9143">13.525179460485388</cx:pt>
          <cx:pt idx="9144">13.032075115131786</cx:pt>
          <cx:pt idx="9145">12.558607224900749</cx:pt>
          <cx:pt idx="9146">15.082454495543198</cx:pt>
          <cx:pt idx="9147">12.318657105608843</cx:pt>
          <cx:pt idx="9148">14.326949811424544</cx:pt>
          <cx:pt idx="9149">14.418131487364679</cx:pt>
          <cx:pt idx="9150">10.413257235065171</cx:pt>
          <cx:pt idx="9151">13.88630688132724</cx:pt>
          <cx:pt idx="9152">12.231483755878697</cx:pt>
          <cx:pt idx="9153">14.465539469678898</cx:pt>
          <cx:pt idx="9154">12.625275807863947</cx:pt>
          <cx:pt idx="9155">14.20585072886459</cx:pt>
          <cx:pt idx="9156">10.152118715521318</cx:pt>
          <cx:pt idx="9157">12.525971996660674</cx:pt>
          <cx:pt idx="9158">15.926088553833006</cx:pt>
          <cx:pt idx="9159">11.413724044536487</cx:pt>
          <cx:pt idx="9160">11.430609607163923</cx:pt>
          <cx:pt idx="9161">11.621173899085745</cx:pt>
          <cx:pt idx="9162">11.287179456553071</cx:pt>
          <cx:pt idx="9163">11.247919372663143</cx:pt>
          <cx:pt idx="9164">10.943124667583657</cx:pt>
          <cx:pt idx="9165">9.7916947987896457</cx:pt>
          <cx:pt idx="9166">12.341787215486274</cx:pt>
          <cx:pt idx="9167">12.768768979322312</cx:pt>
          <cx:pt idx="9168">8.4222023992949993</cx:pt>
          <cx:pt idx="9169">12.442393543974823</cx:pt>
          <cx:pt idx="9170">13.949501384314884</cx:pt>
          <cx:pt idx="9171">14.303327826218815</cx:pt>
          <cx:pt idx="9172">13.994479068797512</cx:pt>
          <cx:pt idx="9173">13.747654723498234</cx:pt>
          <cx:pt idx="9174">10.966506303985765</cx:pt>
          <cx:pt idx="9175">14.983031776741889</cx:pt>
          <cx:pt idx="9176">12.386570206345692</cx:pt>
          <cx:pt idx="9177">11.657860310389319</cx:pt>
          <cx:pt idx="9178">10.848379922590285</cx:pt>
          <cx:pt idx="9179">13.923800640846309</cx:pt>
          <cx:pt idx="9180">13.264349718063793</cx:pt>
          <cx:pt idx="9181">15.026578881208756</cx:pt>
          <cx:pt idx="9182">13.371917654271339</cx:pt>
          <cx:pt idx="9183">13.828377523606905</cx:pt>
          <cx:pt idx="9184">11.843096835830536</cx:pt>
          <cx:pt idx="9185">12.647772164796283</cx:pt>
          <cx:pt idx="9186">11.457455671807057</cx:pt>
          <cx:pt idx="9187">12.963335626381971</cx:pt>
          <cx:pt idx="9188">13.444889384338417</cx:pt>
          <cx:pt idx="9189">12.227782771257871</cx:pt>
          <cx:pt idx="9190">11.314483258177924</cx:pt>
          <cx:pt idx="9191">14.06638893228728</cx:pt>
          <cx:pt idx="9192">10.899989217372607</cx:pt>
          <cx:pt idx="9193">11.520853635070964</cx:pt>
          <cx:pt idx="9194">12.407588007525222</cx:pt>
          <cx:pt idx="9195">13.802150682816048</cx:pt>
          <cx:pt idx="9196">10.276768611182195</cx:pt>
          <cx:pt idx="9197">10.924662424564255</cx:pt>
          <cx:pt idx="9198">13.255015928904122</cx:pt>
          <cx:pt idx="9199">12.367271436717957</cx:pt>
          <cx:pt idx="9200">12.21499641041088</cx:pt>
          <cx:pt idx="9201">9.6394224724239042</cx:pt>
          <cx:pt idx="9202">10.030962490756192</cx:pt>
          <cx:pt idx="9203">14.628291722986271</cx:pt>
          <cx:pt idx="9204">11.64021308464468</cx:pt>
          <cx:pt idx="9205">14.05081059747795</cx:pt>
          <cx:pt idx="9206">11.561888317194962</cx:pt>
          <cx:pt idx="9207">13.870158855410928</cx:pt>
          <cx:pt idx="9208">12.265921381780617</cx:pt>
          <cx:pt idx="9209">12.602048487197743</cx:pt>
          <cx:pt idx="9210">11.807344474676125</cx:pt>
          <cx:pt idx="9211">17.123092055795407</cx:pt>
          <cx:pt idx="9212">12.414297574525264</cx:pt>
          <cx:pt idx="9213">11.983796947388763</cx:pt>
          <cx:pt idx="9214">13.578825932643239</cx:pt>
          <cx:pt idx="9215">10.64644108321056</cx:pt>
          <cx:pt idx="9216">15.293283546555633</cx:pt>
          <cx:pt idx="9217">12.730656759493343</cx:pt>
          <cx:pt idx="9218">12.315687904415782</cx:pt>
          <cx:pt idx="9219">11.09327709226141</cx:pt>
          <cx:pt idx="9220">13.943708248770662</cx:pt>
          <cx:pt idx="9221">8.3404115293915488</cx:pt>
          <cx:pt idx="9222">9.4942563057285394</cx:pt>
          <cx:pt idx="9223">10.766701821352525</cx:pt>
          <cx:pt idx="9224">10.300483828918233</cx:pt>
          <cx:pt idx="9225">13.135835757995336</cx:pt>
          <cx:pt idx="9226">11.239070986826615</cx:pt>
          <cx:pt idx="9227">13.756207701210057</cx:pt>
          <cx:pt idx="9228">12.212137854983499</cx:pt>
          <cx:pt idx="9229">13.597412755492638</cx:pt>
          <cx:pt idx="9230">13.723564282793685</cx:pt>
          <cx:pt idx="9231">11.851380953742281</cx:pt>
          <cx:pt idx="9232">12.022791005118135</cx:pt>
          <cx:pt idx="9233">9.5145715470588517</cx:pt>
          <cx:pt idx="9234">11.244890320939064</cx:pt>
          <cx:pt idx="9235">12.825980550962219</cx:pt>
          <cx:pt idx="9236">10.835676963940637</cx:pt>
          <cx:pt idx="9237">9.5044209743583714</cx:pt>
          <cx:pt idx="9238">14.12968204211033</cx:pt>
          <cx:pt idx="9239">13.456260211064556</cx:pt>
          <cx:pt idx="9240">12.158076277288366</cx:pt>
          <cx:pt idx="9241">11.285780158077738</cx:pt>
          <cx:pt idx="9242">12.570921616648079</cx:pt>
          <cx:pt idx="9243">12.449801779222705</cx:pt>
          <cx:pt idx="9244">14.01482172641173</cx:pt>
          <cx:pt idx="9245">14.005108749423144</cx:pt>
          <cx:pt idx="9246">12.379844762151935</cx:pt>
          <cx:pt idx="9247">9.6817891585643281</cx:pt>
          <cx:pt idx="9248">12.714618235855568</cx:pt>
          <cx:pt idx="9249">9.9436988400003443</cx:pt>
          <cx:pt idx="9250">12.9291320961623</cx:pt>
          <cx:pt idx="9251">14.078801114423174</cx:pt>
          <cx:pt idx="9252">10.087680086115837</cx:pt>
          <cx:pt idx="9253">12.503125324523856</cx:pt>
          <cx:pt idx="9254">15.010277454062715</cx:pt>
          <cx:pt idx="9255">15.110974098442483</cx:pt>
          <cx:pt idx="9256">13.963441949620456</cx:pt>
          <cx:pt idx="9257">10.195121601225653</cx:pt>
          <cx:pt idx="9258">12.316422210318766</cx:pt>
          <cx:pt idx="9259">12.728365820681024</cx:pt>
          <cx:pt idx="9260">14.086981137845491</cx:pt>
          <cx:pt idx="9261">8.8914717709222568</cx:pt>
          <cx:pt idx="9262">14.992307236773254</cx:pt>
          <cx:pt idx="9263">14.589957428886668</cx:pt>
          <cx:pt idx="9264">11.137801194774518</cx:pt>
          <cx:pt idx="9265">11.315808691124387</cx:pt>
          <cx:pt idx="9266">13.126303221888634</cx:pt>
          <cx:pt idx="9267">11.978326520732367</cx:pt>
          <cx:pt idx="9268">11.227772045911454</cx:pt>
          <cx:pt idx="9269">9.8551953504767198</cx:pt>
          <cx:pt idx="9270">11.667245127293207</cx:pt>
          <cx:pt idx="9271">13.308320335399273</cx:pt>
          <cx:pt idx="9272">11.653476850168744</cx:pt>
          <cx:pt idx="9273">13.751046460015269</cx:pt>
          <cx:pt idx="9274">12.962072280609934</cx:pt>
          <cx:pt idx="9275">12.692397917612697</cx:pt>
          <cx:pt idx="9276">10.174867195665087</cx:pt>
          <cx:pt idx="9277">13.059436474921711</cx:pt>
          <cx:pt idx="9278">11.296150244962186</cx:pt>
          <cx:pt idx="9279">11.334473261907975</cx:pt>
          <cx:pt idx="9280">12.417328359566651</cx:pt>
          <cx:pt idx="9281">11.023792432185733</cx:pt>
          <cx:pt idx="9282">12.16138765693422</cx:pt>
          <cx:pt idx="9283">9.5429178026410302</cx:pt>
          <cx:pt idx="9284">15.403149424112682</cx:pt>
          <cx:pt idx="9285">13.032834412953294</cx:pt>
          <cx:pt idx="9286">13.105094162752364</cx:pt>
          <cx:pt idx="9287">14.097453365042334</cx:pt>
          <cx:pt idx="9288">11.466460991489885</cx:pt>
          <cx:pt idx="9289">12.312930769559435</cx:pt>
          <cx:pt idx="9290">13.289752975133196</cx:pt>
          <cx:pt idx="9291">10.499393242859378</cx:pt>
          <cx:pt idx="9292">13.690448528540244</cx:pt>
          <cx:pt idx="9293">16.344383722341725</cx:pt>
          <cx:pt idx="9294">11.787039482414343</cx:pt>
          <cx:pt idx="9295">11.264153523088368</cx:pt>
          <cx:pt idx="9296">13.456329606329993</cx:pt>
          <cx:pt idx="9297">13.534379278091958</cx:pt>
          <cx:pt idx="9298">13.288201470173835</cx:pt>
          <cx:pt idx="9299">12.701529023594375</cx:pt>
          <cx:pt idx="9300">13.750630712291558</cx:pt>
          <cx:pt idx="9301">11.286411391337925</cx:pt>
          <cx:pt idx="9302">13.149202164409068</cx:pt>
          <cx:pt idx="9303">12.592531704878352</cx:pt>
          <cx:pt idx="9304">10.994400787785331</cx:pt>
          <cx:pt idx="9305">12.506109335816047</cx:pt>
          <cx:pt idx="9306">13.602658607991884</cx:pt>
          <cx:pt idx="9307">12.649842056510041</cx:pt>
          <cx:pt idx="9308">12.865810061534537</cx:pt>
          <cx:pt idx="9309">11.078808917051965</cx:pt>
          <cx:pt idx="9310">15.384434953533436</cx:pt>
          <cx:pt idx="9311">10.827692461134426</cx:pt>
          <cx:pt idx="9312">11.855216602119738</cx:pt>
          <cx:pt idx="9313">12.307086394359153</cx:pt>
          <cx:pt idx="9314">13.992238038974548</cx:pt>
          <cx:pt idx="9315">13.253649866100215</cx:pt>
          <cx:pt idx="9316">15.621522732932476</cx:pt>
          <cx:pt idx="9317">14.269006847437073</cx:pt>
          <cx:pt idx="9318">12.79720274396824</cx:pt>
          <cx:pt idx="9319">12.862821746158247</cx:pt>
          <cx:pt idx="9320">13.567982215566524</cx:pt>
          <cx:pt idx="9321">10.926251941377471</cx:pt>
          <cx:pt idx="9322">14.017815449527935</cx:pt>
          <cx:pt idx="9323">12.108753626221359</cx:pt>
          <cx:pt idx="9324">10.440866342965952</cx:pt>
          <cx:pt idx="9325">11.552057841393362</cx:pt>
          <cx:pt idx="9326">10.185191313572075</cx:pt>
          <cx:pt idx="9327">13.364443470897013</cx:pt>
          <cx:pt idx="9328">9.5178489975023126</cx:pt>
          <cx:pt idx="9329">12.776148699272717</cx:pt>
          <cx:pt idx="9330">9.5242854288135845</cx:pt>
          <cx:pt idx="9331">11.876255689437409</cx:pt>
          <cx:pt idx="9332">10.586758286886813</cx:pt>
          <cx:pt idx="9333">14.043928757666936</cx:pt>
          <cx:pt idx="9334">14.876062204756533</cx:pt>
          <cx:pt idx="9335">13.995497454910732</cx:pt>
          <cx:pt idx="9336">9.8433117207934018</cx:pt>
          <cx:pt idx="9337">12.405252586369553</cx:pt>
          <cx:pt idx="9338">10.802835787344344</cx:pt>
          <cx:pt idx="9339">10.28699776458169</cx:pt>
          <cx:pt idx="9340">10.318797137234775</cx:pt>
          <cx:pt idx="9341">11.828251406171276</cx:pt>
          <cx:pt idx="9342">11.946824365933669</cx:pt>
          <cx:pt idx="9343">13.068120899701807</cx:pt>
          <cx:pt idx="9344">13.199644344699424</cx:pt>
          <cx:pt idx="9345">11.879098534930595</cx:pt>
          <cx:pt idx="9346">12.370459170975739</cx:pt>
          <cx:pt idx="9347">11.356661354992971</cx:pt>
          <cx:pt idx="9348">12.179975017946049</cx:pt>
          <cx:pt idx="9349">12.088835457696307</cx:pt>
          <cx:pt idx="9350">10.749747657365997</cx:pt>
          <cx:pt idx="9351">11.093620129266357</cx:pt>
          <cx:pt idx="9352">11.175609438031898</cx:pt>
          <cx:pt idx="9353">11.156707239052558</cx:pt>
          <cx:pt idx="9354">12.086069282718601</cx:pt>
          <cx:pt idx="9355">11.285684672540931</cx:pt>
          <cx:pt idx="9356">15.034596381093468</cx:pt>
          <cx:pt idx="9357">14.025884879449073</cx:pt>
          <cx:pt idx="9358">13.795516806633652</cx:pt>
          <cx:pt idx="9359">11.669636364624109</cx:pt>
          <cx:pt idx="9360">11.654557967922386</cx:pt>
          <cx:pt idx="9361">11.548377171381983</cx:pt>
          <cx:pt idx="9362">10.525825406389755</cx:pt>
          <cx:pt idx="9363">13.293279239779489</cx:pt>
          <cx:pt idx="9364">14.544679144968567</cx:pt>
          <cx:pt idx="9365">14.780413623540575</cx:pt>
          <cx:pt idx="9366">12.363147739863068</cx:pt>
          <cx:pt idx="9367">12.832350403814701</cx:pt>
          <cx:pt idx="9368">15.064693178255238</cx:pt>
          <cx:pt idx="9369">10.598135309616723</cx:pt>
          <cx:pt idx="9370">10.163950184899965</cx:pt>
          <cx:pt idx="9371">9.1553093857837826</cx:pt>
          <cx:pt idx="9372">15.329342103691225</cx:pt>
          <cx:pt idx="9373">11.101375375364297</cx:pt>
          <cx:pt idx="9374">13.673409723695192</cx:pt>
          <cx:pt idx="9375">16.868914657785393</cx:pt>
          <cx:pt idx="9376">11.51124930724516</cx:pt>
          <cx:pt idx="9377">11.149753151149884</cx:pt>
          <cx:pt idx="9378">12.098679646045637</cx:pt>
          <cx:pt idx="9379">16.077834451046169</cx:pt>
          <cx:pt idx="9380">13.716660301019216</cx:pt>
          <cx:pt idx="9381">13.592931274087849</cx:pt>
          <cx:pt idx="9382">9.237264305343535</cx:pt>
          <cx:pt idx="9383">10.590845537719723</cx:pt>
          <cx:pt idx="9384">15.589041172073275</cx:pt>
          <cx:pt idx="9385">13.810800321050175</cx:pt>
          <cx:pt idx="9386">11.144241660526253</cx:pt>
          <cx:pt idx="9387">12.677469205277063</cx:pt>
          <cx:pt idx="9388">9.6010858559946808</cx:pt>
          <cx:pt idx="9389">12.336424379631662</cx:pt>
          <cx:pt idx="9390">10.044422940237178</cx:pt>
          <cx:pt idx="9391">9.2622891924452109</cx:pt>
          <cx:pt idx="9392">13.123506609846395</cx:pt>
          <cx:pt idx="9393">15.047993752996298</cx:pt>
          <cx:pt idx="9394">13.787037568608742</cx:pt>
          <cx:pt idx="9395">10.806287595629879</cx:pt>
          <cx:pt idx="9396">11.443814441555199</cx:pt>
          <cx:pt idx="9397">11.799748140067591</cx:pt>
          <cx:pt idx="9398">12.303310764171341</cx:pt>
          <cx:pt idx="9399">12.40854245273291</cx:pt>
          <cx:pt idx="9400">11.764256167276839</cx:pt>
          <cx:pt idx="9401">15.712744327245202</cx:pt>
          <cx:pt idx="9402">11.983220377641933</cx:pt>
          <cx:pt idx="9403">13.430638802087639</cx:pt>
          <cx:pt idx="9404">13.963530048678244</cx:pt>
          <cx:pt idx="9405">13.028916821291121</cx:pt>
          <cx:pt idx="9406">11.928563105620206</cx:pt>
          <cx:pt idx="9407">12.442777759824422</cx:pt>
          <cx:pt idx="9408">10.945793994971138</cx:pt>
          <cx:pt idx="9409">10.319910945314758</cx:pt>
          <cx:pt idx="9410">15.288560551791376</cx:pt>
          <cx:pt idx="9411">15.766044461294225</cx:pt>
          <cx:pt idx="9412">9.4454474006151248</cx:pt>
          <cx:pt idx="9413">11.226225883639787</cx:pt>
          <cx:pt idx="9414">12.249019676026304</cx:pt>
          <cx:pt idx="9415">15.197417705036624</cx:pt>
          <cx:pt idx="9416">12.70879936622932</cx:pt>
          <cx:pt idx="9417">11.643122589295196</cx:pt>
          <cx:pt idx="9418">11.285108781281245</cx:pt>
          <cx:pt idx="9419">14.204315718357943</cx:pt>
          <cx:pt idx="9420">13.656167608216126</cx:pt>
          <cx:pt idx="9421">12.853983870046262</cx:pt>
          <cx:pt idx="9422">14.135565872163747</cx:pt>
          <cx:pt idx="9423">12.696291713377603</cx:pt>
          <cx:pt idx="9424">16.205063303566956</cx:pt>
          <cx:pt idx="9425">12.351722284024001</cx:pt>
          <cx:pt idx="9426">13.249281719428318</cx:pt>
          <cx:pt idx="9427">6.350243767871433</cx:pt>
          <cx:pt idx="9428">10.381017757906189</cx:pt>
          <cx:pt idx="9429">14.73774253414736</cx:pt>
          <cx:pt idx="9430">11.960078308483098</cx:pt>
          <cx:pt idx="9431">11.550599159496745</cx:pt>
          <cx:pt idx="9432">10.32483375135034</cx:pt>
          <cx:pt idx="9433">11.189760355633924</cx:pt>
          <cx:pt idx="9434">12.339319878536761</cx:pt>
          <cx:pt idx="9435">12.599574207206439</cx:pt>
          <cx:pt idx="9436">12.688583886893872</cx:pt>
          <cx:pt idx="9437">12.164564771948276</cx:pt>
          <cx:pt idx="9438">14.509333552604302</cx:pt>
          <cx:pt idx="9439">11.673039560614137</cx:pt>
          <cx:pt idx="9440">12.223406984555355</cx:pt>
          <cx:pt idx="9441">13.461569774496258</cx:pt>
          <cx:pt idx="9442">13.427921647020563</cx:pt>
          <cx:pt idx="9443">13.658795900332441</cx:pt>
          <cx:pt idx="9444">12.178191119742429</cx:pt>
          <cx:pt idx="9445">10.674277177918144</cx:pt>
          <cx:pt idx="9446">12.594990047968137</cx:pt>
          <cx:pt idx="9447">12.278368720898676</cx:pt>
          <cx:pt idx="9448">12.944100013477703</cx:pt>
          <cx:pt idx="9449">11.591868091553451</cx:pt>
          <cx:pt idx="9450">10.479844793055385</cx:pt>
          <cx:pt idx="9451">12.062673535754737</cx:pt>
          <cx:pt idx="9452">12.226809045250143</cx:pt>
          <cx:pt idx="9453">11.244960243081874</cx:pt>
          <cx:pt idx="9454">13.378797131238581</cx:pt>
          <cx:pt idx="9455">11.607559760038267</cx:pt>
          <cx:pt idx="9456">13.437567710805279</cx:pt>
          <cx:pt idx="9457">12.433645984732685</cx:pt>
          <cx:pt idx="9458">14.023563556222513</cx:pt>
          <cx:pt idx="9459">13.028340980476072</cx:pt>
          <cx:pt idx="9460">13.511607727237168</cx:pt>
          <cx:pt idx="9461">11.914498866578374</cx:pt>
          <cx:pt idx="9462">11.835488407993379</cx:pt>
          <cx:pt idx="9463">13.084206783509455</cx:pt>
          <cx:pt idx="9464">12.664152786899177</cx:pt>
          <cx:pt idx="9465">11.116342809413794</cx:pt>
          <cx:pt idx="9466">14.004417800695268</cx:pt>
          <cx:pt idx="9467">11.804334752225211</cx:pt>
          <cx:pt idx="9468">12.193383329513793</cx:pt>
          <cx:pt idx="9469">13.133461775956953</cx:pt>
          <cx:pt idx="9470">11.574117730629899</cx:pt>
          <cx:pt idx="9471">14.134971307368843</cx:pt>
          <cx:pt idx="9472">11.917261518205079</cx:pt>
          <cx:pt idx="9473">10.631229047930004</cx:pt>
          <cx:pt idx="9474">10.844972963768132</cx:pt>
          <cx:pt idx="9475">13.739718967532035</cx:pt>
          <cx:pt idx="9476">13.118521125567819</cx:pt>
          <cx:pt idx="9477">13.345828360143871</cx:pt>
          <cx:pt idx="9478">12.181107188088321</cx:pt>
          <cx:pt idx="9479">13.719516629332555</cx:pt>
          <cx:pt idx="9480">12.818991260910016</cx:pt>
          <cx:pt idx="9481">13.217055037526036</cx:pt>
          <cx:pt idx="9482">13.023219377351019</cx:pt>
          <cx:pt idx="9483">13.546833019141337</cx:pt>
          <cx:pt idx="9484">12.070114847298047</cx:pt>
          <cx:pt idx="9485">12.246830394663913</cx:pt>
          <cx:pt idx="9486">12.40736453445991</cx:pt>
          <cx:pt idx="9487">10.938089153339845</cx:pt>
          <cx:pt idx="9488">8.5295133569862642</cx:pt>
          <cx:pt idx="9489">10.387897175315915</cx:pt>
          <cx:pt idx="9490">10.965532206664227</cx:pt>
          <cx:pt idx="9491">11.795458302902388</cx:pt>
          <cx:pt idx="9492">12.298450494056533</cx:pt>
          <cx:pt idx="9493">14.246892765516893</cx:pt>
          <cx:pt idx="9494">12.82761548475969</cx:pt>
          <cx:pt idx="9495">13.599058312409092</cx:pt>
          <cx:pt idx="9496">12.847988508256106</cx:pt>
          <cx:pt idx="9497">12.884253867187125</cx:pt>
          <cx:pt idx="9498">13.04491287702022</cx:pt>
          <cx:pt idx="9499">14.028200601283388</cx:pt>
          <cx:pt idx="9500">10.448663040321225</cx:pt>
          <cx:pt idx="9501">9.8692332314518172</cx:pt>
          <cx:pt idx="9502">11.29268131522767</cx:pt>
          <cx:pt idx="9503">10.622780468036506</cx:pt>
          <cx:pt idx="9504">12.370070376227122</cx:pt>
          <cx:pt idx="9505">14.189110109566396</cx:pt>
          <cx:pt idx="9506">10.559702322771667</cx:pt>
          <cx:pt idx="9507">11.15885687432881</cx:pt>
          <cx:pt idx="9508">13.951581436700735</cx:pt>
          <cx:pt idx="9509">14.909162351606691</cx:pt>
          <cx:pt idx="9510">12.098365429589917</cx:pt>
          <cx:pt idx="9511">15.666196187624568</cx:pt>
          <cx:pt idx="9512">9.8292999164108519</cx:pt>
          <cx:pt idx="9513">14.413567026524234</cx:pt>
          <cx:pt idx="9514">12.642613634676202</cx:pt>
          <cx:pt idx="9515">11.895534517384744</cx:pt>
          <cx:pt idx="9516">12.053178294033096</cx:pt>
          <cx:pt idx="9517">13.325177826376791</cx:pt>
          <cx:pt idx="9518">12.20304662229675</cx:pt>
          <cx:pt idx="9519">13.73722369893594</cx:pt>
          <cx:pt idx="9520">10.127902444964704</cx:pt>
          <cx:pt idx="9521">11.413612142549599</cx:pt>
          <cx:pt idx="9522">11.979072856166407</cx:pt>
          <cx:pt idx="9523">14.134677611399709</cx:pt>
          <cx:pt idx="9524">11.332417958457574</cx:pt>
          <cx:pt idx="9525">12.112475595824995</cx:pt>
          <cx:pt idx="9526">14.29527229180241</cx:pt>
          <cx:pt idx="9527">12.16053924492577</cx:pt>
          <cx:pt idx="9528">13.892779209373391</cx:pt>
          <cx:pt idx="9529">10.660176161182898</cx:pt>
          <cx:pt idx="9530">11.073919501195922</cx:pt>
          <cx:pt idx="9531">12.924267463083584</cx:pt>
          <cx:pt idx="9532">11.576289269748431</cx:pt>
          <cx:pt idx="9533">10.183943038954212</cx:pt>
          <cx:pt idx="9534">10.135621593244485</cx:pt>
          <cx:pt idx="9535">12.112940823739038</cx:pt>
          <cx:pt idx="9536">14.325692330451199</cx:pt>
          <cx:pt idx="9537">11.975657051268053</cx:pt>
          <cx:pt idx="9538">11.815893148902546</cx:pt>
          <cx:pt idx="9539">12.250016921159153</cx:pt>
          <cx:pt idx="9540">12.84913827150333</cx:pt>
          <cx:pt idx="9541">12.37993826600308</cx:pt>
          <cx:pt idx="9542">13.236274408596934</cx:pt>
          <cx:pt idx="9543">11.531828604990976</cx:pt>
          <cx:pt idx="9544">11.412672972578859</cx:pt>
          <cx:pt idx="9545">10.355841312290773</cx:pt>
          <cx:pt idx="9546">11.124903014045367</cx:pt>
          <cx:pt idx="9547">14.09163049684809</cx:pt>
          <cx:pt idx="9548">12.599135663647026</cx:pt>
          <cx:pt idx="9549">11.919365088169455</cx:pt>
          <cx:pt idx="9550">12.355367684114441</cx:pt>
          <cx:pt idx="9551">15.109962194308428</cx:pt>
          <cx:pt idx="9552">13.392877026523603</cx:pt>
          <cx:pt idx="9553">11.624383276731313</cx:pt>
          <cx:pt idx="9554">13.188130372437611</cx:pt>
          <cx:pt idx="9555">12.335185252148596</cx:pt>
          <cx:pt idx="9556">10.77779538438017</cx:pt>
          <cx:pt idx="9557">14.027963074904902</cx:pt>
          <cx:pt idx="9558">11.473171860377445</cx:pt>
          <cx:pt idx="9559">11.318730908262292</cx:pt>
          <cx:pt idx="9560">12.152408218923597</cx:pt>
          <cx:pt idx="9561">14.89361049794333</cx:pt>
          <cx:pt idx="9562">13.124540222828532</cx:pt>
          <cx:pt idx="9563">13.385794527045398</cx:pt>
          <cx:pt idx="9564">13.327080978375013</cx:pt>
          <cx:pt idx="9565">12.761737180118432</cx:pt>
          <cx:pt idx="9566">10.906335865652483</cx:pt>
          <cx:pt idx="9567">12.824145807026799</cx:pt>
          <cx:pt idx="9568">10.98924279324563</cx:pt>
          <cx:pt idx="9569">13.374124649524004</cx:pt>
          <cx:pt idx="9570">14.71666695647798</cx:pt>
          <cx:pt idx="9571">13.560465133748684</cx:pt>
          <cx:pt idx="9572">11.511327706038644</cx:pt>
          <cx:pt idx="9573">14.136222246775455</cx:pt>
          <cx:pt idx="9574">13.731372268486661</cx:pt>
          <cx:pt idx="9575">12.060305848353934</cx:pt>
          <cx:pt idx="9576">12.083809744787741</cx:pt>
          <cx:pt idx="9577">12.109813225771486</cx:pt>
          <cx:pt idx="9578">13.398323171308025</cx:pt>
          <cx:pt idx="9579">11.934069353777369</cx:pt>
          <cx:pt idx="9580">13.708853109098779</cx:pt>
          <cx:pt idx="9581">12.933284399408505</cx:pt>
          <cx:pt idx="9582">9.5975097810088297</cx:pt>
          <cx:pt idx="9583">12.428354731587607</cx:pt>
          <cx:pt idx="9584">13.719454549848654</cx:pt>
          <cx:pt idx="9585">12.655487976688928</cx:pt>
          <cx:pt idx="9586">13.284361961431458</cx:pt>
          <cx:pt idx="9587">12.944228026052235</cx:pt>
          <cx:pt idx="9588">9.9580239687489041</cx:pt>
          <cx:pt idx="9589">13.415706664486457</cx:pt>
          <cx:pt idx="9590">15.043763857123745</cx:pt>
          <cx:pt idx="9591">15.616104026237508</cx:pt>
          <cx:pt idx="9592">11.174787205985268</cx:pt>
          <cx:pt idx="9593">10.959937431995467</cx:pt>
          <cx:pt idx="9594">12.660582759313211</cx:pt>
          <cx:pt idx="9595">12.200273949336276</cx:pt>
          <cx:pt idx="9596">14.730974444955931</cx:pt>
          <cx:pt idx="9597">11.384783545368077</cx:pt>
          <cx:pt idx="9598">13.893660903856624</cx:pt>
          <cx:pt idx="9599">11.634259823701932</cx:pt>
          <cx:pt idx="9600">10.774100218305968</cx:pt>
          <cx:pt idx="9601">12.131510266042893</cx:pt>
          <cx:pt idx="9602">11.975301490225268</cx:pt>
          <cx:pt idx="9603">13.226329248951027</cx:pt>
          <cx:pt idx="9604">12.247665442376462</cx:pt>
          <cx:pt idx="9605">11.30422343305608</cx:pt>
          <cx:pt idx="9606">12.642875374640605</cx:pt>
          <cx:pt idx="9607">12.630327143353108</cx:pt>
          <cx:pt idx="9608">11.041268276020094</cx:pt>
          <cx:pt idx="9609">13.308532630655495</cx:pt>
          <cx:pt idx="9610">11.192207995311033</cx:pt>
          <cx:pt idx="9611">13.091053550733506</cx:pt>
          <cx:pt idx="9612">14.197756203020827</cx:pt>
          <cx:pt idx="9613">8.754891119790015</cx:pt>
          <cx:pt idx="9614">13.407744059750325</cx:pt>
          <cx:pt idx="9615">9.660001085864053</cx:pt>
          <cx:pt idx="9616">11.530226741116978</cx:pt>
          <cx:pt idx="9617">12.462707979569688</cx:pt>
          <cx:pt idx="9618">13.727074727263924</cx:pt>
          <cx:pt idx="9619">15.371702526346981</cx:pt>
          <cx:pt idx="9620">12.773295304925174</cx:pt>
          <cx:pt idx="9621">8.8779606798826638</cx:pt>
          <cx:pt idx="9622">12.256671407701971</cx:pt>
          <cx:pt idx="9623">13.841719368203403</cx:pt>
          <cx:pt idx="9624">15.3017197060157</cx:pt>
          <cx:pt idx="9625">14.601511548092128</cx:pt>
          <cx:pt idx="9626">11.381069279469644</cx:pt>
          <cx:pt idx="9627">14.062883231372579</cx:pt>
          <cx:pt idx="9628">14.127324080411368</cx:pt>
          <cx:pt idx="9629">10.199431196050638</cx:pt>
          <cx:pt idx="9630">13.297958133981865</cx:pt>
          <cx:pt idx="9631">11.288480076226774</cx:pt>
          <cx:pt idx="9632">8.5304804958578178</cx:pt>
          <cx:pt idx="9633">11.322575286235288</cx:pt>
          <cx:pt idx="9634">13.557391921185859</cx:pt>
          <cx:pt idx="9635">12.294427967301388</cx:pt>
          <cx:pt idx="9636">11.86346142408861</cx:pt>
          <cx:pt idx="9637">12.093502080402693</cx:pt>
          <cx:pt idx="9638">11.763835325062352</cx:pt>
          <cx:pt idx="9639">11.88510698787996</cx:pt>
          <cx:pt idx="9640">11.044212377923929</cx:pt>
          <cx:pt idx="9641">10.213123845188571</cx:pt>
          <cx:pt idx="9642">12.156295279955225</cx:pt>
          <cx:pt idx="9643">11.152662476617833</cx:pt>
          <cx:pt idx="9644">12.10542342451814</cx:pt>
          <cx:pt idx="9645">13.077389410109726</cx:pt>
          <cx:pt idx="9646">14.29918219260243</cx:pt>
          <cx:pt idx="9647">12.870661764045041</cx:pt>
          <cx:pt idx="9648">13.205820729097349</cx:pt>
          <cx:pt idx="9649">11.874037663883986</cx:pt>
          <cx:pt idx="9650">11.7405450387585</cx:pt>
          <cx:pt idx="9651">14.62106625228795</cx:pt>
          <cx:pt idx="9652">13.625786236825078</cx:pt>
          <cx:pt idx="9653">14.421003379881618</cx:pt>
          <cx:pt idx="9654">13.459329725257964</cx:pt>
          <cx:pt idx="9655">13.575205424093037</cx:pt>
          <cx:pt idx="9656">13.377135112290134</cx:pt>
          <cx:pt idx="9657">12.639784101123455</cx:pt>
          <cx:pt idx="9658">12.250981094423421</cx:pt>
          <cx:pt idx="9659">13.747315560973398</cx:pt>
          <cx:pt idx="9660">11.660889940085861</cx:pt>
          <cx:pt idx="9661">11.849795510909408</cx:pt>
          <cx:pt idx="9662">11.715229430031039</cx:pt>
          <cx:pt idx="9663">11.043675303889257</cx:pt>
          <cx:pt idx="9664">13.078640532271114</cx:pt>
          <cx:pt idx="9665">9.1006845907487666</cx:pt>
          <cx:pt idx="9666">13.679502192371924</cx:pt>
          <cx:pt idx="9667">10.881149010402249</cx:pt>
          <cx:pt idx="9668">12.042030034277543</cx:pt>
          <cx:pt idx="9669">14.017957852460784</cx:pt>
          <cx:pt idx="9670">10.346865015260414</cx:pt>
          <cx:pt idx="9671">12.001295795100061</cx:pt>
          <cx:pt idx="9672">9.8738187866746028</cx:pt>
          <cx:pt idx="9673">12.196078169051807</cx:pt>
          <cx:pt idx="9674">10.891040468013209</cx:pt>
          <cx:pt idx="9675">14.818569744355901</cx:pt>
          <cx:pt idx="9676">11.120066993405318</cx:pt>
          <cx:pt idx="9677">14.974119666791751</cx:pt>
          <cx:pt idx="9678">10.966053524323545</cx:pt>
          <cx:pt idx="9679">11.328699728810514</cx:pt>
          <cx:pt idx="9680">9.5785063502185235</cx:pt>
          <cx:pt idx="9681">11.806878065937537</cx:pt>
          <cx:pt idx="9682">12.701009783472122</cx:pt>
          <cx:pt idx="9683">11.062729935380975</cx:pt>
          <cx:pt idx="9684">13.012072022575225</cx:pt>
          <cx:pt idx="9685">14.594498386328377</cx:pt>
          <cx:pt idx="9686">12.981796982642066</cx:pt>
          <cx:pt idx="9687">13.705483815365525</cx:pt>
          <cx:pt idx="9688">12.338669062234858</cx:pt>
          <cx:pt idx="9689">11.792730802209304</cx:pt>
          <cx:pt idx="9690">11.845250631819376</cx:pt>
          <cx:pt idx="9691">14.62142792260347</cx:pt>
          <cx:pt idx="9692">10.558911813505837</cx:pt>
          <cx:pt idx="9693">16.525228452935337</cx:pt>
          <cx:pt idx="9694">11.404957394958009</cx:pt>
          <cx:pt idx="9695">12.015725141537933</cx:pt>
          <cx:pt idx="9696">11.332838946377203</cx:pt>
          <cx:pt idx="9697">13.513635181567274</cx:pt>
          <cx:pt idx="9698">14.697982117281869</cx:pt>
          <cx:pt idx="9699">12.43870933054232</cx:pt>
          <cx:pt idx="9700">9.4571609552022231</cx:pt>
          <cx:pt idx="9701">10.276847214873914</cx:pt>
          <cx:pt idx="9702">12.483925767192874</cx:pt>
          <cx:pt idx="9703">11.87809658651201</cx:pt>
          <cx:pt idx="9704">11.778269024180798</cx:pt>
          <cx:pt idx="9705">9.2119439346737622</cx:pt>
          <cx:pt idx="9706">10.761983022990167</cx:pt>
          <cx:pt idx="9707">12.356298816901447</cx:pt>
          <cx:pt idx="9708">12.645862243433042</cx:pt>
          <cx:pt idx="9709">13.23664683920609</cx:pt>
          <cx:pt idx="9710">12.589736819451741</cx:pt>
          <cx:pt idx="9711">13.786543487473725</cx:pt>
          <cx:pt idx="9712">11.36237587424743</cx:pt>
          <cx:pt idx="9713">15.950929755956892</cx:pt>
          <cx:pt idx="9714">11.877285834561095</cx:pt>
          <cx:pt idx="9715">10.463342322282369</cx:pt>
          <cx:pt idx="9716">10.752481651214204</cx:pt>
          <cx:pt idx="9717">12.345833597094055</cx:pt>
          <cx:pt idx="9718">11.339218734437852</cx:pt>
          <cx:pt idx="9719">12.834287250426295</cx:pt>
          <cx:pt idx="9720">13.254635269324755</cx:pt>
          <cx:pt idx="9721">10.02822694955996</cx:pt>
          <cx:pt idx="9722">9.7370599926879464</cx:pt>
          <cx:pt idx="9723">11.796572320642662</cx:pt>
          <cx:pt idx="9724">11.558727875009474</cx:pt>
          <cx:pt idx="9725">14.294676336085619</cx:pt>
          <cx:pt idx="9726">14.384408167727228</cx:pt>
          <cx:pt idx="9727">10.975978968825903</cx:pt>
          <cx:pt idx="9728">10.31559511902638</cx:pt>
          <cx:pt idx="9729">13.779735937924375</cx:pt>
          <cx:pt idx="9730">10.073410511685138</cx:pt>
          <cx:pt idx="9731">13.401995691826997</cx:pt>
          <cx:pt idx="9732">11.994435728392109</cx:pt>
          <cx:pt idx="9733">11.884308448647721</cx:pt>
          <cx:pt idx="9734">13.746169389603523</cx:pt>
          <cx:pt idx="9735">9.4273714230466847</cx:pt>
          <cx:pt idx="9736">15.155620088407543</cx:pt>
          <cx:pt idx="9737">13.939819385712687</cx:pt>
          <cx:pt idx="9738">11.124036445399575</cx:pt>
          <cx:pt idx="9739">9.6754720324638228</cx:pt>
          <cx:pt idx="9740">12.429356825496415</cx:pt>
          <cx:pt idx="9741">10.435853816980067</cx:pt>
          <cx:pt idx="9742">11.209138762274845</cx:pt>
          <cx:pt idx="9743">13.079755204302895</cx:pt>
          <cx:pt idx="9744">10.88996881305896</cx:pt>
          <cx:pt idx="9745">12.124294206307766</cx:pt>
          <cx:pt idx="9746">10.880046623123706</cx:pt>
          <cx:pt idx="9747">12.583683426298883</cx:pt>
          <cx:pt idx="9748">11.058923711497529</cx:pt>
          <cx:pt idx="9749">10.059750286457975</cx:pt>
          <cx:pt idx="9750">12.856230116070243</cx:pt>
          <cx:pt idx="9751">14.010765640109909</cx:pt>
          <cx:pt idx="9752">11.304104793964925</cx:pt>
          <cx:pt idx="9753">15.271069164403801</cx:pt>
          <cx:pt idx="9754">9.5230266632023017</cx:pt>
          <cx:pt idx="9755">12.568178674846072</cx:pt>
          <cx:pt idx="9756">9.0466698933532061</cx:pt>
          <cx:pt idx="9757">12.575205533390337</cx:pt>
          <cx:pt idx="9758">12.212923165348785</cx:pt>
          <cx:pt idx="9759">9.6983815549796439</cx:pt>
          <cx:pt idx="9760">10.869451290229412</cx:pt>
          <cx:pt idx="9761">12.434443208014882</cx:pt>
          <cx:pt idx="9762">13.143634997248483</cx:pt>
          <cx:pt idx="9763">12.201208106972194</cx:pt>
          <cx:pt idx="9764">10.95970374058351</cx:pt>
          <cx:pt idx="9765">12.171940827633433</cx:pt>
          <cx:pt idx="9766">12.367587845951588</cx:pt>
          <cx:pt idx="9767">15.609193314444314</cx:pt>
          <cx:pt idx="9768">12.773799893071434</cx:pt>
          <cx:pt idx="9769">11.980341858825394</cx:pt>
          <cx:pt idx="9770">13.55226398132544</cx:pt>
          <cx:pt idx="9771">12.232330898127683</cx:pt>
          <cx:pt idx="9772">11.574325223018608</cx:pt>
          <cx:pt idx="9773">14.687606102307548</cx:pt>
          <cx:pt idx="9774">12.361124902721983</cx:pt>
          <cx:pt idx="9775">14.47847818963495</cx:pt>
          <cx:pt idx="9776">12.311815655868836</cx:pt>
          <cx:pt idx="9777">13.354841110833044</cx:pt>
          <cx:pt idx="9778">13.673109639497319</cx:pt>
          <cx:pt idx="9779">14.023086214089428</cx:pt>
          <cx:pt idx="9780">13.062330105394651</cx:pt>
          <cx:pt idx="9781">12.446850524181196</cx:pt>
          <cx:pt idx="9782">12.035320464447015</cx:pt>
          <cx:pt idx="9783">10.421693386819697</cx:pt>
          <cx:pt idx="9784">12.66883438483462</cx:pt>
          <cx:pt idx="9785">13.847771619851381</cx:pt>
          <cx:pt idx="9786">11.633054038843706</cx:pt>
          <cx:pt idx="9787">12.647880703501672</cx:pt>
          <cx:pt idx="9788">15.562709515287835</cx:pt>
          <cx:pt idx="9789">12.885630689736091</cx:pt>
          <cx:pt idx="9790">8.0269699712162126</cx:pt>
          <cx:pt idx="9791">12.845175431643296</cx:pt>
          <cx:pt idx="9792">14.77660827713928</cx:pt>
          <cx:pt idx="9793">12.31280947888599</cx:pt>
          <cx:pt idx="9794">13.437897311434863</cx:pt>
          <cx:pt idx="9795">13.008172616449693</cx:pt>
          <cx:pt idx="9796">12.940847089398968</cx:pt>
          <cx:pt idx="9797">11.173638879664336</cx:pt>
          <cx:pt idx="9798">13.499431673056044</cx:pt>
          <cx:pt idx="9799">10.642472447068045</cx:pt>
          <cx:pt idx="9800">15.074433488287646</cx:pt>
          <cx:pt idx="9801">14.894658029161336</cx:pt>
          <cx:pt idx="9802">11.573063706608995</cx:pt>
          <cx:pt idx="9803">9.8295021250434083</cx:pt>
          <cx:pt idx="9804">12.681173641284399</cx:pt>
          <cx:pt idx="9805">15.244282468199042</cx:pt>
          <cx:pt idx="9806">13.30246612123114</cx:pt>
          <cx:pt idx="9807">12.460461305590988</cx:pt>
          <cx:pt idx="9808">11.381131155467489</cx:pt>
          <cx:pt idx="9809">12.86079475591624</cx:pt>
          <cx:pt idx="9810">14.854945669305627</cx:pt>
          <cx:pt idx="9811">13.903129287809092</cx:pt>
          <cx:pt idx="9812">12.826782529210563</cx:pt>
          <cx:pt idx="9813">11.959489300741772</cx:pt>
          <cx:pt idx="9814">10.507320172534943</cx:pt>
          <cx:pt idx="9815">6.6291415655570409</cx:pt>
          <cx:pt idx="9816">12.418696731362086</cx:pt>
          <cx:pt idx="9817">8.7700646565988318</cx:pt>
          <cx:pt idx="9818">13.83427377869527</cx:pt>
          <cx:pt idx="9819">10.055947069989298</cx:pt>
          <cx:pt idx="9820">11.057075460918517</cx:pt>
          <cx:pt idx="9821">11.305037089872821</cx:pt>
          <cx:pt idx="9822">11.457570781714235</cx:pt>
          <cx:pt idx="9823">15.880256587049104</cx:pt>
          <cx:pt idx="9824">11.673969958479152</cx:pt>
          <cx:pt idx="9825">13.550702155252299</cx:pt>
          <cx:pt idx="9826">9.9338207724621235</cx:pt>
          <cx:pt idx="9827">15.460185455358191</cx:pt>
          <cx:pt idx="9828">11.87933198632984</cx:pt>
          <cx:pt idx="9829">9.7848599874456141</cx:pt>
          <cx:pt idx="9830">12.012209204541183</cx:pt>
          <cx:pt idx="9831">13.109934725909159</cx:pt>
          <cx:pt idx="9832">12.581310550305391</cx:pt>
          <cx:pt idx="9833">14.74255501482898</cx:pt>
          <cx:pt idx="9834">10.224302948802144</cx:pt>
          <cx:pt idx="9835">13.546696367925536</cx:pt>
          <cx:pt idx="9836">12.542094612792857</cx:pt>
          <cx:pt idx="9837">13.6880469601942</cx:pt>
          <cx:pt idx="9838">14.668010204043364</cx:pt>
          <cx:pt idx="9839">13.776359690112749</cx:pt>
          <cx:pt idx="9840">11.175082553668217</cx:pt>
          <cx:pt idx="9841">10.241035218575078</cx:pt>
          <cx:pt idx="9842">12.513998185226788</cx:pt>
          <cx:pt idx="9843">10.986629997380117</cx:pt>
          <cx:pt idx="9844">10.389448505742802</cx:pt>
          <cx:pt idx="9845">13.873731452036823</cx:pt>
          <cx:pt idx="9846">12.787325007021026</cx:pt>
          <cx:pt idx="9847">11.337671440253033</cx:pt>
          <cx:pt idx="9848">13.231661130576068</cx:pt>
          <cx:pt idx="9849">11.470824333417239</cx:pt>
          <cx:pt idx="9850">14.531556043619959</cx:pt>
          <cx:pt idx="9851">14.411066745663039</cx:pt>
          <cx:pt idx="9852">12.510318229627917</cx:pt>
          <cx:pt idx="9853">9.4581263793132582</cx:pt>
          <cx:pt idx="9854">12.797374762753464</cx:pt>
          <cx:pt idx="9855">15.005328474904829</cx:pt>
          <cx:pt idx="9856">14.018390085619485</cx:pt>
          <cx:pt idx="9857">13.990024391215702</cx:pt>
          <cx:pt idx="9858">10.414729395653321</cx:pt>
          <cx:pt idx="9859">12.290468958338419</cx:pt>
          <cx:pt idx="9860">13.567150212951546</cx:pt>
          <cx:pt idx="9861">11.217770026652046</cx:pt>
          <cx:pt idx="9862">13.640617128712899</cx:pt>
          <cx:pt idx="9863">12.990716762024434</cx:pt>
          <cx:pt idx="9864">13.019677322460177</cx:pt>
          <cx:pt idx="9865">13.197959647387268</cx:pt>
          <cx:pt idx="9866">12.887416355400706</cx:pt>
          <cx:pt idx="9867">10.861559514806206</cx:pt>
          <cx:pt idx="9868">13.283512597661696</cx:pt>
          <cx:pt idx="9869">11.322410762398505</cx:pt>
          <cx:pt idx="9870">13.666501522093764</cx:pt>
          <cx:pt idx="9871">14.905574163967408</cx:pt>
          <cx:pt idx="9872">11.00567661077382</cx:pt>
          <cx:pt idx="9873">13.192292885975018</cx:pt>
          <cx:pt idx="9874">11.987387137672076</cx:pt>
          <cx:pt idx="9875">12.956420508891831</cx:pt>
          <cx:pt idx="9876">12.539404712481542</cx:pt>
          <cx:pt idx="9877">15.780825772364373</cx:pt>
          <cx:pt idx="9878">12.568795982017049</cx:pt>
          <cx:pt idx="9879">11.353072338098636</cx:pt>
          <cx:pt idx="9880">12.78961642406035</cx:pt>
          <cx:pt idx="9881">10.102293961990419</cx:pt>
          <cx:pt idx="9882">10.273892747859746</cx:pt>
          <cx:pt idx="9883">12.458559939109746</cx:pt>
          <cx:pt idx="9884">13.271095992834805</cx:pt>
          <cx:pt idx="9885">12.531646888632437</cx:pt>
          <cx:pt idx="9886">13.297723320485247</cx:pt>
          <cx:pt idx="9887">11.956169608104158</cx:pt>
          <cx:pt idx="9888">12.181137789620841</cx:pt>
          <cx:pt idx="9889">12.502841641442034</cx:pt>
          <cx:pt idx="9890">13.02832010694336</cx:pt>
          <cx:pt idx="9891">12.633278823253177</cx:pt>
          <cx:pt idx="9892">14.000323165577132</cx:pt>
          <cx:pt idx="9893">14.478726219162683</cx:pt>
          <cx:pt idx="9894">12.529547282059804</cx:pt>
          <cx:pt idx="9895">10.075108169517485</cx:pt>
          <cx:pt idx="9896">13.083209076552018</cx:pt>
          <cx:pt idx="9897">14.27525456213724</cx:pt>
          <cx:pt idx="9898">14.089285897897929</cx:pt>
          <cx:pt idx="9899">12.611715955634754</cx:pt>
          <cx:pt idx="9900">12.77181889427996</cx:pt>
          <cx:pt idx="9901">11.023251199267513</cx:pt>
          <cx:pt idx="9902">11.652865582038821</cx:pt>
          <cx:pt idx="9903">12.759959433135313</cx:pt>
          <cx:pt idx="9904">13.518410419858364</cx:pt>
          <cx:pt idx="9905">14.150848667266068</cx:pt>
          <cx:pt idx="9906">12.808917244327494</cx:pt>
          <cx:pt idx="9907">14.39867820337472</cx:pt>
          <cx:pt idx="9908">14.053804209278963</cx:pt>
          <cx:pt idx="9909">13.336281525165893</cx:pt>
          <cx:pt idx="9910">12.653698234056449</cx:pt>
          <cx:pt idx="9911">12.930999592487964</cx:pt>
          <cx:pt idx="9912">13.318332880268654</cx:pt>
          <cx:pt idx="9913">11.326941139766848</cx:pt>
          <cx:pt idx="9914">10.583632948123455</cx:pt>
          <cx:pt idx="9915">14.107461877638032</cx:pt>
          <cx:pt idx="9916">11.408472486506041</cx:pt>
          <cx:pt idx="9917">12.877135657494936</cx:pt>
          <cx:pt idx="9918">13.335767926378047</cx:pt>
          <cx:pt idx="9919">15.391141589966827</cx:pt>
          <cx:pt idx="9920">14.026543247877859</cx:pt>
          <cx:pt idx="9921">12.171125257809251</cx:pt>
          <cx:pt idx="9922">12.558253559245255</cx:pt>
          <cx:pt idx="9923">12.264943256136029</cx:pt>
          <cx:pt idx="9924">10.753254332692309</cx:pt>
          <cx:pt idx="9925">10.874137910471569</cx:pt>
          <cx:pt idx="9926">11.35856423284414</cx:pt>
          <cx:pt idx="9927">10.099238722904733</cx:pt>
          <cx:pt idx="9928">10.262616661735812</cx:pt>
          <cx:pt idx="9929">11.18342967604765</cx:pt>
          <cx:pt idx="9930">14.751203163384291</cx:pt>
          <cx:pt idx="9931">14.349651686954175</cx:pt>
          <cx:pt idx="9932">9.1693152074179736</cx:pt>
          <cx:pt idx="9933">11.713624831701598</cx:pt>
          <cx:pt idx="9934">11.058425222233533</cx:pt>
          <cx:pt idx="9935">13.599798912692926</cx:pt>
          <cx:pt idx="9936">10.679976752778254</cx:pt>
          <cx:pt idx="9937">9.2423982533897657</cx:pt>
          <cx:pt idx="9938">11.204564949318145</cx:pt>
          <cx:pt idx="9939">11.933124176784199</cx:pt>
          <cx:pt idx="9940">15.214430090107903</cx:pt>
          <cx:pt idx="9941">11.138257806580908</cx:pt>
          <cx:pt idx="9942">11.932756088607512</cx:pt>
          <cx:pt idx="9943">12.420832328516646</cx:pt>
          <cx:pt idx="9944">11.244416324287631</cx:pt>
          <cx:pt idx="9945">12.328405728842066</cx:pt>
          <cx:pt idx="9946">14.943123052536906</cx:pt>
          <cx:pt idx="9947">13.77183797780385</cx:pt>
          <cx:pt idx="9948">13.920142722727807</cx:pt>
          <cx:pt idx="9949">12.874179050288566</cx:pt>
          <cx:pt idx="9950">12.823830726581077</cx:pt>
          <cx:pt idx="9951">11.612907807424151</cx:pt>
          <cx:pt idx="9952">14.73345224277646</cx:pt>
          <cx:pt idx="9953">9.0110528055066865</cx:pt>
          <cx:pt idx="9954">12.988981278762147</cx:pt>
          <cx:pt idx="9955">11.83180327114715</cx:pt>
          <cx:pt idx="9956">10.587836820912067</cx:pt>
          <cx:pt idx="9957">13.08830696412824</cx:pt>
          <cx:pt idx="9958">12.891758264229637</cx:pt>
          <cx:pt idx="9959">10.268971706852987</cx:pt>
          <cx:pt idx="9960">12.746462371002361</cx:pt>
          <cx:pt idx="9961">10.902763684116648</cx:pt>
          <cx:pt idx="9962">11.801247914559413</cx:pt>
          <cx:pt idx="9963">10.871108932850383</cx:pt>
          <cx:pt idx="9964">13.581713428541521</cx:pt>
          <cx:pt idx="9965">12.165061655256704</cx:pt>
          <cx:pt idx="9966">11.61808578133275</cx:pt>
          <cx:pt idx="9967">14.080612077604234</cx:pt>
          <cx:pt idx="9968">9.4031492402785801</cx:pt>
          <cx:pt idx="9969">10.581393491561494</cx:pt>
          <cx:pt idx="9970">12.975151821036329</cx:pt>
          <cx:pt idx="9971">13.520801717939676</cx:pt>
          <cx:pt idx="9972">11.677046757670551</cx:pt>
          <cx:pt idx="9973">15.751311496025053</cx:pt>
          <cx:pt idx="9974">10.607924646928584</cx:pt>
          <cx:pt idx="9975">15.59879414076191</cx:pt>
          <cx:pt idx="9976">12.695470485946858</cx:pt>
          <cx:pt idx="9977">13.311269605682011</cx:pt>
          <cx:pt idx="9978">10.954340738297727</cx:pt>
          <cx:pt idx="9979">12.764730225923216</cx:pt>
          <cx:pt idx="9980">11.793135405335867</cx:pt>
          <cx:pt idx="9981">13.042997829531414</cx:pt>
          <cx:pt idx="9982">11.431177039784925</cx:pt>
          <cx:pt idx="9983">11.498574559531441</cx:pt>
          <cx:pt idx="9984">12.906252249574825</cx:pt>
          <cx:pt idx="9985">13.305825256985065</cx:pt>
          <cx:pt idx="9986">10.713637761794047</cx:pt>
          <cx:pt idx="9987">12.010305416229034</cx:pt>
          <cx:pt idx="9988">12.528085690927705</cx:pt>
          <cx:pt idx="9989">11.941133535391572</cx:pt>
          <cx:pt idx="9990">13.832044407235765</cx:pt>
          <cx:pt idx="9991">11.473674061458047</cx:pt>
          <cx:pt idx="9992">9.0899086013138373</cx:pt>
          <cx:pt idx="9993">14.367202254120714</cx:pt>
          <cx:pt idx="9994">8.9682820070789102</cx:pt>
          <cx:pt idx="9995">13.533847070481668</cx:pt>
          <cx:pt idx="9996">10.828087117603646</cx:pt>
          <cx:pt idx="9997">12.781147356212994</cx:pt>
          <cx:pt idx="9998">12.793062768903248</cx:pt>
          <cx:pt idx="9999">12.955171626119975</cx:pt>
          <cx:pt idx="10000">12.65041385129495</cx:pt>
          <cx:pt idx="10001">14.451467519628364</cx:pt>
          <cx:pt idx="10002">12.910951296835778</cx:pt>
          <cx:pt idx="10003">10.605926834568573</cx:pt>
          <cx:pt idx="10004">14.650652836836388</cx:pt>
          <cx:pt idx="10005">15.353126298162458</cx:pt>
          <cx:pt idx="10006">9.2424050152371766</cx:pt>
          <cx:pt idx="10007">13.673050212702545</cx:pt>
          <cx:pt idx="10008">12.201882276456342</cx:pt>
          <cx:pt idx="10009">13.496732982148606</cx:pt>
          <cx:pt idx="10010">11.614361323656658</cx:pt>
          <cx:pt idx="10011">12.094436023243059</cx:pt>
          <cx:pt idx="10012">11.547409663255742</cx:pt>
          <cx:pt idx="10013">15.434511224785139</cx:pt>
          <cx:pt idx="10014">11.684532358271763</cx:pt>
          <cx:pt idx="10015">13.244955824310857</cx:pt>
          <cx:pt idx="10016">11.61492372849885</cx:pt>
          <cx:pt idx="10017">11.799902011095979</cx:pt>
          <cx:pt idx="10018">11.234256533448688</cx:pt>
          <cx:pt idx="10019">11.029738162004</cx:pt>
          <cx:pt idx="10020">13.697612655032112</cx:pt>
          <cx:pt idx="10021">12.38754158930735</cx:pt>
          <cx:pt idx="10022">11.792337817406853</cx:pt>
          <cx:pt idx="10023">11.992308628210445</cx:pt>
          <cx:pt idx="10024">11.437350844521205</cx:pt>
          <cx:pt idx="10025">11.035377787663055</cx:pt>
          <cx:pt idx="10026">10.549786321586073</cx:pt>
          <cx:pt idx="10027">14.167850080020601</cx:pt>
          <cx:pt idx="10028">13.490344537065283</cx:pt>
          <cx:pt idx="10029">9.8967813601788386</cx:pt>
          <cx:pt idx="10030">14.413845618992742</cx:pt>
          <cx:pt idx="10031">15.81240364253032</cx:pt>
          <cx:pt idx="10032">11.497344231116509</cx:pt>
          <cx:pt idx="10033">13.286453768702037</cx:pt>
          <cx:pt idx="10034">9.1963948489408605</cx:pt>
          <cx:pt idx="10035">13.309457956092659</cx:pt>
          <cx:pt idx="10036">12.094479493157342</cx:pt>
          <cx:pt idx="10037">10.659018349254078</cx:pt>
          <cx:pt idx="10038">12.189791508585259</cx:pt>
          <cx:pt idx="10039">14.606462113751636</cx:pt>
          <cx:pt idx="10040">11.310550578956622</cx:pt>
          <cx:pt idx="10041">11.168397475179892</cx:pt>
          <cx:pt idx="10042">13.349592053898252</cx:pt>
          <cx:pt idx="10043">11.915217282877387</cx:pt>
          <cx:pt idx="10044">11.909863467435668</cx:pt>
          <cx:pt idx="10045">12.13275698174326</cx:pt>
          <cx:pt idx="10046">14.658786377910443</cx:pt>
          <cx:pt idx="10047">12.75002920047538</cx:pt>
          <cx:pt idx="10048">12.542795333591929</cx:pt>
          <cx:pt idx="10049">13.989098224750149</cx:pt>
          <cx:pt idx="10050">12.816415844277245</cx:pt>
          <cx:pt idx="10051">14.326094106407982</cx:pt>
          <cx:pt idx="10052">9.6881014219911457</cx:pt>
          <cx:pt idx="10053">10.31875379445443</cx:pt>
          <cx:pt idx="10054">8.1603693753092159</cx:pt>
          <cx:pt idx="10055">11.600858012309468</cx:pt>
          <cx:pt idx="10056">13.619993584558292</cx:pt>
          <cx:pt idx="10057">11.228895349451019</cx:pt>
          <cx:pt idx="10058">11.721272873967282</cx:pt>
          <cx:pt idx="10059">11.814291969317201</cx:pt>
          <cx:pt idx="10060">12.704387071559983</cx:pt>
          <cx:pt idx="10061">12.777682711016714</cx:pt>
          <cx:pt idx="10062">15.245666444117907</cx:pt>
          <cx:pt idx="10063">11.435606253688318</cx:pt>
          <cx:pt idx="10064">14.763273765505335</cx:pt>
          <cx:pt idx="10065">14.213546141308235</cx:pt>
          <cx:pt idx="10066">11.849235458634423</cx:pt>
          <cx:pt idx="10067">13.590117483813358</cx:pt>
          <cx:pt idx="10068">13.027222018911417</cx:pt>
          <cx:pt idx="10069">11.641275087769273</cx:pt>
          <cx:pt idx="10070">11.495704066616188</cx:pt>
          <cx:pt idx="10071">14.463005225200069</cx:pt>
          <cx:pt idx="10072">12.663189596066399</cx:pt>
          <cx:pt idx="10073">11.85622536477848</cx:pt>
          <cx:pt idx="10074">13.310384305468901</cx:pt>
          <cx:pt idx="10075">11.42412410213565</cx:pt>
          <cx:pt idx="10076">14.038494649513408</cx:pt>
          <cx:pt idx="10077">11.056882275153221</cx:pt>
          <cx:pt idx="10078">14.39131428685074</cx:pt>
          <cx:pt idx="10079">11.915121818254486</cx:pt>
          <cx:pt idx="10080">13.073259112168419</cx:pt>
          <cx:pt idx="10081">11.124312757092673</cx:pt>
          <cx:pt idx="10082">12.22247989121958</cx:pt>
          <cx:pt idx="10083">13.532512197872645</cx:pt>
          <cx:pt idx="10084">12.709626975244564</cx:pt>
          <cx:pt idx="10085">10.851491356253634</cx:pt>
          <cx:pt idx="10086">12.322241153066615</cx:pt>
          <cx:pt idx="10087">13.22505935412207</cx:pt>
          <cx:pt idx="10088">7.3515899101643489</cx:pt>
          <cx:pt idx="10089">12.96093311050166</cx:pt>
          <cx:pt idx="10090">11.172035316531044</cx:pt>
          <cx:pt idx="10091">8.1074184582374595</cx:pt>
          <cx:pt idx="10092">13.154845055693185</cx:pt>
          <cx:pt idx="10093">14.985169944445031</cx:pt>
          <cx:pt idx="10094">13.199952174214554</cx:pt>
          <cx:pt idx="10095">13.426597319406774</cx:pt>
          <cx:pt idx="10096">13.328767032492452</cx:pt>
          <cx:pt idx="10097">12.468338571369499</cx:pt>
          <cx:pt idx="10098">12.859313952158258</cx:pt>
          <cx:pt idx="10099">14.084154858037763</cx:pt>
          <cx:pt idx="10100">9.1606421336722956</cx:pt>
          <cx:pt idx="10101">12.487329300493172</cx:pt>
          <cx:pt idx="10102">11.377889523541045</cx:pt>
          <cx:pt idx="10103">11.339001969417323</cx:pt>
          <cx:pt idx="10104">11.709923221960855</cx:pt>
          <cx:pt idx="10105">14.75765521039998</cx:pt>
          <cx:pt idx="10106">14.032341017139728</cx:pt>
          <cx:pt idx="10107">13.245749946745503</cx:pt>
          <cx:pt idx="10108">14.415794355519317</cx:pt>
          <cx:pt idx="10109">12.602061249009445</cx:pt>
          <cx:pt idx="10110">13.998501863736735</cx:pt>
          <cx:pt idx="10111">13.719703954271553</cx:pt>
          <cx:pt idx="10112">10.709067729082467</cx:pt>
          <cx:pt idx="10113">13.859645470070735</cx:pt>
          <cx:pt idx="10114">13.852411691966298</cx:pt>
          <cx:pt idx="10115">11.00384911885698</cx:pt>
          <cx:pt idx="10116">12.272509118679782</cx:pt>
          <cx:pt idx="10117">12.404843269058365</cx:pt>
          <cx:pt idx="10118">11.472298535517593</cx:pt>
          <cx:pt idx="10119">13.036183722316009</cx:pt>
          <cx:pt idx="10120">13.160250701288867</cx:pt>
          <cx:pt idx="10121">13.91570043270738</cx:pt>
          <cx:pt idx="10122">9.1884842412899612</cx:pt>
          <cx:pt idx="10123">10.297432779914425</cx:pt>
          <cx:pt idx="10124">12.771584914652566</cx:pt>
          <cx:pt idx="10125">13.047180154333288</cx:pt>
          <cx:pt idx="10126">13.087355547818211</cx:pt>
          <cx:pt idx="10127">13.204944914942462</cx:pt>
          <cx:pt idx="10128">12.389435400663388</cx:pt>
          <cx:pt idx="10129">12.327859810021643</cx:pt>
          <cx:pt idx="10130">12.489217607920683</cx:pt>
          <cx:pt idx="10131">12.224827592221899</cx:pt>
          <cx:pt idx="10132">13.440052257142225</cx:pt>
          <cx:pt idx="10133">8.9329705458290345</cx:pt>
          <cx:pt idx="10134">14.239186510741911</cx:pt>
          <cx:pt idx="10135">10.507364465126466</cx:pt>
          <cx:pt idx="10136">12.32380906419773</cx:pt>
          <cx:pt idx="10137">13.347028434125439</cx:pt>
          <cx:pt idx="10138">13.879652555138525</cx:pt>
          <cx:pt idx="10139">13.038818083528756</cx:pt>
          <cx:pt idx="10140">14.973079894047949</cx:pt>
          <cx:pt idx="10141">11.750074470274557</cx:pt>
          <cx:pt idx="10142">14.015911735135321</cx:pt>
          <cx:pt idx="10143">12.484412072212717</cx:pt>
          <cx:pt idx="10144">14.263496944540108</cx:pt>
          <cx:pt idx="10145">14.541948881871098</cx:pt>
          <cx:pt idx="10146">16.324453568273327</cx:pt>
          <cx:pt idx="10147">11.037084841272877</cx:pt>
          <cx:pt idx="10148">11.392934478227341</cx:pt>
          <cx:pt idx="10149">12.271924812229052</cx:pt>
          <cx:pt idx="10150">11.465476535006273</cx:pt>
          <cx:pt idx="10151">10.957901569391538</cx:pt>
          <cx:pt idx="10152">12.123881187217961</cx:pt>
          <cx:pt idx="10153">13.372701504967909</cx:pt>
          <cx:pt idx="10154">12.103260707994002</cx:pt>
          <cx:pt idx="10155">12.244387444590002</cx:pt>
          <cx:pt idx="10156">12.429953809892059</cx:pt>
          <cx:pt idx="10157">14.236378701435463</cx:pt>
          <cx:pt idx="10158">12.118125716139872</cx:pt>
          <cx:pt idx="10159">10.758201127975141</cx:pt>
          <cx:pt idx="10160">10.279114599408269</cx:pt>
          <cx:pt idx="10161">12.788270804658694</cx:pt>
          <cx:pt idx="10162">13.393903448961547</cx:pt>
          <cx:pt idx="10163">11.644408986371172</cx:pt>
          <cx:pt idx="10164">10.087213030128822</cx:pt>
          <cx:pt idx="10165">11.119710813348853</cx:pt>
          <cx:pt idx="10166">11.277302184087057</cx:pt>
          <cx:pt idx="10167">15.778072523374899</cx:pt>
          <cx:pt idx="10168">10.706116007263796</cx:pt>
          <cx:pt idx="10169">9.3538151640962681</cx:pt>
          <cx:pt idx="10170">12.101922025601855</cx:pt>
          <cx:pt idx="10171">12.139101050908041</cx:pt>
          <cx:pt idx="10172">12.406871773336613</cx:pt>
          <cx:pt idx="10173">11.059552084707738</cx:pt>
          <cx:pt idx="10174">12.639180935397501</cx:pt>
          <cx:pt idx="10175">14.072445927826417</cx:pt>
          <cx:pt idx="10176">10.982835040679054</cx:pt>
          <cx:pt idx="10177">9.4385714597273171</cx:pt>
          <cx:pt idx="10178">12.220530417824442</cx:pt>
          <cx:pt idx="10179">9.8594378846211814</cx:pt>
          <cx:pt idx="10180">11.194455147831215</cx:pt>
          <cx:pt idx="10181">14.838618977410079</cx:pt>
          <cx:pt idx="10182">10.760573864071862</cx:pt>
          <cx:pt idx="10183">12.067294068977468</cx:pt>
          <cx:pt idx="10184">12.676805971310914</cx:pt>
          <cx:pt idx="10185">11.233872545019903</cx:pt>
          <cx:pt idx="10186">11.474337787464702</cx:pt>
          <cx:pt idx="10187">14.325095741559315</cx:pt>
          <cx:pt idx="10188">13.805727309822355</cx:pt>
          <cx:pt idx="10189">15.96627791384029</cx:pt>
          <cx:pt idx="10190">14.283685329417581</cx:pt>
          <cx:pt idx="10191">12.97785088307695</cx:pt>
          <cx:pt idx="10192">9.4707223908553431</cx:pt>
          <cx:pt idx="10193">11.304080317214529</cx:pt>
          <cx:pt idx="10194">11.845037766785435</cx:pt>
          <cx:pt idx="10195">11.412261472339866</cx:pt>
          <cx:pt idx="10196">11.282250418711486</cx:pt>
          <cx:pt idx="10197">11.947590166475464</cx:pt>
          <cx:pt idx="10198">12.101460350715559</cx:pt>
          <cx:pt idx="10199">10.207826541184566</cx:pt>
          <cx:pt idx="10200">12.776867072748365</cx:pt>
          <cx:pt idx="10201">10.585656916597197</cx:pt>
          <cx:pt idx="10202">11.122368816648727</cx:pt>
          <cx:pt idx="10203">14.143932199017502</cx:pt>
          <cx:pt idx="10204">13.106894108252229</cx:pt>
          <cx:pt idx="10205">11.194291926132443</cx:pt>
          <cx:pt idx="10206">15.339402854575924</cx:pt>
          <cx:pt idx="10207">13.679772082105698</cx:pt>
          <cx:pt idx="10208">12.186331856200045</cx:pt>
          <cx:pt idx="10209">10.702048497758298</cx:pt>
          <cx:pt idx="10210">10.905414674042582</cx:pt>
          <cx:pt idx="10211">12.40561935519702</cx:pt>
          <cx:pt idx="10212">12.203403524581635</cx:pt>
          <cx:pt idx="10213">14.376384856921565</cx:pt>
          <cx:pt idx="10214">8.5425856553345465</cx:pt>
          <cx:pt idx="10215">12.581501422820056</cx:pt>
          <cx:pt idx="10216">11.490363057121494</cx:pt>
          <cx:pt idx="10217">9.3829720386175044</cx:pt>
          <cx:pt idx="10218">13.443837019851594</cx:pt>
          <cx:pt idx="10219">11.314818161248624</cx:pt>
          <cx:pt idx="10220">10.824639997093046</cx:pt>
          <cx:pt idx="10221">14.166105761414741</cx:pt>
          <cx:pt idx="10222">11.871983448638286</cx:pt>
          <cx:pt idx="10223">12.460621586471827</cx:pt>
          <cx:pt idx="10224">15.596343196958061</cx:pt>
          <cx:pt idx="10225">12.270642548902348</cx:pt>
          <cx:pt idx="10226">10.482849735917373</cx:pt>
          <cx:pt idx="10227">13.688582738536603</cx:pt>
          <cx:pt idx="10228">14.561046924860717</cx:pt>
          <cx:pt idx="10229">12.651215789531484</cx:pt>
          <cx:pt idx="10230">14.361539981887542</cx:pt>
          <cx:pt idx="10231">13.633054358622024</cx:pt>
          <cx:pt idx="10232">11.77423774233425</cx:pt>
          <cx:pt idx="10233">12.603880635277177</cx:pt>
          <cx:pt idx="10234">12.70480765919234</cx:pt>
          <cx:pt idx="10235">15.365466530236498</cx:pt>
          <cx:pt idx="10236">11.084840100364854</cx:pt>
          <cx:pt idx="10237">14.851165136096208</cx:pt>
          <cx:pt idx="10238">11.277290926014318</cx:pt>
          <cx:pt idx="10239">11.380821702807705</cx:pt>
          <cx:pt idx="10240">10.570021013837044</cx:pt>
          <cx:pt idx="10241">11.001474538113188</cx:pt>
          <cx:pt idx="10242">9.9178113889956627</cx:pt>
          <cx:pt idx="10243">11.217638169729499</cx:pt>
          <cx:pt idx="10244">12.129200219131947</cx:pt>
          <cx:pt idx="10245">11.831419278298613</cx:pt>
          <cx:pt idx="10246">11.368452452189917</cx:pt>
          <cx:pt idx="10247">11.082283607915052</cx:pt>
          <cx:pt idx="10248">12.642056113286992</cx:pt>
          <cx:pt idx="10249">13.514891892940167</cx:pt>
          <cx:pt idx="10250">10.453695635605568</cx:pt>
          <cx:pt idx="10251">13.057980027961042</cx:pt>
          <cx:pt idx="10252">13.520447930736939</cx:pt>
          <cx:pt idx="10253">13.709492561011313</cx:pt>
          <cx:pt idx="10254">13.285511604277389</cx:pt>
          <cx:pt idx="10255">11.078600750899234</cx:pt>
          <cx:pt idx="10256">11.383484236242699</cx:pt>
          <cx:pt idx="10257">10.587957139033625</cx:pt>
          <cx:pt idx="10258">12.87443910602609</cx:pt>
          <cx:pt idx="10259">11.402549891025558</cx:pt>
          <cx:pt idx="10260">13.059253785443588</cx:pt>
          <cx:pt idx="10261">12.583570079426012</cx:pt>
          <cx:pt idx="10262">11.43726899976301</cx:pt>
          <cx:pt idx="10263">11.99531422705663</cx:pt>
          <cx:pt idx="10264">13.94275909541917</cx:pt>
          <cx:pt idx="10265">9.9964838180130009</cx:pt>
          <cx:pt idx="10266">8.1460248000176119</cx:pt>
          <cx:pt idx="10267">9.2008628376502557</cx:pt>
          <cx:pt idx="10268">12.872287599647867</cx:pt>
          <cx:pt idx="10269">12.19178610962676</cx:pt>
          <cx:pt idx="10270">11.696073775877753</cx:pt>
          <cx:pt idx="10271">10.601282670092688</cx:pt>
          <cx:pt idx="10272">12.568197554395967</cx:pt>
          <cx:pt idx="10273">10.619864198767829</cx:pt>
          <cx:pt idx="10274">12.972708148869216</cx:pt>
          <cx:pt idx="10275">13.975155251347504</cx:pt>
          <cx:pt idx="10276">10.669850738437018</cx:pt>
          <cx:pt idx="10277">13.434168727768407</cx:pt>
          <cx:pt idx="10278">13.199118909942021</cx:pt>
          <cx:pt idx="10279">11.281509351191561</cx:pt>
          <cx:pt idx="10280">11.444114830048207</cx:pt>
          <cx:pt idx="10281">12.061649497713409</cx:pt>
          <cx:pt idx="10282">11.753172232193942</cx:pt>
          <cx:pt idx="10283">15.204887806339926</cx:pt>
          <cx:pt idx="10284">13.651423931371799</cx:pt>
          <cx:pt idx="10285">13.534344745491989</cx:pt>
          <cx:pt idx="10286">12.069216945423237</cx:pt>
          <cx:pt idx="10287">13.346637138700546</cx:pt>
          <cx:pt idx="10288">12.672616418883631</cx:pt>
          <cx:pt idx="10289">13.285481961289904</cx:pt>
          <cx:pt idx="10290">12.860292199051166</cx:pt>
          <cx:pt idx="10291">11.256600622381461</cx:pt>
          <cx:pt idx="10292">12.489051409152111</cx:pt>
          <cx:pt idx="10293">9.3980327266597783</cx:pt>
          <cx:pt idx="10294">13.867575778442065</cx:pt>
          <cx:pt idx="10295">12.855286678078565</cx:pt>
          <cx:pt idx="10296">11.455560384789832</cx:pt>
          <cx:pt idx="10297">9.9987212828646754</cx:pt>
          <cx:pt idx="10298">11.785560046644143</cx:pt>
          <cx:pt idx="10299">15.200240494742518</cx:pt>
          <cx:pt idx="10300">9.4881823405146317</cx:pt>
          <cx:pt idx="10301">11.765717074512668</cx:pt>
          <cx:pt idx="10302">11.047123096731429</cx:pt>
          <cx:pt idx="10303">12.708250130757115</cx:pt>
          <cx:pt idx="10304">12.071282463098351</cx:pt>
          <cx:pt idx="10305">12.211922756519778</cx:pt>
          <cx:pt idx="10306">11.306784230503874</cx:pt>
          <cx:pt idx="10307">13.272300834243669</cx:pt>
          <cx:pt idx="10308">12.497287462177033</cx:pt>
          <cx:pt idx="10309">12.324647687078981</cx:pt>
          <cx:pt idx="10310">10.774955374039187</cx:pt>
          <cx:pt idx="10311">12.289130186044586</cx:pt>
          <cx:pt idx="10312">11.867412472400222</cx:pt>
          <cx:pt idx="10313">13.793976472985852</cx:pt>
          <cx:pt idx="10314">9.7783605050135005</cx:pt>
          <cx:pt idx="10315">13.598037065707665</cx:pt>
          <cx:pt idx="10316">11.408472648986326</cx:pt>
          <cx:pt idx="10317">10.475410180857841</cx:pt>
          <cx:pt idx="10318">14.86622534638721</cx:pt>
          <cx:pt idx="10319">15.012953572593966</cx:pt>
          <cx:pt idx="10320">9.9677272815008955</cx:pt>
          <cx:pt idx="10321">13.141349817359378</cx:pt>
          <cx:pt idx="10322">14.976943513048766</cx:pt>
          <cx:pt idx="10323">12.629972682067867</cx:pt>
          <cx:pt idx="10324">11.234532681662925</cx:pt>
          <cx:pt idx="10325">10.98353373909279</cx:pt>
          <cx:pt idx="10326">12.032540417424935</cx:pt>
          <cx:pt idx="10327">12.342612632178794</cx:pt>
          <cx:pt idx="10328">10.647787908546057</cx:pt>
          <cx:pt idx="10329">12.338391557204492</cx:pt>
          <cx:pt idx="10330">13.565656376888688</cx:pt>
          <cx:pt idx="10331">12.467464827160699</cx:pt>
          <cx:pt idx="10332">12.474752014162288</cx:pt>
          <cx:pt idx="10333">10.990969066289317</cx:pt>
          <cx:pt idx="10334">12.667796398389147</cx:pt>
          <cx:pt idx="10335">12.638404537464973</cx:pt>
          <cx:pt idx="10336">13.212626635927695</cx:pt>
          <cx:pt idx="10337">14.077394625698004</cx:pt>
          <cx:pt idx="10338">15.172314243788266</cx:pt>
          <cx:pt idx="10339">11.388820999258037</cx:pt>
          <cx:pt idx="10340">10.460692756831996</cx:pt>
          <cx:pt idx="10341">15.169475743195211</cx:pt>
          <cx:pt idx="10342">11.806748408793709</cx:pt>
          <cx:pt idx="10343">11.286869164293799</cx:pt>
          <cx:pt idx="10344">12.156960134259222</cx:pt>
          <cx:pt idx="10345">10.525700533720034</cx:pt>
          <cx:pt idx="10346">14.052399294538557</cx:pt>
          <cx:pt idx="10347">12.385454938668538</cx:pt>
          <cx:pt idx="10348">11.274631806911227</cx:pt>
          <cx:pt idx="10349">13.616344428848132</cx:pt>
          <cx:pt idx="10350">11.834228539185853</cx:pt>
          <cx:pt idx="10351">12.45599926920015</cx:pt>
          <cx:pt idx="10352">12.54673980069032</cx:pt>
          <cx:pt idx="10353">11.914056693843859</cx:pt>
          <cx:pt idx="10354">13.198173580162967</cx:pt>
          <cx:pt idx="10355">10.846422956279691</cx:pt>
          <cx:pt idx="10356">9.418104860799545</cx:pt>
          <cx:pt idx="10357">14.04942198440517</cx:pt>
          <cx:pt idx="10358">11.887884256644444</cx:pt>
          <cx:pt idx="10359">12.143064636073266</cx:pt>
          <cx:pt idx="10360">11.321176660913123</cx:pt>
          <cx:pt idx="10361">11.364105474664004</cx:pt>
          <cx:pt idx="10362">14.655545590724424</cx:pt>
          <cx:pt idx="10363">13.77930845851883</cx:pt>
          <cx:pt idx="10364">13.963689918665937</cx:pt>
          <cx:pt idx="10365">12.800637568334125</cx:pt>
          <cx:pt idx="10366">11.268059288384109</cx:pt>
          <cx:pt idx="10367">13.595111067708928</cx:pt>
          <cx:pt idx="10368">9.225416666633226</cx:pt>
          <cx:pt idx="10369">10.329483617963255</cx:pt>
          <cx:pt idx="10370">13.302634602362224</cx:pt>
          <cx:pt idx="10371">14.940609863877949</cx:pt>
          <cx:pt idx="10372">10.939443940786436</cx:pt>
          <cx:pt idx="10373">12.769764575546455</cx:pt>
          <cx:pt idx="10374">7.8419472760130313</cx:pt>
          <cx:pt idx="10375">10.813042678720008</cx:pt>
          <cx:pt idx="10376">13.784643864945908</cx:pt>
          <cx:pt idx="10377">12.381656589491266</cx:pt>
          <cx:pt idx="10378">13.662634360816696</cx:pt>
          <cx:pt idx="10379">13.137939223652173</cx:pt>
          <cx:pt idx="10380">11.349386904215882</cx:pt>
          <cx:pt idx="10381">13.527430369043053</cx:pt>
          <cx:pt idx="10382">10.97858831272743</cx:pt>
          <cx:pt idx="10383">13.71491388042641</cx:pt>
          <cx:pt idx="10384">9.8010879879634345</cx:pt>
          <cx:pt idx="10385">13.584868426066731</cx:pt>
          <cx:pt idx="10386">10.616647091758887</cx:pt>
          <cx:pt idx="10387">11.267465408428853</cx:pt>
          <cx:pt idx="10388">14.368515111585213</cx:pt>
          <cx:pt idx="10389">10.482030259936153</cx:pt>
          <cx:pt idx="10390">13.747148976327155</cx:pt>
          <cx:pt idx="10391">12.865344267273242</cx:pt>
          <cx:pt idx="10392">12.465518200243542</cx:pt>
          <cx:pt idx="10393">11.862445805633413</cx:pt>
          <cx:pt idx="10394">14.166147740691127</cx:pt>
          <cx:pt idx="10395">12.896097074606839</cx:pt>
          <cx:pt idx="10396">15.550773315198894</cx:pt>
          <cx:pt idx="10397">11.459873505829853</cx:pt>
          <cx:pt idx="10398">9.3460257624598153</cx:pt>
          <cx:pt idx="10399">13.597286318274314</cx:pt>
          <cx:pt idx="10400">13.167694874216402</cx:pt>
          <cx:pt idx="10401">11.250674442844286</cx:pt>
          <cx:pt idx="10402">12.171534786007397</cx:pt>
          <cx:pt idx="10403">13.374132477558058</cx:pt>
          <cx:pt idx="10404">10.474856249581361</cx:pt>
          <cx:pt idx="10405">12.693983984187067</cx:pt>
          <cx:pt idx="10406">13.004870243619582</cx:pt>
          <cx:pt idx="10407">13.581035125872138</cx:pt>
          <cx:pt idx="10408">12.263615886945843</cx:pt>
          <cx:pt idx="10409">10.353645204854779</cx:pt>
          <cx:pt idx="10410">12.139564153659649</cx:pt>
          <cx:pt idx="10411">16.241368920183024</cx:pt>
          <cx:pt idx="10412">12.088972219948927</cx:pt>
          <cx:pt idx="10413">12.276339355339402</cx:pt>
          <cx:pt idx="10414">10.252509713078958</cx:pt>
          <cx:pt idx="10415">13.315439191370213</cx:pt>
          <cx:pt idx="10416">13.781977703890893</cx:pt>
          <cx:pt idx="10417">10.003889450306039</cx:pt>
          <cx:pt idx="10418">11.899127600170944</cx:pt>
          <cx:pt idx="10419">12.597516477344064</cx:pt>
          <cx:pt idx="10420">11.433223585353504</cx:pt>
          <cx:pt idx="10421">13.037204317461867</cx:pt>
          <cx:pt idx="10422">10.328632478934958</cx:pt>
          <cx:pt idx="10423">15.126301435791332</cx:pt>
          <cx:pt idx="10424">13.604992075657195</cx:pt>
          <cx:pt idx="10425">13.677119736906857</cx:pt>
          <cx:pt idx="10426">12.929195006694535</cx:pt>
          <cx:pt idx="10427">12.658614716472385</cx:pt>
          <cx:pt idx="10428">11.797950512987482</cx:pt>
          <cx:pt idx="10429">12.814543332978676</cx:pt>
          <cx:pt idx="10430">13.495928694148917</cx:pt>
          <cx:pt idx="10431">11.215518794215816</cx:pt>
          <cx:pt idx="10432">10.375976311945973</cx:pt>
          <cx:pt idx="10433">15.065910320425258</cx:pt>
          <cx:pt idx="10434">13.620805438539374</cx:pt>
          <cx:pt idx="10435">12.748988409230318</cx:pt>
          <cx:pt idx="10436">13.95428724663166</cx:pt>
          <cx:pt idx="10437">12.665883265996717</cx:pt>
          <cx:pt idx="10438">12.687826294907516</cx:pt>
          <cx:pt idx="10439">13.219745342525457</cx:pt>
          <cx:pt idx="10440">13.745753989614924</cx:pt>
          <cx:pt idx="10441">11.564222592528482</cx:pt>
          <cx:pt idx="10442">10.940650350881516</cx:pt>
          <cx:pt idx="10443">11.297755829066325</cx:pt>
          <cx:pt idx="10444">13.447042419692604</cx:pt>
          <cx:pt idx="10445">13.170397994958051</cx:pt>
          <cx:pt idx="10446">12.120346472898952</cx:pt>
          <cx:pt idx="10447">12.037320319229252</cx:pt>
          <cx:pt idx="10448">12.063915860905215</cx:pt>
          <cx:pt idx="10449">9.814596166490567</cx:pt>
          <cx:pt idx="10450">14.089919003015238</cx:pt>
          <cx:pt idx="10451">14.06011810926362</cx:pt>
          <cx:pt idx="10452">12.711372021282148</cx:pt>
          <cx:pt idx="10453">14.310949314204528</cx:pt>
          <cx:pt idx="10454">14.495704543359606</cx:pt>
          <cx:pt idx="10455">9.708758676498551</cx:pt>
          <cx:pt idx="10456">12.867283554078075</cx:pt>
          <cx:pt idx="10457">13.06821921807815</cx:pt>
          <cx:pt idx="10458">11.779242098648862</cx:pt>
          <cx:pt idx="10459">12.258271776448739</cx:pt>
          <cx:pt idx="10460">12.443846273704025</cx:pt>
          <cx:pt idx="10461">8.9991394146040129</cx:pt>
          <cx:pt idx="10462">14.472527613192419</cx:pt>
          <cx:pt idx="10463">10.262646520869191</cx:pt>
          <cx:pt idx="10464">13.426958980709129</cx:pt>
          <cx:pt idx="10465">12.218094472879233</cx:pt>
          <cx:pt idx="10466">12.483686312269144</cx:pt>
          <cx:pt idx="10467">11.484176477794275</cx:pt>
          <cx:pt idx="10468">12.64727510605014</cx:pt>
          <cx:pt idx="10469">13.436907600471946</cx:pt>
          <cx:pt idx="10470">10.452854084730962</cx:pt>
          <cx:pt idx="10471">14.786703193323541</cx:pt>
          <cx:pt idx="10472">11.420671702297343</cx:pt>
          <cx:pt idx="10473">11.497260995247149</cx:pt>
          <cx:pt idx="10474">12.975937779209861</cx:pt>
          <cx:pt idx="10475">14.122059994457732</cx:pt>
          <cx:pt idx="10476">13.096871506457946</cx:pt>
          <cx:pt idx="10477">13.773825572838778</cx:pt>
          <cx:pt idx="10478">13.75568634998937</cx:pt>
          <cx:pt idx="10479">13.764217275650966</cx:pt>
          <cx:pt idx="10480">10.992720723850587</cx:pt>
          <cx:pt idx="10481">10.384451004823834</cx:pt>
          <cx:pt idx="10482">16.100736852982962</cx:pt>
          <cx:pt idx="10483">11.457171453486769</cx:pt>
          <cx:pt idx="10484">13.180699277524941</cx:pt>
          <cx:pt idx="10485">13.247090163922781</cx:pt>
          <cx:pt idx="10486">12.144665186780948</cx:pt>
          <cx:pt idx="10487">13.215390318888746</cx:pt>
          <cx:pt idx="10488">9.6550383199811396</cx:pt>
          <cx:pt idx="10489">11.665569111478458</cx:pt>
          <cx:pt idx="10490">8.7531973070730782</cx:pt>
          <cx:pt idx="10491">11.841955473675718</cx:pt>
          <cx:pt idx="10492">12.055450130340223</cx:pt>
          <cx:pt idx="10493">9.1562444522955211</cx:pt>
          <cx:pt idx="10494">11.871051623009983</cx:pt>
          <cx:pt idx="10495">11.907064923579602</cx:pt>
          <cx:pt idx="10496">13.306808381676525</cx:pt>
          <cx:pt idx="10497">13.306871397297503</cx:pt>
          <cx:pt idx="10498">12.605932294670273</cx:pt>
          <cx:pt idx="10499">10.288232545817209</cx:pt>
          <cx:pt idx="10500">11.082093669740191</cx:pt>
          <cx:pt idx="10501">15.001398867353565</cx:pt>
          <cx:pt idx="10502">13.652670500666002</cx:pt>
          <cx:pt idx="10503">14.226957810593978</cx:pt>
          <cx:pt idx="10504">14.732233456449871</cx:pt>
          <cx:pt idx="10505">12.376906072765701</cx:pt>
          <cx:pt idx="10506">11.35172823629261</cx:pt>
          <cx:pt idx="10507">14.083035084557283</cx:pt>
          <cx:pt idx="10508">8.6465408345850001</cx:pt>
          <cx:pt idx="10509">11.669842520157889</cx:pt>
          <cx:pt idx="10510">12.502311021300802</cx:pt>
          <cx:pt idx="10511">11.420408078868761</cx:pt>
          <cx:pt idx="10512">11.427790362515992</cx:pt>
          <cx:pt idx="10513">13.233137010916931</cx:pt>
          <cx:pt idx="10514">12.635370718614382</cx:pt>
          <cx:pt idx="10515">13.249860745848791</cx:pt>
          <cx:pt idx="10516">13.674820295366825</cx:pt>
          <cx:pt idx="10517">12.02936882053447</cx:pt>
          <cx:pt idx="10518">13.446611292409543</cx:pt>
          <cx:pt idx="10519">9.9944811206510078</cx:pt>
          <cx:pt idx="10520">13.579044580984116</cx:pt>
          <cx:pt idx="10521">11.341673870152574</cx:pt>
          <cx:pt idx="10522">13.605014222647837</cx:pt>
          <cx:pt idx="10523">13.67637444257273</cx:pt>
          <cx:pt idx="10524">9.7697187231618781</cx:pt>
          <cx:pt idx="10525">9.8186423826846738</cx:pt>
          <cx:pt idx="10526">12.668612130193772</cx:pt>
          <cx:pt idx="10527">12.198802689474121</cx:pt>
          <cx:pt idx="10528">14.074494506113394</cx:pt>
          <cx:pt idx="10529">12.948561559213012</cx:pt>
          <cx:pt idx="10530">14.46104560828376</cx:pt>
          <cx:pt idx="10531">8.701809869873502</cx:pt>
          <cx:pt idx="10532">10.861624146958931</cx:pt>
          <cx:pt idx="10533">10.517980193275887</cx:pt>
          <cx:pt idx="10534">11.084491492639629</cx:pt>
          <cx:pt idx="10535">12.785318661578165</cx:pt>
          <cx:pt idx="10536">12.020195312081627</cx:pt>
          <cx:pt idx="10537">14.882129920074023</cx:pt>
          <cx:pt idx="10538">10.907573194130579</cx:pt>
          <cx:pt idx="10539">11.093615643714928</cx:pt>
          <cx:pt idx="10540">14.255089347833762</cx:pt>
          <cx:pt idx="10541">12.557609057652858</cx:pt>
          <cx:pt idx="10542">14.129089489620362</cx:pt>
          <cx:pt idx="10543">12.880755563229442</cx:pt>
          <cx:pt idx="10544">11.682814139141197</cx:pt>
          <cx:pt idx="10545">14.051440311529065</cx:pt>
          <cx:pt idx="10546">10.011950271802053</cx:pt>
          <cx:pt idx="10547">14.418442149701473</cx:pt>
          <cx:pt idx="10548">10.203020096193459</cx:pt>
          <cx:pt idx="10549">12.237070716251912</cx:pt>
          <cx:pt idx="10550">10.15313795743389</cx:pt>
          <cx:pt idx="10551">12.558309365861966</cx:pt>
          <cx:pt idx="10552">8.3786595843883429</cx:pt>
          <cx:pt idx="10553">14.712080529707007</cx:pt>
          <cx:pt idx="10554">13.814194193343599</cx:pt>
          <cx:pt idx="10555">13.442084914919629</cx:pt>
          <cx:pt idx="10556">10.5739972009578</cx:pt>
          <cx:pt idx="10557">15.507965418991208</cx:pt>
          <cx:pt idx="10558">13.682635670632878</cx:pt>
          <cx:pt idx="10559">10.619711698578181</cx:pt>
          <cx:pt idx="10560">12.540410206396391</cx:pt>
          <cx:pt idx="10561">12.15266246102253</cx:pt>
          <cx:pt idx="10562">10.001246945165457</cx:pt>
          <cx:pt idx="10563">9.7242544485968985</cx:pt>
          <cx:pt idx="10564">11.334302617649998</cx:pt>
          <cx:pt idx="10565">13.489230112768809</cx:pt>
          <cx:pt idx="10566">13.874601073250835</cx:pt>
          <cx:pt idx="10567">9.1120326351306122</cx:pt>
          <cx:pt idx="10568">11.842679273300023</cx:pt>
          <cx:pt idx="10569">13.542213595405128</cx:pt>
          <cx:pt idx="10570">10.861211162332284</cx:pt>
          <cx:pt idx="10571">14.738084002759974</cx:pt>
          <cx:pt idx="10572">14.585590795067043</cx:pt>
          <cx:pt idx="10573">9.2103848522341529</cx:pt>
          <cx:pt idx="10574">11.392854253781405</cx:pt>
          <cx:pt idx="10575">12.664448815045516</cx:pt>
          <cx:pt idx="10576">13.870095115542787</cx:pt>
          <cx:pt idx="10577">12.557570239497268</cx:pt>
          <cx:pt idx="10578">13.011300590124305</cx:pt>
          <cx:pt idx="10579">13.148758975613982</cx:pt>
          <cx:pt idx="10580">13.039739635527788</cx:pt>
          <cx:pt idx="10581">13.890743172396473</cx:pt>
          <cx:pt idx="10582">12.594267369095185</cx:pt>
          <cx:pt idx="10583">12.32440804315034</cx:pt>
          <cx:pt idx="10584">12.827346207795864</cx:pt>
          <cx:pt idx="10585">12.024468816776485</cx:pt>
          <cx:pt idx="10586">15.715902544535551</cx:pt>
          <cx:pt idx="10587">14.302316586582162</cx:pt>
          <cx:pt idx="10588">11.088172560030229</cx:pt>
          <cx:pt idx="10589">12.670104466384394</cx:pt>
          <cx:pt idx="10590">14.645220138255148</cx:pt>
          <cx:pt idx="10591">11.2504970370346</cx:pt>
          <cx:pt idx="10592">13.678008636583504</cx:pt>
          <cx:pt idx="10593">12.123829127149946</cx:pt>
          <cx:pt idx="10594">14.22808090111249</cx:pt>
          <cx:pt idx="10595">12.325721636808987</cx:pt>
          <cx:pt idx="10596">14.54370995955049</cx:pt>
          <cx:pt idx="10597">13.771860799509142</cx:pt>
          <cx:pt idx="10598">11.029170302579102</cx:pt>
          <cx:pt idx="10599">13.908687338448319</cx:pt>
          <cx:pt idx="10600">12.820309915821817</cx:pt>
          <cx:pt idx="10601">12.490389286430833</cx:pt>
          <cx:pt idx="10602">11.678609231015891</cx:pt>
          <cx:pt idx="10603">10.550301316555123</cx:pt>
          <cx:pt idx="10604">12.823736457531869</cx:pt>
          <cx:pt idx="10605">11.943599949028021</cx:pt>
          <cx:pt idx="10606">10.29768062107178</cx:pt>
          <cx:pt idx="10607">14.114260730392463</cx:pt>
          <cx:pt idx="10608">11.035995410353197</cx:pt>
          <cx:pt idx="10609">11.465300694146244</cx:pt>
          <cx:pt idx="10610">12.203470151285153</cx:pt>
          <cx:pt idx="10611">11.743017926423873</cx:pt>
          <cx:pt idx="10612">14.803556519964879</cx:pt>
          <cx:pt idx="10613">13.063031896895829</cx:pt>
          <cx:pt idx="10614">9.8457205709038611</cx:pt>
          <cx:pt idx="10615">14.43414757947868</cx:pt>
          <cx:pt idx="10616">13.222009097641928</cx:pt>
          <cx:pt idx="10617">13.643443602666474</cx:pt>
          <cx:pt idx="10618">12.081847452766727</cx:pt>
          <cx:pt idx="10619">12.322677124879267</cx:pt>
          <cx:pt idx="10620">11.529483262190492</cx:pt>
          <cx:pt idx="10621">12.281292486609848</cx:pt>
          <cx:pt idx="10622">10.799800392442876</cx:pt>
          <cx:pt idx="10623">12.463461761709842</cx:pt>
          <cx:pt idx="10624">14.286180161645749</cx:pt>
          <cx:pt idx="10625">9.8622811304625309</cx:pt>
          <cx:pt idx="10626">11.004188709915613</cx:pt>
          <cx:pt idx="10627">12.299468540460001</cx:pt>
          <cx:pt idx="10628">15.35956885827092</cx:pt>
          <cx:pt idx="10629">12.612488966440603</cx:pt>
          <cx:pt idx="10630">14.090460729164272</cx:pt>
          <cx:pt idx="10631">15.386095782007946</cx:pt>
          <cx:pt idx="10632">11.477338187521665</cx:pt>
          <cx:pt idx="10633">13.013877530718091</cx:pt>
          <cx:pt idx="10634">9.9728429502365579</cx:pt>
          <cx:pt idx="10635">11.810099587567393</cx:pt>
          <cx:pt idx="10636">11.377002221340804</cx:pt>
          <cx:pt idx="10637">11.59934339143393</cx:pt>
          <cx:pt idx="10638">13.269464582343508</cx:pt>
          <cx:pt idx="10639">11.408799702956825</cx:pt>
          <cx:pt idx="10640">13.38430797782372</cx:pt>
          <cx:pt idx="10641">10.168190798733825</cx:pt>
          <cx:pt idx="10642">11.674145915428705</cx:pt>
          <cx:pt idx="10643">12.30580378184775</cx:pt>
          <cx:pt idx="10644">11.144871640186542</cx:pt>
          <cx:pt idx="10645">11.406162592487842</cx:pt>
          <cx:pt idx="10646">15.946299148556054</cx:pt>
          <cx:pt idx="10647">10.068426806922753</cx:pt>
          <cx:pt idx="10648">10.647209388968575</cx:pt>
          <cx:pt idx="10649">12.641638188868026</cx:pt>
          <cx:pt idx="10650">10.226534049422586</cx:pt>
          <cx:pt idx="10651">14.464452250938001</cx:pt>
          <cx:pt idx="10652">13.309364723178465</cx:pt>
          <cx:pt idx="10653">14.940545798841526</cx:pt>
          <cx:pt idx="10654">11.755496231657231</cx:pt>
          <cx:pt idx="10655">13.296183759648835</cx:pt>
          <cx:pt idx="10656">12.08104681497745</cx:pt>
          <cx:pt idx="10657">9.5876652202653396</cx:pt>
          <cx:pt idx="10658">11.794765333880271</cx:pt>
          <cx:pt idx="10659">14.125555762611336</cx:pt>
          <cx:pt idx="10660">14.097706282537942</cx:pt>
          <cx:pt idx="10661">11.141651797112408</cx:pt>
          <cx:pt idx="10662">9.8802026854220824</cx:pt>
          <cx:pt idx="10663">14.109640807855403</cx:pt>
          <cx:pt idx="10664">12.947002714349825</cx:pt>
          <cx:pt idx="10665">13.051500976954653</cx:pt>
          <cx:pt idx="10666">11.619174572931184</cx:pt>
          <cx:pt idx="10667">13.061658295596919</cx:pt>
          <cx:pt idx="10668">14.076146627145494</cx:pt>
          <cx:pt idx="10669">9.5353866966782963</cx:pt>
          <cx:pt idx="10670">10.493565416713963</cx:pt>
          <cx:pt idx="10671">14.643389308138131</cx:pt>
          <cx:pt idx="10672">11.301702728614291</cx:pt>
          <cx:pt idx="10673">13.016625451441527</cx:pt>
          <cx:pt idx="10674">12.528704693189235</cx:pt>
          <cx:pt idx="10675">9.7071360071882413</cx:pt>
          <cx:pt idx="10676">12.399207270451837</cx:pt>
          <cx:pt idx="10677">14.51155914099726</cx:pt>
          <cx:pt idx="10678">10.479025240510628</cx:pt>
          <cx:pt idx="10679">12.062025302840471</cx:pt>
          <cx:pt idx="10680">13.287997382325319</cx:pt>
          <cx:pt idx="10681">10.725339374446632</cx:pt>
          <cx:pt idx="10682">10.915228500166787</cx:pt>
          <cx:pt idx="10683">10.323232494708195</cx:pt>
          <cx:pt idx="10684">14.047996920769801</cx:pt>
          <cx:pt idx="10685">14.150040643350328</cx:pt>
          <cx:pt idx="10686">11.82510861460041</cx:pt>
          <cx:pt idx="10687">8.8053534617318228</cx:pt>
          <cx:pt idx="10688">16.76779163431085</cx:pt>
          <cx:pt idx="10689">10.121172591041047</cx:pt>
          <cx:pt idx="10690">13.510542649812717</cx:pt>
          <cx:pt idx="10691">9.9852621574807863</cx:pt>
          <cx:pt idx="10692">15.340088266474416</cx:pt>
          <cx:pt idx="10693">11.730002183987711</cx:pt>
          <cx:pt idx="10694">10.515554490923408</cx:pt>
          <cx:pt idx="10695">11.019452154596809</cx:pt>
          <cx:pt idx="10696">10.682647143458334</cx:pt>
          <cx:pt idx="10697">12.613079319090836</cx:pt>
          <cx:pt idx="10698">10.028441807763739</cx:pt>
          <cx:pt idx="10699">12.490702680186812</cx:pt>
          <cx:pt idx="10700">10.781020028398846</cx:pt>
          <cx:pt idx="10701">14.018970915177363</cx:pt>
          <cx:pt idx="10702">12.275062009888574</cx:pt>
          <cx:pt idx="10703">12.750107380124131</cx:pt>
          <cx:pt idx="10704">13.341548760097533</cx:pt>
          <cx:pt idx="10705">9.8113059641599634</cx:pt>
          <cx:pt idx="10706">14.458553134279367</cx:pt>
          <cx:pt idx="10707">13.538478253329741</cx:pt>
          <cx:pt idx="10708">10.797227294927298</cx:pt>
          <cx:pt idx="10709">10.616240594676759</cx:pt>
          <cx:pt idx="10710">11.688419512110928</cx:pt>
          <cx:pt idx="10711">11.346339110043806</cx:pt>
          <cx:pt idx="10712">14.045435848038359</cx:pt>
          <cx:pt idx="10713">14.208612525919014</cx:pt>
          <cx:pt idx="10714">13.606838591320484</cx:pt>
          <cx:pt idx="10715">12.464454536475809</cx:pt>
          <cx:pt idx="10716">10.719787327755197</cx:pt>
          <cx:pt idx="10717">10.420843613095965</cx:pt>
          <cx:pt idx="10718">13.95838734699557</cx:pt>
          <cx:pt idx="10719">15.103103038086585</cx:pt>
          <cx:pt idx="10720">13.896304821825019</cx:pt>
          <cx:pt idx="10721">9.8180741669791995</cx:pt>
          <cx:pt idx="10722">12.12162654081571</cx:pt>
          <cx:pt idx="10723">10.682510640303795</cx:pt>
          <cx:pt idx="10724">14.014522422732798</cx:pt>
          <cx:pt idx="10725">12.66464749917855</cx:pt>
          <cx:pt idx="10726">16.298325796150067</cx:pt>
          <cx:pt idx="10727">13.326486568943224</cx:pt>
          <cx:pt idx="10728">11.500874909597584</cx:pt>
          <cx:pt idx="10729">8.8655154036033768</cx:pt>
          <cx:pt idx="10730">11.793804607176121</cx:pt>
          <cx:pt idx="10731">7.697166674030929</cx:pt>
          <cx:pt idx="10732">13.266130382528488</cx:pt>
          <cx:pt idx="10733">10.244620090429686</cx:pt>
          <cx:pt idx="10734">11.863318308953565</cx:pt>
          <cx:pt idx="10735">13.090186965592324</cx:pt>
          <cx:pt idx="10736">14.76689759553121</cx:pt>
          <cx:pt idx="10737">11.274332056953957</cx:pt>
          <cx:pt idx="10738">11.155073008638267</cx:pt>
          <cx:pt idx="10739">14.016155840278659</cx:pt>
          <cx:pt idx="10740">14.080003194026009</cx:pt>
          <cx:pt idx="10741">14.547649752608189</cx:pt>
          <cx:pt idx="10742">12.152664974696194</cx:pt>
          <cx:pt idx="10743">9.374567888307622</cx:pt>
          <cx:pt idx="10744">13.410083376518427</cx:pt>
          <cx:pt idx="10745">12.720166251449056</cx:pt>
          <cx:pt idx="10746">11.075585347530769</cx:pt>
          <cx:pt idx="10747">10.842248862433046</cx:pt>
          <cx:pt idx="10748">11.465276011969104</cx:pt>
          <cx:pt idx="10749">9.190074279991105</cx:pt>
          <cx:pt idx="10750">13.60148132433414</cx:pt>
          <cx:pt idx="10751">12.649812611939778</cx:pt>
          <cx:pt idx="10752">10.921820268825547</cx:pt>
          <cx:pt idx="10753">15.246472919197686</cx:pt>
          <cx:pt idx="10754">10.605520101147169</cx:pt>
          <cx:pt idx="10755">13.477854086455968</cx:pt>
          <cx:pt idx="10756">12.317990768328805</cx:pt>
          <cx:pt idx="10757">10.689971752396961</cx:pt>
          <cx:pt idx="10758">12.509626067709293</cx:pt>
          <cx:pt idx="10759">12.486702547794323</cx:pt>
          <cx:pt idx="10760">10.140353932481551</cx:pt>
          <cx:pt idx="10761">15.416248119471211</cx:pt>
          <cx:pt idx="10762">11.635585402461921</cx:pt>
          <cx:pt idx="10763">9.5534326506788183</cx:pt>
          <cx:pt idx="10764">12.543905658538117</cx:pt>
          <cx:pt idx="10765">10.82901819243472</cx:pt>
          <cx:pt idx="10766">9.5429566889350905</cx:pt>
          <cx:pt idx="10767">12.497728804165705</cx:pt>
          <cx:pt idx="10768">13.21383698045406</cx:pt>
          <cx:pt idx="10769">14.655977018353934</cx:pt>
          <cx:pt idx="10770">12.688398278357518</cx:pt>
          <cx:pt idx="10771">13.4284683086754</cx:pt>
          <cx:pt idx="10772">12.294032692429781</cx:pt>
          <cx:pt idx="10773">12.499801350119084</cx:pt>
          <cx:pt idx="10774">12.764612803524761</cx:pt>
          <cx:pt idx="10775">13.211235469132557</cx:pt>
          <cx:pt idx="10776">12.440891482380788</cx:pt>
          <cx:pt idx="10777">13.455003735023219</cx:pt>
          <cx:pt idx="10778">6.7311506396386003</cx:pt>
          <cx:pt idx="10779">13.182649964240328</cx:pt>
          <cx:pt idx="10780">13.564761601985548</cx:pt>
          <cx:pt idx="10781">10.351036281073604</cx:pt>
          <cx:pt idx="10782">10.75792620904617</cx:pt>
          <cx:pt idx="10783">9.7526222707119459</cx:pt>
          <cx:pt idx="10784">11.261128317600145</cx:pt>
          <cx:pt idx="10785">11.175646892056834</cx:pt>
          <cx:pt idx="10786">12.927283821318445</cx:pt>
          <cx:pt idx="10787">9.6151142824635993</cx:pt>
          <cx:pt idx="10788">8.2597254413807288</cx:pt>
          <cx:pt idx="10789">13.083649277818385</cx:pt>
          <cx:pt idx="10790">11.992770899142931</cx:pt>
          <cx:pt idx="10791">11.854226285138422</cx:pt>
          <cx:pt idx="10792">12.398273699533158</cx:pt>
          <cx:pt idx="10793">12.49927058566511</cx:pt>
          <cx:pt idx="10794">11.485286576213696</cx:pt>
          <cx:pt idx="10795">13.869015878346888</cx:pt>
          <cx:pt idx="10796">12.714755794333016</cx:pt>
          <cx:pt idx="10797">12.383405827700686</cx:pt>
          <cx:pt idx="10798">14.055932112806397</cx:pt>
          <cx:pt idx="10799">9.8086455042527501</cx:pt>
          <cx:pt idx="10800">10.281154809689495</cx:pt>
          <cx:pt idx="10801">14.931914928923209</cx:pt>
          <cx:pt idx="10802">11.541959095081916</cx:pt>
          <cx:pt idx="10803">10.325038060431531</cx:pt>
          <cx:pt idx="10804">13.237850385824588</cx:pt>
          <cx:pt idx="10805">12.852151221599135</cx:pt>
          <cx:pt idx="10806">10.449484014948299</cx:pt>
          <cx:pt idx="10807">10.920765452029837</cx:pt>
          <cx:pt idx="10808">14.771556945826184</cx:pt>
          <cx:pt idx="10809">14.87254816276648</cx:pt>
          <cx:pt idx="10810">10.679493512163347</cx:pt>
          <cx:pt idx="10811">10.837995656988829</cx:pt>
          <cx:pt idx="10812">11.956170374666033</cx:pt>
          <cx:pt idx="10813">12.498455866419802</cx:pt>
          <cx:pt idx="10814">11.850611676739856</cx:pt>
          <cx:pt idx="10815">12.112548043372419</cx:pt>
          <cx:pt idx="10816">12.5961239011021</cx:pt>
          <cx:pt idx="10817">13.808566093837658</cx:pt>
          <cx:pt idx="10818">11.363658702895915</cx:pt>
          <cx:pt idx="10819">12.224984441102784</cx:pt>
          <cx:pt idx="10820">10.374702369077793</cx:pt>
          <cx:pt idx="10821">11.885727646706499</cx:pt>
          <cx:pt idx="10822">12.703645616124133</cx:pt>
          <cx:pt idx="10823">13.531952079202224</cx:pt>
          <cx:pt idx="10824">12.468929794567828</cx:pt>
          <cx:pt idx="10825">13.5757244934396</cx:pt>
          <cx:pt idx="10826">15.653865329103754</cx:pt>
          <cx:pt idx="10827">14.447470291889035</cx:pt>
          <cx:pt idx="10828">13.106837609965163</cx:pt>
          <cx:pt idx="10829">13.636399838460449</cx:pt>
          <cx:pt idx="10830">11.222087613565508</cx:pt>
          <cx:pt idx="10831">15.963559627574462</cx:pt>
          <cx:pt idx="10832">15.925399138388835</cx:pt>
          <cx:pt idx="10833">11.444118634497134</cx:pt>
          <cx:pt idx="10834">13.000188608665542</cx:pt>
          <cx:pt idx="10835">13.427418306556923</cx:pt>
          <cx:pt idx="10836">12.204902866537161</cx:pt>
          <cx:pt idx="10837">11.944162834867177</cx:pt>
          <cx:pt idx="10838">11.345603656918389</cx:pt>
          <cx:pt idx="10839">11.305176115298313</cx:pt>
          <cx:pt idx="10840">12.985250174887961</cx:pt>
          <cx:pt idx="10841">12.281131110247379</cx:pt>
          <cx:pt idx="10842">12.324082833457364</cx:pt>
          <cx:pt idx="10843">15.540528408735437</cx:pt>
          <cx:pt idx="10844">13.934997163695517</cx:pt>
          <cx:pt idx="10845">12.183374605063863</cx:pt>
          <cx:pt idx="10846">11.492008639736477</cx:pt>
          <cx:pt idx="10847">11.566697494635427</cx:pt>
          <cx:pt idx="10848">12.184429560028557</cx:pt>
          <cx:pt idx="10849">10.126286256743178</cx:pt>
          <cx:pt idx="10850">16.761598242809786</cx:pt>
          <cx:pt idx="10851">13.959576201458514</cx:pt>
          <cx:pt idx="10852">13.70180097634829</cx:pt>
          <cx:pt idx="10853">12.011325793569018</cx:pt>
          <cx:pt idx="10854">10.301045308067762</cx:pt>
          <cx:pt idx="10855">9.6119905321969803</cx:pt>
          <cx:pt idx="10856">10.880172949054609</cx:pt>
          <cx:pt idx="10857">12.386431044169846</cx:pt>
          <cx:pt idx="10858">12.086957446362391</cx:pt>
          <cx:pt idx="10859">13.751094745280337</cx:pt>
          <cx:pt idx="10860">11.029790265871618</cx:pt>
          <cx:pt idx="10861">9.5529866016555189</cx:pt>
          <cx:pt idx="10862">12.403058160580981</cx:pt>
          <cx:pt idx="10863">14.476421503692039</cx:pt>
          <cx:pt idx="10864">13.490410457541802</cx:pt>
          <cx:pt idx="10865">12.879158594578788</cx:pt>
          <cx:pt idx="10866">13.913061664663337</cx:pt>
          <cx:pt idx="10867">10.594268599488945</cx:pt>
          <cx:pt idx="10868">12.701670433437863</cx:pt>
          <cx:pt idx="10869">10.56902052638546</cx:pt>
          <cx:pt idx="10870">11.858712118833266</cx:pt>
          <cx:pt idx="10871">10.974515839862587</cx:pt>
          <cx:pt idx="10872">12.406002136441357</cx:pt>
          <cx:pt idx="10873">11.016813797891633</cx:pt>
          <cx:pt idx="10874">10.070932155547965</cx:pt>
          <cx:pt idx="10875">10.614403401094322</cx:pt>
          <cx:pt idx="10876">12.430793090200313</cx:pt>
          <cx:pt idx="10877">10.712753546759938</cx:pt>
          <cx:pt idx="10878">11.587580259727581</cx:pt>
          <cx:pt idx="10879">13.322139886361144</cx:pt>
          <cx:pt idx="10880">12.293639588205259</cx:pt>
          <cx:pt idx="10881">11.581515402441546</cx:pt>
          <cx:pt idx="10882">7.8509743153389673</cx:pt>
          <cx:pt idx="10883">13.121946243471585</cx:pt>
          <cx:pt idx="10884">9.7807151031833506</cx:pt>
          <cx:pt idx="10885">14.77625843872865</cx:pt>
          <cx:pt idx="10886">13.87070008220411</cx:pt>
          <cx:pt idx="10887">13.326929674796405</cx:pt>
          <cx:pt idx="10888">10.874234434033285</cx:pt>
          <cx:pt idx="10889">11.235345355610423</cx:pt>
          <cx:pt idx="10890">13.805338663391856</cx:pt>
          <cx:pt idx="10891">10.754220873091896</cx:pt>
          <cx:pt idx="10892">13.547321208660216</cx:pt>
          <cx:pt idx="10893">14.092148023063602</cx:pt>
          <cx:pt idx="10894">9.4931182893911714</cx:pt>
          <cx:pt idx="10895">13.401481146402167</cx:pt>
          <cx:pt idx="10896">9.359566200459243</cx:pt>
          <cx:pt idx="10897">9.9861319607011545</cx:pt>
          <cx:pt idx="10898">10.246303606656062</cx:pt>
          <cx:pt idx="10899">14.347258595572677</cx:pt>
          <cx:pt idx="10900">11.964803158841292</cx:pt>
          <cx:pt idx="10901">14.420236620455</cx:pt>
          <cx:pt idx="10902">11.686818361162604</cx:pt>
          <cx:pt idx="10903">11.85597806674471</cx:pt>
          <cx:pt idx="10904">13.342955168683469</cx:pt>
          <cx:pt idx="10905">12.73015529441359</cx:pt>
          <cx:pt idx="10906">12.685361224139763</cx:pt>
          <cx:pt idx="10907">11.652425454462106</cx:pt>
          <cx:pt idx="10908">12.957324510535395</cx:pt>
          <cx:pt idx="10909">11.683977176963753</cx:pt>
          <cx:pt idx="10910">14.482231673786979</cx:pt>
          <cx:pt idx="10911">14.756028418741897</cx:pt>
          <cx:pt idx="10912">13.657049221274853</cx:pt>
          <cx:pt idx="10913">11.113501608036888</cx:pt>
          <cx:pt idx="10914">12.635078392228698</cx:pt>
          <cx:pt idx="10915">12.526759599639963</cx:pt>
          <cx:pt idx="10916">13.182650122144155</cx:pt>
          <cx:pt idx="10917">11.017130264261599</cx:pt>
          <cx:pt idx="10918">14.663956279414672</cx:pt>
          <cx:pt idx="10919">14.604805014323697</cx:pt>
          <cx:pt idx="10920">11.289511060688614</cx:pt>
          <cx:pt idx="10921">13.858568964116989</cx:pt>
          <cx:pt idx="10922">12.485683046194449</cx:pt>
          <cx:pt idx="10923">9.2418335659629882</cx:pt>
          <cx:pt idx="10924">17.077271011864603</cx:pt>
          <cx:pt idx="10925">14.585943257707692</cx:pt>
          <cx:pt idx="10926">13.73558699807791</cx:pt>
          <cx:pt idx="10927">12.975649972643451</cx:pt>
          <cx:pt idx="10928">13.949562441644963</cx:pt>
          <cx:pt idx="10929">15.54123332100273</cx:pt>
          <cx:pt idx="10930">12.065503617032872</cx:pt>
          <cx:pt idx="10931">10.94643691982896</cx:pt>
          <cx:pt idx="10932">12.157744705151082</cx:pt>
          <cx:pt idx="10933">12.278894082864893</cx:pt>
          <cx:pt idx="10934">11.458989486522022</cx:pt>
          <cx:pt idx="10935">16.244659306511799</cx:pt>
          <cx:pt idx="10936">9.0480186053137714</cx:pt>
          <cx:pt idx="10937">13.262650429799157</cx:pt>
          <cx:pt idx="10938">13.481568482091898</cx:pt>
          <cx:pt idx="10939">13.115205339741463</cx:pt>
          <cx:pt idx="10940">8.9167669543221812</cx:pt>
          <cx:pt idx="10941">11.178207077392495</cx:pt>
          <cx:pt idx="10942">14.341789807575365</cx:pt>
          <cx:pt idx="10943">11.775172132418865</cx:pt>
          <cx:pt idx="10944">12.673875006520079</cx:pt>
          <cx:pt idx="10945">14.528820824773721</cx:pt>
          <cx:pt idx="10946">10.951041129942249</cx:pt>
          <cx:pt idx="10947">12.50779907014876</cx:pt>
          <cx:pt idx="10948">16.459243458401399</cx:pt>
          <cx:pt idx="10949">12.642073004046422</cx:pt>
          <cx:pt idx="10950">13.381085223801788</cx:pt>
          <cx:pt idx="10951">15.081381555612412</cx:pt>
          <cx:pt idx="10952">10.815343082841883</cx:pt>
          <cx:pt idx="10953">10.627220579620481</cx:pt>
          <cx:pt idx="10954">13.451813076778603</cx:pt>
          <cx:pt idx="10955">10.870578361335497</cx:pt>
          <cx:pt idx="10956">12.315690959187162</cx:pt>
          <cx:pt idx="10957">11.804944215464841</cx:pt>
          <cx:pt idx="10958">11.246608063083064</cx:pt>
          <cx:pt idx="10959">11.770972147132744</cx:pt>
          <cx:pt idx="10960">15.163481755015775</cx:pt>
          <cx:pt idx="10961">13.980506860360926</cx:pt>
          <cx:pt idx="10962">9.4287176053527233</cx:pt>
          <cx:pt idx="10963">13.100823965061039</cx:pt>
          <cx:pt idx="10964">11.632856685459021</cx:pt>
          <cx:pt idx="10965">12.752518502562332</cx:pt>
          <cx:pt idx="10966">10.682455801678341</cx:pt>
          <cx:pt idx="10967">14.231922345610801</cx:pt>
          <cx:pt idx="10968">12.385627291582869</cx:pt>
          <cx:pt idx="10969">10.967498884260653</cx:pt>
          <cx:pt idx="10970">13.679786121565298</cx:pt>
          <cx:pt idx="10971">14.060377594499762</cx:pt>
          <cx:pt idx="10972">13.747192894557983</cx:pt>
          <cx:pt idx="10973">14.711646333629906</cx:pt>
          <cx:pt idx="10974">14.9373294605025</cx:pt>
          <cx:pt idx="10975">12.180474698714139</cx:pt>
          <cx:pt idx="10976">15.071209092368505</cx:pt>
          <cx:pt idx="10977">12.0815057901982</cx:pt>
          <cx:pt idx="10978">12.317898737324956</cx:pt>
          <cx:pt idx="10979">14.315039102876341</cx:pt>
          <cx:pt idx="10980">9.9534252034603981</cx:pt>
          <cx:pt idx="10981">11.836847121842689</cx:pt>
          <cx:pt idx="10982">11.549254141292073</cx:pt>
          <cx:pt idx="10983">11.768774167558266</cx:pt>
          <cx:pt idx="10984">12.412626929962284</cx:pt>
          <cx:pt idx="10985">15.762578995870893</cx:pt>
          <cx:pt idx="10986">11.870144091886328</cx:pt>
          <cx:pt idx="10987">11.099531312222236</cx:pt>
          <cx:pt idx="10988">13.495307633997575</cx:pt>
          <cx:pt idx="10989">11.877515811590902</cx:pt>
          <cx:pt idx="10990">14.762950459177926</cx:pt>
          <cx:pt idx="10991">14.33570722655711</cx:pt>
          <cx:pt idx="10992">13.873127103811951</cx:pt>
          <cx:pt idx="10993">12.773298319022564</cx:pt>
          <cx:pt idx="10994">11.955454687239859</cx:pt>
          <cx:pt idx="10995">10.378579091685074</cx:pt>
          <cx:pt idx="10996">11.627932945187514</cx:pt>
          <cx:pt idx="10997">12.975595878309241</cx:pt>
          <cx:pt idx="10998">12.596175651123172</cx:pt>
          <cx:pt idx="10999">12.28763784027538</cx:pt>
          <cx:pt idx="11000">14.715212997439806</cx:pt>
          <cx:pt idx="11001">13.224860874563991</cx:pt>
          <cx:pt idx="11002">11.520496820030447</cx:pt>
          <cx:pt idx="11003">13.278257186040641</cx:pt>
          <cx:pt idx="11004">13.079530102331493</cx:pt>
          <cx:pt idx="11005">11.527764086416711</cx:pt>
          <cx:pt idx="11006">11.986572559272499</cx:pt>
          <cx:pt idx="11007">12.497246856367063</cx:pt>
          <cx:pt idx="11008">13.060739229025929</cx:pt>
          <cx:pt idx="11009">13.309480080432579</cx:pt>
          <cx:pt idx="11010">11.01134524001208</cx:pt>
          <cx:pt idx="11011">16.59049856770709</cx:pt>
          <cx:pt idx="11012">10.944315394762672</cx:pt>
          <cx:pt idx="11013">10.621151348895543</cx:pt>
          <cx:pt idx="11014">11.708286206833266</cx:pt>
          <cx:pt idx="11015">11.779932180231595</cx:pt>
          <cx:pt idx="11016">10.131076878738</cx:pt>
          <cx:pt idx="11017">9.1516968216226164</cx:pt>
          <cx:pt idx="11018">12.125779366174484</cx:pt>
          <cx:pt idx="11019">13.70056491254309</cx:pt>
          <cx:pt idx="11020">9.2217291023385144</cx:pt>
          <cx:pt idx="11021">10.397921697006266</cx:pt>
          <cx:pt idx="11022">12.992887568495599</cx:pt>
          <cx:pt idx="11023">12.897862900081307</cx:pt>
          <cx:pt idx="11024">10.811967718003549</cx:pt>
          <cx:pt idx="11025">10.943269979898636</cx:pt>
          <cx:pt idx="11026">10.767978228211947</cx:pt>
          <cx:pt idx="11027">13.394179177352576</cx:pt>
          <cx:pt idx="11028">10.742743530919718</cx:pt>
          <cx:pt idx="11029">12.177101980977969</cx:pt>
          <cx:pt idx="11030">9.8698396325288638</cx:pt>
          <cx:pt idx="11031">9.9804446449743569</cx:pt>
          <cx:pt idx="11032">13.74669730906586</cx:pt>
          <cx:pt idx="11033">13.761660973045784</cx:pt>
          <cx:pt idx="11034">11.573522391119274</cx:pt>
          <cx:pt idx="11035">10.610081374558408</cx:pt>
          <cx:pt idx="11036">8.6469384061912056</cx:pt>
          <cx:pt idx="11037">11.535845152233124</cx:pt>
          <cx:pt idx="11038">13.509592855377813</cx:pt>
          <cx:pt idx="11039">13.856614715087892</cx:pt>
          <cx:pt idx="11040">13.316884478214853</cx:pt>
          <cx:pt idx="11041">11.680620565069622</cx:pt>
          <cx:pt idx="11042">14.964187401637961</cx:pt>
          <cx:pt idx="11043">13.699247963579491</cx:pt>
          <cx:pt idx="11044">13.300077058931137</cx:pt>
          <cx:pt idx="11045">14.160815230122953</cx:pt>
          <cx:pt idx="11046">11.215077700915757</cx:pt>
          <cx:pt idx="11047">16.505050959684233</cx:pt>
          <cx:pt idx="11048">13.834634916246449</cx:pt>
          <cx:pt idx="11049">12.734687476680135</cx:pt>
          <cx:pt idx="11050">11.642829084304841</cx:pt>
          <cx:pt idx="11051">10.911759277024476</cx:pt>
          <cx:pt idx="11052">13.000365445247025</cx:pt>
          <cx:pt idx="11053">12.045984432325845</cx:pt>
          <cx:pt idx="11054">11.695720545268045</cx:pt>
          <cx:pt idx="11055">13.192420631622131</cx:pt>
          <cx:pt idx="11056">13.575181069070796</cx:pt>
          <cx:pt idx="11057">12.145398561239945</cx:pt>
          <cx:pt idx="11058">9.9665400603788168</cx:pt>
          <cx:pt idx="11059">11.763470798236224</cx:pt>
          <cx:pt idx="11060">11.918283519214155</cx:pt>
          <cx:pt idx="11061">14.991990532335715</cx:pt>
          <cx:pt idx="11062">12.435754140960077</cx:pt>
          <cx:pt idx="11063">11.793710152210759</cx:pt>
          <cx:pt idx="11064">10.515959128745598</cx:pt>
          <cx:pt idx="11065">12.75734563480124</cx:pt>
          <cx:pt idx="11066">13.784707149007765</cx:pt>
          <cx:pt idx="11067">10.517535026021696</cx:pt>
          <cx:pt idx="11068">14.762503281539617</cx:pt>
          <cx:pt idx="11069">10.103558682145259</cx:pt>
          <cx:pt idx="11070">11.340929389469624</cx:pt>
          <cx:pt idx="11071">11.788710550313407</cx:pt>
          <cx:pt idx="11072">11.966273450349407</cx:pt>
          <cx:pt idx="11073">13.677701667491583</cx:pt>
          <cx:pt idx="11074">10.962822690981177</cx:pt>
          <cx:pt idx="11075">12.33150387670673</cx:pt>
          <cx:pt idx="11076">16.102649777001702</cx:pt>
          <cx:pt idx="11077">15.571581316976348</cx:pt>
          <cx:pt idx="11078">14.812915826991699</cx:pt>
          <cx:pt idx="11079">12.072259028518147</cx:pt>
          <cx:pt idx="11080">11.143511238367452</cx:pt>
          <cx:pt idx="11081">11.20434246204946</cx:pt>
          <cx:pt idx="11082">14.486314694321296</cx:pt>
          <cx:pt idx="11083">13.312231361484502</cx:pt>
          <cx:pt idx="11084">9.6245540629710238</cx:pt>
          <cx:pt idx="11085">10.7448885968656</cx:pt>
          <cx:pt idx="11086">12.016512052800019</cx:pt>
          <cx:pt idx="11087">13.413858663854649</cx:pt>
          <cx:pt idx="11088">12.497049093919173</cx:pt>
          <cx:pt idx="11089">14.108058402577171</cx:pt>
          <cx:pt idx="11090">13.53598760534563</cx:pt>
          <cx:pt idx="11091">13.302111967735003</cx:pt>
          <cx:pt idx="11092">12.314247783876072</cx:pt>
          <cx:pt idx="11093">12.447845995971525</cx:pt>
          <cx:pt idx="11094">17.940991285291872</cx:pt>
          <cx:pt idx="11095">12.528826211031976</cx:pt>
          <cx:pt idx="11096">15.59237686278937</cx:pt>
          <cx:pt idx="11097">12.071863758787995</cx:pt>
          <cx:pt idx="11098">13.175015747462655</cx:pt>
          <cx:pt idx="11099">12.597301473592875</cx:pt>
          <cx:pt idx="11100">10.820902372753293</cx:pt>
          <cx:pt idx="11101">11.000486186566365</cx:pt>
          <cx:pt idx="11102">11.258571402673407</cx:pt>
          <cx:pt idx="11103">10.638848682118285</cx:pt>
          <cx:pt idx="11104">12.555359636558556</cx:pt>
          <cx:pt idx="11105">9.4070683694881954</cx:pt>
          <cx:pt idx="11106">12.119868193275803</cx:pt>
          <cx:pt idx="11107">10.392867085525756</cx:pt>
          <cx:pt idx="11108">12.792382074983564</cx:pt>
          <cx:pt idx="11109">11.924234980971788</cx:pt>
          <cx:pt idx="11110">10.762351701868633</cx:pt>
          <cx:pt idx="11111">12.581882439486101</cx:pt>
          <cx:pt idx="11112">12.152763099367892</cx:pt>
          <cx:pt idx="11113">12.091258215111479</cx:pt>
          <cx:pt idx="11114">12.062095012619928</cx:pt>
          <cx:pt idx="11115">13.073563791114331</cx:pt>
          <cx:pt idx="11116">10.557614305025712</cx:pt>
          <cx:pt idx="11117">11.443800136072092</cx:pt>
          <cx:pt idx="11118">12.439889707334915</cx:pt>
          <cx:pt idx="11119">10.454073286271091</cx:pt>
          <cx:pt idx="11120">12.741555134193382</cx:pt>
          <cx:pt idx="11121">14.091787386206951</cx:pt>
          <cx:pt idx="11122">13.401023413701553</cx:pt>
          <cx:pt idx="11123">12.37340432430646</cx:pt>
          <cx:pt idx="11124">11.587469050095788</cx:pt>
          <cx:pt idx="11125">11.915874554478917</cx:pt>
          <cx:pt idx="11126">13.090893324953811</cx:pt>
          <cx:pt idx="11127">11.031087257567201</cx:pt>
          <cx:pt idx="11128">9.9371271164785266</cx:pt>
          <cx:pt idx="11129">12.586880255579612</cx:pt>
          <cx:pt idx="11130">12.806812607081216</cx:pt>
          <cx:pt idx="11131">10.822459669805331</cx:pt>
          <cx:pt idx="11132">11.618667298979844</cx:pt>
          <cx:pt idx="11133">13.254990896972755</cx:pt>
          <cx:pt idx="11134">10.700173640804039</cx:pt>
          <cx:pt idx="11135">12.479814313604718</cx:pt>
          <cx:pt idx="11136">11.663060581953289</cx:pt>
          <cx:pt idx="11137">13.119675105012657</cx:pt>
          <cx:pt idx="11138">12.416452505720434</cx:pt>
          <cx:pt idx="11139">11.518738490998095</cx:pt>
          <cx:pt idx="11140">12.068874677114508</cx:pt>
          <cx:pt idx="11141">10.193254442037594</cx:pt>
          <cx:pt idx="11142">11.661439096891137</cx:pt>
          <cx:pt idx="11143">12.943087218056679</cx:pt>
          <cx:pt idx="11144">13.715785792419597</cx:pt>
          <cx:pt idx="11145">12.112342421683367</cx:pt>
          <cx:pt idx="11146">9.5819736308405101</cx:pt>
          <cx:pt idx="11147">14.533678503204149</cx:pt>
          <cx:pt idx="11148">11.819805601399807</cx:pt>
          <cx:pt idx="11149">10.236328371557242</cx:pt>
          <cx:pt idx="11150">8.1248976426902946</cx:pt>
          <cx:pt idx="11151">12.773718931555505</cx:pt>
          <cx:pt idx="11152">10.551105595002575</cx:pt>
          <cx:pt idx="11153">12.343455185771656</cx:pt>
          <cx:pt idx="11154">14.658779137305002</cx:pt>
          <cx:pt idx="11155">12.095612832513147</cx:pt>
          <cx:pt idx="11156">12.602876790735435</cx:pt>
          <cx:pt idx="11157">12.315463120998048</cx:pt>
          <cx:pt idx="11158">11.446364066212485</cx:pt>
          <cx:pt idx="11159">11.17719952652878</cx:pt>
          <cx:pt idx="11160">10.241630418731981</cx:pt>
          <cx:pt idx="11161">13.383676004001765</cx:pt>
          <cx:pt idx="11162">15.721550957619405</cx:pt>
          <cx:pt idx="11163">15.477308500862064</cx:pt>
          <cx:pt idx="11164">10.925324854217392</cx:pt>
          <cx:pt idx="11165">12.557837828175533</cx:pt>
          <cx:pt idx="11166">14.44514685235653</cx:pt>
          <cx:pt idx="11167">10.709826396909792</cx:pt>
          <cx:pt idx="11168">12.178519827389692</cx:pt>
          <cx:pt idx="11169">14.250141515844083</cx:pt>
          <cx:pt idx="11170">14.153225926945614</cx:pt>
          <cx:pt idx="11171">9.2605375626777278</cx:pt>
          <cx:pt idx="11172">11.010537385074761</cx:pt>
          <cx:pt idx="11173">14.551494821868088</cx:pt>
          <cx:pt idx="11174">11.579353975953143</cx:pt>
          <cx:pt idx="11175">10.580507200124966</cx:pt>
          <cx:pt idx="11176">11.459333242276193</cx:pt>
          <cx:pt idx="11177">12.765334968608334</cx:pt>
          <cx:pt idx="11178">13.211729624131475</cx:pt>
          <cx:pt idx="11179">10.213740557720289</cx:pt>
          <cx:pt idx="11180">13.043245653499932</cx:pt>
          <cx:pt idx="11181">12.211917652122404</cx:pt>
          <cx:pt idx="11182">14.335066053461277</cx:pt>
          <cx:pt idx="11183">11.661546106143774</cx:pt>
          <cx:pt idx="11184">12.367250381926173</cx:pt>
          <cx:pt idx="11185">15.446593055469741</cx:pt>
          <cx:pt idx="11186">13.072913503234977</cx:pt>
          <cx:pt idx="11187">14.161892804566405</cx:pt>
          <cx:pt idx="11188">12.444709210690007</cx:pt>
          <cx:pt idx="11189">14.301551304531863</cx:pt>
          <cx:pt idx="11190">10.704211431835409</cx:pt>
          <cx:pt idx="11191">10.368931424347345</cx:pt>
          <cx:pt idx="11192">13.714240427886532</cx:pt>
          <cx:pt idx="11193">14.723078687335013</cx:pt>
          <cx:pt idx="11194">15.274634386516841</cx:pt>
          <cx:pt idx="11195">11.766602548645965</cx:pt>
          <cx:pt idx="11196">12.859375483961349</cx:pt>
          <cx:pt idx="11197">13.610593067932358</cx:pt>
          <cx:pt idx="11198">11.963609241976014</cx:pt>
          <cx:pt idx="11199">8.488310218778949</cx:pt>
          <cx:pt idx="11200">10.050733860252528</cx:pt>
          <cx:pt idx="11201">12.292432544492346</cx:pt>
          <cx:pt idx="11202">13.679897398774781</cx:pt>
          <cx:pt idx="11203">13.654859852378678</cx:pt>
          <cx:pt idx="11204">11.368202867701337</cx:pt>
          <cx:pt idx="11205">14.323783825585673</cx:pt>
          <cx:pt idx="11206">12.833073762274569</cx:pt>
          <cx:pt idx="11207">11.171072613318895</cx:pt>
          <cx:pt idx="11208">11.430069170031169</cx:pt>
          <cx:pt idx="11209">11.638804910621403</cx:pt>
          <cx:pt idx="11210">12.581060979934053</cx:pt>
          <cx:pt idx="11211">12.401085471643457</cx:pt>
          <cx:pt idx="11212">12.67737300433833</cx:pt>
          <cx:pt idx="11213">12.743094776265758</cx:pt>
          <cx:pt idx="11214">15.294372832385669</cx:pt>
          <cx:pt idx="11215">13.793554469573856</cx:pt>
          <cx:pt idx="11216">12.377435486008062</cx:pt>
          <cx:pt idx="11217">12.650669329828252</cx:pt>
          <cx:pt idx="11218">10.905043884142664</cx:pt>
          <cx:pt idx="11219">12.215095930455341</cx:pt>
          <cx:pt idx="11220">10.007467228706489</cx:pt>
          <cx:pt idx="11221">13.547924602886571</cx:pt>
          <cx:pt idx="11222">13.848452918423893</cx:pt>
          <cx:pt idx="11223">11.718864559292919</cx:pt>
          <cx:pt idx="11224">11.953697046088319</cx:pt>
          <cx:pt idx="11225">10.984856766087551</cx:pt>
          <cx:pt idx="11226">8.3478759148719295</cx:pt>
          <cx:pt idx="11227">12.101996195553268</cx:pt>
          <cx:pt idx="11228">11.027679502454941</cx:pt>
          <cx:pt idx="11229">8.8849679410388092</cx:pt>
          <cx:pt idx="11230">10.651931526058421</cx:pt>
          <cx:pt idx="11231">13.345997529030297</cx:pt>
          <cx:pt idx="11232">8.9416622661250944</cx:pt>
          <cx:pt idx="11233">12.02329327078483</cx:pt>
          <cx:pt idx="11234">12.250930255115785</cx:pt>
          <cx:pt idx="11235">12.399479864859748</cx:pt>
          <cx:pt idx="11236">11.731193196037093</cx:pt>
          <cx:pt idx="11237">11.91959250307028</cx:pt>
          <cx:pt idx="11238">10.455088095504445</cx:pt>
          <cx:pt idx="11239">13.68249181776034</cx:pt>
          <cx:pt idx="11240">11.31148854242991</cx:pt>
          <cx:pt idx="11241">12.371765022894477</cx:pt>
          <cx:pt idx="11242">10.516960103554373</cx:pt>
          <cx:pt idx="11243">15.133522125503223</cx:pt>
          <cx:pt idx="11244">12.909857621548699</cx:pt>
          <cx:pt idx="11245">13.749868952720012</cx:pt>
          <cx:pt idx="11246">14.154645424016536</cx:pt>
          <cx:pt idx="11247">12.06491152403397</cx:pt>
          <cx:pt idx="11248">12.814962460794543</cx:pt>
          <cx:pt idx="11249">8.5336254462739092</cx:pt>
          <cx:pt idx="11250">11.640647113901899</cx:pt>
          <cx:pt idx="11251">11.283099721328997</cx:pt>
          <cx:pt idx="11252">12.84995981630304</cx:pt>
          <cx:pt idx="11253">11.54613590044233</cx:pt>
          <cx:pt idx="11254">15.609773007804334</cx:pt>
          <cx:pt idx="11255">14.6392075897253</cx:pt>
          <cx:pt idx="11256">9.0166703102868766</cx:pt>
          <cx:pt idx="11257">15.223035240322096</cx:pt>
          <cx:pt idx="11258">11.641820589770425</cx:pt>
          <cx:pt idx="11259">11.523154155599034</cx:pt>
          <cx:pt idx="11260">12.559550389636845</cx:pt>
          <cx:pt idx="11261">12.468618465821748</cx:pt>
          <cx:pt idx="11262">13.737247409685914</cx:pt>
          <cx:pt idx="11263">10.697714294119772</cx:pt>
          <cx:pt idx="11264">12.098777302585948</cx:pt>
          <cx:pt idx="11265">13.971090464533216</cx:pt>
          <cx:pt idx="11266">12.561267495413784</cx:pt>
          <cx:pt idx="11267">12.229485463427018</cx:pt>
          <cx:pt idx="11268">12.570695046234505</cx:pt>
          <cx:pt idx="11269">11.403029756024683</cx:pt>
          <cx:pt idx="11270">11.416500821704114</cx:pt>
          <cx:pt idx="11271">12.288192736380703</cx:pt>
          <cx:pt idx="11272">13.43064987048434</cx:pt>
          <cx:pt idx="11273">14.367945798003834</cx:pt>
          <cx:pt idx="11274">13.067505078447143</cx:pt>
          <cx:pt idx="11275">10.759117467496738</cx:pt>
          <cx:pt idx="11276">12.468075571721567</cx:pt>
          <cx:pt idx="11277">11.256119809107158</cx:pt>
          <cx:pt idx="11278">14.295951879821841</cx:pt>
          <cx:pt idx="11279">12.245273700518899</cx:pt>
          <cx:pt idx="11280">13.211864173097643</cx:pt>
          <cx:pt idx="11281">13.113703921971139</cx:pt>
          <cx:pt idx="11282">13.531027124359781</cx:pt>
          <cx:pt idx="11283">11.749216833614039</cx:pt>
          <cx:pt idx="11284">11.735358481363654</cx:pt>
          <cx:pt idx="11285">12.002358950392516</cx:pt>
          <cx:pt idx="11286">11.946103817645476</cx:pt>
          <cx:pt idx="11287">16.322646962548635</cx:pt>
          <cx:pt idx="11288">12.560635303553484</cx:pt>
          <cx:pt idx="11289">14.330374018448522</cx:pt>
          <cx:pt idx="11290">10.051495111935697</cx:pt>
          <cx:pt idx="11291">13.290606421956317</cx:pt>
          <cx:pt idx="11292">10.518938885967895</cx:pt>
          <cx:pt idx="11293">11.998865742100921</cx:pt>
          <cx:pt idx="11294">15.085444301627524</cx:pt>
          <cx:pt idx="11295">12.785734641462286</cx:pt>
          <cx:pt idx="11296">9.2994085089338991</cx:pt>
          <cx:pt idx="11297">9.5368699671563792</cx:pt>
          <cx:pt idx="11298">13.326168296013865</cx:pt>
          <cx:pt idx="11299">11.288743586278708</cx:pt>
          <cx:pt idx="11300">12.914863884233057</cx:pt>
          <cx:pt idx="11301">12.512005841705164</cx:pt>
          <cx:pt idx="11302">10.978498435588602</cx:pt>
          <cx:pt idx="11303">17.376052340481287</cx:pt>
          <cx:pt idx="11304">11.251114736209264</cx:pt>
          <cx:pt idx="11305">13.688487105479796</cx:pt>
          <cx:pt idx="11306">12.149590389819041</cx:pt>
          <cx:pt idx="11307">13.422295094603145</cx:pt>
          <cx:pt idx="11308">11.095623723617113</cx:pt>
          <cx:pt idx="11309">14.537680025001382</cx:pt>
          <cx:pt idx="11310">13.01088049806517</cx:pt>
          <cx:pt idx="11311">12.465717634380107</cx:pt>
          <cx:pt idx="11312">11.609531914717635</cx:pt>
          <cx:pt idx="11313">12.266400347718941</cx:pt>
          <cx:pt idx="11314">14.17186801236611</cx:pt>
          <cx:pt idx="11315">13.94511206044872</cx:pt>
          <cx:pt idx="11316">14.151755616294084</cx:pt>
          <cx:pt idx="11317">9.4748411665209087</cx:pt>
          <cx:pt idx="11318">17.304002762198269</cx:pt>
          <cx:pt idx="11319">11.186506719681381</cx:pt>
          <cx:pt idx="11320">11.519472280680652</cx:pt>
          <cx:pt idx="11321">12.428780084387157</cx:pt>
          <cx:pt idx="11322">13.611691368207399</cx:pt>
          <cx:pt idx="11323">12.306787619071805</cx:pt>
          <cx:pt idx="11324">12.900911490586017</cx:pt>
          <cx:pt idx="11325">8.8869943815253194</cx:pt>
          <cx:pt idx="11326">10.46414883057507</cx:pt>
          <cx:pt idx="11327">15.1160519993141</cx:pt>
          <cx:pt idx="11328">11.194254522514601</cx:pt>
          <cx:pt idx="11329">12.428170474468041</cx:pt>
          <cx:pt idx="11330">12.000532179658716</cx:pt>
          <cx:pt idx="11331">13.393813159313652</cx:pt>
          <cx:pt idx="11332">15.375259827775308</cx:pt>
          <cx:pt idx="11333">12.381316793044897</cx:pt>
          <cx:pt idx="11334">12.680731210344815</cx:pt>
          <cx:pt idx="11335">13.357720123621409</cx:pt>
          <cx:pt idx="11336">11.014892987966087</cx:pt>
          <cx:pt idx="11337">14.973535835595467</cx:pt>
          <cx:pt idx="11338">10.347167383396581</cx:pt>
          <cx:pt idx="11339">13.372238783710927</cx:pt>
          <cx:pt idx="11340">11.176544057411014</cx:pt>
          <cx:pt idx="11341">12.28927146259889</cx:pt>
          <cx:pt idx="11342">12.299159510114782</cx:pt>
          <cx:pt idx="11343">12.425899372259662</cx:pt>
          <cx:pt idx="11344">12.003485375202574</cx:pt>
          <cx:pt idx="11345">13.133216939286646</cx:pt>
          <cx:pt idx="11346">11.148135426105412</cx:pt>
          <cx:pt idx="11347">11.141587944004032</cx:pt>
          <cx:pt idx="11348">11.850793272396787</cx:pt>
          <cx:pt idx="11349">13.30274817880264</cx:pt>
          <cx:pt idx="11350">14.842244448689645</cx:pt>
          <cx:pt idx="11351">8.8565284313084973</cx:pt>
          <cx:pt idx="11352">11.181032748196959</cx:pt>
          <cx:pt idx="11353">12.754921479432914</cx:pt>
          <cx:pt idx="11354">16.229412098590853</cx:pt>
          <cx:pt idx="11355">13.669082568497236</cx:pt>
          <cx:pt idx="11356">9.5194468360373445</cx:pt>
          <cx:pt idx="11357">11.309707790623206</cx:pt>
          <cx:pt idx="11358">12.058867303941689</cx:pt>
          <cx:pt idx="11359">14.305089304856514</cx:pt>
          <cx:pt idx="11360">10.919476528452458</cx:pt>
          <cx:pt idx="11361">11.918456656480288</cx:pt>
          <cx:pt idx="11362">12.209794782747545</cx:pt>
          <cx:pt idx="11363">11.121168834638466</cx:pt>
          <cx:pt idx="11364">9.7443042979051402</cx:pt>
          <cx:pt idx="11365">13.076073123457345</cx:pt>
          <cx:pt idx="11366">12.028360580421197</cx:pt>
          <cx:pt idx="11367">11.022072333243191</cx:pt>
          <cx:pt idx="11368">13.17058689423477</cx:pt>
          <cx:pt idx="11369">11.669222039884795</cx:pt>
          <cx:pt idx="11370">9.9264358534042305</cx:pt>
          <cx:pt idx="11371">13.470632901615877</cx:pt>
          <cx:pt idx="11372">10.231263516227726</cx:pt>
          <cx:pt idx="11373">12.233519997548614</cx:pt>
          <cx:pt idx="11374">10.182075018578416</cx:pt>
          <cx:pt idx="11375">13.194835767406365</cx:pt>
          <cx:pt idx="11376">14.145258150285841</cx:pt>
          <cx:pt idx="11377">12.926010212589254</cx:pt>
          <cx:pt idx="11378">12.191427624235757</cx:pt>
          <cx:pt idx="11379">13.899562978047936</cx:pt>
          <cx:pt idx="11380">13.123191360614298</cx:pt>
          <cx:pt idx="11381">15.906509773166405</cx:pt>
          <cx:pt idx="11382">13.523412116542529</cx:pt>
          <cx:pt idx="11383">12.522562046335567</cx:pt>
          <cx:pt idx="11384">15.785595099378028</cx:pt>
          <cx:pt idx="11385">12.718160126055665</cx:pt>
          <cx:pt idx="11386">10.763428290133325</cx:pt>
          <cx:pt idx="11387">10.887114865394837</cx:pt>
          <cx:pt idx="11388">15.133308658902877</cx:pt>
          <cx:pt idx="11389">13.461074166574235</cx:pt>
          <cx:pt idx="11390">11.061346557363857</cx:pt>
          <cx:pt idx="11391">11.059502712469765</cx:pt>
          <cx:pt idx="11392">14.239302336005872</cx:pt>
          <cx:pt idx="11393">11.561718846930425</cx:pt>
          <cx:pt idx="11394">13.722750918323374</cx:pt>
          <cx:pt idx="11395">12.562238680666344</cx:pt>
          <cx:pt idx="11396">13.087087687477435</cx:pt>
          <cx:pt idx="11397">12.843091604804203</cx:pt>
          <cx:pt idx="11398">14.262065953889865</cx:pt>
          <cx:pt idx="11399">11.070852573880424</cx:pt>
          <cx:pt idx="11400">10.143415587167901</cx:pt>
          <cx:pt idx="11401">11.811261112312387</cx:pt>
          <cx:pt idx="11402">11.838991297697548</cx:pt>
          <cx:pt idx="11403">10.995789961143734</cx:pt>
          <cx:pt idx="11404">11.577047387081713</cx:pt>
          <cx:pt idx="11405">10.035564426892176</cx:pt>
          <cx:pt idx="11406">11.183513507512966</cx:pt>
          <cx:pt idx="11407">11.149250191867379</cx:pt>
          <cx:pt idx="11408">10.790330826238259</cx:pt>
          <cx:pt idx="11409">12.582309242230824</cx:pt>
          <cx:pt idx="11410">12.768102841385149</cx:pt>
          <cx:pt idx="11411">14.54450211503792</cx:pt>
          <cx:pt idx="11412">10.230215711676523</cx:pt>
          <cx:pt idx="11413">13.482196561926463</cx:pt>
          <cx:pt idx="11414">11.723727208342556</cx:pt>
          <cx:pt idx="11415">8.3449861984570184</cx:pt>
          <cx:pt idx="11416">13.964833827924627</cx:pt>
          <cx:pt idx="11417">12.227726845443378</cx:pt>
          <cx:pt idx="11418">14.601719335346017</cx:pt>
          <cx:pt idx="11419">8.7310159361724384</cx:pt>
          <cx:pt idx="11420">11.545715541930477</cx:pt>
          <cx:pt idx="11421">10.468736787475263</cx:pt>
          <cx:pt idx="11422">15.456649882870421</cx:pt>
          <cx:pt idx="11423">12.697918433552681</cx:pt>
          <cx:pt idx="11424">12.825846520542171</cx:pt>
          <cx:pt idx="11425">13.217056788724111</cx:pt>
          <cx:pt idx="11426">13.015404301004306</cx:pt>
          <cx:pt idx="11427">11.882092965982174</cx:pt>
          <cx:pt idx="11428">11.452398450551916</cx:pt>
          <cx:pt idx="11429">11.021116359315887</cx:pt>
          <cx:pt idx="11430">13.993420841672105</cx:pt>
          <cx:pt idx="11431">13.178759940642049</cx:pt>
          <cx:pt idx="11432">12.487426344965591</cx:pt>
          <cx:pt idx="11433">10.439753393619032</cx:pt>
          <cx:pt idx="11434">14.400219285044592</cx:pt>
          <cx:pt idx="11435">12.21040538253126</cx:pt>
          <cx:pt idx="11436">12.77171118970203</cx:pt>
          <cx:pt idx="11437">12.479159000896248</cx:pt>
          <cx:pt idx="11438">12.513472974679768</cx:pt>
          <cx:pt idx="11439">10.52331961653254</cx:pt>
          <cx:pt idx="11440">11.731752821457649</cx:pt>
          <cx:pt idx="11441">11.855405727321369</cx:pt>
          <cx:pt idx="11442">12.947665877160329</cx:pt>
          <cx:pt idx="11443">13.858774810837188</cx:pt>
          <cx:pt idx="11444">12.439728300514798</cx:pt>
          <cx:pt idx="11445">13.498905664820056</cx:pt>
          <cx:pt idx="11446">13.823405405896864</cx:pt>
          <cx:pt idx="11447">11.498292814477864</cx:pt>
          <cx:pt idx="11448">11.370011865272703</cx:pt>
          <cx:pt idx="11449">14.260284818446758</cx:pt>
          <cx:pt idx="11450">11.443587744845106</cx:pt>
          <cx:pt idx="11451">13.508880999102656</cx:pt>
          <cx:pt idx="11452">9.1410978889924888</cx:pt>
          <cx:pt idx="11453">14.696892439299141</cx:pt>
          <cx:pt idx="11454">14.138582548044413</cx:pt>
          <cx:pt idx="11455">13.870454060359631</cx:pt>
          <cx:pt idx="11456">11.353145685017877</cx:pt>
          <cx:pt idx="11457">12.35254972362884</cx:pt>
          <cx:pt idx="11458">14.073744722911526</cx:pt>
          <cx:pt idx="11459">13.216047664606135</cx:pt>
          <cx:pt idx="11460">10.906722906672522</cx:pt>
          <cx:pt idx="11461">14.106814718029177</cx:pt>
          <cx:pt idx="11462">14.283694582721099</cx:pt>
          <cx:pt idx="11463">12.04145602664533</cx:pt>
          <cx:pt idx="11464">11.637735805306708</cx:pt>
          <cx:pt idx="11465">12.223796549621069</cx:pt>
          <cx:pt idx="11466">10.270072997431372</cx:pt>
          <cx:pt idx="11467">11.153110560822594</cx:pt>
          <cx:pt idx="11468">12.785348759884982</cx:pt>
          <cx:pt idx="11469">11.945300796159126</cx:pt>
          <cx:pt idx="11470">12.343496300369019</cx:pt>
          <cx:pt idx="11471">11.293484278948208</cx:pt>
          <cx:pt idx="11472">12.139187292867074</cx:pt>
          <cx:pt idx="11473">14.183853740745107</cx:pt>
          <cx:pt idx="11474">14.798204726328764</cx:pt>
          <cx:pt idx="11475">14.444211640466776</cx:pt>
          <cx:pt idx="11476">11.013291374421668</cx:pt>
          <cx:pt idx="11477">13.052577333310033</cx:pt>
          <cx:pt idx="11478">13.731987447708397</cx:pt>
          <cx:pt idx="11479">13.342068092716101</cx:pt>
          <cx:pt idx="11480">11.60347053639315</cx:pt>
          <cx:pt idx="11481">12.755720124764645</cx:pt>
          <cx:pt idx="11482">13.590589740175302</cx:pt>
          <cx:pt idx="11483">13.556485205946792</cx:pt>
          <cx:pt idx="11484">6.4460244385328043</cx:pt>
          <cx:pt idx="11485">12.929840261694817</cx:pt>
          <cx:pt idx="11486">10.588404441215038</cx:pt>
          <cx:pt idx="11487">13.346249704591688</cx:pt>
          <cx:pt idx="11488">10.508252263981076</cx:pt>
          <cx:pt idx="11489">11.439637861288357</cx:pt>
          <cx:pt idx="11490">8.3911697661135154</cx:pt>
          <cx:pt idx="11491">12.598924731914192</cx:pt>
          <cx:pt idx="11492">11.45979551616051</cx:pt>
          <cx:pt idx="11493">12.67729069801454</cx:pt>
          <cx:pt idx="11494">13.25681843097974</cx:pt>
          <cx:pt idx="11495">12.382053574261013</cx:pt>
          <cx:pt idx="11496">11.928722019523413</cx:pt>
          <cx:pt idx="11497">13.129052111437533</cx:pt>
          <cx:pt idx="11498">12.298748446942303</cx:pt>
          <cx:pt idx="11499">10.896203807656963</cx:pt>
          <cx:pt idx="11500">11.643141212201915</cx:pt>
          <cx:pt idx="11501">12.144988627009424</cx:pt>
          <cx:pt idx="11502">10.65582803262906</cx:pt>
          <cx:pt idx="11503">12.617814329752363</cx:pt>
          <cx:pt idx="11504">11.805196583617073</cx:pt>
          <cx:pt idx="11505">12.578492167008582</cx:pt>
          <cx:pt idx="11506">13.510137496378261</cx:pt>
          <cx:pt idx="11507">13.351562745817553</cx:pt>
          <cx:pt idx="11508">12.034195225435438</cx:pt>
          <cx:pt idx="11509">6.9901639610391531</cx:pt>
          <cx:pt idx="11510">11.988654270593791</cx:pt>
          <cx:pt idx="11511">13.315611755857846</cx:pt>
          <cx:pt idx="11512">9.9400875959672348</cx:pt>
          <cx:pt idx="11513">15.446021481997313</cx:pt>
          <cx:pt idx="11514">14.768513121378126</cx:pt>
          <cx:pt idx="11515">13.761064891698206</cx:pt>
          <cx:pt idx="11516">13.733659089380676</cx:pt>
          <cx:pt idx="11517">17.304348720829196</cx:pt>
          <cx:pt idx="11518">11.82434865052945</cx:pt>
          <cx:pt idx="11519">13.501776723863935</cx:pt>
          <cx:pt idx="11520">8.1790969504261586</cx:pt>
          <cx:pt idx="11521">10.396579227236998</cx:pt>
          <cx:pt idx="11522">10.454781629001118</cx:pt>
          <cx:pt idx="11523">12.788047820999783</cx:pt>
          <cx:pt idx="11524">11.836979951135982</cx:pt>
          <cx:pt idx="11525">13.028495253947787</cx:pt>
          <cx:pt idx="11526">11.530611265582401</cx:pt>
          <cx:pt idx="11527">14.369482095320089</cx:pt>
          <cx:pt idx="11528">10.646581339193899</cx:pt>
          <cx:pt idx="11529">12.815057560896511</cx:pt>
          <cx:pt idx="11530">12.575262126575735</cx:pt>
          <cx:pt idx="11531">11.753614490494753</cx:pt>
          <cx:pt idx="11532">11.191957614873447</cx:pt>
          <cx:pt idx="11533">11.262345832245874</cx:pt>
          <cx:pt idx="11534">13.588241814976806</cx:pt>
          <cx:pt idx="11535">14.287280556293222</cx:pt>
          <cx:pt idx="11536">11.089486397010889</cx:pt>
          <cx:pt idx="11537">9.8905256313578676</cx:pt>
          <cx:pt idx="11538">13.286793974772287</cx:pt>
          <cx:pt idx="11539">11.270111070297695</cx:pt>
          <cx:pt idx="11540">15.817112544989167</cx:pt>
          <cx:pt idx="11541">12.287052596056224</cx:pt>
          <cx:pt idx="11542">8.8829101053604571</cx:pt>
          <cx:pt idx="11543">10.579424510814173</cx:pt>
          <cx:pt idx="11544">15.209801485061931</cx:pt>
          <cx:pt idx="11545">11.744749266144135</cx:pt>
          <cx:pt idx="11546">11.895779748703633</cx:pt>
          <cx:pt idx="11547">12.345189170300426</cx:pt>
          <cx:pt idx="11548">11.900270602131908</cx:pt>
          <cx:pt idx="11549">10.713355681015946</cx:pt>
          <cx:pt idx="11550">12.579671716704887</cx:pt>
          <cx:pt idx="11551">13.486129675853249</cx:pt>
          <cx:pt idx="11552">12.495318982601589</cx:pt>
          <cx:pt idx="11553">14.572279596087395</cx:pt>
          <cx:pt idx="11554">13.116318198208031</cx:pt>
          <cx:pt idx="11555">10.389404340096124</cx:pt>
          <cx:pt idx="11556">12.628204013720564</cx:pt>
          <cx:pt idx="11557">9.4912359395539525</cx:pt>
          <cx:pt idx="11558">13.495332967943952</cx:pt>
          <cx:pt idx="11559">12.285406552398131</cx:pt>
          <cx:pt idx="11560">10.905031339347163</cx:pt>
          <cx:pt idx="11561">12.818108320293303</cx:pt>
          <cx:pt idx="11562">17.216755478978925</cx:pt>
          <cx:pt idx="11563">14.342526755441934</cx:pt>
          <cx:pt idx="11564">13.416412183205074</cx:pt>
          <cx:pt idx="11565">13.64700608891423</cx:pt>
          <cx:pt idx="11566">11.239353564678906</cx:pt>
          <cx:pt idx="11567">13.773994565597505</cx:pt>
          <cx:pt idx="11568">11.93267240089733</cx:pt>
          <cx:pt idx="11569">11.578007078501173</cx:pt>
          <cx:pt idx="11570">13.676151324480356</cx:pt>
          <cx:pt idx="11571">12.774074171489399</cx:pt>
          <cx:pt idx="11572">12.779528323856898</cx:pt>
          <cx:pt idx="11573">10.493175558334379</cx:pt>
          <cx:pt idx="11574">9.3667462686104344</cx:pt>
          <cx:pt idx="11575">12.806285212181923</cx:pt>
          <cx:pt idx="11576">13.703488041148026</cx:pt>
          <cx:pt idx="11577">11.080637436765654</cx:pt>
          <cx:pt idx="11578">14.126166943350894</cx:pt>
          <cx:pt idx="11579">12.226300395226852</cx:pt>
          <cx:pt idx="11580">11.756179995649671</cx:pt>
          <cx:pt idx="11581">9.9884773586506856</cx:pt>
          <cx:pt idx="11582">11.780610258869116</cx:pt>
          <cx:pt idx="11583">13.806804597284357</cx:pt>
          <cx:pt idx="11584">11.23148465102371</cx:pt>
          <cx:pt idx="11585">13.819672637016108</cx:pt>
          <cx:pt idx="11586">11.463021830483285</cx:pt>
          <cx:pt idx="11587">10.648400056580085</cx:pt>
          <cx:pt idx="11588">10.695478593223136</cx:pt>
          <cx:pt idx="11589">11.994410911297093</cx:pt>
          <cx:pt idx="11590">11.697280654119425</cx:pt>
          <cx:pt idx="11591">10.500690066947909</cx:pt>
          <cx:pt idx="11592">12.131762687449337</cx:pt>
          <cx:pt idx="11593">15.569917545614437</cx:pt>
          <cx:pt idx="11594">12.694770808147702</cx:pt>
          <cx:pt idx="11595">10.402286770504405</cx:pt>
          <cx:pt idx="11596">15.205509660289072</cx:pt>
          <cx:pt idx="11597">12.2072866001975</cx:pt>
          <cx:pt idx="11598">11.812063626210907</cx:pt>
          <cx:pt idx="11599">14.269975841608321</cx:pt>
          <cx:pt idx="11600">9.2094603725953021</cx:pt>
          <cx:pt idx="11601">15.557917466366602</cx:pt>
          <cx:pt idx="11602">11.214609618967986</cx:pt>
          <cx:pt idx="11603">10.672661848875233</cx:pt>
          <cx:pt idx="11604">11.722389011014526</cx:pt>
          <cx:pt idx="11605">10.862820930353184</cx:pt>
          <cx:pt idx="11606">8.8461418150047404</cx:pt>
          <cx:pt idx="11607">12.073051681314894</cx:pt>
          <cx:pt idx="11608">15.495018792217111</cx:pt>
          <cx:pt idx="11609">13.727248580292105</cx:pt>
          <cx:pt idx="11610">11.438668707387805</cx:pt>
          <cx:pt idx="11611">14.470257238164908</cx:pt>
          <cx:pt idx="11612">13.448347423043925</cx:pt>
          <cx:pt idx="11613">10.37358435688229</cx:pt>
          <cx:pt idx="11614">11.392108677325313</cx:pt>
          <cx:pt idx="11615">12.035523769357081</cx:pt>
          <cx:pt idx="11616">16.507639854918683</cx:pt>
          <cx:pt idx="11617">12.593698662029254</cx:pt>
          <cx:pt idx="11618">13.493504021754095</cx:pt>
          <cx:pt idx="11619">11.860709495355117</cx:pt>
          <cx:pt idx="11620">11.086236842827105</cx:pt>
          <cx:pt idx="11621">11.672169246320498</cx:pt>
          <cx:pt idx="11622">13.266755983148911</cx:pt>
          <cx:pt idx="11623">11.196343298271891</cx:pt>
          <cx:pt idx="11624">12.988092438637491</cx:pt>
          <cx:pt idx="11625">11.390095044490058</cx:pt>
          <cx:pt idx="11626">10.756682846456636</cx:pt>
          <cx:pt idx="11627">10.581657931346532</cx:pt>
          <cx:pt idx="11628">12.673845309850581</cx:pt>
          <cx:pt idx="11629">12.304214003053723</cx:pt>
          <cx:pt idx="11630">13.146230436413619</cx:pt>
          <cx:pt idx="11631">9.951975342178617</cx:pt>
          <cx:pt idx="11632">12.196550799743662</cx:pt>
          <cx:pt idx="11633">13.521653653725998</cx:pt>
          <cx:pt idx="11634">10.256701041855674</cx:pt>
          <cx:pt idx="11635">12.258156098625193</cx:pt>
          <cx:pt idx="11636">9.7239192016272558</cx:pt>
          <cx:pt idx="11637">11.49605124411978</cx:pt>
          <cx:pt idx="11638">9.8066224295023723</cx:pt>
          <cx:pt idx="11639">11.979958478764219</cx:pt>
          <cx:pt idx="11640">10.771321881411822</cx:pt>
          <cx:pt idx="11641">11.386538433824697</cx:pt>
          <cx:pt idx="11642">11.480748142054244</cx:pt>
          <cx:pt idx="11643">11.25343911200042</cx:pt>
          <cx:pt idx="11644">13.376220471908958</cx:pt>
          <cx:pt idx="11645">11.535840665912213</cx:pt>
          <cx:pt idx="11646">9.4454637171104601</cx:pt>
          <cx:pt idx="11647">11.676132885210038</cx:pt>
          <cx:pt idx="11648">12.931348410877652</cx:pt>
          <cx:pt idx="11649">12.691673795289653</cx:pt>
          <cx:pt idx="11650">9.9668887992186015</cx:pt>
          <cx:pt idx="11651">13.800651384099533</cx:pt>
          <cx:pt idx="11652">11.673955711599717</cx:pt>
          <cx:pt idx="11653">14.124115108465777</cx:pt>
          <cx:pt idx="11654">11.074430584953195</cx:pt>
          <cx:pt idx="11655">11.055331331399973</cx:pt>
          <cx:pt idx="11656">10.574050297166389</cx:pt>
          <cx:pt idx="11657">13.279022031713072</cx:pt>
          <cx:pt idx="11658">13.948039990420835</cx:pt>
          <cx:pt idx="11659">13.820316790408077</cx:pt>
          <cx:pt idx="11660">10.921504939615883</cx:pt>
          <cx:pt idx="11661">12.975262767405221</cx:pt>
          <cx:pt idx="11662">15.04621765021783</cx:pt>
          <cx:pt idx="11663">12.448142022465611</cx:pt>
          <cx:pt idx="11664">10.810517571154364</cx:pt>
          <cx:pt idx="11665">11.209684325845556</cx:pt>
          <cx:pt idx="11666">12.917815933417065</cx:pt>
          <cx:pt idx="11667">11.165779502981245</cx:pt>
          <cx:pt idx="11668">15.849645365333865</cx:pt>
          <cx:pt idx="11669">14.030856179649138</cx:pt>
          <cx:pt idx="11670">12.682065351513309</cx:pt>
          <cx:pt idx="11671">11.958660276651759</cx:pt>
          <cx:pt idx="11672">11.716048010096209</cx:pt>
          <cx:pt idx="11673">16.758309533856782</cx:pt>
          <cx:pt idx="11674">15.36180542033004</cx:pt>
          <cx:pt idx="11675">10.066407333233894</cx:pt>
          <cx:pt idx="11676">9.4811820969778733</cx:pt>
          <cx:pt idx="11677">9.6808766256792449</cx:pt>
          <cx:pt idx="11678">13.182029649579659</cx:pt>
          <cx:pt idx="11679">11.116831883752893</cx:pt>
          <cx:pt idx="11680">11.286608061261992</cx:pt>
          <cx:pt idx="11681">13.177867192860395</cx:pt>
          <cx:pt idx="11682">12.83958874539208</cx:pt>
          <cx:pt idx="11683">14.21620128997221</cx:pt>
          <cx:pt idx="11684">11.858002768087776</cx:pt>
          <cx:pt idx="11685">10.238709292862293</cx:pt>
          <cx:pt idx="11686">12.63097798509081</cx:pt>
          <cx:pt idx="11687">10.400184686498067</cx:pt>
          <cx:pt idx="11688">11.590451958423483</cx:pt>
          <cx:pt idx="11689">10.333156641915215</cx:pt>
          <cx:pt idx="11690">13.583047372785558</cx:pt>
          <cx:pt idx="11691">12.642062787199546</cx:pt>
          <cx:pt idx="11692">12.144133671900411</cx:pt>
          <cx:pt idx="11693">12.623684597410042</cx:pt>
          <cx:pt idx="11694">13.779069735003601</cx:pt>
          <cx:pt idx="11695">12.892249151607022</cx:pt>
          <cx:pt idx="11696">12.937008550374753</cx:pt>
          <cx:pt idx="11697">14.274680183721014</cx:pt>
          <cx:pt idx="11698">12.547695129151492</cx:pt>
          <cx:pt idx="11699">12.882849200288645</cx:pt>
          <cx:pt idx="11700">10.168143342846546</cx:pt>
          <cx:pt idx="11701">14.004883347747096</cx:pt>
          <cx:pt idx="11702">11.875057730418149</cx:pt>
          <cx:pt idx="11703">15.052890884305327</cx:pt>
          <cx:pt idx="11704">10.580389959147876</cx:pt>
          <cx:pt idx="11705">10.779569060352188</cx:pt>
          <cx:pt idx="11706">9.5172938243432359</cx:pt>
          <cx:pt idx="11707">12.910521171734977</cx:pt>
          <cx:pt idx="11708">12.884758208149053</cx:pt>
          <cx:pt idx="11709">9.8597246375240086</cx:pt>
          <cx:pt idx="11710">10.798459715220613</cx:pt>
          <cx:pt idx="11711">11.747162969604572</cx:pt>
          <cx:pt idx="11712">9.2128342785821484</cx:pt>
          <cx:pt idx="11713">10.761718293123874</cx:pt>
          <cx:pt idx="11714">10.526148148387986</cx:pt>
          <cx:pt idx="11715">10.167627285443457</cx:pt>
          <cx:pt idx="11716">11.977954956564155</cx:pt>
          <cx:pt idx="11717">11.71020853076681</cx:pt>
          <cx:pt idx="11718">13.816694609743227</cx:pt>
          <cx:pt idx="11719">9.8989094251801859</cx:pt>
          <cx:pt idx="11720">13.436879416919549</cx:pt>
          <cx:pt idx="11721">10.843852714736647</cx:pt>
          <cx:pt idx="11722">12.987887121415561</cx:pt>
          <cx:pt idx="11723">12.705650730418412</cx:pt>
          <cx:pt idx="11724">12.524095479074191</cx:pt>
          <cx:pt idx="11725">11.029027979652824</cx:pt>
          <cx:pt idx="11726">10.562529778322416</cx:pt>
          <cx:pt idx="11727">13.792735890207794</cx:pt>
          <cx:pt idx="11728">12.063338198310461</cx:pt>
          <cx:pt idx="11729">13.074662779572966</cx:pt>
          <cx:pt idx="11730">13.352219829223131</cx:pt>
          <cx:pt idx="11731">12.453483039301403</cx:pt>
          <cx:pt idx="11732">10.816510816033556</cx:pt>
          <cx:pt idx="11733">12.700797402179255</cx:pt>
          <cx:pt idx="11734">12.586774279376074</cx:pt>
          <cx:pt idx="11735">10.153528847096013</cx:pt>
          <cx:pt idx="11736">11.928224421380451</cx:pt>
          <cx:pt idx="11737">10.941007393897294</cx:pt>
          <cx:pt idx="11738">12.719980692479906</cx:pt>
          <cx:pt idx="11739">10.802581506511032</cx:pt>
          <cx:pt idx="11740">10.581864548488253</cx:pt>
          <cx:pt idx="11741">12.994873650655022</cx:pt>
          <cx:pt idx="11742">11.820886863409388</cx:pt>
          <cx:pt idx="11743">11.279022999066278</cx:pt>
          <cx:pt idx="11744">12.120068533795246</cx:pt>
          <cx:pt idx="11745">9.7354662988400573</cx:pt>
          <cx:pt idx="11746">10.402767181758671</cx:pt>
          <cx:pt idx="11747">14.945024595889812</cx:pt>
          <cx:pt idx="11748">12.979833226309401</cx:pt>
          <cx:pt idx="11749">12.802765663929867</cx:pt>
          <cx:pt idx="11750">13.140798661433335</cx:pt>
          <cx:pt idx="11751">9.3725207376520796</cx:pt>
          <cx:pt idx="11752">11.442891458112358</cx:pt>
          <cx:pt idx="11753">14.615444726998764</cx:pt>
          <cx:pt idx="11754">13.947146813718229</cx:pt>
          <cx:pt idx="11755">14.626126509065498</cx:pt>
          <cx:pt idx="11756">12.091239813727643</cx:pt>
          <cx:pt idx="11757">11.402597836580085</cx:pt>
          <cx:pt idx="11758">12.208860709773706</cx:pt>
          <cx:pt idx="11759">11.39910185515361</cx:pt>
          <cx:pt idx="11760">11.88473742275229</cx:pt>
          <cx:pt idx="11761">11.055654373472395</cx:pt>
          <cx:pt idx="11762">13.276134521039348</cx:pt>
          <cx:pt idx="11763">10.907627352337604</cx:pt>
          <cx:pt idx="11764">11.776075823155317</cx:pt>
          <cx:pt idx="11765">13.196429213498524</cx:pt>
          <cx:pt idx="11766">12.74565942690657</cx:pt>
          <cx:pt idx="11767">11.585286122671397</cx:pt>
          <cx:pt idx="11768">11.593875631055743</cx:pt>
          <cx:pt idx="11769">15.696510852755166</cx:pt>
          <cx:pt idx="11770">11.55572522861562</cx:pt>
          <cx:pt idx="11771">13.12839197606505</cx:pt>
          <cx:pt idx="11772">13.307452528110293</cx:pt>
          <cx:pt idx="11773">12.770640420695047</cx:pt>
          <cx:pt idx="11774">14.396860333516763</cx:pt>
          <cx:pt idx="11775">10.857841149064207</cx:pt>
          <cx:pt idx="11776">10.007424505419412</cx:pt>
          <cx:pt idx="11777">10.182603919813694</cx:pt>
          <cx:pt idx="11778">12.96417343446079</cx:pt>
          <cx:pt idx="11779">11.582759917947655</cx:pt>
          <cx:pt idx="11780">10.571550303639947</cx:pt>
          <cx:pt idx="11781">11.366454819544781</cx:pt>
          <cx:pt idx="11782">11.306985799762584</cx:pt>
          <cx:pt idx="11783">12.81484229224634</cx:pt>
          <cx:pt idx="11784">14.655317880007438</cx:pt>
          <cx:pt idx="11785">12.561135207192095</cx:pt>
          <cx:pt idx="11786">10.81136451798017</cx:pt>
          <cx:pt idx="11787">12.121676620228204</cx:pt>
          <cx:pt idx="11788">14.852757000716718</cx:pt>
          <cx:pt idx="11789">12.141201019196444</cx:pt>
          <cx:pt idx="11790">11.625941313828433</cx:pt>
          <cx:pt idx="11791">14.056871157253941</cx:pt>
          <cx:pt idx="11792">12.038828579809724</cx:pt>
          <cx:pt idx="11793">11.954079280507644</cx:pt>
          <cx:pt idx="11794">14.596632180705047</cx:pt>
          <cx:pt idx="11795">13.835424109405075</cx:pt>
          <cx:pt idx="11796">11.856117415107006</cx:pt>
          <cx:pt idx="11797">13.646559584449788</cx:pt>
          <cx:pt idx="11798">13.860922389185543</cx:pt>
          <cx:pt idx="11799">12.953162299591753</cx:pt>
          <cx:pt idx="11800">14.264441595100525</cx:pt>
          <cx:pt idx="11801">11.425041209811623</cx:pt>
          <cx:pt idx="11802">10.473826683957085</cx:pt>
          <cx:pt idx="11803">12.305941563032196</cx:pt>
          <cx:pt idx="11804">10.722186167744633</cx:pt>
          <cx:pt idx="11805">11.435368881967676</cx:pt>
          <cx:pt idx="11806">13.833124583422475</cx:pt>
          <cx:pt idx="11807">14.135557504079049</cx:pt>
          <cx:pt idx="11808">10.609543396569228</cx:pt>
          <cx:pt idx="11809">12.122204255789564</cx:pt>
          <cx:pt idx="11810">11.573508306897674</cx:pt>
          <cx:pt idx="11811">12.487725691458532</cx:pt>
          <cx:pt idx="11812">10.996056296230172</cx:pt>
          <cx:pt idx="11813">10.611795472718224</cx:pt>
          <cx:pt idx="11814">11.756763013249579</cx:pt>
          <cx:pt idx="11815">13.726104347334784</cx:pt>
          <cx:pt idx="11816">10.919298663681985</cx:pt>
          <cx:pt idx="11817">12.557974082954258</cx:pt>
          <cx:pt idx="11818">9.7129017776828679</cx:pt>
          <cx:pt idx="11819">12.965973562566699</cx:pt>
          <cx:pt idx="11820">12.332760014647194</cx:pt>
          <cx:pt idx="11821">11.397829894865783</cx:pt>
          <cx:pt idx="11822">11.650061503254962</cx:pt>
          <cx:pt idx="11823">9.5630580343462199</cx:pt>
          <cx:pt idx="11824">15.013325129992509</cx:pt>
          <cx:pt idx="11825">10.906067923163551</cx:pt>
          <cx:pt idx="11826">12.302869259212276</cx:pt>
          <cx:pt idx="11827">11.555988947770588</cx:pt>
          <cx:pt idx="11828">11.565311217821558</cx:pt>
          <cx:pt idx="11829">8.1772500860203241</cx:pt>
          <cx:pt idx="11830">12.02461251129291</cx:pt>
          <cx:pt idx="11831">10.91368225388184</cx:pt>
          <cx:pt idx="11832">13.514963400175207</cx:pt>
          <cx:pt idx="11833">12.185795205712413</cx:pt>
          <cx:pt idx="11834">12.319508702811513</cx:pt>
          <cx:pt idx="11835">11.555239007107591</cx:pt>
          <cx:pt idx="11836">15.784370690678509</cx:pt>
          <cx:pt idx="11837">12.346572902416213</cx:pt>
          <cx:pt idx="11838">10.920464199878047</cx:pt>
          <cx:pt idx="11839">10.284447354454127</cx:pt>
          <cx:pt idx="11840">14.77265701079223</cx:pt>
          <cx:pt idx="11841">11.135608888752845</cx:pt>
          <cx:pt idx="11842">14.102213692524135</cx:pt>
          <cx:pt idx="11843">9.7859469609601231</cx:pt>
          <cx:pt idx="11844">16.178992062319086</cx:pt>
          <cx:pt idx="11845">13.1479262191993</cx:pt>
          <cx:pt idx="11846">14.047693531469601</cx:pt>
          <cx:pt idx="11847">13.132898490269278</cx:pt>
          <cx:pt idx="11848">12.379535268887702</cx:pt>
          <cx:pt idx="11849">11.568656818910744</cx:pt>
          <cx:pt idx="11850">13.315510574914596</cx:pt>
          <cx:pt idx="11851">14.024856890998461</cx:pt>
          <cx:pt idx="11852">12.505571316683811</cx:pt>
          <cx:pt idx="11853">14.517948884833446</cx:pt>
          <cx:pt idx="11854">11.502792166293178</cx:pt>
          <cx:pt idx="11855">13.965398782538896</cx:pt>
          <cx:pt idx="11856">12.28343224018071</cx:pt>
          <cx:pt idx="11857">11.180183701385941</cx:pt>
          <cx:pt idx="11858">11.315959575297461</cx:pt>
          <cx:pt idx="11859">12.872256096321136</cx:pt>
          <cx:pt idx="11860">15.813742571830453</cx:pt>
          <cx:pt idx="11861">11.483032780770325</cx:pt>
          <cx:pt idx="11862">9.511010705283228</cx:pt>
          <cx:pt idx="11863">11.449019345135246</cx:pt>
          <cx:pt idx="11864">16.301662180871336</cx:pt>
          <cx:pt idx="11865">11.972439779920389</cx:pt>
          <cx:pt idx="11866">12.110895668657685</cx:pt>
          <cx:pt idx="11867">9.3715984757226067</cx:pt>
          <cx:pt idx="11868">11.323015992681544</cx:pt>
          <cx:pt idx="11869">9.4860037983353998</cx:pt>
          <cx:pt idx="11870">11.888218052471252</cx:pt>
          <cx:pt idx="11871">13.642032456491165</cx:pt>
          <cx:pt idx="11872">12.186911171660263</cx:pt>
          <cx:pt idx="11873">12.009517922313812</cx:pt>
          <cx:pt idx="11874">12.101168423057539</cx:pt>
          <cx:pt idx="11875">10.42274156327356</cx:pt>
          <cx:pt idx="11876">11.704930656403189</cx:pt>
          <cx:pt idx="11877">15.800363389923335</cx:pt>
          <cx:pt idx="11878">10.326202119391308</cx:pt>
          <cx:pt idx="11879">11.441448207852849</cx:pt>
          <cx:pt idx="11880">13.554132313468605</cx:pt>
          <cx:pt idx="11881">10.302225586340327</cx:pt>
          <cx:pt idx="11882">11.935436970224099</cx:pt>
          <cx:pt idx="11883">12.503415489232131</cx:pt>
          <cx:pt idx="11884">12.092447483190561</cx:pt>
          <cx:pt idx="11885">12.688335890993608</cx:pt>
          <cx:pt idx="11886">10.685841983521176</cx:pt>
          <cx:pt idx="11887">12.150881740973821</cx:pt>
          <cx:pt idx="11888">11.609796414999007</cx:pt>
          <cx:pt idx="11889">12.34221266406507</cx:pt>
          <cx:pt idx="11890">14.268457156512374</cx:pt>
          <cx:pt idx="11891">11.477528845695021</cx:pt>
          <cx:pt idx="11892">13.682628256809682</cx:pt>
          <cx:pt idx="11893">12.765134891410005</cx:pt>
          <cx:pt idx="11894">11.755704374972828</cx:pt>
          <cx:pt idx="11895">13.030213261400737</cx:pt>
          <cx:pt idx="11896">13.290255387855163</cx:pt>
          <cx:pt idx="11897">12.991904578729304</cx:pt>
          <cx:pt idx="11898">13.489013046447491</cx:pt>
          <cx:pt idx="11899">13.30525617974363</cx:pt>
          <cx:pt idx="11900">14.808647675914257</cx:pt>
          <cx:pt idx="11901">11.78572429445588</cx:pt>
          <cx:pt idx="11902">11.533040865583679</cx:pt>
          <cx:pt idx="11903">10.398309594249925</cx:pt>
          <cx:pt idx="11904">12.749522341043242</cx:pt>
          <cx:pt idx="11905">11.370476558342927</cx:pt>
          <cx:pt idx="11906">13.388930041588136</cx:pt>
          <cx:pt idx="11907">13.88313594948535</cx:pt>
          <cx:pt idx="11908">11.626441623353026</cx:pt>
          <cx:pt idx="11909">13.863657652838214</cx:pt>
          <cx:pt idx="11910">12.842426941100852</cx:pt>
          <cx:pt idx="11911">9.1289607815007194</cx:pt>
          <cx:pt idx="11912">10.819088699590006</cx:pt>
          <cx:pt idx="11913">12.851600349599014</cx:pt>
          <cx:pt idx="11914">13.128699773632727</cx:pt>
          <cx:pt idx="11915">11.687733315496233</cx:pt>
          <cx:pt idx="11916">11.557518889999178</cx:pt>
          <cx:pt idx="11917">13.25455844704752</cx:pt>
          <cx:pt idx="11918">12.692062628038212</cx:pt>
          <cx:pt idx="11919">11.627144518471114</cx:pt>
          <cx:pt idx="11920">14.730593971895875</cx:pt>
          <cx:pt idx="11921">11.812297135270615</cx:pt>
          <cx:pt idx="11922">12.310111545317087</cx:pt>
          <cx:pt idx="11923">11.916766772665527</cx:pt>
          <cx:pt idx="11924">11.689827432251208</cx:pt>
          <cx:pt idx="11925">12.597160762186618</cx:pt>
          <cx:pt idx="11926">12.814716115714582</cx:pt>
          <cx:pt idx="11927">10.922401354990669</cx:pt>
          <cx:pt idx="11928">12.548861965346116</cx:pt>
          <cx:pt idx="11929">12.684546085211057</cx:pt>
          <cx:pt idx="11930">11.808623835061608</cx:pt>
          <cx:pt idx="11931">12.422817993368483</cx:pt>
          <cx:pt idx="11932">13.944891653271908</cx:pt>
          <cx:pt idx="11933">13.579152155936303</cx:pt>
          <cx:pt idx="11934">12.352897622179425</cx:pt>
          <cx:pt idx="11935">10.20823254939466</cx:pt>
          <cx:pt idx="11936">14.835795882531386</cx:pt>
          <cx:pt idx="11937">14.346858603551917</cx:pt>
          <cx:pt idx="11938">15.079853353308648</cx:pt>
          <cx:pt idx="11939">13.173238469921454</cx:pt>
          <cx:pt idx="11940">11.917832067535269</cx:pt>
          <cx:pt idx="11941">14.430769218342405</cx:pt>
          <cx:pt idx="11942">13.345053362244176</cx:pt>
          <cx:pt idx="11943">11.651247765168522</cx:pt>
          <cx:pt idx="11944">16.410107715320535</cx:pt>
          <cx:pt idx="11945">14.01839126000927</cx:pt>
          <cx:pt idx="11946">10.824797354163923</cx:pt>
          <cx:pt idx="11947">12.569479633476226</cx:pt>
          <cx:pt idx="11948">11.412371543602406</cx:pt>
          <cx:pt idx="11949">11.451763966750317</cx:pt>
          <cx:pt idx="11950">13.369004195514293</cx:pt>
          <cx:pt idx="11951">14.020029922206671</cx:pt>
          <cx:pt idx="11952">10.156344643323285</cx:pt>
          <cx:pt idx="11953">11.29796178139811</cx:pt>
          <cx:pt idx="11954">13.28612647386046</cx:pt>
          <cx:pt idx="11955">12.048323332006241</cx:pt>
          <cx:pt idx="11956">11.561982897475364</cx:pt>
          <cx:pt idx="11957">12.537293285496069</cx:pt>
          <cx:pt idx="11958">11.895192281353982</cx:pt>
          <cx:pt idx="11959">12.619307881532734</cx:pt>
          <cx:pt idx="11960">14.638792633691367</cx:pt>
          <cx:pt idx="11961">12.048612661535518</cx:pt>
          <cx:pt idx="11962">10.117141431731133</cx:pt>
          <cx:pt idx="11963">13.456755515657971</cx:pt>
          <cx:pt idx="11964">11.718188553721205</cx:pt>
          <cx:pt idx="11965">11.381712306895601</cx:pt>
          <cx:pt idx="11966">11.927541328842375</cx:pt>
          <cx:pt idx="11967">12.74889373705645</cx:pt>
          <cx:pt idx="11968">12.143153341919954</cx:pt>
          <cx:pt idx="11969">12.556723828189673</cx:pt>
          <cx:pt idx="11970">10.461754359995124</cx:pt>
          <cx:pt idx="11971">12.980572958817127</cx:pt>
          <cx:pt idx="11972">13.804772975757899</cx:pt>
          <cx:pt idx="11973">11.926485050401116</cx:pt>
          <cx:pt idx="11974">14.174872557009436</cx:pt>
          <cx:pt idx="11975">13.592138103481723</cx:pt>
          <cx:pt idx="11976">10.401501851841427</cx:pt>
          <cx:pt idx="11977">12.124129001488303</cx:pt>
          <cx:pt idx="11978">12.949862775043568</cx:pt>
          <cx:pt idx="11979">10.530995362507678</cx:pt>
          <cx:pt idx="11980">13.621932303194347</cx:pt>
          <cx:pt idx="11981">9.7191343720508119</cx:pt>
          <cx:pt idx="11982">13.429389017010095</cx:pt>
          <cx:pt idx="11983">12.045346300950776</cx:pt>
          <cx:pt idx="11984">12.310864458356246</cx:pt>
          <cx:pt idx="11985">15.663682882044787</cx:pt>
          <cx:pt idx="11986">15.265933379005926</cx:pt>
          <cx:pt idx="11987">12.179079738095</cx:pt>
          <cx:pt idx="11988">14.952806942669874</cx:pt>
          <cx:pt idx="11989">13.949824460475147</cx:pt>
          <cx:pt idx="11990">13.217397634750499</cx:pt>
          <cx:pt idx="11991">12.688278698452285</cx:pt>
          <cx:pt idx="11992">11.601694236891598</cx:pt>
          <cx:pt idx="11993">11.21301207555736</cx:pt>
          <cx:pt idx="11994">15.403915871365877</cx:pt>
          <cx:pt idx="11995">11.659431170110107</cx:pt>
          <cx:pt idx="11996">12.799333549390479</cx:pt>
          <cx:pt idx="11997">10.457631655129404</cx:pt>
          <cx:pt idx="11998">11.594955878512527</cx:pt>
          <cx:pt idx="11999">11.888089145624566</cx:pt>
          <cx:pt idx="12000">9.9419010993164623</cx:pt>
          <cx:pt idx="12001">12.696251240317217</cx:pt>
          <cx:pt idx="12002">10.925380392262909</cx:pt>
          <cx:pt idx="12003">12.312495852051532</cx:pt>
          <cx:pt idx="12004">11.565784927371446</cx:pt>
          <cx:pt idx="12005">13.402311451768716</cx:pt>
          <cx:pt idx="12006">14.285363701566833</cx:pt>
          <cx:pt idx="12007">13.630198765390716</cx:pt>
          <cx:pt idx="12008">11.38274065295928</cx:pt>
          <cx:pt idx="12009">12.796169929577394</cx:pt>
          <cx:pt idx="12010">13.25063138875457</cx:pt>
          <cx:pt idx="12011">13.026198380050632</cx:pt>
          <cx:pt idx="12012">11.715027734453257</cx:pt>
          <cx:pt idx="12013">12.216799784354649</cx:pt>
          <cx:pt idx="12014">10.005802653366443</cx:pt>
          <cx:pt idx="12015">12.544990176311801</cx:pt>
          <cx:pt idx="12016">10.476008936039118</cx:pt>
          <cx:pt idx="12017">14.016167623258106</cx:pt>
          <cx:pt idx="12018">13.682054486002732</cx:pt>
          <cx:pt idx="12019">13.404736563027583</cx:pt>
          <cx:pt idx="12020">12.35278480289444</cx:pt>
          <cx:pt idx="12021">12.385223094062395</cx:pt>
          <cx:pt idx="12022">12.448769761467942</cx:pt>
          <cx:pt idx="12023">12.794687268522711</cx:pt>
          <cx:pt idx="12024">11.461038391989719</cx:pt>
          <cx:pt idx="12025">10.754855303482874</cx:pt>
          <cx:pt idx="12026">14.710328377088869</cx:pt>
          <cx:pt idx="12027">11.344404636557439</cx:pt>
          <cx:pt idx="12028">10.503890347747005</cx:pt>
          <cx:pt idx="12029">11.452287805043738</cx:pt>
          <cx:pt idx="12030">13.63814439588629</cx:pt>
          <cx:pt idx="12031">14.921060518609433</cx:pt>
          <cx:pt idx="12032">10.837640631402987</cx:pt>
          <cx:pt idx="12033">16.33458987831273</cx:pt>
          <cx:pt idx="12034">10.960512270916977</cx:pt>
          <cx:pt idx="12035">12.358156740039862</cx:pt>
          <cx:pt idx="12036">12.756558258296906</cx:pt>
          <cx:pt idx="12037">12.242538886955018</cx:pt>
          <cx:pt idx="12038">13.376464471667877</cx:pt>
          <cx:pt idx="12039">13.813171794713538</cx:pt>
          <cx:pt idx="12040">11.170589150302899</cx:pt>
          <cx:pt idx="12041">11.576804070137786</cx:pt>
          <cx:pt idx="12042">13.403807531954165</cx:pt>
          <cx:pt idx="12043">12.009084665762163</cx:pt>
          <cx:pt idx="12044">10.896448024001524</cx:pt>
          <cx:pt idx="12045">14.162473052010784</cx:pt>
          <cx:pt idx="12046">13.11078775065778</cx:pt>
          <cx:pt idx="12047">10.80633877793254</cx:pt>
          <cx:pt idx="12048">12.468235758036021</cx:pt>
          <cx:pt idx="12049">12.784404608308899</cx:pt>
          <cx:pt idx="12050">15.279383302105314</cx:pt>
          <cx:pt idx="12051">12.694245780830483</cx:pt>
          <cx:pt idx="12052">14.227682499125221</cx:pt>
          <cx:pt idx="12053">12.798236640159049</cx:pt>
          <cx:pt idx="12054">12.879938479883453</cx:pt>
          <cx:pt idx="12055">10.104758883280404</cx:pt>
          <cx:pt idx="12056">12.915521064615184</cx:pt>
          <cx:pt idx="12057">10.003565183555063</cx:pt>
          <cx:pt idx="12058">11.313687995817313</cx:pt>
          <cx:pt idx="12059">11.58401994208308</cx:pt>
          <cx:pt idx="12060">11.280690595971908</cx:pt>
          <cx:pt idx="12061">11.813309159729192</cx:pt>
          <cx:pt idx="12062">13.637261512592485</cx:pt>
          <cx:pt idx="12063">11.66786820390243</cx:pt>
          <cx:pt idx="12064">11.056771262677175</cx:pt>
          <cx:pt idx="12065">9.9900325232731255</cx:pt>
          <cx:pt idx="12066">12.055003411437349</cx:pt>
          <cx:pt idx="12067">12.346966775106084</cx:pt>
          <cx:pt idx="12068">12.831498565387268</cx:pt>
          <cx:pt idx="12069">13.940980730888731</cx:pt>
          <cx:pt idx="12070">9.1063271951125753</cx:pt>
          <cx:pt idx="12071">11.381400669325048</cx:pt>
          <cx:pt idx="12072">13.899726512185763</cx:pt>
          <cx:pt idx="12073">10.837167900978356</cx:pt>
          <cx:pt idx="12074">13.935001762628099</cx:pt>
          <cx:pt idx="12075">12.523752335744975</cx:pt>
          <cx:pt idx="12076">11.852292927101713</cx:pt>
          <cx:pt idx="12077">15.433041950080046</cx:pt>
          <cx:pt idx="12078">13.44776216402642</cx:pt>
          <cx:pt idx="12079">14.019674040543102</cx:pt>
          <cx:pt idx="12080">15.039965337851111</cx:pt>
          <cx:pt idx="12081">13.940579733860647</cx:pt>
          <cx:pt idx="12082">15.166790734976221</cx:pt>
          <cx:pt idx="12083">12.348280384906092</cx:pt>
          <cx:pt idx="12084">7.6218581222790158</cx:pt>
          <cx:pt idx="12085">11.93300285282384</cx:pt>
          <cx:pt idx="12086">11.882214019397487</cx:pt>
          <cx:pt idx="12087">9.3877288815357627</cx:pt>
          <cx:pt idx="12088">13.22554169973197</cx:pt>
          <cx:pt idx="12089">11.297151890812627</cx:pt>
          <cx:pt idx="12090">12.811480593413233</cx:pt>
          <cx:pt idx="12091">14.724338954808184</cx:pt>
          <cx:pt idx="12092">11.037856039055374</cx:pt>
          <cx:pt idx="12093">10.326030956340063</cx:pt>
          <cx:pt idx="12094">12.508570174452856</cx:pt>
          <cx:pt idx="12095">11.617288522590759</cx:pt>
          <cx:pt idx="12096">12.57910060011433</cx:pt>
          <cx:pt idx="12097">14.100786385225936</cx:pt>
          <cx:pt idx="12098">11.809914524382622</cx:pt>
          <cx:pt idx="12099">12.753090598671395</cx:pt>
          <cx:pt idx="12100">11.610749925992852</cx:pt>
          <cx:pt idx="12101">9.0925068730371876</cx:pt>
          <cx:pt idx="12102">11.798925002622088</cx:pt>
          <cx:pt idx="12103">11.40312048787343</cx:pt>
          <cx:pt idx="12104">8.6349631404400444</cx:pt>
          <cx:pt idx="12105">10.890052295922954</cx:pt>
          <cx:pt idx="12106">11.161904521992399</cx:pt>
          <cx:pt idx="12107">12.812130225466648</cx:pt>
          <cx:pt idx="12108">12.360653286256392</cx:pt>
          <cx:pt idx="12109">11.457385254315914</cx:pt>
          <cx:pt idx="12110">12.28476333559321</cx:pt>
          <cx:pt idx="12111">12.665052571848417</cx:pt>
          <cx:pt idx="12112">8.2105486230836995</cx:pt>
          <cx:pt idx="12113">14.569540581364889</cx:pt>
          <cx:pt idx="12114">13.668754131949225</cx:pt>
          <cx:pt idx="12115">13.730264477371261</cx:pt>
          <cx:pt idx="12116">13.672970268255751</cx:pt>
          <cx:pt idx="12117">13.321403077151247</cx:pt>
          <cx:pt idx="12118">12.406697204026806</cx:pt>
          <cx:pt idx="12119">13.387819686482384</cx:pt>
          <cx:pt idx="12120">9.2599346851643336</cx:pt>
          <cx:pt idx="12121">13.64517921268985</cx:pt>
          <cx:pt idx="12122">10.538586984942174</cx:pt>
          <cx:pt idx="12123">12.294810452335362</cx:pt>
          <cx:pt idx="12124">11.508049863954499</cx:pt>
          <cx:pt idx="12125">11.22939997892297</cx:pt>
          <cx:pt idx="12126">13.437360413031504</cx:pt>
          <cx:pt idx="12127">13.815891721453761</cx:pt>
          <cx:pt idx="12128">11.644956571164057</cx:pt>
          <cx:pt idx="12129">9.292852159268536</cx:pt>
          <cx:pt idx="12130">13.073241366158824</cx:pt>
          <cx:pt idx="12131">13.618212901131969</cx:pt>
          <cx:pt idx="12132">15.212250926693399</cx:pt>
          <cx:pt idx="12133">12.175344259950156</cx:pt>
          <cx:pt idx="12134">11.02034614791817</cx:pt>
          <cx:pt idx="12135">12.687552726428731</cx:pt>
          <cx:pt idx="12136">11.651352626486183</cx:pt>
          <cx:pt idx="12137">12.407466231782488</cx:pt>
          <cx:pt idx="12138">12.216669791932743</cx:pt>
          <cx:pt idx="12139">11.96067651880225</cx:pt>
          <cx:pt idx="12140">12.341915510773335</cx:pt>
          <cx:pt idx="12141">13.01659382119275</cx:pt>
          <cx:pt idx="12142">13.473430280666941</cx:pt>
          <cx:pt idx="12143">13.838633600355521</cx:pt>
          <cx:pt idx="12144">12.57754331308147</cx:pt>
          <cx:pt idx="12145">12.2236163717971</cx:pt>
          <cx:pt idx="12146">11.614466255189861</cx:pt>
          <cx:pt idx="12147">13.242929310333263</cx:pt>
          <cx:pt idx="12148">14.567144037501956</cx:pt>
          <cx:pt idx="12149">11.663191312150531</cx:pt>
          <cx:pt idx="12150">12.304384335613005</cx:pt>
          <cx:pt idx="12151">9.9374351963135137</cx:pt>
          <cx:pt idx="12152">9.2158291348789376</cx:pt>
          <cx:pt idx="12153">13.580383066920675</cx:pt>
          <cx:pt idx="12154">13.292778582646205</cx:pt>
          <cx:pt idx="12155">13.687331123945565</cx:pt>
          <cx:pt idx="12156">12.610081328741858</cx:pt>
          <cx:pt idx="12157">11.160194677613697</cx:pt>
          <cx:pt idx="12158">13.287328978765116</cx:pt>
          <cx:pt idx="12159">11.543222459427115</cx:pt>
          <cx:pt idx="12160">11.847145981810849</cx:pt>
          <cx:pt idx="12161">11.65874698125605</cx:pt>
          <cx:pt idx="12162">11.162888799834571</cx:pt>
          <cx:pt idx="12163">13.595558431936864</cx:pt>
          <cx:pt idx="12164">10.510041481043967</cx:pt>
          <cx:pt idx="12165">12.406751425136438</cx:pt>
          <cx:pt idx="12166">14.226720364076057</cx:pt>
          <cx:pt idx="12167">13.733643977836955</cx:pt>
          <cx:pt idx="12168">13.077543656825585</cx:pt>
          <cx:pt idx="12169">10.330962485992162</cx:pt>
          <cx:pt idx="12170">10.881857555597545</cx:pt>
          <cx:pt idx="12171">11.483467938752442</cx:pt>
          <cx:pt idx="12172">13.326424483883867</cx:pt>
          <cx:pt idx="12173">9.5059007229035739</cx:pt>
          <cx:pt idx="12174">12.172685161293041</cx:pt>
          <cx:pt idx="12175">12.077837253035554</cx:pt>
          <cx:pt idx="12176">12.067534467455106</cx:pt>
          <cx:pt idx="12177">13.26223509147813</cx:pt>
          <cx:pt idx="12178">14.121478481236277</cx:pt>
          <cx:pt idx="12179">12.618358170020676</cx:pt>
          <cx:pt idx="12180">13.735299934290104</cx:pt>
          <cx:pt idx="12181">11.670553558484988</cx:pt>
          <cx:pt idx="12182">12.049375661156231</cx:pt>
          <cx:pt idx="12183">12.444364807723202</cx:pt>
          <cx:pt idx="12184">12.367500228480326</cx:pt>
          <cx:pt idx="12185">12.072633130043085</cx:pt>
          <cx:pt idx="12186">14.025096149776413</cx:pt>
          <cx:pt idx="12187">12.779260809279947</cx:pt>
          <cx:pt idx="12188">9.3062020279110396</cx:pt>
          <cx:pt idx="12189">13.63633210796006</cx:pt>
          <cx:pt idx="12190">13.170329577196483</cx:pt>
          <cx:pt idx="12191">11.24873421661913</cx:pt>
          <cx:pt idx="12192">14.863431564349646</cx:pt>
          <cx:pt idx="12193">13.501961356054061</cx:pt>
          <cx:pt idx="12194">14.77292199019756</cx:pt>
          <cx:pt idx="12195">12.265247558516998</cx:pt>
          <cx:pt idx="12196">9.4592284524769426</cx:pt>
          <cx:pt idx="12197">10.908542958741176</cx:pt>
          <cx:pt idx="12198">10.478714791494488</cx:pt>
          <cx:pt idx="12199">10.376275027971134</cx:pt>
          <cx:pt idx="12200">11.234499330417655</cx:pt>
          <cx:pt idx="12201">11.337166242459508</cx:pt>
          <cx:pt idx="12202">12.468785678673747</cx:pt>
          <cx:pt idx="12203">11.713451525530008</cx:pt>
          <cx:pt idx="12204">13.456876688889738</cx:pt>
          <cx:pt idx="12205">11.977085435042815</cx:pt>
          <cx:pt idx="12206">11.905975783380075</cx:pt>
          <cx:pt idx="12207">11.021121953072939</cx:pt>
          <cx:pt idx="12208">15.032869233006405</cx:pt>
          <cx:pt idx="12209">12.000260746166036</cx:pt>
          <cx:pt idx="12210">12.485718083312213</cx:pt>
          <cx:pt idx="12211">14.404571429547143</cx:pt>
          <cx:pt idx="12212">12.588677043278373</cx:pt>
          <cx:pt idx="12213">12.846195082193088</cx:pt>
          <cx:pt idx="12214">11.031245640832744</cx:pt>
          <cx:pt idx="12215">12.22542366359796</cx:pt>
          <cx:pt idx="12216">15.361391906477371</cx:pt>
          <cx:pt idx="12217">10.483313465013191</cx:pt>
          <cx:pt idx="12218">12.749268166872014</cx:pt>
          <cx:pt idx="12219">12.149565090429148</cx:pt>
          <cx:pt idx="12220">10.86837874138001</cx:pt>
          <cx:pt idx="12221">15.460478872299596</cx:pt>
          <cx:pt idx="12222">12.733360902597459</cx:pt>
          <cx:pt idx="12223">11.888584985327538</cx:pt>
          <cx:pt idx="12224">15.63229439580201</cx:pt>
          <cx:pt idx="12225">11.868792421527871</cx:pt>
          <cx:pt idx="12226">11.596170119577497</cx:pt>
          <cx:pt idx="12227">13.626445565290979</cx:pt>
          <cx:pt idx="12228">12.442295479340757</cx:pt>
          <cx:pt idx="12229">13.272284616668852</cx:pt>
          <cx:pt idx="12230">12.473175749862266</cx:pt>
          <cx:pt idx="12231">10.364608669065378</cx:pt>
          <cx:pt idx="12232">13.618739377156299</cx:pt>
          <cx:pt idx="12233">8.9470816920558214</cx:pt>
          <cx:pt idx="12234">13.555943064314077</cx:pt>
          <cx:pt idx="12235">10.213359020861109</cx:pt>
          <cx:pt idx="12236">11.784974312902843</cx:pt>
          <cx:pt idx="12237">12.997893359004195</cx:pt>
          <cx:pt idx="12238">9.6596427362872479</cx:pt>
          <cx:pt idx="12239">14.118278098787112</cx:pt>
          <cx:pt idx="12240">12.98927990706688</cx:pt>
          <cx:pt idx="12241">11.151790138798154</cx:pt>
          <cx:pt idx="12242">13.12215957733056</cx:pt>
          <cx:pt idx="12243">13.970204393929196</cx:pt>
          <cx:pt idx="12244">11.579107306260836</cx:pt>
          <cx:pt idx="12245">8.4877377810769321</cx:pt>
          <cx:pt idx="12246">12.833234840459545</cx:pt>
          <cx:pt idx="12247">11.546219983322166</cx:pt>
          <cx:pt idx="12248">9.2076164009749988</cx:pt>
          <cx:pt idx="12249">12.78602537879976</cx:pt>
          <cx:pt idx="12250">10.781302665386548</cx:pt>
          <cx:pt idx="12251">16.304667514499638</cx:pt>
          <cx:pt idx="12252">13.729248770643007</cx:pt>
          <cx:pt idx="12253">11.610066800503894</cx:pt>
          <cx:pt idx="12254">14.027304542347993</cx:pt>
          <cx:pt idx="12255">11.811706609957341</cx:pt>
          <cx:pt idx="12256">14.350404768248092</cx:pt>
          <cx:pt idx="12257">10.124532381229214</cx:pt>
          <cx:pt idx="12258">14.293919929091965</cx:pt>
          <cx:pt idx="12259">11.902607004212141</cx:pt>
          <cx:pt idx="12260">10.89555292812506</cx:pt>
          <cx:pt idx="12261">12.1718520760492</cx:pt>
          <cx:pt idx="12262">8.6840745018502421</cx:pt>
          <cx:pt idx="12263">11.008347832898389</cx:pt>
          <cx:pt idx="12264">11.642647545243165</cx:pt>
          <cx:pt idx="12265">13.399355909242875</cx:pt>
          <cx:pt idx="12266">15.39847168663959</cx:pt>
          <cx:pt idx="12267">10.320322933245995</cx:pt>
          <cx:pt idx="12268">12.859805630432664</cx:pt>
          <cx:pt idx="12269">10.807289772315002</cx:pt>
          <cx:pt idx="12270">8.4564886251596345</cx:pt>
          <cx:pt idx="12271">13.681323202870972</cx:pt>
          <cx:pt idx="12272">15.19230794293202</cx:pt>
          <cx:pt idx="12273">9.0294068570020301</cx:pt>
          <cx:pt idx="12274">10.551509242966738</cx:pt>
          <cx:pt idx="12275">12.799989078130242</cx:pt>
          <cx:pt idx="12276">14.322471765282122</cx:pt>
          <cx:pt idx="12277">11.143296485560864</cx:pt>
          <cx:pt idx="12278">11.222147322556237</cx:pt>
          <cx:pt idx="12279">11.26418927860534</cx:pt>
          <cx:pt idx="12280">11.746767761406481</cx:pt>
          <cx:pt idx="12281">10.02669980538019</cx:pt>
          <cx:pt idx="12282">12.459355740494772</cx:pt>
          <cx:pt idx="12283">14.708366159495942</cx:pt>
          <cx:pt idx="12284">11.44083764424389</cx:pt>
          <cx:pt idx="12285">12.190519842508117</cx:pt>
          <cx:pt idx="12286">11.911499545847542</cx:pt>
          <cx:pt idx="12287">13.784879964563437</cx:pt>
          <cx:pt idx="12288">10.87210262283217</cx:pt>
          <cx:pt idx="12289">11.955665632140215</cx:pt>
          <cx:pt idx="12290">11.10685100340892</cx:pt>
          <cx:pt idx="12291">13.331983625611718</cx:pt>
          <cx:pt idx="12292">15.367716938470782</cx:pt>
          <cx:pt idx="12293">13.654633276813891</cx:pt>
          <cx:pt idx="12294">15.34301660300509</cx:pt>
          <cx:pt idx="12295">12.643651500326481</cx:pt>
          <cx:pt idx="12296">16.518550349558851</cx:pt>
          <cx:pt idx="12297">10.433700526026772</cx:pt>
          <cx:pt idx="12298">10.997945653109591</cx:pt>
          <cx:pt idx="12299">14.977829210032809</cx:pt>
          <cx:pt idx="12300">11.548276437376794</cx:pt>
          <cx:pt idx="12301">13.161602589958658</cx:pt>
          <cx:pt idx="12302">10.331340635425285</cx:pt>
          <cx:pt idx="12303">12.231936088247338</cx:pt>
          <cx:pt idx="12304">9.7048545220758751</cx:pt>
          <cx:pt idx="12305">11.12987754890136</cx:pt>
          <cx:pt idx="12306">13.28481739691467</cx:pt>
          <cx:pt idx="12307">11.962164724961504</cx:pt>
          <cx:pt idx="12308">9.1556983877728531</cx:pt>
          <cx:pt idx="12309">10.064086851746881</cx:pt>
          <cx:pt idx="12310">12.740754391939561</cx:pt>
          <cx:pt idx="12311">16.294771459782957</cx:pt>
          <cx:pt idx="12312">12.844711269024021</cx:pt>
          <cx:pt idx="12313">11.08972463365259</cx:pt>
          <cx:pt idx="12314">13.66988836624169</cx:pt>
          <cx:pt idx="12315">13.648042837545765</cx:pt>
          <cx:pt idx="12316">10.379810748898368</cx:pt>
          <cx:pt idx="12317">12.110854185670986</cx:pt>
          <cx:pt idx="12318">13.20079531575729</cx:pt>
          <cx:pt idx="12319">11.813270313035051</cx:pt>
          <cx:pt idx="12320">13.700117171387346</cx:pt>
          <cx:pt idx="12321">13.965289834056573</cx:pt>
          <cx:pt idx="12322">14.46351117370132</cx:pt>
          <cx:pt idx="12323">12.125659949568913</cx:pt>
          <cx:pt idx="12324">11.442665306414881</cx:pt>
          <cx:pt idx="12325">13.703250732659418</cx:pt>
          <cx:pt idx="12326">12.29114737415042</cx:pt>
          <cx:pt idx="12327">11.820423901531877</cx:pt>
          <cx:pt idx="12328">9.7077196189235941</cx:pt>
          <cx:pt idx="12329">11.2165950995571</cx:pt>
          <cx:pt idx="12330">16.286784060826484</cx:pt>
          <cx:pt idx="12331">13.810018919400918</cx:pt>
          <cx:pt idx="12332">14.988773659516754</cx:pt>
          <cx:pt idx="12333">14.088917031034697</cx:pt>
          <cx:pt idx="12334">13.135115777858791</cx:pt>
          <cx:pt idx="12335">12.46277051611138</cx:pt>
          <cx:pt idx="12336">12.699104646368035</cx:pt>
          <cx:pt idx="12337">10.978983282512017</cx:pt>
          <cx:pt idx="12338">11.12578328729936</cx:pt>
          <cx:pt idx="12339">9.6286334917772081</cx:pt>
          <cx:pt idx="12340">11.982679954824002</cx:pt>
          <cx:pt idx="12341">11.850549957281995</cx:pt>
          <cx:pt idx="12342">9.5285353160091457</cx:pt>
          <cx:pt idx="12343">14.420262152685847</cx:pt>
          <cx:pt idx="12344">13.724905174134765</cx:pt>
          <cx:pt idx="12345">12.952343769697588</cx:pt>
          <cx:pt idx="12346">10.511317914391595</cx:pt>
          <cx:pt idx="12347">12.151716511455847</cx:pt>
          <cx:pt idx="12348">14.243832540368757</cx:pt>
          <cx:pt idx="12349">12.066360048080753</cx:pt>
          <cx:pt idx="12350">12.219910237332796</cx:pt>
          <cx:pt idx="12351">10.643147376182206</cx:pt>
          <cx:pt idx="12352">12.008959632863467</cx:pt>
          <cx:pt idx="12353">12.974071170598235</cx:pt>
          <cx:pt idx="12354">13.907546678258193</cx:pt>
          <cx:pt idx="12355">11.732404743481492</cx:pt>
          <cx:pt idx="12356">12.955521204320284</cx:pt>
          <cx:pt idx="12357">11.589658957494636</cx:pt>
          <cx:pt idx="12358">12.066798062181698</cx:pt>
          <cx:pt idx="12359">10.339821751345399</cx:pt>
          <cx:pt idx="12360">12.623338756959217</cx:pt>
          <cx:pt idx="12361">11.881760572926332</cx:pt>
          <cx:pt idx="12362">13.602341495651967</cx:pt>
          <cx:pt idx="12363">13.746565087220681</cx:pt>
          <cx:pt idx="12364">10.49062734581055</cx:pt>
          <cx:pt idx="12365">13.225729815627245</cx:pt>
          <cx:pt idx="12366">10.284104738645217</cx:pt>
          <cx:pt idx="12367">14.70381246726911</cx:pt>
          <cx:pt idx="12368">11.957480335202375</cx:pt>
          <cx:pt idx="12369">13.534257583337848</cx:pt>
          <cx:pt idx="12370">14.936157087912399</cx:pt>
          <cx:pt idx="12371">13.138962012392993</cx:pt>
          <cx:pt idx="12372">8.8201671359084628</cx:pt>
          <cx:pt idx="12373">11.097338682791365</cx:pt>
          <cx:pt idx="12374">10.710802831507115</cx:pt>
          <cx:pt idx="12375">10.727895197984465</cx:pt>
          <cx:pt idx="12376">14.685842198415866</cx:pt>
          <cx:pt idx="12377">12.267990072970289</cx:pt>
          <cx:pt idx="12378">10.181724365036342</cx:pt>
          <cx:pt idx="12379">14.517462446834839</cx:pt>
          <cx:pt idx="12380">12.306323628456036</cx:pt>
          <cx:pt idx="12381">9.7858106384430119</cx:pt>
          <cx:pt idx="12382">10.637873993067622</cx:pt>
          <cx:pt idx="12383">11.007674313571879</cx:pt>
          <cx:pt idx="12384">13.666881240500835</cx:pt>
          <cx:pt idx="12385">11.849847217632037</cx:pt>
          <cx:pt idx="12386">10.254632531690149</cx:pt>
          <cx:pt idx="12387">10.893476636816862</cx:pt>
          <cx:pt idx="12388">9.6351431139800923</cx:pt>
          <cx:pt idx="12389">14.186819682538836</cx:pt>
          <cx:pt idx="12390">11.230394833826363</cx:pt>
          <cx:pt idx="12391">9.4861575674301672</cx:pt>
          <cx:pt idx="12392">12.827007563850012</cx:pt>
          <cx:pt idx="12393">12.401089988716041</cx:pt>
          <cx:pt idx="12394">11.991881594432499</cx:pt>
          <cx:pt idx="12395">13.16237282873303</cx:pt>
          <cx:pt idx="12396">12.677793461215428</cx:pt>
          <cx:pt idx="12397">12.33826826315396</cx:pt>
          <cx:pt idx="12398">12.081256413117416</cx:pt>
          <cx:pt idx="12399">15.387453828301778</cx:pt>
          <cx:pt idx="12400">12.129714253102131</cx:pt>
          <cx:pt idx="12401">15.137897421578714</cx:pt>
          <cx:pt idx="12402">12.498980021854765</cx:pt>
          <cx:pt idx="12403">12.360227540456563</cx:pt>
          <cx:pt idx="12404">13.336190093601859</cx:pt>
          <cx:pt idx="12405">10.247229453572505</cx:pt>
          <cx:pt idx="12406">12.703553473756143</cx:pt>
          <cx:pt idx="12407">13.875902242771664</cx:pt>
          <cx:pt idx="12408">14.974611496432452</cx:pt>
          <cx:pt idx="12409">12.822341944981359</cx:pt>
          <cx:pt idx="12410">13.990955986293754</cx:pt>
          <cx:pt idx="12411">12.508342235718011</cx:pt>
          <cx:pt idx="12412">15.183378265895502</cx:pt>
          <cx:pt idx="12413">13.34556245871355</cx:pt>
          <cx:pt idx="12414">14.132769635322166</cx:pt>
          <cx:pt idx="12415">10.780165895280424</cx:pt>
          <cx:pt idx="12416">14.728439663853598</cx:pt>
          <cx:pt idx="12417">10.738762345514518</cx:pt>
          <cx:pt idx="12418">11.753469859450396</cx:pt>
          <cx:pt idx="12419">12.299424727152152</cx:pt>
          <cx:pt idx="12420">14.552367497085024</cx:pt>
          <cx:pt idx="12421">10.632882671657052</cx:pt>
          <cx:pt idx="12422">13.784535691737885</cx:pt>
          <cx:pt idx="12423">12.783392393437635</cx:pt>
          <cx:pt idx="12424">10.252688711502802</cx:pt>
          <cx:pt idx="12425">12.409493252034411</cx:pt>
          <cx:pt idx="12426">12.13975294889242</cx:pt>
          <cx:pt idx="12427">12.684142957668159</cx:pt>
          <cx:pt idx="12428">15.687823073920077</cx:pt>
          <cx:pt idx="12429">11.229279199004131</cx:pt>
          <cx:pt idx="12430">11.311754431908279</cx:pt>
          <cx:pt idx="12431">15.719660872399135</cx:pt>
          <cx:pt idx="12432">14.015356304324392</cx:pt>
          <cx:pt idx="12433">11.787856121097647</cx:pt>
          <cx:pt idx="12434">11.355772924116115</cx:pt>
          <cx:pt idx="12435">14.106750967693049</cx:pt>
          <cx:pt idx="12436">11.978900682963214</cx:pt>
          <cx:pt idx="12437">12.927689372528297</cx:pt>
          <cx:pt idx="12438">13.090027345307631</cx:pt>
          <cx:pt idx="12439">10.567321071170033</cx:pt>
          <cx:pt idx="12440">13.395269178805433</cx:pt>
          <cx:pt idx="12441">11.787690920390089</cx:pt>
          <cx:pt idx="12442">15.675531039559097</cx:pt>
          <cx:pt idx="12443">11.702133937009792</cx:pt>
          <cx:pt idx="12444">12.744543223155658</cx:pt>
          <cx:pt idx="12445">8.9599256396371683</cx:pt>
          <cx:pt idx="12446">13.39286900262803</cx:pt>
          <cx:pt idx="12447">10.441815973210472</cx:pt>
          <cx:pt idx="12448">12.166264887908286</cx:pt>
          <cx:pt idx="12449">12.300039797852582</cx:pt>
          <cx:pt idx="12450">14.122098610294502</cx:pt>
          <cx:pt idx="12451">11.533291369209387</cx:pt>
          <cx:pt idx="12452">12.409485632180346</cx:pt>
          <cx:pt idx="12453">12.947179838706948</cx:pt>
          <cx:pt idx="12454">13.025890125023759</cx:pt>
          <cx:pt idx="12455">13.859200552554697</cx:pt>
          <cx:pt idx="12456">14.493859709237039</cx:pt>
          <cx:pt idx="12457">13.124818382944124</cx:pt>
          <cx:pt idx="12458">15.286186401222183</cx:pt>
          <cx:pt idx="12459">15.166048211170924</cx:pt>
          <cx:pt idx="12460">12.717112942841316</cx:pt>
          <cx:pt idx="12461">12.754018230429891</cx:pt>
          <cx:pt idx="12462">15.141147323348422</cx:pt>
          <cx:pt idx="12463">12.524750108846757</cx:pt>
          <cx:pt idx="12464">12.643074952912512</cx:pt>
          <cx:pt idx="12465">10.966311109848453</cx:pt>
          <cx:pt idx="12466">11.928502101179781</cx:pt>
          <cx:pt idx="12467">11.294904682768312</cx:pt>
          <cx:pt idx="12468">11.675633575816271</cx:pt>
          <cx:pt idx="12469">12.867241454315769</cx:pt>
          <cx:pt idx="12470">9.6409530225310611</cx:pt>
          <cx:pt idx="12471">11.36333490394019</cx:pt>
          <cx:pt idx="12472">9.4384658474162055</cx:pt>
          <cx:pt idx="12473">12.440327753314977</cx:pt>
          <cx:pt idx="12474">11.913435127913866</cx:pt>
          <cx:pt idx="12475">9.1835696698779916</cx:pt>
          <cx:pt idx="12476">10.181032056413557</cx:pt>
          <cx:pt idx="12477">11.217020152220449</cx:pt>
          <cx:pt idx="12478">15.420939683707562</cx:pt>
          <cx:pt idx="12479">11.015060521268113</cx:pt>
          <cx:pt idx="12480">13.950676506016464</cx:pt>
          <cx:pt idx="12481">11.642845234755654</cx:pt>
          <cx:pt idx="12482">15.087227974221213</cx:pt>
          <cx:pt idx="12483">11.830232479080594</cx:pt>
          <cx:pt idx="12484">14.498305761765625</cx:pt>
          <cx:pt idx="12485">14.008818661318703</cx:pt>
          <cx:pt idx="12486">13.99068145119999</cx:pt>
          <cx:pt idx="12487">16.234976069631575</cx:pt>
          <cx:pt idx="12488">13.167099905125692</cx:pt>
          <cx:pt idx="12489">12.541894985245511</cx:pt>
          <cx:pt idx="12490">10.906853630872593</cx:pt>
          <cx:pt idx="12491">12.563958306341457</cx:pt>
          <cx:pt idx="12492">8.7801525438211527</cx:pt>
          <cx:pt idx="12493">12.458147422054639</cx:pt>
          <cx:pt idx="12494">12.363198694550492</cx:pt>
          <cx:pt idx="12495">10.044180217477605</cx:pt>
          <cx:pt idx="12496">12.512364478872589</cx:pt>
          <cx:pt idx="12497">12.92907209005555</cx:pt>
          <cx:pt idx="12498">15.232172106847589</cx:pt>
          <cx:pt idx="12499">10.002827265476583</cx:pt>
          <cx:pt idx="12500">11.193061166895482</cx:pt>
          <cx:pt idx="12501">7.8276667951213854</cx:pt>
          <cx:pt idx="12502">11.839418860054304</cx:pt>
          <cx:pt idx="12503">11.838962453459391</cx:pt>
          <cx:pt idx="12504">12.563424943459903</cx:pt>
          <cx:pt idx="12505">14.178679538576896</cx:pt>
          <cx:pt idx="12506">12.48389091240033</cx:pt>
          <cx:pt idx="12507">11.51744033111561</cx:pt>
          <cx:pt idx="12508">10.017260314308793</cx:pt>
          <cx:pt idx="12509">15.221479609030048</cx:pt>
          <cx:pt idx="12510">13.640965689027164</cx:pt>
          <cx:pt idx="12511">11.4475311629889</cx:pt>
          <cx:pt idx="12512">11.7280531836613</cx:pt>
          <cx:pt idx="12513">11.347342502670504</cx:pt>
          <cx:pt idx="12514">11.61235669775113</cx:pt>
          <cx:pt idx="12515">14.20629599579504</cx:pt>
          <cx:pt idx="12516">11.019384263237098</cx:pt>
          <cx:pt idx="12517">14.692508680547032</cx:pt>
          <cx:pt idx="12518">14.151739841253651</cx:pt>
          <cx:pt idx="12519">11.0139369001378</cx:pt>
          <cx:pt idx="12520">11.865379494479923</cx:pt>
          <cx:pt idx="12521">11.538350926875665</cx:pt>
          <cx:pt idx="12522">14.448577776502804</cx:pt>
          <cx:pt idx="12523">11.642694767991575</cx:pt>
          <cx:pt idx="12524">14.22990353941851</cx:pt>
          <cx:pt idx="12525">9.7959629707474267</cx:pt>
          <cx:pt idx="12526">13.498070501269648</cx:pt>
          <cx:pt idx="12527">13.114198432753438</cx:pt>
          <cx:pt idx="12528">12.662402872279884</cx:pt>
          <cx:pt idx="12529">8.9330657809072189</cx:pt>
          <cx:pt idx="12530">8.8949038498380855</cx:pt>
          <cx:pt idx="12531">11.34653757854014</cx:pt>
          <cx:pt idx="12532">17.256909469335625</cx:pt>
          <cx:pt idx="12533">14.423051981986919</cx:pt>
          <cx:pt idx="12534">12.254674031030326</cx:pt>
          <cx:pt idx="12535">9.8287671378294075</cx:pt>
          <cx:pt idx="12536">12.421512374963234</cx:pt>
          <cx:pt idx="12537">13.640540714131994</cx:pt>
          <cx:pt idx="12538">12.785546250622808</cx:pt>
          <cx:pt idx="12539">12.399290480286155</cx:pt>
          <cx:pt idx="12540">12.013929789820073</cx:pt>
          <cx:pt idx="12541">10.817236252823223</cx:pt>
          <cx:pt idx="12542">12.989957954515699</cx:pt>
          <cx:pt idx="12543">11.948697991137141</cx:pt>
          <cx:pt idx="12544">11.759948678683791</cx:pt>
          <cx:pt idx="12545">13.168513561125067</cx:pt>
          <cx:pt idx="12546">10.130517748774942</cx:pt>
          <cx:pt idx="12547">13.498567519016843</cx:pt>
          <cx:pt idx="12548">10.926196318250115</cx:pt>
          <cx:pt idx="12549">12.078537026638385</cx:pt>
          <cx:pt idx="12550">14.935851889367814</cx:pt>
          <cx:pt idx="12551">11.449162665752274</cx:pt>
          <cx:pt idx="12552">12.57779911672962</cx:pt>
          <cx:pt idx="12553">13.209073570851347</cx:pt>
          <cx:pt idx="12554">13.403167227107144</cx:pt>
          <cx:pt idx="12555">9.7141072655025003</cx:pt>
          <cx:pt idx="12556">13.870707886375452</cx:pt>
          <cx:pt idx="12557">11.536603962597258</cx:pt>
          <cx:pt idx="12558">11.151735600674204</cx:pt>
          <cx:pt idx="12559">12.174265559005995</cx:pt>
          <cx:pt idx="12560">14.902122719937989</cx:pt>
          <cx:pt idx="12561">12.132506913714439</cx:pt>
          <cx:pt idx="12562">12.061384870496621</cx:pt>
          <cx:pt idx="12563">12.103530640022502</cx:pt>
          <cx:pt idx="12564">12.665167190948157</cx:pt>
          <cx:pt idx="12565">9.7570334641597309</cx:pt>
          <cx:pt idx="12566">11.296968681395324</cx:pt>
          <cx:pt idx="12567">13.746250585896941</cx:pt>
          <cx:pt idx="12568">11.844729675797693</cx:pt>
          <cx:pt idx="12569">14.994888314964721</cx:pt>
          <cx:pt idx="12570">10.962128917253848</cx:pt>
          <cx:pt idx="12571">13.20272642529833</cx:pt>
          <cx:pt idx="12572">11.014924881234951</cx:pt>
          <cx:pt idx="12573">10.533340737530326</cx:pt>
          <cx:pt idx="12574">11.528600013107155</cx:pt>
          <cx:pt idx="12575">10.900422909660293</cx:pt>
          <cx:pt idx="12576">11.492582676007506</cx:pt>
          <cx:pt idx="12577">13.154809526447087</cx:pt>
          <cx:pt idx="12578">11.184883017732291</cx:pt>
          <cx:pt idx="12579">13.062784138481893</cx:pt>
          <cx:pt idx="12580">11.034886602617764</cx:pt>
          <cx:pt idx="12581">13.624924133856847</cx:pt>
          <cx:pt idx="12582">12.512555219173212</cx:pt>
          <cx:pt idx="12583">14.044231146809745</cx:pt>
          <cx:pt idx="12584">14.060654564487521</cx:pt>
          <cx:pt idx="12585">12.472888608415211</cx:pt>
          <cx:pt idx="12586">12.570088796031895</cx:pt>
          <cx:pt idx="12587">11.743799955743224</cx:pt>
          <cx:pt idx="12588">12.341277115941104</cx:pt>
          <cx:pt idx="12589">12.048034815079316</cx:pt>
          <cx:pt idx="12590">10.932236899388696</cx:pt>
          <cx:pt idx="12591">11.624361483082543</cx:pt>
          <cx:pt idx="12592">11.886105537669554</cx:pt>
          <cx:pt idx="12593">12.662747898514972</cx:pt>
          <cx:pt idx="12594">11.425521387847709</cx:pt>
          <cx:pt idx="12595">10.709391935068064</cx:pt>
          <cx:pt idx="12596">10.802560926809116</cx:pt>
          <cx:pt idx="12597">13.51054110458848</cx:pt>
          <cx:pt idx="12598">13.903925476241071</cx:pt>
          <cx:pt idx="12599">10.512611240912973</cx:pt>
          <cx:pt idx="12600">14.732436555858419</cx:pt>
          <cx:pt idx="12601">13.813295106910035</cx:pt>
          <cx:pt idx="12602">12.462729133253337</cx:pt>
          <cx:pt idx="12603">11.910461921106172</cx:pt>
          <cx:pt idx="12604">11.679699586872344</cx:pt>
          <cx:pt idx="12605">10.679917344843741</cx:pt>
          <cx:pt idx="12606">13.649541216927604</cx:pt>
          <cx:pt idx="12607">11.863690545104667</cx:pt>
          <cx:pt idx="12608">8.4961091486022156</cx:pt>
          <cx:pt idx="12609">9.694139814303167</cx:pt>
          <cx:pt idx="12610">11.523406601631786</cx:pt>
          <cx:pt idx="12611">12.884322554152915</cx:pt>
          <cx:pt idx="12612">12.420055369831726</cx:pt>
          <cx:pt idx="12613">11.587701887348203</cx:pt>
          <cx:pt idx="12614">12.590450162061607</cx:pt>
          <cx:pt idx="12615">12.900001988487716</cx:pt>
          <cx:pt idx="12616">13.572030659434715</cx:pt>
          <cx:pt idx="12617">11.104697282155525</cx:pt>
          <cx:pt idx="12618">15.321317636142554</cx:pt>
          <cx:pt idx="12619">15.502571054895583</cx:pt>
          <cx:pt idx="12620">9.7320264989919654</cx:pt>
          <cx:pt idx="12621">13.804445064503687</cx:pt>
          <cx:pt idx="12622">14.090587341878871</cx:pt>
          <cx:pt idx="12623">11.294759653978558</cx:pt>
          <cx:pt idx="12624">10.366275239986601</cx:pt>
          <cx:pt idx="12625">11.695369735276421</cx:pt>
          <cx:pt idx="12626">12.46250184046816</cx:pt>
          <cx:pt idx="12627">13.904569704924524</cx:pt>
          <cx:pt idx="12628">11.09254810562331</cx:pt>
          <cx:pt idx="12629">9.5207811622318044</cx:pt>
          <cx:pt idx="12630">9.6088649563476896</cx:pt>
          <cx:pt idx="12631">10.129493814588683</cx:pt>
          <cx:pt idx="12632">11.947717297788982</cx:pt>
          <cx:pt idx="12633">12.777474576525746</cx:pt>
          <cx:pt idx="12634">12.431038538023625</cx:pt>
          <cx:pt idx="12635">12.488809957300836</cx:pt>
          <cx:pt idx="12636">12.860330127427307</cx:pt>
          <cx:pt idx="12637">11.385012503492691</cx:pt>
          <cx:pt idx="12638">13.696296315965354</cx:pt>
          <cx:pt idx="12639">13.068665498332919</cx:pt>
          <cx:pt idx="12640">12.288095435451924</cx:pt>
          <cx:pt idx="12641">11.907376644351766</cx:pt>
          <cx:pt idx="12642">10.525554726512629</cx:pt>
          <cx:pt idx="12643">12.615373212385057</cx:pt>
          <cx:pt idx="12644">12.091577252477149</cx:pt>
          <cx:pt idx="12645">14.172386386181513</cx:pt>
          <cx:pt idx="12646">10.398820158413136</cx:pt>
          <cx:pt idx="12647">11.539211906301535</cx:pt>
          <cx:pt idx="12648">12.740235325373032</cx:pt>
          <cx:pt idx="12649">11.304964814812008</cx:pt>
          <cx:pt idx="12650">11.945801420048998</cx:pt>
          <cx:pt idx="12651">12.094330860383709</cx:pt>
          <cx:pt idx="12652">12.588667699677226</cx:pt>
          <cx:pt idx="12653">12.012884404984371</cx:pt>
          <cx:pt idx="12654">15.01821117588846</cx:pt>
          <cx:pt idx="12655">10.600229770239165</cx:pt>
          <cx:pt idx="12656">9.320006051232685</cx:pt>
          <cx:pt idx="12657">11.440478690323864</cx:pt>
          <cx:pt idx="12658">12.381507364337786</cx:pt>
          <cx:pt idx="12659">10.25422618453832</cx:pt>
          <cx:pt idx="12660">9.8958204466031532</cx:pt>
          <cx:pt idx="12661">13.293098035963352</cx:pt>
          <cx:pt idx="12662">12.922275445679803</cx:pt>
          <cx:pt idx="12663">14.601985447156482</cx:pt>
          <cx:pt idx="12664">14.122483739033802</cx:pt>
          <cx:pt idx="12665">9.3972625978898918</cx:pt>
          <cx:pt idx="12666">10.391075015791895</cx:pt>
          <cx:pt idx="12667">11.936757321960963</cx:pt>
          <cx:pt idx="12668">13.560154899696331</cx:pt>
          <cx:pt idx="12669">13.859615011827124</cx:pt>
          <cx:pt idx="12670">12.905158107079057</cx:pt>
          <cx:pt idx="12671">14.909883270407756</cx:pt>
          <cx:pt idx="12672">14.753720343651315</cx:pt>
          <cx:pt idx="12673">11.47924205967082</cx:pt>
          <cx:pt idx="12674">13.920346220732496</cx:pt>
          <cx:pt idx="12675">10.516446102454596</cx:pt>
          <cx:pt idx="12676">11.463970271185493</cx:pt>
          <cx:pt idx="12677">13.400468903160913</cx:pt>
          <cx:pt idx="12678">13.528468736894009</cx:pt>
          <cx:pt idx="12679">11.830521479580543</cx:pt>
          <cx:pt idx="12680">10.660116110247122</cx:pt>
          <cx:pt idx="12681">11.412844974522963</cx:pt>
          <cx:pt idx="12682">10.117923394752594</cx:pt>
          <cx:pt idx="12683">12.384268488833818</cx:pt>
          <cx:pt idx="12684">12.961804337660045</cx:pt>
          <cx:pt idx="12685">12.21236595560104</cx:pt>
          <cx:pt idx="12686">10.801224503682445</cx:pt>
          <cx:pt idx="12687">10.37062434045539</cx:pt>
          <cx:pt idx="12688">12.43729668681844</cx:pt>
          <cx:pt idx="12689">10.345054812441264</cx:pt>
          <cx:pt idx="12690">11.74366667401701</cx:pt>
          <cx:pt idx="12691">12.691591369335221</cx:pt>
          <cx:pt idx="12692">12.774060690607504</cx:pt>
          <cx:pt idx="12693">10.953348863702377</cx:pt>
          <cx:pt idx="12694">12.087771373572464</cx:pt>
          <cx:pt idx="12695">12.003358308868464</cx:pt>
          <cx:pt idx="12696">12.164838795147288</cx:pt>
          <cx:pt idx="12697">11.754248260212316</cx:pt>
          <cx:pt idx="12698">13.378994346192322</cx:pt>
          <cx:pt idx="12699">10.951933683859124</cx:pt>
          <cx:pt idx="12700">12.462939914688103</cx:pt>
          <cx:pt idx="12701">12.687682663645774</cx:pt>
          <cx:pt idx="12702">12.409874520119176</cx:pt>
          <cx:pt idx="12703">10.84403477257708</cx:pt>
          <cx:pt idx="12704">12.550707770632412</cx:pt>
          <cx:pt idx="12705">13.241481620797206</cx:pt>
          <cx:pt idx="12706">13.265041530369173</cx:pt>
          <cx:pt idx="12707">13.008244865646764</cx:pt>
          <cx:pt idx="12708">15.326680079035121</cx:pt>
          <cx:pt idx="12709">13.063469789962662</cx:pt>
          <cx:pt idx="12710">12.309858652040376</cx:pt>
          <cx:pt idx="12711">12.259623319325527</cx:pt>
          <cx:pt idx="12712">11.968941579975597</cx:pt>
          <cx:pt idx="12713">12.235196454313506</cx:pt>
          <cx:pt idx="12714">11.428421238618965</cx:pt>
          <cx:pt idx="12715">9.5544651973761461</cx:pt>
          <cx:pt idx="12716">11.40040101732381</cx:pt>
          <cx:pt idx="12717">12.554366407911262</cx:pt>
          <cx:pt idx="12718">11.171020357207201</cx:pt>
          <cx:pt idx="12719">10.73548647512844</cx:pt>
          <cx:pt idx="12720">12.717876548562817</cx:pt>
          <cx:pt idx="12721">11.547657360142244</cx:pt>
          <cx:pt idx="12722">14.544968902882625</cx:pt>
          <cx:pt idx="12723">13.419647817884995</cx:pt>
          <cx:pt idx="12724">10.442083147458515</cx:pt>
          <cx:pt idx="12725">13.379301870959718</cx:pt>
          <cx:pt idx="12726">15.21857022896058</cx:pt>
          <cx:pt idx="12727">12.107928412076427</cx:pt>
          <cx:pt idx="12728">14.612332049979496</cx:pt>
          <cx:pt idx="12729">12.551584579975939</cx:pt>
          <cx:pt idx="12730">12.061218465934321</cx:pt>
          <cx:pt idx="12731">16.501753552287024</cx:pt>
          <cx:pt idx="12732">10.059277982725222</cx:pt>
          <cx:pt idx="12733">12.686608137142263</cx:pt>
          <cx:pt idx="12734">13.170844865824524</cx:pt>
          <cx:pt idx="12735">12.27243885998621</cx:pt>
          <cx:pt idx="12736">13.14282987734355</cx:pt>
          <cx:pt idx="12737">10.998832482152466</cx:pt>
          <cx:pt idx="12738">12.837833220721416</cx:pt>
          <cx:pt idx="12739">12.920500827711397</cx:pt>
          <cx:pt idx="12740">13.884155290620672</cx:pt>
          <cx:pt idx="12741">13.057988511938124</cx:pt>
          <cx:pt idx="12742">8.5584389449214573</cx:pt>
          <cx:pt idx="12743">14.841662901092013</cx:pt>
          <cx:pt idx="12744">13.132923952004145</cx:pt>
          <cx:pt idx="12745">11.301237533173097</cx:pt>
          <cx:pt idx="12746">8.2077049885184614</cx:pt>
          <cx:pt idx="12747">11.411709608990348</cx:pt>
          <cx:pt idx="12748">11.962968667716407</cx:pt>
          <cx:pt idx="12749">13.187350416136963</cx:pt>
          <cx:pt idx="12750">10.227474279062987</cx:pt>
          <cx:pt idx="12751">10.659571915833791</cx:pt>
          <cx:pt idx="12752">11.391598448483869</cx:pt>
          <cx:pt idx="12753">10.741552968905285</cx:pt>
          <cx:pt idx="12754">13.737992544756178</cx:pt>
          <cx:pt idx="12755">13.870528127633984</cx:pt>
          <cx:pt idx="12756">14.296965652931586</cx:pt>
          <cx:pt idx="12757">12.112410656328374</cx:pt>
          <cx:pt idx="12758">13.267806307167286</cx:pt>
          <cx:pt idx="12759">7.3140365313998759</cx:pt>
          <cx:pt idx="12760">13.928712461095367</cx:pt>
          <cx:pt idx="12761">12.626799221360917</cx:pt>
          <cx:pt idx="12762">11.680798398888133</cx:pt>
          <cx:pt idx="12763">10.633117818708081</cx:pt>
          <cx:pt idx="12764">12.88425026111047</cx:pt>
          <cx:pt idx="12765">11.978797415850158</cx:pt>
          <cx:pt idx="12766">13.601647832310801</cx:pt>
          <cx:pt idx="12767">8.6782034863299824</cx:pt>
          <cx:pt idx="12768">13.770602942679851</cx:pt>
          <cx:pt idx="12769">11.20350637218907</cx:pt>
          <cx:pt idx="12770">13.450456976684032</cx:pt>
          <cx:pt idx="12771">12.213792260842956</cx:pt>
          <cx:pt idx="12772">10.516094494224571</cx:pt>
          <cx:pt idx="12773">12.891121189833486</cx:pt>
          <cx:pt idx="12774">12.729525634210971</cx:pt>
          <cx:pt idx="12775">13.455205238371144</cx:pt>
          <cx:pt idx="12776">11.14374536562657</cx:pt>
          <cx:pt idx="12777">12.904314663126586</cx:pt>
          <cx:pt idx="12778">12.912953080821225</cx:pt>
          <cx:pt idx="12779">12.339586127402535</cx:pt>
          <cx:pt idx="12780">12.104792036789835</cx:pt>
          <cx:pt idx="12781">14.883338837347686</cx:pt>
          <cx:pt idx="12782">12.290944240655131</cx:pt>
          <cx:pt idx="12783">12.184303924630665</cx:pt>
          <cx:pt idx="12784">12.821222032229533</cx:pt>
          <cx:pt idx="12785">12.22932047032663</cx:pt>
          <cx:pt idx="12786">14.086247161701015</cx:pt>
          <cx:pt idx="12787">10.031053544877395</cx:pt>
          <cx:pt idx="12788">11.283612509226064</cx:pt>
          <cx:pt idx="12789">12.269939003186357</cx:pt>
          <cx:pt idx="12790">10.602834589190591</cx:pt>
          <cx:pt idx="12791">15.836740347296008</cx:pt>
          <cx:pt idx="12792">12.409883346415533</cx:pt>
          <cx:pt idx="12793">10.996215935477833</cx:pt>
          <cx:pt idx="12794">10.752745075001194</cx:pt>
          <cx:pt idx="12795">13.0544570218032</cx:pt>
          <cx:pt idx="12796">12.385657879876836</cx:pt>
          <cx:pt idx="12797">10.519202845453691</cx:pt>
          <cx:pt idx="12798">10.472156950149966</cx:pt>
          <cx:pt idx="12799">14.744775978661961</cx:pt>
          <cx:pt idx="12800">12.778722581590161</cx:pt>
          <cx:pt idx="12801">13.28218689505904</cx:pt>
          <cx:pt idx="12802">13.184138130462848</cx:pt>
          <cx:pt idx="12803">10.590447301421712</cx:pt>
          <cx:pt idx="12804">12.590700200060494</cx:pt>
          <cx:pt idx="12805">10.065158894115411</cx:pt>
          <cx:pt idx="12806">11.128018836417008</cx:pt>
          <cx:pt idx="12807">12.922183605404994</cx:pt>
          <cx:pt idx="12808">11.917165796719702</cx:pt>
          <cx:pt idx="12809">10.246593498160284</cx:pt>
          <cx:pt idx="12810">11.667779472622303</cx:pt>
          <cx:pt idx="12811">12.863345920030564</cx:pt>
          <cx:pt idx="12812">10.251009757646594</cx:pt>
          <cx:pt idx="12813">10.784639567876608</cx:pt>
          <cx:pt idx="12814">13.410658353773348</cx:pt>
          <cx:pt idx="12815">15.589025246809591</cx:pt>
          <cx:pt idx="12816">10.998032139966353</cx:pt>
          <cx:pt idx="12817">12.389743445081574</cx:pt>
          <cx:pt idx="12818">12.20847634188849</cx:pt>
          <cx:pt idx="12819">11.902238613047405</cx:pt>
          <cx:pt idx="12820">12.991140445465444</cx:pt>
          <cx:pt idx="12821">11.489774568094193</cx:pt>
          <cx:pt idx="12822">10.856517046493902</cx:pt>
          <cx:pt idx="12823">10.122818736492849</cx:pt>
          <cx:pt idx="12824">15.427773602870369</cx:pt>
          <cx:pt idx="12825">11.889430684868746</cx:pt>
          <cx:pt idx="12826">12.257972992087085</cx:pt>
          <cx:pt idx="12827">12.267246887591092</cx:pt>
          <cx:pt idx="12828">12.42571870098673</cx:pt>
          <cx:pt idx="12829">11.92273624196954</cx:pt>
          <cx:pt idx="12830">12.155002982310242</cx:pt>
          <cx:pt idx="12831">14.23829781584095</cx:pt>
          <cx:pt idx="12832">10.453673936712967</cx:pt>
          <cx:pt idx="12833">12.248956947514909</cx:pt>
          <cx:pt idx="12834">11.048154174636117</cx:pt>
          <cx:pt idx="12835">11.296143538513455</cx:pt>
          <cx:pt idx="12836">13.345927516804618</cx:pt>
          <cx:pt idx="12837">12.116015233842294</cx:pt>
          <cx:pt idx="12838">12.50920222973234</cx:pt>
          <cx:pt idx="12839">14.887793201721127</cx:pt>
          <cx:pt idx="12840">7.4439282102617215</cx:pt>
          <cx:pt idx="12841">13.332068293445721</cx:pt>
          <cx:pt idx="12842">12.72362719057965</cx:pt>
          <cx:pt idx="12843">14.252768616498651</cx:pt>
          <cx:pt idx="12844">14.780494798105789</cx:pt>
          <cx:pt idx="12845">12.924660101750286</cx:pt>
          <cx:pt idx="12846">13.745096330578148</cx:pt>
          <cx:pt idx="12847">13.497487734764427</cx:pt>
          <cx:pt idx="12848">11.247161001379119</cx:pt>
          <cx:pt idx="12849">15.234066072178472</cx:pt>
          <cx:pt idx="12850">14.064862734590012</cx:pt>
          <cx:pt idx="12851">12.450099576179033</cx:pt>
          <cx:pt idx="12852">10.261923930099174</cx:pt>
          <cx:pt idx="12853">12.477628979509875</cx:pt>
          <cx:pt idx="12854">11.699826502320581</cx:pt>
          <cx:pt idx="12855">11.435226643419066</cx:pt>
          <cx:pt idx="12856">12.273065570448308</cx:pt>
          <cx:pt idx="12857">12.657811446314819</cx:pt>
          <cx:pt idx="12858">10.934013457434224</cx:pt>
          <cx:pt idx="12859">13.01998177874121</cx:pt>
          <cx:pt idx="12860">14.049231008267153</cx:pt>
          <cx:pt idx="12861">13.361832512594354</cx:pt>
          <cx:pt idx="12862">11.324920330304288</cx:pt>
          <cx:pt idx="12863">12.017792745340937</cx:pt>
          <cx:pt idx="12864">13.02805698739153</cx:pt>
          <cx:pt idx="12865">12.093371146088007</cx:pt>
          <cx:pt idx="12866">13.016412740008558</cx:pt>
          <cx:pt idx="12867">11.051185432978773</cx:pt>
          <cx:pt idx="12868">12.730820266303974</cx:pt>
          <cx:pt idx="12869">11.120097972951083</cx:pt>
          <cx:pt idx="12870">10.948269987897964</cx:pt>
          <cx:pt idx="12871">12.643717958782014</cx:pt>
          <cx:pt idx="12872">13.241708110698641</cx:pt>
          <cx:pt idx="12873">10.605009502955575</cx:pt>
          <cx:pt idx="12874">14.816988869915784</cx:pt>
          <cx:pt idx="12875">14.568491612383013</cx:pt>
          <cx:pt idx="12876">11.607395149319885</cx:pt>
          <cx:pt idx="12877">14.253204062021739</cx:pt>
          <cx:pt idx="12878">11.814697985794711</cx:pt>
          <cx:pt idx="12879">11.807407782784525</cx:pt>
          <cx:pt idx="12880">10.599866848333885</cx:pt>
          <cx:pt idx="12881">11.017782251119188</cx:pt>
          <cx:pt idx="12882">11.065968638147826</cx:pt>
          <cx:pt idx="12883">17.646722115251841</cx:pt>
          <cx:pt idx="12884">13.914514118096204</cx:pt>
          <cx:pt idx="12885">11.484427911203822</cx:pt>
          <cx:pt idx="12886">9.2541749404858251</cx:pt>
          <cx:pt idx="12887">11.446395282608071</cx:pt>
          <cx:pt idx="12888">15.253798035622083</cx:pt>
          <cx:pt idx="12889">11.417137625768593</cx:pt>
          <cx:pt idx="12890">12.589598320213934</cx:pt>
          <cx:pt idx="12891">14.61951128029285</cx:pt>
          <cx:pt idx="12892">15.012871154627158</cx:pt>
          <cx:pt idx="12893">13.558798245776899</cx:pt>
          <cx:pt idx="12894">11.821831045631493</cx:pt>
          <cx:pt idx="12895">13.086968962269964</cx:pt>
          <cx:pt idx="12896">12.166667244514949</cx:pt>
          <cx:pt idx="12897">14.752765279615229</cx:pt>
          <cx:pt idx="12898">11.281330168111481</cx:pt>
          <cx:pt idx="12899">15.567610602630408</cx:pt>
          <cx:pt idx="12900">12.528231639201268</cx:pt>
          <cx:pt idx="12901">10.705908810596956</cx:pt>
          <cx:pt idx="12902">12.944177326139457</cx:pt>
          <cx:pt idx="12903">13.479872684547194</cx:pt>
          <cx:pt idx="12904">13.951304614521447</cx:pt>
          <cx:pt idx="12905">13.117619273971743</cx:pt>
          <cx:pt idx="12906">15.560782316099537</cx:pt>
          <cx:pt idx="12907">14.001191509124363</cx:pt>
          <cx:pt idx="12908">13.837190160500544</cx:pt>
          <cx:pt idx="12909">11.128745082339073</cx:pt>
          <cx:pt idx="12910">11.695426644004016</cx:pt>
          <cx:pt idx="12911">13.718395682077217</cx:pt>
          <cx:pt idx="12912">11.995203737438542</cx:pt>
          <cx:pt idx="12913">13.051816236829396</cx:pt>
          <cx:pt idx="12914">11.569207776722791</cx:pt>
          <cx:pt idx="12915">11.622784952785214</cx:pt>
          <cx:pt idx="12916">12.653597682573281</cx:pt>
          <cx:pt idx="12917">10.429606813403808</cx:pt>
          <cx:pt idx="12918">12.662324787470533</cx:pt>
          <cx:pt idx="12919">11.678284666014909</cx:pt>
          <cx:pt idx="12920">12.99590947104608</cx:pt>
          <cx:pt idx="12921">11.946885168623014</cx:pt>
          <cx:pt idx="12922">12.800288072741097</cx:pt>
          <cx:pt idx="12923">11.412990996946133</cx:pt>
          <cx:pt idx="12924">10.222368991205244</cx:pt>
          <cx:pt idx="12925">11.691834569275692</cx:pt>
          <cx:pt idx="12926">10.374888293662972</cx:pt>
          <cx:pt idx="12927">11.946753829133295</cx:pt>
          <cx:pt idx="12928">12.628146423623715</cx:pt>
          <cx:pt idx="12929">11.994738617997166</cx:pt>
          <cx:pt idx="12930">12.722678398016004</cx:pt>
          <cx:pt idx="12931">10.453277021651557</cx:pt>
          <cx:pt idx="12932">12.427984132893187</cx:pt>
          <cx:pt idx="12933">17.002408176587533</cx:pt>
          <cx:pt idx="12934">13.695802157547755</cx:pt>
          <cx:pt idx="12935">9.804226710855211</cx:pt>
          <cx:pt idx="12936">11.695189098992934</cx:pt>
          <cx:pt idx="12937">11.777253189550638</cx:pt>
          <cx:pt idx="12938">15.333194798331998</cx:pt>
          <cx:pt idx="12939">10.007665198158437</cx:pt>
          <cx:pt idx="12940">11.115686947171339</cx:pt>
          <cx:pt idx="12941">13.601959459284332</cx:pt>
          <cx:pt idx="12942">14.030311642696546</cx:pt>
          <cx:pt idx="12943">9.2474081876944272</cx:pt>
          <cx:pt idx="12944">13.827616495567344</cx:pt>
          <cx:pt idx="12945">10.465975418379154</cx:pt>
          <cx:pt idx="12946">11.345971066368632</cx:pt>
          <cx:pt idx="12947">10.292449583914298</cx:pt>
          <cx:pt idx="12948">13.897424480779542</cx:pt>
          <cx:pt idx="12949">13.120642114414132</cx:pt>
          <cx:pt idx="12950">12.094044767429526</cx:pt>
          <cx:pt idx="12951">13.763311322573333</cx:pt>
          <cx:pt idx="12952">14.583765820058188</cx:pt>
          <cx:pt idx="12953">12.847991597551198</cx:pt>
          <cx:pt idx="12954">11.217758702309101</cx:pt>
          <cx:pt idx="12955">12.327706247073195</cx:pt>
          <cx:pt idx="12956">12.14355993839199</cx:pt>
          <cx:pt idx="12957">13.589122956161917</cx:pt>
          <cx:pt idx="12958">10.757704794344317</cx:pt>
          <cx:pt idx="12959">11.765113063630428</cx:pt>
          <cx:pt idx="12960">12.941833529475582</cx:pt>
          <cx:pt idx="12961">11.253803233813377</cx:pt>
          <cx:pt idx="12962">13.812922935546315</cx:pt>
          <cx:pt idx="12963">12.384302593343453</cx:pt>
          <cx:pt idx="12964">10.20800180470604</cx:pt>
          <cx:pt idx="12965">10.96295837226301</cx:pt>
          <cx:pt idx="12966">11.00873658616125</cx:pt>
          <cx:pt idx="12967">13.569919807589502</cx:pt>
          <cx:pt idx="12968">10.916559210497262</cx:pt>
          <cx:pt idx="12969">15.492931347126872</cx:pt>
          <cx:pt idx="12970">14.617392737752628</cx:pt>
          <cx:pt idx="12971">10.859820655293429</cx:pt>
          <cx:pt idx="12972">13.346716606489135</cx:pt>
          <cx:pt idx="12973">7.9426368995426966</cx:pt>
          <cx:pt idx="12974">12.779318164075857</cx:pt>
          <cx:pt idx="12975">13.986788866375198</cx:pt>
          <cx:pt idx="12976">13.742585117344049</cx:pt>
          <cx:pt idx="12977">9.3380011823989815</cx:pt>
          <cx:pt idx="12978">12.528103987327656</cx:pt>
          <cx:pt idx="12979">11.302542869976353</cx:pt>
          <cx:pt idx="12980">11.549487572685415</cx:pt>
          <cx:pt idx="12981">12.577611258389139</cx:pt>
          <cx:pt idx="12982">10.816797857545732</cx:pt>
          <cx:pt idx="12983">12.148835566910751</cx:pt>
          <cx:pt idx="12984">12.242910266153524</cx:pt>
          <cx:pt idx="12985">14.715845890190687</cx:pt>
          <cx:pt idx="12986">14.50926633242365</cx:pt>
          <cx:pt idx="12987">8.5824333173475704</cx:pt>
          <cx:pt idx="12988">11.137950012713212</cx:pt>
          <cx:pt idx="12989">12.384970104874073</cx:pt>
          <cx:pt idx="12990">10.610916512634962</cx:pt>
          <cx:pt idx="12991">14.059063327016277</cx:pt>
          <cx:pt idx="12992">10.651631692450408</cx:pt>
          <cx:pt idx="12993">11.80112114731133</cx:pt>
          <cx:pt idx="12994">12.992504600718199</cx:pt>
          <cx:pt idx="12995">9.964706708339234</cx:pt>
          <cx:pt idx="12996">14.228141318152772</cx:pt>
          <cx:pt idx="12997">13.167253234529774</cx:pt>
          <cx:pt idx="12998">9.7432461288696572</cx:pt>
          <cx:pt idx="12999">10.166720388964327</cx:pt>
          <cx:pt idx="13000">12.453060543944751</cx:pt>
          <cx:pt idx="13001">11.827515443192022</cx:pt>
          <cx:pt idx="13002">12.633105436433885</cx:pt>
          <cx:pt idx="13003">10.400914468352388</cx:pt>
          <cx:pt idx="13004">15.239970817332797</cx:pt>
          <cx:pt idx="13005">13.409198231774845</cx:pt>
          <cx:pt idx="13006">13.432512967543019</cx:pt>
          <cx:pt idx="13007">12.792242369778013</cx:pt>
          <cx:pt idx="13008">11.043639049767256</cx:pt>
          <cx:pt idx="13009">14.625627195679508</cx:pt>
          <cx:pt idx="13010">15.144241227071042</cx:pt>
          <cx:pt idx="13011">11.376423526626352</cx:pt>
          <cx:pt idx="13012">15.289624474898295</cx:pt>
          <cx:pt idx="13013">10.422708761670817</cx:pt>
          <cx:pt idx="13014">13.615121466977554</cx:pt>
          <cx:pt idx="13015">11.177076465908756</cx:pt>
          <cx:pt idx="13016">12.514100268633834</cx:pt>
          <cx:pt idx="13017">13.240033135060909</cx:pt>
          <cx:pt idx="13018">9.9711216572312296</cx:pt>
          <cx:pt idx="13019">10.537970964563918</cx:pt>
          <cx:pt idx="13020">10.655258628925058</cx:pt>
          <cx:pt idx="13021">10.732220649408275</cx:pt>
          <cx:pt idx="13022">13.956085256016731</cx:pt>
          <cx:pt idx="13023">11.628090107129051</cx:pt>
          <cx:pt idx="13024">14.834608146000564</cx:pt>
          <cx:pt idx="13025">13.10693899655131</cx:pt>
          <cx:pt idx="13026">14.460930867672676</cx:pt>
          <cx:pt idx="13027">10.410195186553921</cx:pt>
          <cx:pt idx="13028">12.87571542340949</cx:pt>
          <cx:pt idx="13029">11.659678207025289</cx:pt>
          <cx:pt idx="13030">10.509500516122756</cx:pt>
          <cx:pt idx="13031">12.557232830224141</cx:pt>
          <cx:pt idx="13032">10.423602858904387</cx:pt>
          <cx:pt idx="13033">9.9274879418996935</cx:pt>
          <cx:pt idx="13034">13.642566259149106</cx:pt>
          <cx:pt idx="13035">12.512990604446477</cx:pt>
          <cx:pt idx="13036">10.52809000514805</cx:pt>
          <cx:pt idx="13037">11.449541637297701</cx:pt>
          <cx:pt idx="13038">12.164178714237302</cx:pt>
          <cx:pt idx="13039">12.290316347631732</cx:pt>
          <cx:pt idx="13040">11.148126800673245</cx:pt>
          <cx:pt idx="13041">13.834208543031858</cx:pt>
          <cx:pt idx="13042">12.319562381391972</cx:pt>
          <cx:pt idx="13043">10.042888494226373</cx:pt>
          <cx:pt idx="13044">12.722352842537129</cx:pt>
          <cx:pt idx="13045">9.9916466276875333</cx:pt>
          <cx:pt idx="13046">11.746278085671875</cx:pt>
          <cx:pt idx="13047">11.950100669942731</cx:pt>
          <cx:pt idx="13048">14.210348025323485</cx:pt>
          <cx:pt idx="13049">11.042943018622518</cx:pt>
          <cx:pt idx="13050">12.540143781138202</cx:pt>
          <cx:pt idx="13051">12.181311497534594</cx:pt>
          <cx:pt idx="13052">12.993972739513843</cx:pt>
          <cx:pt idx="13053">10.912953817962542</cx:pt>
          <cx:pt idx="13054">9.6578639387234499</cx:pt>
          <cx:pt idx="13055">11.479198378411844</cx:pt>
          <cx:pt idx="13056">12.76544508630527</cx:pt>
          <cx:pt idx="13057">10.112016778398234</cx:pt>
          <cx:pt idx="13058">16.005691197858727</cx:pt>
          <cx:pt idx="13059">13.329931550363925</cx:pt>
          <cx:pt idx="13060">14.041535479464839</cx:pt>
          <cx:pt idx="13061">13.77966247755505</cx:pt>
          <cx:pt idx="13062">12.582016371468299</cx:pt>
          <cx:pt idx="13063">11.718225470573733</cx:pt>
          <cx:pt idx="13064">10.792211687163961</cx:pt>
          <cx:pt idx="13065">13.972045016455009</cx:pt>
          <cx:pt idx="13066">11.415827083353205</cx:pt>
          <cx:pt idx="13067">9.9988606510081866</cx:pt>
          <cx:pt idx="13068">13.102691444145048</cx:pt>
          <cx:pt idx="13069">10.957112170590342</cx:pt>
          <cx:pt idx="13070">13.802454577357514</cx:pt>
          <cx:pt idx="13071">10.612502001655944</cx:pt>
          <cx:pt idx="13072">12.228510173750673</cx:pt>
          <cx:pt idx="13073">11.764880389488802</cx:pt>
          <cx:pt idx="13074">12.658449880512135</cx:pt>
          <cx:pt idx="13075">12.889456676435929</cx:pt>
          <cx:pt idx="13076">14.789382646847999</cx:pt>
          <cx:pt idx="13077">13.259959750417165</cx:pt>
          <cx:pt idx="13078">13.199844317608362</cx:pt>
          <cx:pt idx="13079">10.423890413510257</cx:pt>
          <cx:pt idx="13080">13.23209912291804</cx:pt>
          <cx:pt idx="13081">9.9166082227566346</cx:pt>
          <cx:pt idx="13082">8.0997306934419981</cx:pt>
          <cx:pt idx="13083">12.573506791283501</cx:pt>
          <cx:pt idx="13084">10.726701923080944</cx:pt>
          <cx:pt idx="13085">13.259297718016379</cx:pt>
          <cx:pt idx="13086">12.251444774906107</cx:pt>
          <cx:pt idx="13087">9.0797126620002633</cx:pt>
          <cx:pt idx="13088">13.806147783117549</cx:pt>
          <cx:pt idx="13089">11.957846223642681</cx:pt>
          <cx:pt idx="13090">11.591054555758532</cx:pt>
          <cx:pt idx="13091">12.437656444019334</cx:pt>
          <cx:pt idx="13092">11.49030908550397</cx:pt>
          <cx:pt idx="13093">12.172549662845755</cx:pt>
          <cx:pt idx="13094">11.824977706270328</cx:pt>
          <cx:pt idx="13095">10.739777846041454</cx:pt>
          <cx:pt idx="13096">14.009949969518342</cx:pt>
          <cx:pt idx="13097">10.974038107042915</cx:pt>
          <cx:pt idx="13098">12.635145388387977</cx:pt>
          <cx:pt idx="13099">13.686854860891856</cx:pt>
          <cx:pt idx="13100">12.568888551827239</cx:pt>
          <cx:pt idx="13101">13.204069612331066</cx:pt>
          <cx:pt idx="13102">13.021486645121291</cx:pt>
          <cx:pt idx="13103">14.52169037501273</cx:pt>
          <cx:pt idx="13104">12.01122691729949</cx:pt>
          <cx:pt idx="13105">11.063800164605487</cx:pt>
          <cx:pt idx="13106">11.672413968833997</cx:pt>
          <cx:pt idx="13107">11.246022454119187</cx:pt>
          <cx:pt idx="13108">11.488027190164766</cx:pt>
          <cx:pt idx="13109">15.051587453058577</cx:pt>
          <cx:pt idx="13110">10.911394375906054</cx:pt>
          <cx:pt idx="13111">12.470060153982816</cx:pt>
          <cx:pt idx="13112">11.604332738354659</cx:pt>
          <cx:pt idx="13113">13.454370688414375</cx:pt>
          <cx:pt idx="13114">12.073797757992613</cx:pt>
          <cx:pt idx="13115">13.863173986871447</cx:pt>
          <cx:pt idx="13116">12.6378251473798</cx:pt>
          <cx:pt idx="13117">10.144664168451964</cx:pt>
          <cx:pt idx="13118">11.976561090501894</cx:pt>
          <cx:pt idx="13119">13.375118360461418</cx:pt>
          <cx:pt idx="13120">14.346382590124829</cx:pt>
          <cx:pt idx="13121">10.268137397144489</cx:pt>
          <cx:pt idx="13122">11.930297465083811</cx:pt>
          <cx:pt idx="13123">13.701075625577653</cx:pt>
          <cx:pt idx="13124">14.271525009493034</cx:pt>
          <cx:pt idx="13125">11.685568935117647</cx:pt>
          <cx:pt idx="13126">13.976137199610145</cx:pt>
          <cx:pt idx="13127">11.685370786448232</cx:pt>
          <cx:pt idx="13128">12.932904182137955</cx:pt>
          <cx:pt idx="13129">11.508849682984957</cx:pt>
          <cx:pt idx="13130">10.936692964972801</cx:pt>
          <cx:pt idx="13131">11.295635816902346</cx:pt>
          <cx:pt idx="13132">10.443735383616776</cx:pt>
          <cx:pt idx="13133">15.548357349236694</cx:pt>
          <cx:pt idx="13134">8.9830791607601093</cx:pt>
          <cx:pt idx="13135">15.027250568412216</cx:pt>
          <cx:pt idx="13136">11.836254957800717</cx:pt>
          <cx:pt idx="13137">11.284546011315381</cx:pt>
          <cx:pt idx="13138">12.475455362628839</cx:pt>
          <cx:pt idx="13139">14.360526007888573</cx:pt>
          <cx:pt idx="13140">11.460847605880611</cx:pt>
          <cx:pt idx="13141">10.628839000762582</cx:pt>
          <cx:pt idx="13142">13.395169276569655</cx:pt>
          <cx:pt idx="13143">14.560955436000578</cx:pt>
          <cx:pt idx="13144">10.290613394372993</cx:pt>
          <cx:pt idx="13145">11.398589054529367</cx:pt>
          <cx:pt idx="13146">11.52997615211436</cx:pt>
          <cx:pt idx="13147">14.611222457997247</cx:pt>
          <cx:pt idx="13148">13.864883332734605</cx:pt>
          <cx:pt idx="13149">13.198253724250666</cx:pt>
          <cx:pt idx="13150">12.000127730663232</cx:pt>
          <cx:pt idx="13151">12.967279161784671</cx:pt>
          <cx:pt idx="13152">11.812019770658461</cx:pt>
          <cx:pt idx="13153">12.191684558979299</cx:pt>
          <cx:pt idx="13154">11.237831981566069</cx:pt>
          <cx:pt idx="13155">12.219827699108851</cx:pt>
          <cx:pt idx="13156">13.825108595252592</cx:pt>
          <cx:pt idx="13157">13.528776630868647</cx:pt>
          <cx:pt idx="13158">10.601310706628613</cx:pt>
          <cx:pt idx="13159">12.856446019008798</cx:pt>
          <cx:pt idx="13160">13.060668778987527</cx:pt>
          <cx:pt idx="13161">9.7766046644964657</cx:pt>
          <cx:pt idx="13162">13.222354645567865</cx:pt>
          <cx:pt idx="13163">13.824861321231735</cx:pt>
          <cx:pt idx="13164">11.946484253997076</cx:pt>
          <cx:pt idx="13165">13.287382775651485</cx:pt>
          <cx:pt idx="13166">10.578561786119034</cx:pt>
          <cx:pt idx="13167">13.315181651027542</cx:pt>
          <cx:pt idx="13168">11.755723456369296</cx:pt>
          <cx:pt idx="13169">11.622492311045914</cx:pt>
          <cx:pt idx="13170">11.4975430318443</cx:pt>
          <cx:pt idx="13171">13.264539149054867</cx:pt>
          <cx:pt idx="13172">12.326725664933551</cx:pt>
          <cx:pt idx="13173">13.005889247113576</cx:pt>
          <cx:pt idx="13174">13.636328490515751</cx:pt>
          <cx:pt idx="13175">11.155990281260243</cx:pt>
          <cx:pt idx="13176">11.864779102522032</cx:pt>
          <cx:pt idx="13177">12.308347708487393</cx:pt>
          <cx:pt idx="13178">10.325000083745552</cx:pt>
          <cx:pt idx="13179">13.162854255348837</cx:pt>
          <cx:pt idx="13180">13.990864734907296</cx:pt>
          <cx:pt idx="13181">13.942048612748042</cx:pt>
          <cx:pt idx="13182">12.660137639868994</cx:pt>
          <cx:pt idx="13183">12.756294182017749</cx:pt>
          <cx:pt idx="13184">14.467124400178109</cx:pt>
          <cx:pt idx="13185">10.893020641020142</cx:pt>
          <cx:pt idx="13186">11.837113072745487</cx:pt>
          <cx:pt idx="13187">13.284807826643691</cx:pt>
          <cx:pt idx="13188">10.976415205622921</cx:pt>
          <cx:pt idx="13189">12.556969092095446</cx:pt>
          <cx:pt idx="13190">15.271202236265085</cx:pt>
          <cx:pt idx="13191">11.101007877171879</cx:pt>
          <cx:pt idx="13192">11.748646863475697</cx:pt>
          <cx:pt idx="13193">11.052006946175405</cx:pt>
          <cx:pt idx="13194">11.332094260794994</cx:pt>
          <cx:pt idx="13195">13.626341783666852</cx:pt>
          <cx:pt idx="13196">14.338338619724301</cx:pt>
          <cx:pt idx="13197">11.443931588611017</cx:pt>
          <cx:pt idx="13198">14.436998438455083</cx:pt>
          <cx:pt idx="13199">12.420037376926043</cx:pt>
          <cx:pt idx="13200">11.972001030710798</cx:pt>
          <cx:pt idx="13201">12.174326709238915</cx:pt>
          <cx:pt idx="13202">12.725612005357828</cx:pt>
          <cx:pt idx="13203">12.019231809242898</cx:pt>
          <cx:pt idx="13204">9.6901846678783805</cx:pt>
          <cx:pt idx="13205">11.998234440843541</cx:pt>
          <cx:pt idx="13206">13.609193312095973</cx:pt>
          <cx:pt idx="13207">13.469507654530211</cx:pt>
          <cx:pt idx="13208">10.374305675529218</cx:pt>
          <cx:pt idx="13209">11.818475816367082</cx:pt>
          <cx:pt idx="13210">12.454998748481811</cx:pt>
          <cx:pt idx="13211">11.020528897064068</cx:pt>
          <cx:pt idx="13212">9.5852795423729678</cx:pt>
          <cx:pt idx="13213">10.739199509335302</cx:pt>
          <cx:pt idx="13214">14.52321020061092</cx:pt>
          <cx:pt idx="13215">13.75850133052028</cx:pt>
          <cx:pt idx="13216">14.067370648014075</cx:pt>
          <cx:pt idx="13217">14.239305343933017</cx:pt>
          <cx:pt idx="13218">13.297579364279942</cx:pt>
          <cx:pt idx="13219">9.4400479064443541</cx:pt>
          <cx:pt idx="13220">12.168271888096745</cx:pt>
          <cx:pt idx="13221">13.153079085963734</cx:pt>
          <cx:pt idx="13222">11.413046795326883</cx:pt>
          <cx:pt idx="13223">12.21803628709092</cx:pt>
          <cx:pt idx="13224">13.992535323095211</cx:pt>
          <cx:pt idx="13225">13.230148130172173</cx:pt>
          <cx:pt idx="13226">12.995352189672317</cx:pt>
          <cx:pt idx="13227">12.481800017345273</cx:pt>
          <cx:pt idx="13228">11.183528663438505</cx:pt>
          <cx:pt idx="13229">13.210610998054195</cx:pt>
          <cx:pt idx="13230">11.217100436046115</cx:pt>
          <cx:pt idx="13231">10.668953720883707</cx:pt>
          <cx:pt idx="13232">11.268389716054111</cx:pt>
          <cx:pt idx="13233">12.37420475939644</cx:pt>
          <cx:pt idx="13234">11.972498827431078</cx:pt>
          <cx:pt idx="13235">12.808271312586982</cx:pt>
          <cx:pt idx="13236">10.713061312503093</cx:pt>
          <cx:pt idx="13237">13.69666604411155</cx:pt>
          <cx:pt idx="13238">12.090742558385273</cx:pt>
          <cx:pt idx="13239">9.5718122978930555</cx:pt>
          <cx:pt idx="13240">11.409830417577586</cx:pt>
          <cx:pt idx="13241">12.229362876488103</cx:pt>
          <cx:pt idx="13242">11.685720179504758</cx:pt>
          <cx:pt idx="13243">13.90217307431427</cx:pt>
          <cx:pt idx="13244">12.307417380005399</cx:pt>
          <cx:pt idx="13245">10.307634919316554</cx:pt>
          <cx:pt idx="13246">13.733322455256129</cx:pt>
          <cx:pt idx="13247">12.488876771912368</cx:pt>
          <cx:pt idx="13248">10.087462309468126</cx:pt>
          <cx:pt idx="13249">11.878026462746456</cx:pt>
          <cx:pt idx="13250">11.262793170408576</cx:pt>
          <cx:pt idx="13251">11.107728100481333</cx:pt>
          <cx:pt idx="13252">12.592747644120962</cx:pt>
          <cx:pt idx="13253">7.4831646317252121</cx:pt>
          <cx:pt idx="13254">12.75153773952732</cx:pt>
          <cx:pt idx="13255">10.364826789284747</cx:pt>
          <cx:pt idx="13256">10.434413315685074</cx:pt>
          <cx:pt idx="13257">12.650070158961784</cx:pt>
          <cx:pt idx="13258">11.875768863714276</cx:pt>
          <cx:pt idx="13259">12.109032303471009</cx:pt>
          <cx:pt idx="13260">12.69354876030649</cx:pt>
          <cx:pt idx="13261">9.6464675791567416</cx:pt>
          <cx:pt idx="13262">10.752457552171498</cx:pt>
          <cx:pt idx="13263">12.227869167107308</cx:pt>
          <cx:pt idx="13264">12.180831504365742</cx:pt>
          <cx:pt idx="13265">14.119297355905562</cx:pt>
          <cx:pt idx="13266">11.663463778004624</cx:pt>
          <cx:pt idx="13267">9.5736160840918476</cx:pt>
          <cx:pt idx="13268">13.38692086402367</cx:pt>
          <cx:pt idx="13269">10.136036214078738</cx:pt>
          <cx:pt idx="13270">14.839984589775064</cx:pt>
          <cx:pt idx="13271">11.23840942628256</cx:pt>
          <cx:pt idx="13272">11.533716775357282</cx:pt>
          <cx:pt idx="13273">12.553345376360516</cx:pt>
          <cx:pt idx="13274">11.894787141832513</cx:pt>
          <cx:pt idx="13275">14.45666308998458</cx:pt>
          <cx:pt idx="13276">15.016066190579688</cx:pt>
          <cx:pt idx="13277">12.519922646859708</cx:pt>
          <cx:pt idx="13278">11.137236364260637</cx:pt>
          <cx:pt idx="13279">11.080568560244965</cx:pt>
          <cx:pt idx="13280">11.975082202665835</cx:pt>
          <cx:pt idx="13281">12.695241053480796</cx:pt>
          <cx:pt idx="13282">12.692113057971806</cx:pt>
          <cx:pt idx="13283">11.244588967832039</cx:pt>
          <cx:pt idx="13284">12.968229926146478</cx:pt>
          <cx:pt idx="13285">10.322637531838943</cx:pt>
          <cx:pt idx="13286">10.094421061341414</cx:pt>
          <cx:pt idx="13287">13.906452719079381</cx:pt>
          <cx:pt idx="13288">13.600010739793246</cx:pt>
          <cx:pt idx="13289">13.609656465346099</cx:pt>
          <cx:pt idx="13290">10.615043958685407</cx:pt>
          <cx:pt idx="13291">11.831068897756571</cx:pt>
          <cx:pt idx="13292">10.612539504106531</cx:pt>
          <cx:pt idx="13293">12.799436825708367</cx:pt>
          <cx:pt idx="13294">10.694456236145891</cx:pt>
          <cx:pt idx="13295">11.188417919379177</cx:pt>
          <cx:pt idx="13296">9.6104937220138833</cx:pt>
          <cx:pt idx="13297">14.268023121385166</cx:pt>
          <cx:pt idx="13298">13.384603539123043</cx:pt>
          <cx:pt idx="13299">11.506849291433818</cx:pt>
          <cx:pt idx="13300">14.800609046717744</cx:pt>
          <cx:pt idx="13301">10.099415960623412</cx:pt>
          <cx:pt idx="13302">9.3716620696514976</cx:pt>
          <cx:pt idx="13303">14.501924174697848</cx:pt>
          <cx:pt idx="13304">12.089398459503764</cx:pt>
          <cx:pt idx="13305">12.872097937689869</cx:pt>
          <cx:pt idx="13306">13.50314418222599</cx:pt>
          <cx:pt idx="13307">11.980611368356298</cx:pt>
          <cx:pt idx="13308">14.859982557563129</cx:pt>
          <cx:pt idx="13309">12.953079628298834</cx:pt>
          <cx:pt idx="13310">10.693464429413535</cx:pt>
          <cx:pt idx="13311">15.001847408978856</cx:pt>
          <cx:pt idx="13312">14.931090651943709</cx:pt>
          <cx:pt idx="13313">12.642811449462039</cx:pt>
          <cx:pt idx="13314">10.063767790843684</cx:pt>
          <cx:pt idx="13315">13.079315025116188</cx:pt>
          <cx:pt idx="13316">11.052539885598563</cx:pt>
          <cx:pt idx="13317">11.11336172256698</cx:pt>
          <cx:pt idx="13318">10.58606892296851</cx:pt>
          <cx:pt idx="13319">13.475062992500979</cx:pt>
          <cx:pt idx="13320">14.806980535398875</cx:pt>
          <cx:pt idx="13321">12.018504020953628</cx:pt>
          <cx:pt idx="13322">11.596625255483408</cx:pt>
          <cx:pt idx="13323">12.818632812756084</cx:pt>
          <cx:pt idx="13324">12.6367998948534</cx:pt>
          <cx:pt idx="13325">12.476171564867791</cx:pt>
          <cx:pt idx="13326">14.365254434497212</cx:pt>
          <cx:pt idx="13327">11.992944014307488</cx:pt>
          <cx:pt idx="13328">13.473553607546332</cx:pt>
          <cx:pt idx="13329">11.80652133605191</cx:pt>
          <cx:pt idx="13330">12.797426372229848</cx:pt>
          <cx:pt idx="13331">11.598010792096463</cx:pt>
          <cx:pt idx="13332">10.295972688488037</cx:pt>
          <cx:pt idx="13333">11.858683362658713</cx:pt>
          <cx:pt idx="13334">13.066224763178468</cx:pt>
          <cx:pt idx="13335">12.973064637986573</cx:pt>
          <cx:pt idx="13336">10.768801179145347</cx:pt>
          <cx:pt idx="13337">13.7701508811521</cx:pt>
          <cx:pt idx="13338">11.175418082858821</cx:pt>
          <cx:pt idx="13339">11.140161213012446</cx:pt>
          <cx:pt idx="13340">15.200937780403072</cx:pt>
          <cx:pt idx="13341">12.412109567666398</cx:pt>
          <cx:pt idx="13342">10.995957836416325</cx:pt>
          <cx:pt idx="13343">11.230366826424737</cx:pt>
          <cx:pt idx="13344">10.082311790858984</cx:pt>
          <cx:pt idx="13345">9.973056428263245</cx:pt>
          <cx:pt idx="13346">13.713837321228967</cx:pt>
          <cx:pt idx="13347">12.002931111175004</cx:pt>
          <cx:pt idx="13348">11.860360462375484</cx:pt>
          <cx:pt idx="13349">10.262068741278219</cx:pt>
          <cx:pt idx="13350">12.704016317601381</cx:pt>
          <cx:pt idx="13351">11.856952574944318</cx:pt>
          <cx:pt idx="13352">12.465704013028921</cx:pt>
          <cx:pt idx="13353">12.905623385374797</cx:pt>
          <cx:pt idx="13354">13.352058581945794</cx:pt>
          <cx:pt idx="13355">16.385149392945635</cx:pt>
          <cx:pt idx="13356">11.260675981852618</cx:pt>
          <cx:pt idx="13357">12.266972872017643</cx:pt>
          <cx:pt idx="13358">12.413387881445118</cx:pt>
          <cx:pt idx="13359">14.413584689676831</cx:pt>
          <cx:pt idx="13360">10.719252680403532</cx:pt>
          <cx:pt idx="13361">10.077384333058623</cx:pt>
          <cx:pt idx="13362">11.536631050651161</cx:pt>
          <cx:pt idx="13363">12.696535775478281</cx:pt>
          <cx:pt idx="13364">11.892565859995958</cx:pt>
          <cx:pt idx="13365">10.755422773000328</cx:pt>
          <cx:pt idx="13366">16.113566867229906</cx:pt>
          <cx:pt idx="13367">15.072668493586953</cx:pt>
          <cx:pt idx="13368">10.473605159740995</cx:pt>
          <cx:pt idx="13369">12.518569348549621</cx:pt>
          <cx:pt idx="13370">11.206543509984989</cx:pt>
          <cx:pt idx="13371">11.846664800293567</cx:pt>
          <cx:pt idx="13372">15.199547354698792</cx:pt>
          <cx:pt idx="13373">14.275651199510216</cx:pt>
          <cx:pt idx="13374">12.594801783979948</cx:pt>
          <cx:pt idx="13375">11.767704606146079</cx:pt>
          <cx:pt idx="13376">12.807747677582086</cx:pt>
          <cx:pt idx="13377">12.029274086392993</cx:pt>
          <cx:pt idx="13378">12.10979382735812</cx:pt>
          <cx:pt idx="13379">12.411067506488976</cx:pt>
          <cx:pt idx="13380">11.425582066037045</cx:pt>
          <cx:pt idx="13381">9.9883770674550405</cx:pt>
          <cx:pt idx="13382">14.100283002854669</cx:pt>
          <cx:pt idx="13383">16.802544913764713</cx:pt>
          <cx:pt idx="13384">12.764334482867202</cx:pt>
          <cx:pt idx="13385">13.733164113420047</cx:pt>
          <cx:pt idx="13386">15.986186735667687</cx:pt>
          <cx:pt idx="13387">15.576536686880468</cx:pt>
          <cx:pt idx="13388">13.163290704673596</cx:pt>
          <cx:pt idx="13389">12.723024068465334</cx:pt>
          <cx:pt idx="13390">11.278140195880436</cx:pt>
          <cx:pt idx="13391">10.441345927905404</cx:pt>
          <cx:pt idx="13392">12.642070091855414</cx:pt>
          <cx:pt idx="13393">10.434311133659348</cx:pt>
          <cx:pt idx="13394">14.352178892547114</cx:pt>
          <cx:pt idx="13395">13.020783406062719</cx:pt>
          <cx:pt idx="13396">13.791300210436043</cx:pt>
          <cx:pt idx="13397">9.4909030211208929</cx:pt>
          <cx:pt idx="13398">12.186660236682403</cx:pt>
          <cx:pt idx="13399">14.42947429997448</cx:pt>
          <cx:pt idx="13400">13.561402867452806</cx:pt>
          <cx:pt idx="13401">13.684327340614525</cx:pt>
          <cx:pt idx="13402">11.794245068976576</cx:pt>
          <cx:pt idx="13403">13.842370516804635</cx:pt>
          <cx:pt idx="13404">11.031907488334223</cx:pt>
          <cx:pt idx="13405">12.49307656742031</cx:pt>
          <cx:pt idx="13406">11.890709336610191</cx:pt>
          <cx:pt idx="13407">13.124500960388698</cx:pt>
          <cx:pt idx="13408">13.37989619581718</cx:pt>
          <cx:pt idx="13409">13.571300065214794</cx:pt>
          <cx:pt idx="13410">11.427488204360237</cx:pt>
          <cx:pt idx="13411">10.808566098579414</cx:pt>
          <cx:pt idx="13412">12.614279146783186</cx:pt>
          <cx:pt idx="13413">11.975422967360039</cx:pt>
          <cx:pt idx="13414">9.6296320596820948</cx:pt>
          <cx:pt idx="13415">12.721837263355377</cx:pt>
          <cx:pt idx="13416">11.65501948402312</cx:pt>
          <cx:pt idx="13417">10.929390190183044</cx:pt>
          <cx:pt idx="13418">12.562605998878089</cx:pt>
          <cx:pt idx="13419">12.593647306695024</cx:pt>
          <cx:pt idx="13420">10.409482272481826</cx:pt>
          <cx:pt idx="13421">12.669187853848296</cx:pt>
          <cx:pt idx="13422">11.281892377491477</cx:pt>
          <cx:pt idx="13423">12.984721965335975</cx:pt>
          <cx:pt idx="13424">10.797796696433217</cx:pt>
          <cx:pt idx="13425">11.226046959418289</cx:pt>
          <cx:pt idx="13426">11.743426524954861</cx:pt>
          <cx:pt idx="13427">14.463233526670026</cx:pt>
          <cx:pt idx="13428">12.201598577135154</cx:pt>
          <cx:pt idx="13429">12.013529940908874</cx:pt>
          <cx:pt idx="13430">11.601265854035761</cx:pt>
          <cx:pt idx="13431">14.002687753555028</cx:pt>
          <cx:pt idx="13432">16.621976015078683</cx:pt>
          <cx:pt idx="13433">11.9739247038501</cx:pt>
          <cx:pt idx="13434">14.368720338359877</cx:pt>
          <cx:pt idx="13435">10.795240305738115</cx:pt>
          <cx:pt idx="13436">10.874117595815591</cx:pt>
          <cx:pt idx="13437">14.039796532123457</cx:pt>
          <cx:pt idx="13438">13.89805596580527</cx:pt>
          <cx:pt idx="13439">11.529956738748389</cx:pt>
          <cx:pt idx="13440">11.233417071906199</cx:pt>
          <cx:pt idx="13441">11.238837314088888</cx:pt>
          <cx:pt idx="13442">10.919439345551599</cx:pt>
          <cx:pt idx="13443">15.180268738162075</cx:pt>
          <cx:pt idx="13444">15.72056315617492</cx:pt>
          <cx:pt idx="13445">11.608997972431633</cx:pt>
          <cx:pt idx="13446">11.717904921506763</cx:pt>
          <cx:pt idx="13447">14.549088273657265</cx:pt>
          <cx:pt idx="13448">13.005307286475603</cx:pt>
          <cx:pt idx="13449">10.506578283633267</cx:pt>
          <cx:pt idx="13450">12.428649034920715</cx:pt>
          <cx:pt idx="13451">11.542773648474245</cx:pt>
          <cx:pt idx="13452">12.769713094843198</cx:pt>
          <cx:pt idx="13453">15.626552577136044</cx:pt>
          <cx:pt idx="13454">11.696676496521979</cx:pt>
          <cx:pt idx="13455">11.44565652675038</cx:pt>
          <cx:pt idx="13456">12.654549412553628</cx:pt>
          <cx:pt idx="13457">11.742664092103297</cx:pt>
          <cx:pt idx="13458">10.858134098433569</cx:pt>
          <cx:pt idx="13459">13.968288085900213</cx:pt>
          <cx:pt idx="13460">10.520397361645477</cx:pt>
          <cx:pt idx="13461">11.229562503693941</cx:pt>
          <cx:pt idx="13462">10.212845120755928</cx:pt>
          <cx:pt idx="13463">12.58019209813644</cx:pt>
          <cx:pt idx="13464">11.129707777957583</cx:pt>
          <cx:pt idx="13465">13.737818910766775</cx:pt>
          <cx:pt idx="13466">12.738666819765388</cx:pt>
          <cx:pt idx="13467">12.420189390338287</cx:pt>
          <cx:pt idx="13468">13.289503023394268</cx:pt>
          <cx:pt idx="13469">14.056891984515948</cx:pt>
          <cx:pt idx="13470">13.258919587779575</cx:pt>
          <cx:pt idx="13471">13.959103796676157</cx:pt>
          <cx:pt idx="13472">12.270262650723955</cx:pt>
          <cx:pt idx="13473">11.609898131951281</cx:pt>
          <cx:pt idx="13474">12.590079038355393</cx:pt>
          <cx:pt idx="13475">11.49965484461274</cx:pt>
          <cx:pt idx="13476">11.891181033032192</cx:pt>
          <cx:pt idx="13477">11.690265316529821</cx:pt>
          <cx:pt idx="13478">13.119484794511564</cx:pt>
          <cx:pt idx="13479">12.892400179870922</cx:pt>
          <cx:pt idx="13480">11.893957597776705</cx:pt>
          <cx:pt idx="13481">12.651576856508736</cx:pt>
          <cx:pt idx="13482">13.331757688210335</cx:pt>
          <cx:pt idx="13483">9.1548582823590969</cx:pt>
          <cx:pt idx="13484">12.355440741567508</cx:pt>
          <cx:pt idx="13485">12.450412068413689</cx:pt>
          <cx:pt idx="13486">15.108263686931771</cx:pt>
          <cx:pt idx="13487">13.61917212341176</cx:pt>
          <cx:pt idx="13488">9.400971657397708</cx:pt>
          <cx:pt idx="13489">11.53072457772258</cx:pt>
          <cx:pt idx="13490">10.426820800187119</cx:pt>
          <cx:pt idx="13491">12.023884130131426</cx:pt>
          <cx:pt idx="13492">12.524675261491382</cx:pt>
          <cx:pt idx="13493">12.510906145492957</cx:pt>
          <cx:pt idx="13494">12.80878910414088</cx:pt>
          <cx:pt idx="13495">11.847601646118711</cx:pt>
          <cx:pt idx="13496">11.30639675115045</cx:pt>
          <cx:pt idx="13497">9.4720097241454866</cx:pt>
          <cx:pt idx="13498">12.858645603166828</cx:pt>
          <cx:pt idx="13499">16.738478010645789</cx:pt>
          <cx:pt idx="13500">11.949760531279408</cx:pt>
          <cx:pt idx="13501">10.61656916267826</cx:pt>
          <cx:pt idx="13502">11.976241800557606</cx:pt>
          <cx:pt idx="13503">11.510457602776949</cx:pt>
          <cx:pt idx="13504">12.709448405387642</cx:pt>
          <cx:pt idx="13505">14.58354572245797</cx:pt>
          <cx:pt idx="13506">12.701916690728028</cx:pt>
          <cx:pt idx="13507">11.997840925600244</cx:pt>
          <cx:pt idx="13508">12.81618528312818</cx:pt>
          <cx:pt idx="13509">12.409379115919403</cx:pt>
          <cx:pt idx="13510">11.648873327890355</cx:pt>
          <cx:pt idx="13511">10.669240091183877</cx:pt>
          <cx:pt idx="13512">12.980993890518651</cx:pt>
          <cx:pt idx="13513">13.994538240372648</cx:pt>
          <cx:pt idx="13514">13.184074008280783</cx:pt>
          <cx:pt idx="13515">11.866846922148286</cx:pt>
          <cx:pt idx="13516">12.129559291743739</cx:pt>
          <cx:pt idx="13517">11.136261888896565</cx:pt>
          <cx:pt idx="13518">11.366093419186766</cx:pt>
          <cx:pt idx="13519">13.012680856718509</cx:pt>
          <cx:pt idx="13520">13.008448745013609</cx:pt>
          <cx:pt idx="13521">9.5275024715918502</cx:pt>
          <cx:pt idx="13522">10.467274251363149</cx:pt>
          <cx:pt idx="13523">14.819861866957302</cx:pt>
          <cx:pt idx="13524">13.778581157912964</cx:pt>
          <cx:pt idx="13525">16.008294143746191</cx:pt>
          <cx:pt idx="13526">15.182200160661317</cx:pt>
          <cx:pt idx="13527">10.019558572855797</cx:pt>
          <cx:pt idx="13528">12.085877941930598</cx:pt>
          <cx:pt idx="13529">10.36442506273626</cx:pt>
          <cx:pt idx="13530">14.568277133256466</cx:pt>
          <cx:pt idx="13531">13.600849198989351</cx:pt>
          <cx:pt idx="13532">11.709036062174555</cx:pt>
          <cx:pt idx="13533">12.489598403201631</cx:pt>
          <cx:pt idx="13534">14.145666227474289</cx:pt>
          <cx:pt idx="13535">12.608119003824621</cx:pt>
          <cx:pt idx="13536">14.041793442310777</cx:pt>
          <cx:pt idx="13537">11.815552750787722</cx:pt>
          <cx:pt idx="13538">13.418808443105913</cx:pt>
          <cx:pt idx="13539">13.541650292574504</cx:pt>
          <cx:pt idx="13540">12.778595751043207</cx:pt>
          <cx:pt idx="13541">12.165578777280334</cx:pt>
          <cx:pt idx="13542">10.804930420465228</cx:pt>
          <cx:pt idx="13543">10.463625230002952</cx:pt>
          <cx:pt idx="13544">12.97630496318251</cx:pt>
          <cx:pt idx="13545">12.401799618297602</cx:pt>
          <cx:pt idx="13546">14.950998628028994</cx:pt>
          <cx:pt idx="13547">13.293663239384459</cx:pt>
          <cx:pt idx="13548">11.649294627597762</cx:pt>
          <cx:pt idx="13549">12.65013468724749</cx:pt>
          <cx:pt idx="13550">14.867432156607061</cx:pt>
          <cx:pt idx="13551">13.694600644751642</cx:pt>
          <cx:pt idx="13552">8.8866404101771757</cx:pt>
          <cx:pt idx="13553">16.284307498278853</cx:pt>
          <cx:pt idx="13554">10.970347393918329</cx:pt>
          <cx:pt idx="13555">12.593616218387307</cx:pt>
          <cx:pt idx="13556">11.641648817682849</cx:pt>
          <cx:pt idx="13557">12.925795924734185</cx:pt>
          <cx:pt idx="13558">11.5355166852182</cx:pt>
          <cx:pt idx="13559">10.042376988561283</cx:pt>
          <cx:pt idx="13560">11.699437292053968</cx:pt>
          <cx:pt idx="13561">13.260935426758664</cx:pt>
          <cx:pt idx="13562">13.688296854179205</cx:pt>
          <cx:pt idx="13563">10.587067277178519</cx:pt>
          <cx:pt idx="13564">11.549415880343137</cx:pt>
          <cx:pt idx="13565">11.903971241995089</cx:pt>
          <cx:pt idx="13566">14.476457007118032</cx:pt>
          <cx:pt idx="13567">13.282382759237127</cx:pt>
          <cx:pt idx="13568">11.89667719361233</cx:pt>
          <cx:pt idx="13569">12.797188966988713</cx:pt>
          <cx:pt idx="13570">14.167838495423691</cx:pt>
          <cx:pt idx="13571">10.882867834221088</cx:pt>
          <cx:pt idx="13572">12.072876732891327</cx:pt>
          <cx:pt idx="13573">13.059865924814899</cx:pt>
          <cx:pt idx="13574">11.636495178363433</cx:pt>
          <cx:pt idx="13575">9.8116266013103761</cx:pt>
          <cx:pt idx="13576">11.937984057467094</cx:pt>
          <cx:pt idx="13577">11.348070586364933</cx:pt>
          <cx:pt idx="13578">13.515233223143079</cx:pt>
          <cx:pt idx="13579">12.90773364634426</cx:pt>
          <cx:pt idx="13580">14.088157951347201</cx:pt>
          <cx:pt idx="13581">10.843948578281502</cx:pt>
          <cx:pt idx="13582">10.120706700515854</cx:pt>
          <cx:pt idx="13583">12.233167582352694</cx:pt>
          <cx:pt idx="13584">11.505777365797018</cx:pt>
          <cx:pt idx="13585">12.8959381043354</cx:pt>
          <cx:pt idx="13586">13.166845181181008</cx:pt>
          <cx:pt idx="13587">9.3944986933437242</cx:pt>
          <cx:pt idx="13588">13.062570344506893</cx:pt>
          <cx:pt idx="13589">11.140920818616321</cx:pt>
          <cx:pt idx="13590">14.864877337161332</cx:pt>
          <cx:pt idx="13591">11.839806154932372</cx:pt>
          <cx:pt idx="13592">12.185601540276084</cx:pt>
          <cx:pt idx="13593">12.681609288673201</cx:pt>
          <cx:pt idx="13594">13.073455082239571</cx:pt>
          <cx:pt idx="13595">13.040386399081907</cx:pt>
          <cx:pt idx="13596">12.163824486955987</cx:pt>
          <cx:pt idx="13597">13.788228017529118</cx:pt>
          <cx:pt idx="13598">11.870385572048688</cx:pt>
          <cx:pt idx="13599">11.916247676475304</cx:pt>
          <cx:pt idx="13600">11.06876970924356</cx:pt>
          <cx:pt idx="13601">12.079429612490809</cx:pt>
          <cx:pt idx="13602">13.881604110947618</cx:pt>
          <cx:pt idx="13603">15.59563147931906</cx:pt>
          <cx:pt idx="13604">12.138036306496243</cx:pt>
          <cx:pt idx="13605">14.048977795410051</cx:pt>
          <cx:pt idx="13606">12.586304161055661</cx:pt>
          <cx:pt idx="13607">14.563162655645542</cx:pt>
          <cx:pt idx="13608">12.534268357754414</cx:pt>
          <cx:pt idx="13609">12.402839907060576</cx:pt>
          <cx:pt idx="13610">11.201337578267372</cx:pt>
          <cx:pt idx="13611">11.575695987855939</cx:pt>
          <cx:pt idx="13612">10.252161519395628</cx:pt>
          <cx:pt idx="13613">11.365561602691624</cx:pt>
          <cx:pt idx="13614">11.750363811205228</cx:pt>
          <cx:pt idx="13615">12.936215876848637</cx:pt>
          <cx:pt idx="13616">12.947962780713985</cx:pt>
          <cx:pt idx="13617">11.877914003998606</cx:pt>
          <cx:pt idx="13618">10.667310720876316</cx:pt>
          <cx:pt idx="13619">13.527519873733254</cx:pt>
          <cx:pt idx="13620">13.441900236996275</cx:pt>
          <cx:pt idx="13621">14.199053890923539</cx:pt>
          <cx:pt idx="13622">11.625898238056042</cx:pt>
          <cx:pt idx="13623">13.305331830581531</cx:pt>
          <cx:pt idx="13624">12.017273978442251</cx:pt>
          <cx:pt idx="13625">15.2982867813816</cx:pt>
          <cx:pt idx="13626">12.22335320539025</cx:pt>
          <cx:pt idx="13627">11.970918978943422</cx:pt>
          <cx:pt idx="13628">11.662108511528961</cx:pt>
          <cx:pt idx="13629">10.084180705906814</cx:pt>
          <cx:pt idx="13630">9.5515834662492338</cx:pt>
          <cx:pt idx="13631">12.340185969162077</cx:pt>
          <cx:pt idx="13632">11.674632665472549</cx:pt>
          <cx:pt idx="13633">15.093558924686441</cx:pt>
          <cx:pt idx="13634">12.853505099951139</cx:pt>
          <cx:pt idx="13635">12.468822471126325</cx:pt>
          <cx:pt idx="13636">13.029786285013573</cx:pt>
          <cx:pt idx="13637">11.08150552291627</cx:pt>
          <cx:pt idx="13638">11.665670170094327</cx:pt>
          <cx:pt idx="13639">15.624653405238432</cx:pt>
          <cx:pt idx="13640">11.153147211587369</cx:pt>
          <cx:pt idx="13641">12.799328190785138</cx:pt>
          <cx:pt idx="13642">9.8129495835595435</cx:pt>
          <cx:pt idx="13643">11.818679643390503</cx:pt>
          <cx:pt idx="13644">11.583946200651569</cx:pt>
          <cx:pt idx="13645">9.0924651934149079</cx:pt>
          <cx:pt idx="13646">11.18204771858032</cx:pt>
          <cx:pt idx="13647">12.87479108968758</cx:pt>
          <cx:pt idx="13648">13.117021531925007</cx:pt>
          <cx:pt idx="13649">11.580529109054194</cx:pt>
          <cx:pt idx="13650">15.59663164906895</cx:pt>
          <cx:pt idx="13651">13.228007978077407</cx:pt>
          <cx:pt idx="13652">10.857066748164725</cx:pt>
          <cx:pt idx="13653">12.258953405103618</cx:pt>
          <cx:pt idx="13654">14.980917837662233</cx:pt>
          <cx:pt idx="13655">12.822974090060503</cx:pt>
          <cx:pt idx="13656">8.0252988552279234</cx:pt>
          <cx:pt idx="13657">12.735827706677421</cx:pt>
          <cx:pt idx="13658">10.469428901041361</cx:pt>
          <cx:pt idx="13659">12.45152495915249</cx:pt>
          <cx:pt idx="13660">11.596924115421075</cx:pt>
          <cx:pt idx="13661">13.853382301706038</cx:pt>
          <cx:pt idx="13662">13.225292626910766</cx:pt>
          <cx:pt idx="13663">11.014210770295914</cx:pt>
          <cx:pt idx="13664">12.453033563525588</cx:pt>
          <cx:pt idx="13665">11.446542989022795</cx:pt>
          <cx:pt idx="13666">11.742721114638103</cx:pt>
          <cx:pt idx="13667">9.7106809472444482</cx:pt>
          <cx:pt idx="13668">10.605430230017141</cx:pt>
          <cx:pt idx="13669">15.028598301931948</cx:pt>
          <cx:pt idx="13670">11.03400007667984</cx:pt>
          <cx:pt idx="13671">9.5010280084202812</cx:pt>
          <cx:pt idx="13672">11.947213438254739</cx:pt>
          <cx:pt idx="13673">11.341238573624288</cx:pt>
          <cx:pt idx="13674">12.322894555342531</cx:pt>
          <cx:pt idx="13675">12.611120284202222</cx:pt>
          <cx:pt idx="13676">9.5046046316928017</cx:pt>
          <cx:pt idx="13677">13.496271156574419</cx:pt>
          <cx:pt idx="13678">11.341361613124841</cx:pt>
          <cx:pt idx="13679">13.060405674396574</cx:pt>
          <cx:pt idx="13680">11.092637115283591</cx:pt>
          <cx:pt idx="13681">9.8808058188331209</cx:pt>
          <cx:pt idx="13682">9.183824750179447</cx:pt>
          <cx:pt idx="13683">13.861461168161647</cx:pt>
          <cx:pt idx="13684">10.82268639911628</cx:pt>
          <cx:pt idx="13685">12.190457580792943</cx:pt>
          <cx:pt idx="13686">11.611072003736066</cx:pt>
          <cx:pt idx="13687">12.334049474054687</cx:pt>
          <cx:pt idx="13688">9.8340429429525784</cx:pt>
          <cx:pt idx="13689">13.79216573907345</cx:pt>
          <cx:pt idx="13690">10.644227672615148</cx:pt>
          <cx:pt idx="13691">12.656381589629675</cx:pt>
          <cx:pt idx="13692">14.501485071880646</cx:pt>
          <cx:pt idx="13693">13.19708450323313</cx:pt>
          <cx:pt idx="13694">10.912806410538394</cx:pt>
          <cx:pt idx="13695">14.043454803459486</cx:pt>
          <cx:pt idx="13696">11.253502617236641</cx:pt>
          <cx:pt idx="13697">11.598589254893341</cx:pt>
          <cx:pt idx="13698">16.611644935114846</cx:pt>
          <cx:pt idx="13699">10.982293932936068</cx:pt>
          <cx:pt idx="13700">14.636226892083968</cx:pt>
          <cx:pt idx="13701">10.060290325839437</cx:pt>
          <cx:pt idx="13702">13.228274031457921</cx:pt>
          <cx:pt idx="13703">12.681347739378193</cx:pt>
          <cx:pt idx="13704">14.298605025751703</cx:pt>
          <cx:pt idx="13705">12.996632135901637</cx:pt>
          <cx:pt idx="13706">12.908745411577529</cx:pt>
          <cx:pt idx="13707">12.741288369666862</cx:pt>
          <cx:pt idx="13708">9.7400863162849465</cx:pt>
          <cx:pt idx="13709">12.167752666809818</cx:pt>
          <cx:pt idx="13710">14.990521382738311</cx:pt>
          <cx:pt idx="13711">10.040533932798079</cx:pt>
          <cx:pt idx="13712">12.373414557491762</cx:pt>
          <cx:pt idx="13713">11.407721684038268</cx:pt>
          <cx:pt idx="13714">12.406002390699573</cx:pt>
          <cx:pt idx="13715">14.885086957920304</cx:pt>
          <cx:pt idx="13716">12.745132041329386</cx:pt>
          <cx:pt idx="13717">13.191719442186132</cx:pt>
          <cx:pt idx="13718">12.503568012969936</cx:pt>
          <cx:pt idx="13719">12.556871023967515</cx:pt>
          <cx:pt idx="13720">11.497425032821413</cx:pt>
          <cx:pt idx="13721">12.372824680468355</cx:pt>
          <cx:pt idx="13722">9.9231194785709018</cx:pt>
          <cx:pt idx="13723">12.808789440660835</cx:pt>
          <cx:pt idx="13724">11.459926056451177</cx:pt>
          <cx:pt idx="13725">10.10704567036832</cx:pt>
          <cx:pt idx="13726">13.447868832514404</cx:pt>
          <cx:pt idx="13727">13.156526180923485</cx:pt>
          <cx:pt idx="13728">15.526571676536499</cx:pt>
          <cx:pt idx="13729">11.535634285984589</cx:pt>
          <cx:pt idx="13730">9.2565031555013917</cx:pt>
          <cx:pt idx="13731">11.37015982405762</cx:pt>
          <cx:pt idx="13732">12.1950339519846</cx:pt>
          <cx:pt idx="13733">8.2907839878661278</cx:pt>
          <cx:pt idx="13734">10.328284944895991</cx:pt>
          <cx:pt idx="13735">10.613797236340654</cx:pt>
          <cx:pt idx="13736">14.945226420132478</cx:pt>
          <cx:pt idx="13737">12.250457102165212</cx:pt>
          <cx:pt idx="13738">12.981981923939935</cx:pt>
          <cx:pt idx="13739">12.496244756999026</cx:pt>
          <cx:pt idx="13740">10.58349208903023</cx:pt>
          <cx:pt idx="13741">11.317968037674207</cx:pt>
          <cx:pt idx="13742">12.823259131519027</cx:pt>
          <cx:pt idx="13743">10.460096483829215</cx:pt>
          <cx:pt idx="13744">11.643703058403528</cx:pt>
          <cx:pt idx="13745">13.238395567487631</cx:pt>
          <cx:pt idx="13746">12.516267671017964</cx:pt>
          <cx:pt idx="13747">15.654257175289086</cx:pt>
          <cx:pt idx="13748">13.549635143920959</cx:pt>
          <cx:pt idx="13749">13.379619738264132</cx:pt>
          <cx:pt idx="13750">11.541305800606667</cx:pt>
          <cx:pt idx="13751">13.39682279934523</cx:pt>
          <cx:pt idx="13752">13.514549069693539</cx:pt>
          <cx:pt idx="13753">10.899837647289901</cx:pt>
          <cx:pt idx="13754">12.702301558772408</cx:pt>
          <cx:pt idx="13755">11.536219160905837</cx:pt>
          <cx:pt idx="13756">13.815805210907733</cx:pt>
          <cx:pt idx="13757">9.7301764397358337</cx:pt>
          <cx:pt idx="13758">13.36685258514281</cx:pt>
          <cx:pt idx="13759">10.712834767120938</cx:pt>
          <cx:pt idx="13760">11.449880986800403</cx:pt>
          <cx:pt idx="13761">9.6816994906858902</cx:pt>
          <cx:pt idx="13762">13.745692638331139</cx:pt>
          <cx:pt idx="13763">11.831961338205296</cx:pt>
          <cx:pt idx="13764">10.855204314162959</cx:pt>
          <cx:pt idx="13765">12.38223705395105</cx:pt>
          <cx:pt idx="13766">11.017697026526356</cx:pt>
          <cx:pt idx="13767">13.457087742543319</cx:pt>
          <cx:pt idx="13768">14.046129711793881</cx:pt>
          <cx:pt idx="13769">12.738554089724277</cx:pt>
          <cx:pt idx="13770">10.253829330185168</cx:pt>
          <cx:pt idx="13771">15.6511418254796</cx:pt>
          <cx:pt idx="13772">14.189578915145638</cx:pt>
          <cx:pt idx="13773">12.07484105427087</cx:pt>
          <cx:pt idx="13774">14.133061845771156</cx:pt>
          <cx:pt idx="13775">12.432169687787171</cx:pt>
          <cx:pt idx="13776">10.74729093628271</cx:pt>
          <cx:pt idx="13777">14.177458945408679</cx:pt>
          <cx:pt idx="13778">14.978667651511175</cx:pt>
          <cx:pt idx="13779">13.355178981312381</cx:pt>
          <cx:pt idx="13780">11.501896089747072</cx:pt>
          <cx:pt idx="13781">12.414191785532669</cx:pt>
          <cx:pt idx="13782">13.162456997002291</cx:pt>
          <cx:pt idx="13783">12.619071567248994</cx:pt>
          <cx:pt idx="13784">12.181217927550465</cx:pt>
          <cx:pt idx="13785">11.597181295858499</cx:pt>
          <cx:pt idx="13786">10.455297773923359</cx:pt>
          <cx:pt idx="13787">11.094075885488722</cx:pt>
          <cx:pt idx="13788">14.502646622856707</cx:pt>
          <cx:pt idx="13789">9.5895694601315142</cx:pt>
          <cx:pt idx="13790">8.6534067769939931</cx:pt>
          <cx:pt idx="13791">11.236924312136214</cx:pt>
          <cx:pt idx="13792">11.670440571404436</cx:pt>
          <cx:pt idx="13793">10.876606365106003</cx:pt>
          <cx:pt idx="13794">11.865889176928301</cx:pt>
          <cx:pt idx="13795">14.234424563861667</cx:pt>
          <cx:pt idx="13796">11.669251241473029</cx:pt>
          <cx:pt idx="13797">14.070847329604778</cx:pt>
          <cx:pt idx="13798">15.443955537263292</cx:pt>
          <cx:pt idx="13799">10.886756170701345</cx:pt>
          <cx:pt idx="13800">9.1816250533782195</cx:pt>
          <cx:pt idx="13801">10.038707985989349</cx:pt>
          <cx:pt idx="13802">12.972379413606776</cx:pt>
          <cx:pt idx="13803">12.442365322313274</cx:pt>
          <cx:pt idx="13804">9.9062043005230915</cx:pt>
          <cx:pt idx="13805">13.230109334144421</cx:pt>
          <cx:pt idx="13806">14.879230506333736</cx:pt>
          <cx:pt idx="13807">10.073837212464937</cx:pt>
          <cx:pt idx="13808">12.323688947178075</cx:pt>
          <cx:pt idx="13809">12.920693658807526</cx:pt>
          <cx:pt idx="13810">13.059115181363884</cx:pt>
          <cx:pt idx="13811">15.336422990898139</cx:pt>
          <cx:pt idx="13812">10.993936590876135</cx:pt>
          <cx:pt idx="13813">11.685852721473681</cx:pt>
          <cx:pt idx="13814">11.745175756177922</cx:pt>
          <cx:pt idx="13815">10.998641400096844</cx:pt>
          <cx:pt idx="13816">11.876305432288719</cx:pt>
          <cx:pt idx="13817">11.77696466444921</cx:pt>
          <cx:pt idx="13818">12.462694678564404</cx:pt>
          <cx:pt idx="13819">14.585674058797379</cx:pt>
          <cx:pt idx="13820">12.687826266961896</cx:pt>
          <cx:pt idx="13821">12.290749284014186</cx:pt>
          <cx:pt idx="13822">13.297245744217181</cx:pt>
          <cx:pt idx="13823">13.442023259372188</cx:pt>
          <cx:pt idx="13824">10.794358327602565</cx:pt>
          <cx:pt idx="13825">13.988821805116441</cx:pt>
          <cx:pt idx="13826">10.873627877641026</cx:pt>
          <cx:pt idx="13827">11.865625599420405</cx:pt>
          <cx:pt idx="13828">11.915781015057489</cx:pt>
          <cx:pt idx="13829">14.218980166420062</cx:pt>
          <cx:pt idx="13830">12.181972280628161</cx:pt>
          <cx:pt idx="13831">16.338813424847007</cx:pt>
          <cx:pt idx="13832">13.591773466596001</cx:pt>
          <cx:pt idx="13833">11.637385203892634</cx:pt>
          <cx:pt idx="13834">11.137293971654291</cx:pt>
          <cx:pt idx="13835">13.333321940185503</cx:pt>
          <cx:pt idx="13836">12.597064468113398</cx:pt>
          <cx:pt idx="13837">10.201253177103425</cx:pt>
          <cx:pt idx="13838">12.246835020906087</cx:pt>
          <cx:pt idx="13839">10.654663688992015</cx:pt>
          <cx:pt idx="13840">11.475526665833151</cx:pt>
          <cx:pt idx="13841">15.452760005836337</cx:pt>
          <cx:pt idx="13842">13.340216507419525</cx:pt>
          <cx:pt idx="13843">10.224121104745674</cx:pt>
          <cx:pt idx="13844">14.898750070589385</cx:pt>
          <cx:pt idx="13845">12.239544347666348</cx:pt>
          <cx:pt idx="13846">10.640211570933445</cx:pt>
          <cx:pt idx="13847">14.278237185783146</cx:pt>
          <cx:pt idx="13848">13.127291541099266</cx:pt>
          <cx:pt idx="13849">8.8532887317461757</cx:pt>
          <cx:pt idx="13850">12.622337788528121</cx:pt>
          <cx:pt idx="13851">16.475536323323261</cx:pt>
          <cx:pt idx="13852">15.325571494368019</cx:pt>
          <cx:pt idx="13853">11.294360878066787</cx:pt>
          <cx:pt idx="13854">12.11517962304654</cx:pt>
          <cx:pt idx="13855">12.282526120007381</cx:pt>
          <cx:pt idx="13856">10.570402285868175</cx:pt>
          <cx:pt idx="13857">9.4089112084039712</cx:pt>
          <cx:pt idx="13858">13.607019477371161</cx:pt>
          <cx:pt idx="13859">12.926196187500855</cx:pt>
          <cx:pt idx="13860">14.629925019976589</cx:pt>
          <cx:pt idx="13861">12.433386411075427</cx:pt>
          <cx:pt idx="13862">12.036947075883033</cx:pt>
          <cx:pt idx="13863">13.38428520672195</cx:pt>
          <cx:pt idx="13864">11.170101479915706</cx:pt>
          <cx:pt idx="13865">11.105347564554746</cx:pt>
          <cx:pt idx="13866">12.080647660113524</cx:pt>
          <cx:pt idx="13867">12.452921183892844</cx:pt>
          <cx:pt idx="13868">9.2835023744250549</cx:pt>
          <cx:pt idx="13869">12.462246444674676</cx:pt>
          <cx:pt idx="13870">12.441422314268756</cx:pt>
          <cx:pt idx="13871">12.627420444806846</cx:pt>
          <cx:pt idx="13872">13.830625135513898</cx:pt>
          <cx:pt idx="13873">11.721431649246664</cx:pt>
          <cx:pt idx="13874">13.960283456459305</cx:pt>
          <cx:pt idx="13875">13.175198916608194</cx:pt>
          <cx:pt idx="13876">12.620541252062576</cx:pt>
          <cx:pt idx="13877">13.186616220942883</cx:pt>
          <cx:pt idx="13878">12.756273710207399</cx:pt>
          <cx:pt idx="13879">9.7751099964728745</cx:pt>
          <cx:pt idx="13880">12.66305474531546</cx:pt>
          <cx:pt idx="13881">13.44757476339081</cx:pt>
          <cx:pt idx="13882">12.340351735062946</cx:pt>
          <cx:pt idx="13883">14.846806001758873</cx:pt>
          <cx:pt idx="13884">11.752724060855895</cx:pt>
          <cx:pt idx="13885">13.165061617607419</cx:pt>
          <cx:pt idx="13886">14.662855170633993</cx:pt>
          <cx:pt idx="13887">10.858641541867884</cx:pt>
          <cx:pt idx="13888">12.986514441492503</cx:pt>
          <cx:pt idx="13889">12.294277674451331</cx:pt>
          <cx:pt idx="13890">12.128922024673255</cx:pt>
          <cx:pt idx="13891">11.781414347206969</cx:pt>
          <cx:pt idx="13892">11.065278346819383</cx:pt>
          <cx:pt idx="13893">11.31520387980825</cx:pt>
          <cx:pt idx="13894">12.413766574627978</cx:pt>
          <cx:pt idx="13895">9.7246436758913468</cx:pt>
          <cx:pt idx="13896">11.484547048123101</cx:pt>
          <cx:pt idx="13897">12.84007882756107</cx:pt>
          <cx:pt idx="13898">11.582612945564302</cx:pt>
          <cx:pt idx="13899">11.004940993297588</cx:pt>
          <cx:pt idx="13900">12.303862480319086</cx:pt>
          <cx:pt idx="13901">11.110429814265794</cx:pt>
          <cx:pt idx="13902">16.007875683112648</cx:pt>
          <cx:pt idx="13903">12.115144602764143</cx:pt>
          <cx:pt idx="13904">14.04955561286512</cx:pt>
          <cx:pt idx="13905">13.676176540751127</cx:pt>
          <cx:pt idx="13906">11.462284938269477</cx:pt>
          <cx:pt idx="13907">12.59074447344539</cx:pt>
          <cx:pt idx="13908">12.546132547497908</cx:pt>
          <cx:pt idx="13909">10.391718799814756</cx:pt>
          <cx:pt idx="13910">11.427968653866717</cx:pt>
          <cx:pt idx="13911">11.124512911173278</cx:pt>
          <cx:pt idx="13912">11.311358672184616</cx:pt>
          <cx:pt idx="13913">10.394894571657666</cx:pt>
          <cx:pt idx="13914">13.02751745153143</cx:pt>
          <cx:pt idx="13915">12.403970247963498</cx:pt>
          <cx:pt idx="13916">12.078093121437494</cx:pt>
          <cx:pt idx="13917">13.336579468574081</cx:pt>
          <cx:pt idx="13918">10.426847165238806</cx:pt>
          <cx:pt idx="13919">12.253621425837263</cx:pt>
          <cx:pt idx="13920">11.704476147983597</cx:pt>
          <cx:pt idx="13921">11.491950134798754</cx:pt>
          <cx:pt idx="13922">13.715361225146509</cx:pt>
          <cx:pt idx="13923">12.068738906730577</cx:pt>
          <cx:pt idx="13924">14.510325829740538</cx:pt>
          <cx:pt idx="13925">11.500571792615132</cx:pt>
          <cx:pt idx="13926">13.475393844464712</cx:pt>
          <cx:pt idx="13927">12.730028704655446</cx:pt>
          <cx:pt idx="13928">11.337306219038709</cx:pt>
          <cx:pt idx="13929">11.593492667333621</cx:pt>
          <cx:pt idx="13930">14.042170025691073</cx:pt>
          <cx:pt idx="13931">12.78360607107636</cx:pt>
          <cx:pt idx="13932">12.821966009864399</cx:pt>
          <cx:pt idx="13933">14.986746912724019</cx:pt>
          <cx:pt idx="13934">12.492834463386906</cx:pt>
          <cx:pt idx="13935">11.965010087671605</cx:pt>
          <cx:pt idx="13936">11.26986080171757</cx:pt>
          <cx:pt idx="13937">13.697640660720689</cx:pt>
          <cx:pt idx="13938">11.549357327069922</cx:pt>
          <cx:pt idx="13939">12.589900540862015</cx:pt>
          <cx:pt idx="13940">11.081685955689231</cx:pt>
          <cx:pt idx="13941">17.249052932489892</cx:pt>
          <cx:pt idx="13942">10.014166317641896</cx:pt>
          <cx:pt idx="13943">11.300884595079381</cx:pt>
          <cx:pt idx="13944">12.709818870963172</cx:pt>
          <cx:pt idx="13945">11.77176498117108</cx:pt>
          <cx:pt idx="13946">11.121509531420333</cx:pt>
          <cx:pt idx="13947">13.255189364321376</cx:pt>
          <cx:pt idx="13948">12.714772932198141</cx:pt>
          <cx:pt idx="13949">12.260278897866952</cx:pt>
          <cx:pt idx="13950">10.776098158295948</cx:pt>
          <cx:pt idx="13951">10.234842235954776</cx:pt>
          <cx:pt idx="13952">15.159693139291523</cx:pt>
          <cx:pt idx="13953">11.412786717192661</cx:pt>
          <cx:pt idx="13954">13.033738889017359</cx:pt>
          <cx:pt idx="13955">15.002400227957681</cx:pt>
          <cx:pt idx="13956">11.10671717846364</cx:pt>
          <cx:pt idx="13957">11.081553497375346</cx:pt>
          <cx:pt idx="13958">13.67028867040862</cx:pt>
          <cx:pt idx="13959">14.307603705197788</cx:pt>
          <cx:pt idx="13960">12.971101822644922</cx:pt>
          <cx:pt idx="13961">12.800459296931978</cx:pt>
          <cx:pt idx="13962">14.557179541792744</cx:pt>
          <cx:pt idx="13963">13.201694930744891</cx:pt>
          <cx:pt idx="13964">14.222776791493949</cx:pt>
          <cx:pt idx="13965">15.473806917714473</cx:pt>
          <cx:pt idx="13966">11.207752316770286</cx:pt>
          <cx:pt idx="13967">9.3996950682222629</cx:pt>
          <cx:pt idx="13968">8.4306337719303883</cx:pt>
          <cx:pt idx="13969">10.586450663403342</cx:pt>
          <cx:pt idx="13970">14.738956305547477</cx:pt>
          <cx:pt idx="13971">11.424240877072169</cx:pt>
          <cx:pt idx="13972">12.478594670990425</cx:pt>
          <cx:pt idx="13973">11.6671599903217</cx:pt>
          <cx:pt idx="13974">13.598925707984698</cx:pt>
          <cx:pt idx="13975">8.4506155255749231</cx:pt>
          <cx:pt idx="13976">8.9708238636397333</cx:pt>
          <cx:pt idx="13977">11.836127123989305</cx:pt>
          <cx:pt idx="13978">13.796090019743534</cx:pt>
          <cx:pt idx="13979">15.614139106589107</cx:pt>
          <cx:pt idx="13980">12.997773504588482</cx:pt>
          <cx:pt idx="13981">12.455891467492245</cx:pt>
          <cx:pt idx="13982">10.870791091055668</cx:pt>
          <cx:pt idx="13983">11.179806974863279</cx:pt>
          <cx:pt idx="13984">8.2852137035837465</cx:pt>
          <cx:pt idx="13985">12.635063716733958</cx:pt>
          <cx:pt idx="13986">10.738661616097534</cx:pt>
          <cx:pt idx="13987">13.899717691041628</cx:pt>
          <cx:pt idx="13988">15.697988438881337</cx:pt>
          <cx:pt idx="13989">13.812194696348959</cx:pt>
          <cx:pt idx="13990">12.760489245944163</cx:pt>
          <cx:pt idx="13991">12.678553869931806</cx:pt>
          <cx:pt idx="13992">12.203323199597939</cx:pt>
          <cx:pt idx="13993">10.352349076712182</cx:pt>
          <cx:pt idx="13994">11.471378953238649</cx:pt>
          <cx:pt idx="13995">12.058824479658382</cx:pt>
          <cx:pt idx="13996">12.442503369556253</cx:pt>
          <cx:pt idx="13997">12.510376204509889</cx:pt>
          <cx:pt idx="13998">11.466847739954789</cx:pt>
          <cx:pt idx="13999">10.934679324715479</cx:pt>
          <cx:pt idx="14000">12.0487505820676</cx:pt>
          <cx:pt idx="14001">10.150453542450293</cx:pt>
          <cx:pt idx="14002">12.778158212419342</cx:pt>
          <cx:pt idx="14003">13.990414157945988</cx:pt>
          <cx:pt idx="14004">12.42792954795611</cx:pt>
          <cx:pt idx="14005">9.8299174640279752</cx:pt>
          <cx:pt idx="14006">12.540253603838559</cx:pt>
          <cx:pt idx="14007">12.906111093684322</cx:pt>
          <cx:pt idx="14008">11.321367973340708</cx:pt>
          <cx:pt idx="14009">11.655726786589147</cx:pt>
          <cx:pt idx="14010">12.554405700296998</cx:pt>
          <cx:pt idx="14011">11.537773604134911</cx:pt>
          <cx:pt idx="14012">12.53240903849688</cx:pt>
          <cx:pt idx="14013">9.8670010824440642</cx:pt>
          <cx:pt idx="14014">10.56269862074674</cx:pt>
          <cx:pt idx="14015">13.671019843123625</cx:pt>
          <cx:pt idx="14016">14.069476191700646</cx:pt>
          <cx:pt idx="14017">12.447536653325342</cx:pt>
          <cx:pt idx="14018">11.878086386178374</cx:pt>
          <cx:pt idx="14019">14.764501656136376</cx:pt>
          <cx:pt idx="14020">10.353372928823697</cx:pt>
          <cx:pt idx="14021">11.344343744005197</cx:pt>
          <cx:pt idx="14022">15.220285404701865</cx:pt>
          <cx:pt idx="14023">10.199958630551224</cx:pt>
          <cx:pt idx="14024">9.8936960639657432</cx:pt>
          <cx:pt idx="14025">13.303665030329507</cx:pt>
          <cx:pt idx="14026">11.825426366083448</cx:pt>
          <cx:pt idx="14027">12.866752990552579</cx:pt>
          <cx:pt idx="14028">10.980488888638879</cx:pt>
          <cx:pt idx="14029">13.018823335973821</cx:pt>
          <cx:pt idx="14030">10.667315589587462</cx:pt>
          <cx:pt idx="14031">13.071498765661021</cx:pt>
          <cx:pt idx="14032">12.667383322408517</cx:pt>
          <cx:pt idx="14033">13.278686504723801</cx:pt>
          <cx:pt idx="14034">13.87088322415566</cx:pt>
          <cx:pt idx="14035">14.448360827549836</cx:pt>
          <cx:pt idx="14036">12.745598568836511</cx:pt>
          <cx:pt idx="14037">12.092278750559744</cx:pt>
          <cx:pt idx="14038">14.000674331023244</cx:pt>
          <cx:pt idx="14039">13.454853508235043</cx:pt>
          <cx:pt idx="14040">11.056309019807175</cx:pt>
          <cx:pt idx="14041">11.092699916953173</cx:pt>
          <cx:pt idx="14042">10.863417267315612</cx:pt>
          <cx:pt idx="14043">10.187516167833454</cx:pt>
          <cx:pt idx="14044">11.034504034061618</cx:pt>
          <cx:pt idx="14045">12.757836275817519</cx:pt>
          <cx:pt idx="14046">13.236777250671128</cx:pt>
          <cx:pt idx="14047">13.956538697859246</cx:pt>
          <cx:pt idx="14048">13.374703579446406</cx:pt>
          <cx:pt idx="14049">13.144131613445017</cx:pt>
          <cx:pt idx="14050">11.511639929210402</cx:pt>
          <cx:pt idx="14051">13.481947874942424</cx:pt>
          <cx:pt idx="14052">10.888891838738521</cx:pt>
          <cx:pt idx="14053">11.519099416003215</cx:pt>
          <cx:pt idx="14054">12.370681274441969</cx:pt>
          <cx:pt idx="14055">11.846222730938713</cx:pt>
          <cx:pt idx="14056">11.280237165850298</cx:pt>
          <cx:pt idx="14057">12.235777826186652</cx:pt>
          <cx:pt idx="14058">14.414963347345223</cx:pt>
          <cx:pt idx="14059">14.636999565696499</cx:pt>
          <cx:pt idx="14060">12.671743204315314</cx:pt>
          <cx:pt idx="14061">11.27828739589606</cx:pt>
          <cx:pt idx="14062">11.677485156010192</cx:pt>
          <cx:pt idx="14063">11.699432337300015</cx:pt>
          <cx:pt idx="14064">12.513644211678528</cx:pt>
          <cx:pt idx="14065">11.669507738545789</cx:pt>
          <cx:pt idx="14066">11.59802719222238</cx:pt>
          <cx:pt idx="14067">12.237401576977025</cx:pt>
          <cx:pt idx="14068">11.869582339885513</cx:pt>
          <cx:pt idx="14069">11.939881613237642</cx:pt>
          <cx:pt idx="14070">12.074013894483675</cx:pt>
          <cx:pt idx="14071">10.332000936750839</cx:pt>
          <cx:pt idx="14072">12.529524070021955</cx:pt>
          <cx:pt idx="14073">12.596244177664026</cx:pt>
          <cx:pt idx="14074">14.021257182594349</cx:pt>
          <cx:pt idx="14075">13.436902041761687</cx:pt>
          <cx:pt idx="14076">10.127718293414372</cx:pt>
          <cx:pt idx="14077">11.429540244488303</cx:pt>
          <cx:pt idx="14078">10.518301977690063</cx:pt>
          <cx:pt idx="14079">11.723026174265998</cx:pt>
          <cx:pt idx="14080">8.1502072316109189</cx:pt>
          <cx:pt idx="14081">11.073459845897283</cx:pt>
          <cx:pt idx="14082">14.57766092144081</cx:pt>
          <cx:pt idx="14083">12.3002128854798</cx:pt>
          <cx:pt idx="14084">12.354163386864444</cx:pt>
          <cx:pt idx="14085">13.789581724719142</cx:pt>
          <cx:pt idx="14086">8.6483129800192859</cx:pt>
          <cx:pt idx="14087">10.170754415946067</cx:pt>
          <cx:pt idx="14088">11.282164546965642</cx:pt>
          <cx:pt idx="14089">13.713909436656305</cx:pt>
          <cx:pt idx="14090">13.823094626010098</cx:pt>
          <cx:pt idx="14091">13.503130121076753</cx:pt>
          <cx:pt idx="14092">13.924521917973314</cx:pt>
          <cx:pt idx="14093">13.619289344203423</cx:pt>
          <cx:pt idx="14094">13.052114621147307</cx:pt>
          <cx:pt idx="14095">12.557837234463026</cx:pt>
          <cx:pt idx="14096">11.48032980675586</cx:pt>
          <cx:pt idx="14097">11.867235846957101</cx:pt>
          <cx:pt idx="14098">11.864465280141124</cx:pt>
          <cx:pt idx="14099">10.923060777078076</cx:pt>
          <cx:pt idx="14100">10.36665617148466</cx:pt>
          <cx:pt idx="14101">14.852044020025627</cx:pt>
          <cx:pt idx="14102">13.928895073670448</cx:pt>
          <cx:pt idx="14103">11.701354264742527</cx:pt>
          <cx:pt idx="14104">10.4278689742707</cx:pt>
          <cx:pt idx="14105">10.111781863665561</cx:pt>
          <cx:pt idx="14106">13.782025584826791</cx:pt>
          <cx:pt idx="14107">13.106295661918436</cx:pt>
          <cx:pt idx="14108">12.823615122163696</cx:pt>
          <cx:pt idx="14109">13.178924390920816</cx:pt>
          <cx:pt idx="14110">14.156972520734</cx:pt>
          <cx:pt idx="14111">13.449326395123094</cx:pt>
          <cx:pt idx="14112">10.341384951150824</cx:pt>
          <cx:pt idx="14113">14.605727443974631</cx:pt>
          <cx:pt idx="14114">11.367148055308288</cx:pt>
          <cx:pt idx="14115">10.746720147128</cx:pt>
          <cx:pt idx="14116">10.95039601298183</cx:pt>
          <cx:pt idx="14117">14.536395546874843</cx:pt>
          <cx:pt idx="14118">13.650055273960961</cx:pt>
          <cx:pt idx="14119">12.129520914313259</cx:pt>
          <cx:pt idx="14120">11.373554382323787</cx:pt>
          <cx:pt idx="14121">10.525991061314013</cx:pt>
          <cx:pt idx="14122">12.849144623875969</cx:pt>
          <cx:pt idx="14123">11.366589510134924</cx:pt>
          <cx:pt idx="14124">11.671511084345095</cx:pt>
          <cx:pt idx="14125">9.8966661008169723</cx:pt>
          <cx:pt idx="14126">11.12284588091843</cx:pt>
          <cx:pt idx="14127">12.339376318932525</cx:pt>
          <cx:pt idx="14128">11.916618368889576</cx:pt>
          <cx:pt idx="14129">13.258623538304231</cx:pt>
          <cx:pt idx="14130">10.144646990298973</cx:pt>
          <cx:pt idx="14131">12.655474777880226</cx:pt>
          <cx:pt idx="14132">14.514331286342971</cx:pt>
          <cx:pt idx="14133">13.445019933000886</cx:pt>
          <cx:pt idx="14134">15.050148636578587</cx:pt>
          <cx:pt idx="14135">14.763896960738938</cx:pt>
          <cx:pt idx="14136">13.199317399453824</cx:pt>
          <cx:pt idx="14137">12.523737513118736</cx:pt>
          <cx:pt idx="14138">12.187257059620785</cx:pt>
          <cx:pt idx="14139">10.944947773475498</cx:pt>
          <cx:pt idx="14140">11.894294438459294</cx:pt>
          <cx:pt idx="14141">13.081046709622814</cx:pt>
          <cx:pt idx="14142">9.5084024369137339</cx:pt>
          <cx:pt idx="14143">12.871773848665205</cx:pt>
          <cx:pt idx="14144">11.350318016343969</cx:pt>
          <cx:pt idx="14145">10.068725331116777</cx:pt>
          <cx:pt idx="14146">12.733345586099221</cx:pt>
          <cx:pt idx="14147">11.177911286895029</cx:pt>
          <cx:pt idx="14148">13.033148452379894</cx:pt>
          <cx:pt idx="14149">11.010742305127113</cx:pt>
          <cx:pt idx="14150">13.168287548480061</cx:pt>
          <cx:pt idx="14151">11.457911439179142</cx:pt>
          <cx:pt idx="14152">14.394894026877999</cx:pt>
          <cx:pt idx="14153">10.705227601554808</cx:pt>
          <cx:pt idx="14154">13.319772988393391</cx:pt>
          <cx:pt idx="14155">15.590023711776873</cx:pt>
          <cx:pt idx="14156">13.726641128805076</cx:pt>
          <cx:pt idx="14157">11.584503676892272</cx:pt>
          <cx:pt idx="14158">11.754275091855765</cx:pt>
          <cx:pt idx="14159">10.998103500432427</cx:pt>
          <cx:pt idx="14160">12.101352387040247</cx:pt>
          <cx:pt idx="14161">12.036300103346051</cx:pt>
          <cx:pt idx="14162">8.3731903811433916</cx:pt>
          <cx:pt idx="14163">12.856131358731814</cx:pt>
          <cx:pt idx="14164">14.56654617388247</cx:pt>
          <cx:pt idx="14165">12.82809566563949</cx:pt>
          <cx:pt idx="14166">12.394745313482849</cx:pt>
          <cx:pt idx="14167">11.025246364630432</cx:pt>
          <cx:pt idx="14168">10.901746989945661</cx:pt>
          <cx:pt idx="14169">15.433469138557834</cx:pt>
          <cx:pt idx="14170">10.211986241890445</cx:pt>
          <cx:pt idx="14171">9.2670403805576864</cx:pt>
          <cx:pt idx="14172">12.788125803696945</cx:pt>
          <cx:pt idx="14173">11.442385686667594</cx:pt>
          <cx:pt idx="14174">14.596989103099782</cx:pt>
          <cx:pt idx="14175">13.085698439286581</cx:pt>
          <cx:pt idx="14176">10.819456428082763</cx:pt>
          <cx:pt idx="14177">15.087279923854343</cx:pt>
          <cx:pt idx="14178">9.2242644655299042</cx:pt>
          <cx:pt idx="14179">11.099899056888939</cx:pt>
          <cx:pt idx="14180">14.072720717167554</cx:pt>
          <cx:pt idx="14181">13.647533244370175</cx:pt>
          <cx:pt idx="14182">12.656869643195526</cx:pt>
          <cx:pt idx="14183">12.6448415827993</cx:pt>
          <cx:pt idx="14184">11.490614348870047</cx:pt>
          <cx:pt idx="14185">15.540797387265728</cx:pt>
          <cx:pt idx="14186">10.523623682992412</cx:pt>
          <cx:pt idx="14187">8.9986257217298071</cx:pt>
          <cx:pt idx="14188">11.905669328257387</cx:pt>
          <cx:pt idx="14189">11.215358459693597</cx:pt>
          <cx:pt idx="14190">12.441765641598737</cx:pt>
          <cx:pt idx="14191">10.761010980768127</cx:pt>
          <cx:pt idx="14192">13.512146737505448</cx:pt>
          <cx:pt idx="14193">15.545071393576951</cx:pt>
          <cx:pt idx="14194">13.448211995105979</cx:pt>
          <cx:pt idx="14195">12.871225148511213</cx:pt>
          <cx:pt idx="14196">13.89924918021034</cx:pt>
          <cx:pt idx="14197">10.562941689801841</cx:pt>
          <cx:pt idx="14198">9.3459166623365526</cx:pt>
          <cx:pt idx="14199">12.019740452995292</cx:pt>
          <cx:pt idx="14200">11.202091705700035</cx:pt>
          <cx:pt idx="14201">9.9604599930504261</cx:pt>
          <cx:pt idx="14202">11.354131106227664</cx:pt>
          <cx:pt idx="14203">13.240720730773898</cx:pt>
          <cx:pt idx="14204">11.398858704352403</cx:pt>
          <cx:pt idx="14205">14.067511068443826</cx:pt>
          <cx:pt idx="14206">13.238542104162011</cx:pt>
          <cx:pt idx="14207">10.726391222251793</cx:pt>
          <cx:pt idx="14208">11.798158349580998</cx:pt>
          <cx:pt idx="14209">11.635151495528424</cx:pt>
          <cx:pt idx="14210">10.78751365391269</cx:pt>
          <cx:pt idx="14211">14.940671784581413</cx:pt>
          <cx:pt idx="14212">10.118051313336958</cx:pt>
          <cx:pt idx="14213">10.956480422382326</cx:pt>
          <cx:pt idx="14214">14.262989330233893</cx:pt>
          <cx:pt idx="14215">10.399734527592548</cx:pt>
          <cx:pt idx="14216">14.375998838079381</cx:pt>
          <cx:pt idx="14217">10.972741827270692</cx:pt>
          <cx:pt idx="14218">12.516467327385467</cx:pt>
          <cx:pt idx="14219">10.672440413614003</cx:pt>
          <cx:pt idx="14220">10.827601987973305</cx:pt>
          <cx:pt idx="14221">11.523451984826966</cx:pt>
          <cx:pt idx="14222">11.165313262837838</cx:pt>
          <cx:pt idx="14223">12.492325487469429</cx:pt>
          <cx:pt idx="14224">13.633942211034274</cx:pt>
          <cx:pt idx="14225">10.619465603546319</cx:pt>
          <cx:pt idx="14226">10.662039541757187</cx:pt>
          <cx:pt idx="14227">10.011148547012727</cx:pt>
          <cx:pt idx="14228">10.505909965706056</cx:pt>
          <cx:pt idx="14229">11.372660677623857</cx:pt>
          <cx:pt idx="14230">11.854999220499343</cx:pt>
          <cx:pt idx="14231">13.072307292776522</cx:pt>
          <cx:pt idx="14232">12.490907141380095</cx:pt>
          <cx:pt idx="14233">12.251622091937364</cx:pt>
          <cx:pt idx="14234">14.731907140165836</cx:pt>
          <cx:pt idx="14235">13.924629394497208</cx:pt>
          <cx:pt idx="14236">10.992109083251197</cx:pt>
          <cx:pt idx="14237">12.556235564870406</cx:pt>
          <cx:pt idx="14238">13.203252486135048</cx:pt>
          <cx:pt idx="14239">11.476462650799116</cx:pt>
          <cx:pt idx="14240">7.8222477217550024</cx:pt>
          <cx:pt idx="14241">14.08827746446015</cx:pt>
          <cx:pt idx="14242">11.10404418215145</cx:pt>
          <cx:pt idx="14243">12.350539978899162</cx:pt>
          <cx:pt idx="14244">12.653961587743302</cx:pt>
          <cx:pt idx="14245">16.414596273226191</cx:pt>
          <cx:pt idx="14246">11.694591493185163</cx:pt>
          <cx:pt idx="14247">9.7182300602845828</cx:pt>
          <cx:pt idx="14248">14.983031962120068</cx:pt>
          <cx:pt idx="14249">13.545525238988974</cx:pt>
          <cx:pt idx="14250">11.687696586354217</cx:pt>
          <cx:pt idx="14251">10.631223434495276</cx:pt>
          <cx:pt idx="14252">14.275042147779974</cx:pt>
          <cx:pt idx="14253">12.970273082667877</cx:pt>
          <cx:pt idx="14254">9.6522651993201034</cx:pt>
          <cx:pt idx="14255">14.98116541476023</cx:pt>
          <cx:pt idx="14256">10.764468832046779</cx:pt>
          <cx:pt idx="14257">9.441735508420253</cx:pt>
          <cx:pt idx="14258">13.508605108264753</cx:pt>
          <cx:pt idx="14259">11.269406844016173</cx:pt>
          <cx:pt idx="14260">15.858046522766205</cx:pt>
          <cx:pt idx="14261">12.596945310887289</cx:pt>
          <cx:pt idx="14262">13.183868296506065</cx:pt>
          <cx:pt idx="14263">12.811775775720372</cx:pt>
          <cx:pt idx="14264">12.510122946145183</cx:pt>
          <cx:pt idx="14265">12.24781987989472</cx:pt>
          <cx:pt idx="14266">12.233078616091655</cx:pt>
          <cx:pt idx="14267">10.938715284639063</cx:pt>
          <cx:pt idx="14268">14.911098236191767</cx:pt>
          <cx:pt idx="14269">13.470676107983314</cx:pt>
          <cx:pt idx="14270">12.532067671112415</cx:pt>
          <cx:pt idx="14271">11.183711400424979</cx:pt>
          <cx:pt idx="14272">9.434811448138511</cx:pt>
          <cx:pt idx="14273">11.898096001975455</cx:pt>
          <cx:pt idx="14274">12.993979838688885</cx:pt>
          <cx:pt idx="14275">13.653092944283623</cx:pt>
          <cx:pt idx="14276">12.48354581063681</cx:pt>
          <cx:pt idx="14277">10.173308573643419</cx:pt>
          <cx:pt idx="14278">12.574867366694168</cx:pt>
          <cx:pt idx="14279">13.734570762553863</cx:pt>
          <cx:pt idx="14280">12.63172019446529</cx:pt>
          <cx:pt idx="14281">14.364699707971985</cx:pt>
          <cx:pt idx="14282">10.722805330996987</cx:pt>
          <cx:pt idx="14283">12.545345182778588</cx:pt>
          <cx:pt idx="14284">12.063490826992613</cx:pt>
          <cx:pt idx="14285">9.50283044569351</cx:pt>
          <cx:pt idx="14286">13.887459720285859</cx:pt>
          <cx:pt idx="14287">11.742585351372853</cx:pt>
          <cx:pt idx="14288">11.133425795262312</cx:pt>
          <cx:pt idx="14289">15.180836259166082</cx:pt>
          <cx:pt idx="14290">15.223852858408497</cx:pt>
          <cx:pt idx="14291">13.10888828279367</cx:pt>
          <cx:pt idx="14292">14.616095259728469</cx:pt>
          <cx:pt idx="14293">11.578461301321642</cx:pt>
          <cx:pt idx="14294">13.307317968125629</cx:pt>
          <cx:pt idx="14295">14.718463538592326</cx:pt>
          <cx:pt idx="14296">14.180071510910018</cx:pt>
          <cx:pt idx="14297">12.066221665763456</cx:pt>
          <cx:pt idx="14298">11.460087920769139</cx:pt>
          <cx:pt idx="14299">12.111689821647627</cx:pt>
          <cx:pt idx="14300">11.482739961756756</cx:pt>
          <cx:pt idx="14301">11.893196086833377</cx:pt>
          <cx:pt idx="14302">11.850351463752457</cx:pt>
          <cx:pt idx="14303">11.143761631861715</cx:pt>
          <cx:pt idx="14304">13.107295140417756</cx:pt>
          <cx:pt idx="14305">11.215369628163012</cx:pt>
          <cx:pt idx="14306">12.290679215315748</cx:pt>
          <cx:pt idx="14307">12.116304220039497</cx:pt>
          <cx:pt idx="14308">13.894592936495977</cx:pt>
          <cx:pt idx="14309">13.4874149056041</cx:pt>
          <cx:pt idx="14310">12.599878929173965</cx:pt>
          <cx:pt idx="14311">13.19246199741392</cx:pt>
          <cx:pt idx="14312">11.583301505779724</cx:pt>
          <cx:pt idx="14313">9.8745753650567156</cx:pt>
          <cx:pt idx="14314">12.417144869864451</cx:pt>
          <cx:pt idx="14315">14.852372877173154</cx:pt>
          <cx:pt idx="14316">15.061894089582132</cx:pt>
          <cx:pt idx="14317">11.088573608701971</cx:pt>
          <cx:pt idx="14318">15.674190351668676</cx:pt>
          <cx:pt idx="14319">11.358073068123272</cx:pt>
          <cx:pt idx="14320">12.140609274383808</cx:pt>
          <cx:pt idx="14321">14.462731907210101</cx:pt>
          <cx:pt idx="14322">13.531912654699994</cx:pt>
          <cx:pt idx="14323">13.351176082899849</cx:pt>
          <cx:pt idx="14324">10.043606631190698</cx:pt>
          <cx:pt idx="14325">11.890574340773984</cx:pt>
          <cx:pt idx="14326">13.177501057519338</cx:pt>
          <cx:pt idx="14327">11.200362421612054</cx:pt>
          <cx:pt idx="14328">12.064917713304986</cx:pt>
          <cx:pt idx="14329">11.805208681110042</cx:pt>
          <cx:pt idx="14330">11.417828200653764</cx:pt>
          <cx:pt idx="14331">12.984687783273838</cx:pt>
          <cx:pt idx="14332">8.9370559674283037</cx:pt>
          <cx:pt idx="14333">13.352762296556262</cx:pt>
          <cx:pt idx="14334">12.595940190676867</cx:pt>
          <cx:pt idx="14335">9.7156710957723362</cx:pt>
          <cx:pt idx="14336">10.966609106574978</cx:pt>
          <cx:pt idx="14337">14.201943025844967</cx:pt>
          <cx:pt idx="14338">12.407494699177532</cx:pt>
          <cx:pt idx="14339">9.8882838807376174</cx:pt>
          <cx:pt idx="14340">14.985167251320357</cx:pt>
          <cx:pt idx="14341">14.954459109446992</cx:pt>
          <cx:pt idx="14342">10.293022088592858</cx:pt>
          <cx:pt idx="14343">12.446046892703052</cx:pt>
          <cx:pt idx="14344">13.286807096222683</cx:pt>
          <cx:pt idx="14345">13.245193408856425</cx:pt>
          <cx:pt idx="14346">15.811227211779396</cx:pt>
          <cx:pt idx="14347">10.518937539811649</cx:pt>
          <cx:pt idx="14348">10.604993902360157</cx:pt>
          <cx:pt idx="14349">12.786908940893827</cx:pt>
          <cx:pt idx="14350">14.380825923963448</cx:pt>
          <cx:pt idx="14351">12.782436436609524</cx:pt>
          <cx:pt idx="14352">13.246913480003457</cx:pt>
          <cx:pt idx="14353">11.050837900100221</cx:pt>
          <cx:pt idx="14354">14.854653460352402</cx:pt>
          <cx:pt idx="14355">14.654448129487369</cx:pt>
          <cx:pt idx="14356">11.110674459741487</cx:pt>
          <cx:pt idx="14357">14.480032999287557</cx:pt>
          <cx:pt idx="14358">9.5850211937737697</cx:pt>
          <cx:pt idx="14359">12.614381364694315</cx:pt>
          <cx:pt idx="14360">12.440239668797243</cx:pt>
          <cx:pt idx="14361">12.867215601386597</cx:pt>
          <cx:pt idx="14362">13.279012090576263</cx:pt>
          <cx:pt idx="14363">10.893873009507077</cx:pt>
          <cx:pt idx="14364">12.882072449839084</cx:pt>
          <cx:pt idx="14365">15.316194129843037</cx:pt>
          <cx:pt idx="14366">13.225853614821917</cx:pt>
          <cx:pt idx="14367">18.147297537628251</cx:pt>
          <cx:pt idx="14368">11.28479249979724</cx:pt>
          <cx:pt idx="14369">12.799948604387358</cx:pt>
          <cx:pt idx="14370">12.662485888093718</cx:pt>
          <cx:pt idx="14371">15.272919304874854</cx:pt>
          <cx:pt idx="14372">14.466176205452252</cx:pt>
          <cx:pt idx="14373">11.988374515256243</cx:pt>
          <cx:pt idx="14374">10.730872608755432</cx:pt>
          <cx:pt idx="14375">11.496875465070655</cx:pt>
          <cx:pt idx="14376">13.927405048481841</cx:pt>
          <cx:pt idx="14377">14.711176549562449</cx:pt>
          <cx:pt idx="14378">13.482975947859554</cx:pt>
          <cx:pt idx="14379">12.307797308717111</cx:pt>
          <cx:pt idx="14380">12.402242777127544</cx:pt>
          <cx:pt idx="14381">15.112483808174066</cx:pt>
          <cx:pt idx="14382">14.382573832676705</cx:pt>
          <cx:pt idx="14383">12.470248454894183</cx:pt>
          <cx:pt idx="14384">12.092621199299693</cx:pt>
          <cx:pt idx="14385">13.744028312321891</cx:pt>
          <cx:pt idx="14386">12.210591571526342</cx:pt>
          <cx:pt idx="14387">13.772648759516832</cx:pt>
          <cx:pt idx="14388">11.602869773492676</cx:pt>
          <cx:pt idx="14389">11.859785813939395</cx:pt>
          <cx:pt idx="14390">10.840727469617573</cx:pt>
          <cx:pt idx="14391">13.724873988493096</cx:pt>
          <cx:pt idx="14392">11.957637339555488</cx:pt>
          <cx:pt idx="14393">13.684619265853382</cx:pt>
          <cx:pt idx="14394">9.9629983576098304</cx:pt>
          <cx:pt idx="14395">10.099387830187277</cx:pt>
          <cx:pt idx="14396">13.281803802481649</cx:pt>
          <cx:pt idx="14397">12.505493176732656</cx:pt>
          <cx:pt idx="14398">13.819476282909111</cx:pt>
          <cx:pt idx="14399">13.024875927043114</cx:pt>
          <cx:pt idx="14400">13.446594679311115</cx:pt>
          <cx:pt idx="14401">11.837443684542759</cx:pt>
          <cx:pt idx="14402">12.963405972707584</cx:pt>
          <cx:pt idx="14403">9.6993550712154182</cx:pt>
          <cx:pt idx="14404">14.616881583935573</cx:pt>
          <cx:pt idx="14405">13.067635429955596</cx:pt>
          <cx:pt idx="14406">11.862659313432362</cx:pt>
          <cx:pt idx="14407">12.666601444760635</cx:pt>
          <cx:pt idx="14408">11.459828342479105</cx:pt>
          <cx:pt idx="14409">15.539481720645131</cx:pt>
          <cx:pt idx="14410">11.665835801226835</cx:pt>
          <cx:pt idx="14411">11.906444505831432</cx:pt>
          <cx:pt idx="14412">12.741421763664089</cx:pt>
          <cx:pt idx="14413">11.46634670044525</cx:pt>
          <cx:pt idx="14414">13.996085650313637</cx:pt>
          <cx:pt idx="14415">10.045737210175067</cx:pt>
          <cx:pt idx="14416">13.236195578405043</cx:pt>
          <cx:pt idx="14417">9.6929887367908361</cx:pt>
          <cx:pt idx="14418">16.521657514311677</cx:pt>
          <cx:pt idx="14419">10.463105034358522</cx:pt>
          <cx:pt idx="14420">11.630952319653471</cx:pt>
          <cx:pt idx="14421">7.7990791262637371</cx:pt>
          <cx:pt idx="14422">12.143527879975455</cx:pt>
          <cx:pt idx="14423">11.948167367674458</cx:pt>
          <cx:pt idx="14424">12.892272880063519</cx:pt>
          <cx:pt idx="14425">12.016436867171915</cx:pt>
          <cx:pt idx="14426">9.9632463376512064</cx:pt>
          <cx:pt idx="14427">9.4111366874841149</cx:pt>
          <cx:pt idx="14428">10.621867589893366</cx:pt>
          <cx:pt idx="14429">12.922812451320189</cx:pt>
          <cx:pt idx="14430">12.427059373943232</cx:pt>
          <cx:pt idx="14431">9.5163469055471523</cx:pt>
          <cx:pt idx="14432">15.603901192362756</cx:pt>
          <cx:pt idx="14433">11.762331654952597</cx:pt>
          <cx:pt idx="14434">13.839413228312015</cx:pt>
          <cx:pt idx="14435">12.19910668497641</cx:pt>
          <cx:pt idx="14436">13.929347969512431</cx:pt>
          <cx:pt idx="14437">11.928380088157919</cx:pt>
          <cx:pt idx="14438">12.893687525087866</cx:pt>
          <cx:pt idx="14439">12.538944741409818</cx:pt>
          <cx:pt idx="14440">9.6505716508074801</cx:pt>
          <cx:pt idx="14441">9.2195051144652904</cx:pt>
          <cx:pt idx="14442">10.698231293122053</cx:pt>
          <cx:pt idx="14443">14.00064249684813</cx:pt>
          <cx:pt idx="14444">12.024635352350709</cx:pt>
          <cx:pt idx="14445">13.352820158012708</cx:pt>
          <cx:pt idx="14446">7.1726546132321163</cx:pt>
          <cx:pt idx="14447">11.5827831667048</cx:pt>
          <cx:pt idx="14448">14.306326325558041</cx:pt>
          <cx:pt idx="14449">12.187910330529247</cx:pt>
          <cx:pt idx="14450">12.565936794742139</cx:pt>
          <cx:pt idx="14451">10.439793825870165</cx:pt>
          <cx:pt idx="14452">12.717368479219511</cx:pt>
          <cx:pt idx="14453">14.070372931193019</cx:pt>
          <cx:pt idx="14454">8.885632489067163</cx:pt>
          <cx:pt idx="14455">12.857666868201186</cx:pt>
          <cx:pt idx="14456">11.050004220191262</cx:pt>
          <cx:pt idx="14457">11.109042702470445</cx:pt>
          <cx:pt idx="14458">11.742371850305565</cx:pt>
          <cx:pt idx="14459">13.457744885515059</cx:pt>
          <cx:pt idx="14460">12.80544035279269</cx:pt>
          <cx:pt idx="14461">10.066659921235049</cx:pt>
          <cx:pt idx="14462">15.959645597654418</cx:pt>
          <cx:pt idx="14463">10.990395072880276</cx:pt>
          <cx:pt idx="14464">13.39649880298742</cx:pt>
          <cx:pt idx="14465">11.771901022537502</cx:pt>
          <cx:pt idx="14466">13.920738496720153</cx:pt>
          <cx:pt idx="14467">13.758276510023299</cx:pt>
          <cx:pt idx="14468">14.360638094776673</cx:pt>
          <cx:pt idx="14469">12.656714393205348</cx:pt>
          <cx:pt idx="14470">10.252238590928398</cx:pt>
          <cx:pt idx="14471">16.702125400985299</cx:pt>
          <cx:pt idx="14472">12.104414911887467</cx:pt>
          <cx:pt idx="14473">12.256092607591439</cx:pt>
          <cx:pt idx="14474">11.567813207104356</cx:pt>
          <cx:pt idx="14475">11.169537233037474</cx:pt>
          <cx:pt idx="14476">14.352489954854642</cx:pt>
          <cx:pt idx="14477">12.738341805977317</cx:pt>
          <cx:pt idx="14478">14.335711736086791</cx:pt>
          <cx:pt idx="14479">13.900441403090246</cx:pt>
          <cx:pt idx="14480">14.003419560049693</cx:pt>
          <cx:pt idx="14481">13.26915821095524</cx:pt>
          <cx:pt idx="14482">13.279435588600146</cx:pt>
          <cx:pt idx="14483">12.588866820323629</cx:pt>
          <cx:pt idx="14484">8.9114474269707671</cx:pt>
          <cx:pt idx="14485">12.758104909038355</cx:pt>
          <cx:pt idx="14486">11.682960237641719</cx:pt>
          <cx:pt idx="14487">9.9110157399229379</cx:pt>
          <cx:pt idx="14488">16.392900253108969</cx:pt>
          <cx:pt idx="14489">14.323377920019839</cx:pt>
          <cx:pt idx="14490">12.251122423508299</cx:pt>
          <cx:pt idx="14491">13.670465777605278</cx:pt>
          <cx:pt idx="14492">13.203262646421255</cx:pt>
          <cx:pt idx="14493">11.920051780623877</cx:pt>
          <cx:pt idx="14494">15.894591130102588</cx:pt>
          <cx:pt idx="14495">9.9730057060233008</cx:pt>
          <cx:pt idx="14496">12.740561735433722</cx:pt>
          <cx:pt idx="14497">13.568805891611817</cx:pt>
          <cx:pt idx="14498">13.248598563459652</cx:pt>
          <cx:pt idx="14499">12.96029259196626</cx:pt>
          <cx:pt idx="14500">9.1019850875459394</cx:pt>
          <cx:pt idx="14501">14.081428770002411</cx:pt>
          <cx:pt idx="14502">10.927788581953976</cx:pt>
          <cx:pt idx="14503">11.691546717025568</cx:pt>
          <cx:pt idx="14504">13.57880467442623</cx:pt>
          <cx:pt idx="14505">14.486837340473727</cx:pt>
          <cx:pt idx="14506">13.095710135760477</cx:pt>
          <cx:pt idx="14507">11.46799363109673</cx:pt>
          <cx:pt idx="14508">13.529243713838817</cx:pt>
          <cx:pt idx="14509">12.510882451765031</cx:pt>
          <cx:pt idx="14510">15.669525621145452</cx:pt>
          <cx:pt idx="14511">11.630563664120693</cx:pt>
          <cx:pt idx="14512">10.880661957635045</cx:pt>
          <cx:pt idx="14513">12.027356923662195</cx:pt>
          <cx:pt idx="14514">11.680646474306858</cx:pt>
          <cx:pt idx="14515">11.323948593925541</cx:pt>
          <cx:pt idx="14516">10.879563912442544</cx:pt>
          <cx:pt idx="14517">12.054573130194894</cx:pt>
          <cx:pt idx="14518">12.771921603644326</cx:pt>
          <cx:pt idx="14519">12.895103455797924</cx:pt>
          <cx:pt idx="14520">10.595298154461496</cx:pt>
          <cx:pt idx="14521">9.8465200231213714</cx:pt>
          <cx:pt idx="14522">14.116698657608687</cx:pt>
          <cx:pt idx="14523">11.418178741085319</cx:pt>
          <cx:pt idx="14524">10.828367925109136</cx:pt>
          <cx:pt idx="14525">11.440248328148336</cx:pt>
          <cx:pt idx="14526">13.677653497839149</cx:pt>
          <cx:pt idx="14527">11.623369839198944</cx:pt>
          <cx:pt idx="14528">12.291277333578565</cx:pt>
          <cx:pt idx="14529">11.430221815474022</cx:pt>
          <cx:pt idx="14530">14.901835131607205</cx:pt>
          <cx:pt idx="14531">12.238406936155867</cx:pt>
          <cx:pt idx="14532">14.936706095108189</cx:pt>
          <cx:pt idx="14533">10.464243480931035</cx:pt>
          <cx:pt idx="14534">11.485874904677877</cx:pt>
          <cx:pt idx="14535">12.24756388132653</cx:pt>
          <cx:pt idx="14536">12.627175863333129</cx:pt>
          <cx:pt idx="14537">14.721427152449708</cx:pt>
          <cx:pt idx="14538">11.232820780685923</cx:pt>
          <cx:pt idx="14539">13.132971294258942</cx:pt>
          <cx:pt idx="14540">13.07055471527239</cx:pt>
          <cx:pt idx="14541">13.420072036487033</cx:pt>
          <cx:pt idx="14542">11.267589046672613</cx:pt>
          <cx:pt idx="14543">10.207341538826467</cx:pt>
          <cx:pt idx="14544">13.160515330719218</cx:pt>
          <cx:pt idx="14545">12.407313069531291</cx:pt>
          <cx:pt idx="14546">13.433187676041095</cx:pt>
          <cx:pt idx="14547">10.105267547572275</cx:pt>
          <cx:pt idx="14548">10.644337337636001</cx:pt>
          <cx:pt idx="14549">13.72705036735441</cx:pt>
          <cx:pt idx="14550">12.576702558921983</cx:pt>
          <cx:pt idx="14551">10.249217362612802</cx:pt>
          <cx:pt idx="14552">9.8933710697361636</cx:pt>
          <cx:pt idx="14553">11.332105537109245</cx:pt>
          <cx:pt idx="14554">10.808322297303574</cx:pt>
          <cx:pt idx="14555">10.595320698552342</cx:pt>
          <cx:pt idx="14556">10.798576419125796</cx:pt>
          <cx:pt idx="14557">13.026654830090122</cx:pt>
          <cx:pt idx="14558">13.065573127036304</cx:pt>
          <cx:pt idx="14559">12.336512784530536</cx:pt>
          <cx:pt idx="14560">13.224853784258478</cx:pt>
          <cx:pt idx="14561">11.928602053901779</cx:pt>
          <cx:pt idx="14562">13.594123369534028</cx:pt>
          <cx:pt idx="14563">13.864489074902563</cx:pt>
          <cx:pt idx="14564">13.458815420546598</cx:pt>
          <cx:pt idx="14565">13.814307651598122</cx:pt>
          <cx:pt idx="14566">13.397355889709468</cx:pt>
          <cx:pt idx="14567">15.16090409683949</cx:pt>
          <cx:pt idx="14568">10.984642890479428</cx:pt>
          <cx:pt idx="14569">12.624146614278605</cx:pt>
          <cx:pt idx="14570">15.455855930474488</cx:pt>
          <cx:pt idx="14571">12.416903348876287</cx:pt>
          <cx:pt idx="14572">12.598354756468167</cx:pt>
          <cx:pt idx="14573">11.542575194545044</cx:pt>
          <cx:pt idx="14574">11.598828539049423</cx:pt>
          <cx:pt idx="14575">11.574779405892674</cx:pt>
          <cx:pt idx="14576">14.367794486945856</cx:pt>
          <cx:pt idx="14577">13.036806708979064</cx:pt>
          <cx:pt idx="14578">14.16983300963461</cx:pt>
          <cx:pt idx="14579">11.994130293205499</cx:pt>
          <cx:pt idx="14580">11.946697698908341</cx:pt>
          <cx:pt idx="14581">14.814267614332488</cx:pt>
          <cx:pt idx="14582">11.516664926638226</cx:pt>
          <cx:pt idx="14583">11.977135428897654</cx:pt>
          <cx:pt idx="14584">11.399042248267051</cx:pt>
          <cx:pt idx="14585">11.23505416869946</cx:pt>
          <cx:pt idx="14586">14.708839885055363</cx:pt>
          <cx:pt idx="14587">13.41190339479504</cx:pt>
          <cx:pt idx="14588">12.407157147224813</cx:pt>
          <cx:pt idx="14589">10.342371699031686</cx:pt>
          <cx:pt idx="14590">14.100286667281237</cx:pt>
          <cx:pt idx="14591">12.523681350690774</cx:pt>
          <cx:pt idx="14592">13.989861215530947</cx:pt>
          <cx:pt idx="14593">15.275775820975063</cx:pt>
          <cx:pt idx="14594">13.434346780461608</cx:pt>
          <cx:pt idx="14595">11.052671759138018</cx:pt>
          <cx:pt idx="14596">15.983060778288218</cx:pt>
          <cx:pt idx="14597">9.4690612569532515</cx:pt>
          <cx:pt idx="14598">11.369953390022077</cx:pt>
          <cx:pt idx="14599">13.056824205091603</cx:pt>
          <cx:pt idx="14600">12.777457815801407</cx:pt>
          <cx:pt idx="14601">12.087735887260838</cx:pt>
          <cx:pt idx="14602">14.126571179878583</cx:pt>
          <cx:pt idx="14603">10.026298892963824</cx:pt>
          <cx:pt idx="14604">16.273849815546747</cx:pt>
          <cx:pt idx="14605">12.562685594362298</cx:pt>
          <cx:pt idx="14606">11.965552699608189</cx:pt>
          <cx:pt idx="14607">10.856568197529503</cx:pt>
          <cx:pt idx="14608">12.803877130978528</cx:pt>
          <cx:pt idx="14609">8.6731982584748781</cx:pt>
          <cx:pt idx="14610">14.415695825434598</cx:pt>
          <cx:pt idx="14611">12.184117325287334</cx:pt>
          <cx:pt idx="14612">12.53992223172958</cx:pt>
          <cx:pt idx="14613">12.679879078541386</cx:pt>
          <cx:pt idx="14614">12.696805559944485</cx:pt>
          <cx:pt idx="14615">13.873699450572371</cx:pt>
          <cx:pt idx="14616">11.532250032086756</cx:pt>
          <cx:pt idx="14617">11.03764194354703</cx:pt>
          <cx:pt idx="14618">11.917296474173593</cx:pt>
          <cx:pt idx="14619">12.002963080621466</cx:pt>
          <cx:pt idx="14620">14.561401413769225</cx:pt>
          <cx:pt idx="14621">11.153804664707</cx:pt>
          <cx:pt idx="14622">11.884076625886285</cx:pt>
          <cx:pt idx="14623">11.854295912298058</cx:pt>
          <cx:pt idx="14624">13.214947575266997</cx:pt>
          <cx:pt idx="14625">11.289194536613145</cx:pt>
          <cx:pt idx="14626">14.598104238525984</cx:pt>
          <cx:pt idx="14627">16.860765999396648</cx:pt>
          <cx:pt idx="14628">14.54703190138062</cx:pt>
          <cx:pt idx="14629">11.235246392152032</cx:pt>
          <cx:pt idx="14630">14.374951654778121</cx:pt>
          <cx:pt idx="14631">14.952358016399012</cx:pt>
          <cx:pt idx="14632">15.044940357478726</cx:pt>
          <cx:pt idx="14633">13.455037739365974</cx:pt>
          <cx:pt idx="14634">12.762177618156727</cx:pt>
          <cx:pt idx="14635">11.295494688454502</cx:pt>
          <cx:pt idx="14636">11.769051962174901</cx:pt>
          <cx:pt idx="14637">12.519379470975647</cx:pt>
          <cx:pt idx="14638">12.023316882307052</cx:pt>
          <cx:pt idx="14639">9.9491894663327685</cx:pt>
          <cx:pt idx="14640">12.858284555332865</cx:pt>
          <cx:pt idx="14641">10.787502817609392</cx:pt>
          <cx:pt idx="14642">11.49458939522161</cx:pt>
          <cx:pt idx="14643">13.38173965507265</cx:pt>
          <cx:pt idx="14644">14.065932697891208</cx:pt>
          <cx:pt idx="14645">13.519577714273412</cx:pt>
          <cx:pt idx="14646">15.088420554611364</cx:pt>
          <cx:pt idx="14647">10.942693899327564</cx:pt>
          <cx:pt idx="14648">10.426331915027832</cx:pt>
          <cx:pt idx="14649">15.395723957862181</cx:pt>
          <cx:pt idx="14650">10.835085139820784</cx:pt>
          <cx:pt idx="14651">12.374700153302886</cx:pt>
          <cx:pt idx="14652">11.392649585179345</cx:pt>
          <cx:pt idx="14653">10.098071088142243</cx:pt>
          <cx:pt idx="14654">10.905987788660156</cx:pt>
          <cx:pt idx="14655">8.6792487438502626</cx:pt>
          <cx:pt idx="14656">12.781121163423611</cx:pt>
          <cx:pt idx="14657">11.557903544550559</cx:pt>
          <cx:pt idx="14658">13.566432061609859</cx:pt>
          <cx:pt idx="14659">12.164453946103905</cx:pt>
          <cx:pt idx="14660">11.578478114735095</cx:pt>
          <cx:pt idx="14661">14.349818258880012</cx:pt>
          <cx:pt idx="14662">10.50955922933235</cx:pt>
          <cx:pt idx="14663">12.793763108390795</cx:pt>
          <cx:pt idx="14664">9.9288329019275974</cx:pt>
          <cx:pt idx="14665">13.042480743256091</cx:pt>
          <cx:pt idx="14666">11.231532167350062</cx:pt>
          <cx:pt idx="14667">12.56637721098264</cx:pt>
          <cx:pt idx="14668">11.449954714720418</cx:pt>
          <cx:pt idx="14669">14.910844580239951</cx:pt>
          <cx:pt idx="14670">14.13321700739357</cx:pt>
          <cx:pt idx="14671">11.914636320942062</cx:pt>
          <cx:pt idx="14672">14.012921828962167</cx:pt>
          <cx:pt idx="14673">12.152514534234918</cx:pt>
          <cx:pt idx="14674">12.622496052514984</cx:pt>
          <cx:pt idx="14675">14.019729440986982</cx:pt>
          <cx:pt idx="14676">11.503720818436642</cx:pt>
          <cx:pt idx="14677">10.575985055620755</cx:pt>
          <cx:pt idx="14678">10.335610623593929</cx:pt>
          <cx:pt idx="14679">12.832779133869858</cx:pt>
          <cx:pt idx="14680">12.334596341695004</cx:pt>
          <cx:pt idx="14681">12.517018257177611</cx:pt>
          <cx:pt idx="14682">10.080921381420652</cx:pt>
          <cx:pt idx="14683">11.025352689539483</cx:pt>
          <cx:pt idx="14684">12.704420002655613</cx:pt>
          <cx:pt idx="14685">11.356950374609189</cx:pt>
          <cx:pt idx="14686">12.573635585570488</cx:pt>
          <cx:pt idx="14687">11.917058582998299</cx:pt>
          <cx:pt idx="14688">11.988878084301732</cx:pt>
          <cx:pt idx="14689">14.687544788542672</cx:pt>
          <cx:pt idx="14690">12.42968779211151</cx:pt>
          <cx:pt idx="14691">12.896744224210574</cx:pt>
          <cx:pt idx="14692">12.80611604614249</cx:pt>
          <cx:pt idx="14693">9.2602452533832036</cx:pt>
          <cx:pt idx="14694">11.236329942813139</cx:pt>
          <cx:pt idx="14695">14.179607130374526</cx:pt>
          <cx:pt idx="14696">10.75405191910758</cx:pt>
          <cx:pt idx="14697">10.846813266738238</cx:pt>
          <cx:pt idx="14698">13.289555609099517</cx:pt>
          <cx:pt idx="14699">12.076275326132368</cx:pt>
          <cx:pt idx="14700">11.390374404959321</cx:pt>
          <cx:pt idx="14701">15.326994567447073</cx:pt>
          <cx:pt idx="14702">8.8013132487110113</cx:pt>
          <cx:pt idx="14703">11.804624178362118</cx:pt>
          <cx:pt idx="14704">10.953109113348143</cx:pt>
          <cx:pt idx="14705">11.452711733977093</cx:pt>
          <cx:pt idx="14706">13.101525249846357</cx:pt>
          <cx:pt idx="14707">11.870820675050552</cx:pt>
          <cx:pt idx="14708">10.302363508743646</cx:pt>
          <cx:pt idx="14709">14.366156859046159</cx:pt>
          <cx:pt idx="14710">10.447866944925575</cx:pt>
          <cx:pt idx="14711">10.467612734205318</cx:pt>
          <cx:pt idx="14712">11.6285598687451</cx:pt>
          <cx:pt idx="14713">12.820643842477045</cx:pt>
          <cx:pt idx="14714">13.906779746375035</cx:pt>
          <cx:pt idx="14715">14.122792598689699</cx:pt>
          <cx:pt idx="14716">11.726516302366912</cx:pt>
          <cx:pt idx="14717">13.112528064341186</cx:pt>
          <cx:pt idx="14718">9.7498150581006175</cx:pt>
          <cx:pt idx="14719">11.92953636457869</cx:pt>
          <cx:pt idx="14720">8.56044558042875</cx:pt>
          <cx:pt idx="14721">13.459608753788808</cx:pt>
          <cx:pt idx="14722">12.882793957336766</cx:pt>
          <cx:pt idx="14723">12.79362705543851</cx:pt>
          <cx:pt idx="14724">11.807430632655013</cx:pt>
          <cx:pt idx="14725">10.440622564444567</cx:pt>
          <cx:pt idx="14726">12.139693006303784</cx:pt>
          <cx:pt idx="14727">10.142788076225735</cx:pt>
          <cx:pt idx="14728">12.36872805174224</cx:pt>
          <cx:pt idx="14729">10.374916287330022</cx:pt>
          <cx:pt idx="14730">11.398074663215926</cx:pt>
          <cx:pt idx="14731">10.391096323511681</cx:pt>
          <cx:pt idx="14732">13.713130136564235</cx:pt>
          <cx:pt idx="14733">13.392823700579457</cx:pt>
          <cx:pt idx="14734">15.96984292224578</cx:pt>
          <cx:pt idx="14735">15.048109918533594</cx:pt>
          <cx:pt idx="14736">14.020937724054017</cx:pt>
          <cx:pt idx="14737">11.222395588817307</cx:pt>
          <cx:pt idx="14738">12.065445739075724</cx:pt>
          <cx:pt idx="14739">12.761777163521316</cx:pt>
          <cx:pt idx="14740">10.574437841030477</cx:pt>
          <cx:pt idx="14741">10.204941871790941</cx:pt>
          <cx:pt idx="14742">9.3931037585050952</cx:pt>
          <cx:pt idx="14743">11.893044257263931</cx:pt>
          <cx:pt idx="14744">13.037977479562834</cx:pt>
          <cx:pt idx="14745">14.210810772913028</cx:pt>
          <cx:pt idx="14746">12.96103336071123</cx:pt>
          <cx:pt idx="14747">10.424562598703638</cx:pt>
          <cx:pt idx="14748">13.167061121780764</cx:pt>
          <cx:pt idx="14749">13.907119326285617</cx:pt>
          <cx:pt idx="14750">15.767618079697419</cx:pt>
          <cx:pt idx="14751">13.517403859662393</cx:pt>
          <cx:pt idx="14752">12.377875706956402</cx:pt>
          <cx:pt idx="14753">8.8935607103273338</cx:pt>
          <cx:pt idx="14754">10.962891966871011</cx:pt>
          <cx:pt idx="14755">11.183759720946789</cx:pt>
          <cx:pt idx="14756">12.244274978790321</cx:pt>
          <cx:pt idx="14757">11.355369653294193</cx:pt>
          <cx:pt idx="14758">12.720509545294508</cx:pt>
          <cx:pt idx="14759">11.780714134358474</cx:pt>
          <cx:pt idx="14760">10.418179694521639</cx:pt>
          <cx:pt idx="14761">11.070090172700635</cx:pt>
          <cx:pt idx="14762">14.200499002923241</cx:pt>
          <cx:pt idx="14763">14.05399977927223</cx:pt>
          <cx:pt idx="14764">13.389799371171669</cx:pt>
          <cx:pt idx="14765">10.567231980846568</cx:pt>
          <cx:pt idx="14766">10.726619607980982</cx:pt>
          <cx:pt idx="14767">13.687978200432156</cx:pt>
          <cx:pt idx="14768">10.628910970443401</cx:pt>
          <cx:pt idx="14769">12.503389412327691</cx:pt>
          <cx:pt idx="14770">11.388440323489103</cx:pt>
          <cx:pt idx="14771">15.297286000919197</cx:pt>
          <cx:pt idx="14772">10.573666874306292</cx:pt>
          <cx:pt idx="14773">12.951426905220414</cx:pt>
          <cx:pt idx="14774">11.767924859334606</cx:pt>
          <cx:pt idx="14775">11.613501507310724</cx:pt>
          <cx:pt idx="14776">11.177088598492984</cx:pt>
          <cx:pt idx="14777">12.966893561002911</cx:pt>
          <cx:pt idx="14778">12.116209402724298</cx:pt>
          <cx:pt idx="14779">12.589842311551779</cx:pt>
          <cx:pt idx="14780">12.155584473474923</cx:pt>
          <cx:pt idx="14781">11.67845269744908</cx:pt>
          <cx:pt idx="14782">10.010523787038309</cx:pt>
          <cx:pt idx="14783">11.273708052184787</cx:pt>
          <cx:pt idx="14784">11.995249323962261</cx:pt>
          <cx:pt idx="14785">11.75777396984294</cx:pt>
          <cx:pt idx="14786">12.770843673922126</cx:pt>
          <cx:pt idx="14787">10.819300006577155</cx:pt>
          <cx:pt idx="14788">13.405846838401253</cx:pt>
          <cx:pt idx="14789">13.642368967652658</cx:pt>
          <cx:pt idx="14790">11.829871268697659</cx:pt>
          <cx:pt idx="14791">13.25048134835682</cx:pt>
          <cx:pt idx="14792">9.9540161502623388</cx:pt>
          <cx:pt idx="14793">12.656551075393908</cx:pt>
          <cx:pt idx="14794">10.841527296657471</cx:pt>
          <cx:pt idx="14795">10.792070947853533</cx:pt>
          <cx:pt idx="14796">13.511952094652443</cx:pt>
          <cx:pt idx="14797">10.436044116968974</cx:pt>
          <cx:pt idx="14798">12.597294002224052</cx:pt>
          <cx:pt idx="14799">11.641119677174991</cx:pt>
          <cx:pt idx="14800">10.455629565571206</cx:pt>
          <cx:pt idx="14801">10.487132114235729</cx:pt>
          <cx:pt idx="14802">9.0341721750397745</cx:pt>
          <cx:pt idx="14803">13.671638987056209</cx:pt>
          <cx:pt idx="14804">11.672043252351486</cx:pt>
          <cx:pt idx="14805">11.957597722587771</cx:pt>
          <cx:pt idx="14806">14.200782687266637</cx:pt>
          <cx:pt idx="14807">10.144536938244251</cx:pt>
          <cx:pt idx="14808">11.071481699282115</cx:pt>
          <cx:pt idx="14809">13.943329201913425</cx:pt>
          <cx:pt idx="14810">14.705512226785956</cx:pt>
          <cx:pt idx="14811">11.117123287801354</cx:pt>
          <cx:pt idx="14812">13.533489538101533</cx:pt>
          <cx:pt idx="14813">11.482886564644044</cx:pt>
          <cx:pt idx="14814">13.872842626657453</cx:pt>
          <cx:pt idx="14815">14.292113595707447</cx:pt>
          <cx:pt idx="14816">11.562390256839267</cx:pt>
          <cx:pt idx="14817">12.680465116436725</cx:pt>
          <cx:pt idx="14818">14.090484058958513</cx:pt>
          <cx:pt idx="14819">12.885477029852346</cx:pt>
          <cx:pt idx="14820">10.809752979220507</cx:pt>
          <cx:pt idx="14821">12.098673695649714</cx:pt>
          <cx:pt idx="14822">11.207618415021885</cx:pt>
          <cx:pt idx="14823">15.015421821224299</cx:pt>
          <cx:pt idx="14824">15.478226846526017</cx:pt>
          <cx:pt idx="14825">11.610745591893128</cx:pt>
          <cx:pt idx="14826">11.658902540075285</cx:pt>
          <cx:pt idx="14827">13.478894874790631</cx:pt>
          <cx:pt idx="14828">12.800042917691732</cx:pt>
          <cx:pt idx="14829">11.990659739547256</cx:pt>
          <cx:pt idx="14830">12.7071924141437</cx:pt>
          <cx:pt idx="14831">10.501761014370828</cx:pt>
          <cx:pt idx="14832">11.633894706364629</cx:pt>
          <cx:pt idx="14833">11.052220247858694</cx:pt>
          <cx:pt idx="14834">11.819740824394582</cx:pt>
          <cx:pt idx="14835">15.218427658323467</cx:pt>
          <cx:pt idx="14836">12.754053173051158</cx:pt>
          <cx:pt idx="14837">12.855545373213744</cx:pt>
          <cx:pt idx="14838">11.404361245507589</cx:pt>
          <cx:pt idx="14839">14.97832714437796</cx:pt>
          <cx:pt idx="14840">16.047642722681417</cx:pt>
          <cx:pt idx="14841">14.175016998316334</cx:pt>
          <cx:pt idx="14842">13.371043064220926</cx:pt>
          <cx:pt idx="14843">14.556636285798202</cx:pt>
          <cx:pt idx="14844">14.509398269298938</cx:pt>
          <cx:pt idx="14845">14.257434156585461</cx:pt>
          <cx:pt idx="14846">11.452543548437223</cx:pt>
          <cx:pt idx="14847">11.576949635092916</cx:pt>
          <cx:pt idx="14848">16.836423704914946</cx:pt>
          <cx:pt idx="14849">11.912820971510994</cx:pt>
          <cx:pt idx="14850">11.115558235152545</cx:pt>
          <cx:pt idx="14851">13.192390922864297</cx:pt>
          <cx:pt idx="14852">12.857891626772586</cx:pt>
          <cx:pt idx="14853">14.156017734137498</cx:pt>
          <cx:pt idx="14854">13.898549174139262</cx:pt>
          <cx:pt idx="14855">15.06850035555237</cx:pt>
          <cx:pt idx="14856">10.017132020368612</cx:pt>
          <cx:pt idx="14857">12.473007668397562</cx:pt>
          <cx:pt idx="14858">11.36616816799105</cx:pt>
          <cx:pt idx="14859">14.082738994518222</cx:pt>
          <cx:pt idx="14860">13.295747253631184</cx:pt>
          <cx:pt idx="14861">12.206975290951856</cx:pt>
          <cx:pt idx="14862">12.516485106042483</cx:pt>
          <cx:pt idx="14863">15.25723078378455</cx:pt>
          <cx:pt idx="14864">13.540522111739815</cx:pt>
          <cx:pt idx="14865">13.082806663760984</cx:pt>
          <cx:pt idx="14866">12.035001005248755</cx:pt>
          <cx:pt idx="14867">12.822177079469407</cx:pt>
          <cx:pt idx="14868">16.870225047656415</cx:pt>
          <cx:pt idx="14869">11.766149595319034</cx:pt>
          <cx:pt idx="14870">12.217256221100122</cx:pt>
          <cx:pt idx="14871">11.243529243793288</cx:pt>
          <cx:pt idx="14872">9.3524824354352507</cx:pt>
          <cx:pt idx="14873">13.531016436813763</cx:pt>
          <cx:pt idx="14874">9.4462286463966727</cx:pt>
          <cx:pt idx="14875">11.298693084000439</cx:pt>
          <cx:pt idx="14876">11.339357360279532</cx:pt>
          <cx:pt idx="14877">13.081473523183146</cx:pt>
          <cx:pt idx="14878">13.79549180554541</cx:pt>
          <cx:pt idx="14879">11.810211144377599</cx:pt>
          <cx:pt idx="14880">11.029204230667862</cx:pt>
          <cx:pt idx="14881">12.553151672468394</cx:pt>
          <cx:pt idx="14882">11.175334929457122</cx:pt>
          <cx:pt idx="14883">13.285751260002368</cx:pt>
          <cx:pt idx="14884">9.5686477921037163</cx:pt>
          <cx:pt idx="14885">9.8913324961884683</cx:pt>
          <cx:pt idx="14886">12.673523419040142</cx:pt>
          <cx:pt idx="14887">14.536121404963598</cx:pt>
          <cx:pt idx="14888">12.474331499056644</cx:pt>
          <cx:pt idx="14889">14.296417157719777</cx:pt>
          <cx:pt idx="14890">10.055215008708805</cx:pt>
          <cx:pt idx="14891">11.178175487242774</cx:pt>
          <cx:pt idx="14892">14.062313725625835</cx:pt>
          <cx:pt idx="14893">13.57468338166324</cx:pt>
          <cx:pt idx="14894">11.298988920291858</cx:pt>
          <cx:pt idx="14895">10.964908243311539</cx:pt>
          <cx:pt idx="14896">11.257446945093033</cx:pt>
          <cx:pt idx="14897">11.932741977669583</cx:pt>
          <cx:pt idx="14898">10.083767247832675</cx:pt>
          <cx:pt idx="14899">10.61516517725752</cx:pt>
          <cx:pt idx="14900">10.379647386784477</cx:pt>
          <cx:pt idx="14901">13.040705827878869</cx:pt>
          <cx:pt idx="14902">12.868946527226719</cx:pt>
          <cx:pt idx="14903">12.205008281240719</cx:pt>
          <cx:pt idx="14904">9.906808805828657</cx:pt>
          <cx:pt idx="14905">12.654514675116916</cx:pt>
          <cx:pt idx="14906">13.836176807631199</cx:pt>
          <cx:pt idx="14907">11.367443821824661</cx:pt>
          <cx:pt idx="14908">12.772262848021249</cx:pt>
          <cx:pt idx="14909">11.798562906683026</cx:pt>
          <cx:pt idx="14910">9.8291448443942109</cx:pt>
          <cx:pt idx="14911">11.929311071394009</cx:pt>
          <cx:pt idx="14912">10.67893131443447</cx:pt>
          <cx:pt idx="14913">12.148579025317803</cx:pt>
          <cx:pt idx="14914">12.117009901031388</cx:pt>
          <cx:pt idx="14915">11.167439613484948</cx:pt>
          <cx:pt idx="14916">8.1129004148352024</cx:pt>
          <cx:pt idx="14917">13.460499358526931</cx:pt>
          <cx:pt idx="14918">11.274123264650306</cx:pt>
          <cx:pt idx="14919">13.887504667640169</cx:pt>
          <cx:pt idx="14920">12.604707431690874</cx:pt>
          <cx:pt idx="14921">13.426801714485473</cx:pt>
          <cx:pt idx="14922">12.123406013282661</cx:pt>
          <cx:pt idx="14923">11.18731456252341</cx:pt>
          <cx:pt idx="14924">16.934517701317276</cx:pt>
          <cx:pt idx="14925">13.126865938797049</cx:pt>
          <cx:pt idx="14926">11.095534270329352</cx:pt>
          <cx:pt idx="14927">11.38776992262008</cx:pt>
          <cx:pt idx="14928">11.620080898948091</cx:pt>
          <cx:pt idx="14929">10.08262804479013</cx:pt>
          <cx:pt idx="14930">12.329726291375193</cx:pt>
          <cx:pt idx="14931">13.735765805751353</cx:pt>
          <cx:pt idx="14932">14.518874763469157</cx:pt>
          <cx:pt idx="14933">13.655885526132257</cx:pt>
          <cx:pt idx="14934">12.802953101075454</cx:pt>
          <cx:pt idx="14935">13.232835507431286</cx:pt>
          <cx:pt idx="14936">13.420746048772171</cx:pt>
          <cx:pt idx="14937">9.3444278122443549</cx:pt>
          <cx:pt idx="14938">11.67649216560959</cx:pt>
          <cx:pt idx="14939">13.936590108683996</cx:pt>
          <cx:pt idx="14940">13.489925477440661</cx:pt>
          <cx:pt idx="14941">15.721512460358962</cx:pt>
          <cx:pt idx="14942">11.614555509402852</cx:pt>
          <cx:pt idx="14943">11.449753131840522</cx:pt>
          <cx:pt idx="14944">12.952934769813764</cx:pt>
          <cx:pt idx="14945">11.588781612900712</cx:pt>
          <cx:pt idx="14946">11.713801514567466</cx:pt>
          <cx:pt idx="14947">10.777915803479573</cx:pt>
          <cx:pt idx="14948">11.561788868743003</cx:pt>
          <cx:pt idx="14949">10.620979506875281</cx:pt>
          <cx:pt idx="14950">9.8211669180704781</cx:pt>
          <cx:pt idx="14951">14.758950261894006</cx:pt>
          <cx:pt idx="14952">15.646097071968798</cx:pt>
          <cx:pt idx="14953">13.533961951102215</cx:pt>
          <cx:pt idx="14954">11.255496447946479</cx:pt>
          <cx:pt idx="14955">12.44785802145794</cx:pt>
          <cx:pt idx="14956">12.382902185179406</cx:pt>
          <cx:pt idx="14957">11.123688790114429</cx:pt>
          <cx:pt idx="14958">9.4787130849738759</cx:pt>
          <cx:pt idx="14959">14.10414742229394</cx:pt>
          <cx:pt idx="14960">12.125022906415788</cx:pt>
          <cx:pt idx="14961">13.303569423631812</cx:pt>
          <cx:pt idx="14962">11.128303452255071</cx:pt>
          <cx:pt idx="14963">14.754525914552024</cx:pt>
          <cx:pt idx="14964">12.80506191587792</cx:pt>
          <cx:pt idx="14965">16.000581624583774</cx:pt>
          <cx:pt idx="14966">12.765053444467114</cx:pt>
          <cx:pt idx="14967">11.699821508441469</cx:pt>
          <cx:pt idx="14968">10.737696698970881</cx:pt>
          <cx:pt idx="14969">12.096881840201448</cx:pt>
          <cx:pt idx="14970">9.249267415882759</cx:pt>
          <cx:pt idx="14971">9.6898103263170121</cx:pt>
          <cx:pt idx="14972">13.377497082822376</cx:pt>
          <cx:pt idx="14973">11.87222865199368</cx:pt>
          <cx:pt idx="14974">13.004851112375023</cx:pt>
          <cx:pt idx="14975">15.283332957790766</cx:pt>
          <cx:pt idx="14976">11.811022508762177</cx:pt>
          <cx:pt idx="14977">15.095960603012848</cx:pt>
          <cx:pt idx="14978">10.864966235434583</cx:pt>
          <cx:pt idx="14979">10.915169253182162</cx:pt>
          <cx:pt idx="14980">12.678774569008425</cx:pt>
          <cx:pt idx="14981">11.902135172250322</cx:pt>
          <cx:pt idx="14982">14.91947059061566</cx:pt>
          <cx:pt idx="14983">12.563794308248083</cx:pt>
          <cx:pt idx="14984">16.148347604557788</cx:pt>
          <cx:pt idx="14985">14.634686766141678</cx:pt>
          <cx:pt idx="14986">14.199795969174794</cx:pt>
          <cx:pt idx="14987">13.778335084708367</cx:pt>
          <cx:pt idx="14988">12.21139612226365</cx:pt>
          <cx:pt idx="14989">10.833451386839796</cx:pt>
          <cx:pt idx="14990">12.544655104413577</cx:pt>
          <cx:pt idx="14991">10.637725977549451</cx:pt>
          <cx:pt idx="14992">11.533394800421123</cx:pt>
          <cx:pt idx="14993">12.82038399661638</cx:pt>
          <cx:pt idx="14994">11.892700561023688</cx:pt>
          <cx:pt idx="14995">11.999529673035502</cx:pt>
          <cx:pt idx="14996">10.702019222535194</cx:pt>
          <cx:pt idx="14997">15.263210583382936</cx:pt>
          <cx:pt idx="14998">11.503455185462633</cx:pt>
          <cx:pt idx="14999">11.846322299369037</cx:pt>
          <cx:pt idx="15000">11.719149944016376</cx:pt>
          <cx:pt idx="15001">13.375152249933441</cx:pt>
          <cx:pt idx="15002">9.5794314780144276</cx:pt>
          <cx:pt idx="15003">14.615948267836039</cx:pt>
          <cx:pt idx="15004">13.313970959188236</cx:pt>
          <cx:pt idx="15005">14.2520065666879</cx:pt>
          <cx:pt idx="15006">14.987070120264109</cx:pt>
          <cx:pt idx="15007">13.359914415939938</cx:pt>
          <cx:pt idx="15008">10.929780063814773</cx:pt>
          <cx:pt idx="15009">9.2558190016893835</cx:pt>
          <cx:pt idx="15010">11.892269568562993</cx:pt>
          <cx:pt idx="15011">11.176420579823457</cx:pt>
          <cx:pt idx="15012">14.455787768831998</cx:pt>
          <cx:pt idx="15013">12.468286905272191</cx:pt>
          <cx:pt idx="15014">11.098429402727044</cx:pt>
          <cx:pt idx="15015">13.255476571529528</cx:pt>
          <cx:pt idx="15016">16.674457083040785</cx:pt>
          <cx:pt idx="15017">12.400268623283385</cx:pt>
          <cx:pt idx="15018">13.290451062136562</cx:pt>
          <cx:pt idx="15019">8.745127937891418</cx:pt>
          <cx:pt idx="15020">13.136291203430487</cx:pt>
          <cx:pt idx="15021">11.816416227055702</cx:pt>
          <cx:pt idx="15022">9.0242887312514171</cx:pt>
          <cx:pt idx="15023">9.9870792572927698</cx:pt>
          <cx:pt idx="15024">13.730703789757998</cx:pt>
          <cx:pt idx="15025">11.198331815969418</cx:pt>
          <cx:pt idx="15026">9.9196343525966295</cx:pt>
          <cx:pt idx="15027">11.818322837573318</cx:pt>
          <cx:pt idx="15028">11.117445160604372</cx:pt>
          <cx:pt idx="15029">12.961727655192018</cx:pt>
          <cx:pt idx="15030">12.030123786035041</cx:pt>
          <cx:pt idx="15031">10.719304472350794</cx:pt>
          <cx:pt idx="15032">13.042353004406424</cx:pt>
          <cx:pt idx="15033">10.932035819315169</cx:pt>
          <cx:pt idx="15034">12.876532778078644</cx:pt>
          <cx:pt idx="15035">13.149902497449942</cx:pt>
          <cx:pt idx="15036">14.298637676971365</cx:pt>
          <cx:pt idx="15037">10.974036540744804</cx:pt>
          <cx:pt idx="15038">14.114329207323204</cx:pt>
          <cx:pt idx="15039">13.086992264076356</cx:pt>
          <cx:pt idx="15040">11.856646358715695</cx:pt>
          <cx:pt idx="15041">13.140931805287421</cx:pt>
          <cx:pt idx="15042">10.369834171017942</cx:pt>
          <cx:pt idx="15043">10.308724555284432</cx:pt>
          <cx:pt idx="15044">12.906821137999422</cx:pt>
          <cx:pt idx="15045">10.176087111517663</cx:pt>
          <cx:pt idx="15046">11.91607399233755</cx:pt>
          <cx:pt idx="15047">13.666488892637828</cx:pt>
          <cx:pt idx="15048">13.31316462447611</cx:pt>
          <cx:pt idx="15049">13.9682323336056</cx:pt>
          <cx:pt idx="15050">11.579812145151561</cx:pt>
          <cx:pt idx="15051">10.680852078972823</cx:pt>
          <cx:pt idx="15052">11.606176209296851</cx:pt>
          <cx:pt idx="15053">11.801205043759348</cx:pt>
          <cx:pt idx="15054">10.443924815739056</cx:pt>
          <cx:pt idx="15055">13.396937579864522</cx:pt>
          <cx:pt idx="15056">12.83152471883284</cx:pt>
          <cx:pt idx="15057">9.7803067982871532</cx:pt>
          <cx:pt idx="15058">14.377292074646101</cx:pt>
          <cx:pt idx="15059">12.691713412810651</cx:pt>
          <cx:pt idx="15060">13.13076969414578</cx:pt>
          <cx:pt idx="15061">14.50976557867981</cx:pt>
          <cx:pt idx="15062">10.970830828011961</cx:pt>
          <cx:pt idx="15063">14.260658129656758</cx:pt>
          <cx:pt idx="15064">11.904666978555651</cx:pt>
          <cx:pt idx="15065">11.941110764638667</cx:pt>
          <cx:pt idx="15066">9.8673633775533016</cx:pt>
          <cx:pt idx="15067">13.042305053561043</cx:pt>
          <cx:pt idx="15068">11.363183021080566</cx:pt>
          <cx:pt idx="15069">14.779403176863346</cx:pt>
          <cx:pt idx="15070">13.650711317806705</cx:pt>
          <cx:pt idx="15071">9.6966479186692851</cx:pt>
          <cx:pt idx="15072">14.83653997534592</cx:pt>
          <cx:pt idx="15073">11.675275005524762</cx:pt>
          <cx:pt idx="15074">11.717003138777621</cx:pt>
          <cx:pt idx="15075">10.571451977834137</cx:pt>
          <cx:pt idx="15076">15.756586165671802</cx:pt>
          <cx:pt idx="15077">11.930538290047341</cx:pt>
          <cx:pt idx="15078">13.853619120025241</cx:pt>
          <cx:pt idx="15079">13.087965707377185</cx:pt>
          <cx:pt idx="15080">15.663993480071058</cx:pt>
          <cx:pt idx="15081">12.6335030100177</cx:pt>
          <cx:pt idx="15082">13.487261537926289</cx:pt>
          <cx:pt idx="15083">14.10335724554594</cx:pt>
          <cx:pt idx="15084">12.515416249468208</cx:pt>
          <cx:pt idx="15085">12.739826954229285</cx:pt>
          <cx:pt idx="15086">13.879287671053159</cx:pt>
          <cx:pt idx="15087">15.010341267266677</cx:pt>
          <cx:pt idx="15088">10.710798647934086</cx:pt>
          <cx:pt idx="15089">13.677003744460395</cx:pt>
          <cx:pt idx="15090">11.815318455583883</cx:pt>
          <cx:pt idx="15091">13.891347236463544</cx:pt>
          <cx:pt idx="15092">12.323206578853133</cx:pt>
          <cx:pt idx="15093">13.308301077574075</cx:pt>
          <cx:pt idx="15094">15.416879938348883</cx:pt>
          <cx:pt idx="15095">11.699994438427828</cx:pt>
          <cx:pt idx="15096">10.348066894181278</cx:pt>
          <cx:pt idx="15097">15.426514397065441</cx:pt>
          <cx:pt idx="15098">14.667075656043389</cx:pt>
          <cx:pt idx="15099">12.358312909818716</cx:pt>
          <cx:pt idx="15100">12.50909172711631</cx:pt>
          <cx:pt idx="15101">12.413344980841236</cx:pt>
          <cx:pt idx="15102">10.448296412318896</cx:pt>
          <cx:pt idx="15103">14.960102581155999</cx:pt>
          <cx:pt idx="15104">12.438362483236922</cx:pt>
          <cx:pt idx="15105">12.112795609837367</cx:pt>
          <cx:pt idx="15106">10.695076952981871</cx:pt>
          <cx:pt idx="15107">13.307388897171087</cx:pt>
          <cx:pt idx="15108">14.896071486448424</cx:pt>
          <cx:pt idx="15109">12.057590544572465</cx:pt>
          <cx:pt idx="15110">15.133677123725821</cx:pt>
          <cx:pt idx="15111">13.691964790387848</cx:pt>
          <cx:pt idx="15112">15.699104893358902</cx:pt>
          <cx:pt idx="15113">13.968102684861766</cx:pt>
          <cx:pt idx="15114">14.042174824576563</cx:pt>
          <cx:pt idx="15115">10.178152011299149</cx:pt>
          <cx:pt idx="15116">13.988558677935519</cx:pt>
          <cx:pt idx="15117">13.53946643176541</cx:pt>
          <cx:pt idx="15118">10.561344846326955</cx:pt>
          <cx:pt idx="15119">11.622409693688606</cx:pt>
          <cx:pt idx="15120">10.743697393016982</cx:pt>
          <cx:pt idx="15121">10.833736929296407</cx:pt>
          <cx:pt idx="15122">10.051015566820697</cx:pt>
          <cx:pt idx="15123">16.389058862493766</cx:pt>
          <cx:pt idx="15124">12.031650688249201</cx:pt>
          <cx:pt idx="15125">12.814132688777784</cx:pt>
          <cx:pt idx="15126">10.349555362869282</cx:pt>
          <cx:pt idx="15127">12.610459534280862</cx:pt>
          <cx:pt idx="15128">13.626486083168642</cx:pt>
          <cx:pt idx="15129">13.292168175530268</cx:pt>
          <cx:pt idx="15130">14.021322912142717</cx:pt>
          <cx:pt idx="15131">12.033073947779425</cx:pt>
          <cx:pt idx="15132">13.022101352570091</cx:pt>
          <cx:pt idx="15133">12.111962459687961</cx:pt>
          <cx:pt idx="15134">10.673888271340255</cx:pt>
          <cx:pt idx="15135">14.950047985386295</cx:pt>
          <cx:pt idx="15136">11.475857944788185</cx:pt>
          <cx:pt idx="15137">11.376986187498209</cx:pt>
          <cx:pt idx="15138">11.663945035471672</cx:pt>
          <cx:pt idx="15139">11.286485183863034</cx:pt>
          <cx:pt idx="15140">14.247370622232056</cx:pt>
          <cx:pt idx="15141">11.692699764958402</cx:pt>
          <cx:pt idx="15142">9.3991986222874395</cx:pt>
          <cx:pt idx="15143">14.818922788901837</cx:pt>
          <cx:pt idx="15144">13.682131442447982</cx:pt>
          <cx:pt idx="15145">11.782101443280139</cx:pt>
          <cx:pt idx="15146">10.380747203413582</cx:pt>
          <cx:pt idx="15147">11.595537263151249</cx:pt>
          <cx:pt idx="15148">12.485915035884759</cx:pt>
          <cx:pt idx="15149">12.703389832455795</cx:pt>
          <cx:pt idx="15150">15.150364192591651</cx:pt>
          <cx:pt idx="15151">12.158864435001423</cx:pt>
          <cx:pt idx="15152">14.295086933400896</cx:pt>
          <cx:pt idx="15153">12.504830460576342</cx:pt>
          <cx:pt idx="15154">13.304186093128211</cx:pt>
          <cx:pt idx="15155">13.21632181049989</cx:pt>
          <cx:pt idx="15156">11.811640020792625</cx:pt>
          <cx:pt idx="15157">10.671082735187259</cx:pt>
          <cx:pt idx="15158">10.271836044484001</cx:pt>
          <cx:pt idx="15159">11.775461170929304</cx:pt>
          <cx:pt idx="15160">12.16991442915935</cx:pt>
          <cx:pt idx="15161">10.890096115556291</cx:pt>
          <cx:pt idx="15162">16.660082698692655</cx:pt>
          <cx:pt idx="15163">14.186574478462868</cx:pt>
          <cx:pt idx="15164">12.198186659591265</cx:pt>
          <cx:pt idx="15165">14.24167270821224</cx:pt>
          <cx:pt idx="15166">14.276798054527022</cx:pt>
          <cx:pt idx="15167">10.464333829751522</cx:pt>
          <cx:pt idx="15168">13.47002434236359</cx:pt>
          <cx:pt idx="15169">11.852286639664227</cx:pt>
          <cx:pt idx="15170">12.377501457949467</cx:pt>
          <cx:pt idx="15171">10.995656065582509</cx:pt>
          <cx:pt idx="15172">12.287607068196667</cx:pt>
          <cx:pt idx="15173">12.814456940547382</cx:pt>
          <cx:pt idx="15174">13.17047678059267</cx:pt>
          <cx:pt idx="15175">11.91751640746479</cx:pt>
          <cx:pt idx="15176">12.173873301539784</cx:pt>
          <cx:pt idx="15177">13.102494237914264</cx:pt>
          <cx:pt idx="15178">11.048623429991208</cx:pt>
          <cx:pt idx="15179">10.50311011090445</cx:pt>
          <cx:pt idx="15180">9.8402817845373569</cx:pt>
          <cx:pt idx="15181">12.713770925586836</cx:pt>
          <cx:pt idx="15182">13.91608846572994</cx:pt>
          <cx:pt idx="15183">12.420065071370512</cx:pt>
          <cx:pt idx="15184">13.45944371572631</cx:pt>
          <cx:pt idx="15185">13.858307491887023</cx:pt>
          <cx:pt idx="15186">12.404401811410732</cx:pt>
          <cx:pt idx="15187">12.815817652733079</cx:pt>
          <cx:pt idx="15188">8.8496205125363261</cx:pt>
          <cx:pt idx="15189">12.176521524367137</cx:pt>
          <cx:pt idx="15190">13.145029105867463</cx:pt>
          <cx:pt idx="15191">12.497496264614625</cx:pt>
          <cx:pt idx="15192">13.670715179259227</cx:pt>
          <cx:pt idx="15193">18.525458276276407</cx:pt>
          <cx:pt idx="15194">14.408256432520284</cx:pt>
          <cx:pt idx="15195">13.762082613703621</cx:pt>
          <cx:pt idx="15196">11.286381064336609</cx:pt>
          <cx:pt idx="15197">10.61393278754033</cx:pt>
          <cx:pt idx="15198">12.590809351733188</cx:pt>
          <cx:pt idx="15199">15.137037549801313</cx:pt>
          <cx:pt idx="15200">12.719844939370763</cx:pt>
          <cx:pt idx="15201">12.096579455618009</cx:pt>
          <cx:pt idx="15202">10.178554301341801</cx:pt>
          <cx:pt idx="15203">9.2587535050485563</cx:pt>
          <cx:pt idx="15204">12.896788502466695</cx:pt>
          <cx:pt idx="15205">12.765776934663435</cx:pt>
          <cx:pt idx="15206">11.015673556953361</cx:pt>
          <cx:pt idx="15207">13.678452465988761</cx:pt>
          <cx:pt idx="15208">12.761511830544043</cx:pt>
          <cx:pt idx="15209">16.210830799570015</cx:pt>
          <cx:pt idx="15210">13.154644404939713</cx:pt>
          <cx:pt idx="15211">13.384466920100945</cx:pt>
          <cx:pt idx="15212">9.3226574246370308</cx:pt>
          <cx:pt idx="15213">11.214743018386418</cx:pt>
          <cx:pt idx="15214">10.771729227261355</cx:pt>
          <cx:pt idx="15215">13.308690095343849</cx:pt>
          <cx:pt idx="15216">12.886472039448378</cx:pt>
          <cx:pt idx="15217">13.465359868761233</cx:pt>
          <cx:pt idx="15218">9.6044910520471358</cx:pt>
          <cx:pt idx="15219">10.261336281995634</cx:pt>
          <cx:pt idx="15220">10.371382200765623</cx:pt>
          <cx:pt idx="15221">12.765832605139144</cx:pt>
          <cx:pt idx="15222">12.406457226957999</cx:pt>
          <cx:pt idx="15223">12.396195676245446</cx:pt>
          <cx:pt idx="15224">13.737645650111485</cx:pt>
          <cx:pt idx="15225">10.281748981007684</cx:pt>
          <cx:pt idx="15226">12.689168505818705</cx:pt>
          <cx:pt idx="15227">12.694086035241927</cx:pt>
          <cx:pt idx="15228">14.971698714382061</cx:pt>
          <cx:pt idx="15229">15.774353063245499</cx:pt>
          <cx:pt idx="15230">14.304751627922816</cx:pt>
          <cx:pt idx="15231">11.944148929314951</cx:pt>
          <cx:pt idx="15232">14.481785175518491</cx:pt>
          <cx:pt idx="15233">12.860320741208099</cx:pt>
          <cx:pt idx="15234">11.35234252170924</cx:pt>
          <cx:pt idx="15235">11.056126169922717</cx:pt>
          <cx:pt idx="15236">13.694352849500408</cx:pt>
          <cx:pt idx="15237">12.261628343404221</cx:pt>
          <cx:pt idx="15238">11.216170891767209</cx:pt>
          <cx:pt idx="15239">11.918387484451927</cx:pt>
          <cx:pt idx="15240">13.666569060636352</cx:pt>
          <cx:pt idx="15241">14.784079152775497</cx:pt>
          <cx:pt idx="15242">11.955865843851502</cx:pt>
          <cx:pt idx="15243">11.429992958973868</cx:pt>
          <cx:pt idx="15244">14.587049000115744</cx:pt>
          <cx:pt idx="15245">10.594997600668897</cx:pt>
          <cx:pt idx="15246">12.298621400077087</cx:pt>
          <cx:pt idx="15247">14.918768508503302</cx:pt>
          <cx:pt idx="15248">12.398848230352623</cx:pt>
          <cx:pt idx="15249">14.620968322985853</cx:pt>
          <cx:pt idx="15250">10.54491809010222</cx:pt>
          <cx:pt idx="15251">10.723969505355029</cx:pt>
          <cx:pt idx="15252">12.740041504336697</cx:pt>
          <cx:pt idx="15253">8.8526298796456384</cx:pt>
          <cx:pt idx="15254">13.907436865949157</cx:pt>
          <cx:pt idx="15255">11.973775625420666</cx:pt>
          <cx:pt idx="15256">12.770510387050976</cx:pt>
          <cx:pt idx="15257">10.021241053738331</cx:pt>
          <cx:pt idx="15258">13.897360948938681</cx:pt>
          <cx:pt idx="15259">11.348000641475645</cx:pt>
          <cx:pt idx="15260">11.155840592200677</cx:pt>
          <cx:pt idx="15261">15.336895225394668</cx:pt>
          <cx:pt idx="15262">13.617505439514053</cx:pt>
          <cx:pt idx="15263">14.350044709317988</cx:pt>
          <cx:pt idx="15264">13.990879060154027</cx:pt>
          <cx:pt idx="15265">10.772321415561215</cx:pt>
          <cx:pt idx="15266">8.5131544174790541</cx:pt>
          <cx:pt idx="15267">14.086132466305029</cx:pt>
          <cx:pt idx="15268">11.87643694746034</cx:pt>
          <cx:pt idx="15269">11.782550476863705</cx:pt>
          <cx:pt idx="15270">11.555063180433169</cx:pt>
          <cx:pt idx="15271">13.041672470506517</cx:pt>
          <cx:pt idx="15272">13.19801904080161</cx:pt>
          <cx:pt idx="15273">14.441666053947911</cx:pt>
          <cx:pt idx="15274">11.6841532609912</cx:pt>
          <cx:pt idx="15275">11.545115218320776</cx:pt>
          <cx:pt idx="15276">12.165765905404212</cx:pt>
          <cx:pt idx="15277">14.223697013930826</cx:pt>
          <cx:pt idx="15278">13.625230448558737</cx:pt>
          <cx:pt idx="15279">10.241417920761824</cx:pt>
          <cx:pt idx="15280">11.584567813954964</cx:pt>
          <cx:pt idx="15281">13.983125788384449</cx:pt>
          <cx:pt idx="15282">9.9763044546572424</cx:pt>
          <cx:pt idx="15283">13.263317489165912</cx:pt>
          <cx:pt idx="15284">12.030204249534027</cx:pt>
          <cx:pt idx="15285">14.207272628749092</cx:pt>
          <cx:pt idx="15286">10.708467158450857</cx:pt>
          <cx:pt idx="15287">12.261185186999819</cx:pt>
          <cx:pt idx="15288">11.170047595765523</cx:pt>
          <cx:pt idx="15289">10.736115319769391</cx:pt>
          <cx:pt idx="15290">10.646462411135852</cx:pt>
          <cx:pt idx="15291">11.826914565776365</cx:pt>
          <cx:pt idx="15292">10.730720358132892</cx:pt>
          <cx:pt idx="15293">13.437981522584186</cx:pt>
          <cx:pt idx="15294">13.337920197947952</cx:pt>
          <cx:pt idx="15295">15.623058838932755</cx:pt>
          <cx:pt idx="15296">10.843334476086207</cx:pt>
          <cx:pt idx="15297">10.694217807023794</cx:pt>
          <cx:pt idx="15298">10.564497849993602</cx:pt>
          <cx:pt idx="15299">10.193830724180465</cx:pt>
          <cx:pt idx="15300">12.619403861477105</cx:pt>
          <cx:pt idx="15301">14.027997857445495</cx:pt>
          <cx:pt idx="15302">12.982169072317168</cx:pt>
          <cx:pt idx="15303">14.627027321055808</cx:pt>
          <cx:pt idx="15304">11.513024911934101</cx:pt>
          <cx:pt idx="15305">15.581071277957236</cx:pt>
          <cx:pt idx="15306">12.804209426521497</cx:pt>
          <cx:pt idx="15307">13.29295946787509</cx:pt>
          <cx:pt idx="15308">11.7172833188231</cx:pt>
          <cx:pt idx="15309">12.664954465709926</cx:pt>
          <cx:pt idx="15310">12.63623410235501</cx:pt>
          <cx:pt idx="15311">9.7200695151140675</cx:pt>
          <cx:pt idx="15312">12.873065142248601</cx:pt>
          <cx:pt idx="15313">16.530916121233762</cx:pt>
          <cx:pt idx="15314">12.291837623083776</cx:pt>
          <cx:pt idx="15315">9.4661514205950859</cx:pt>
          <cx:pt idx="15316">12.260908792479334</cx:pt>
          <cx:pt idx="15317">14.179574127541494</cx:pt>
          <cx:pt idx="15318">13.227653201371909</cx:pt>
          <cx:pt idx="15319">14.106446330440388</cx:pt>
          <cx:pt idx="15320">11.371929251430215</cx:pt>
          <cx:pt idx="15321">12.990223344998416</cx:pt>
          <cx:pt idx="15322">14.157546709757124</cx:pt>
          <cx:pt idx="15323">13.24278260967438</cx:pt>
          <cx:pt idx="15324">10.545429073350112</cx:pt>
          <cx:pt idx="15325">16.000793373058126</cx:pt>
          <cx:pt idx="15326">12.940770192458398</cx:pt>
          <cx:pt idx="15327">11.893954678807432</cx:pt>
          <cx:pt idx="15328">11.995394146671275</cx:pt>
          <cx:pt idx="15329">13.742553060491636</cx:pt>
          <cx:pt idx="15330">17.627632801451504</cx:pt>
          <cx:pt idx="15331">11.976625916367794</cx:pt>
          <cx:pt idx="15332">13.629936657767248</cx:pt>
          <cx:pt idx="15333">13.162169222337782</cx:pt>
          <cx:pt idx="15334">12.850070111813531</cx:pt>
          <cx:pt idx="15335">11.359997854055885</cx:pt>
          <cx:pt idx="15336">13.164802117202422</cx:pt>
          <cx:pt idx="15337">13.547067320904951</cx:pt>
          <cx:pt idx="15338">9.4456169859516805</cx:pt>
          <cx:pt idx="15339">12.506247245522019</cx:pt>
          <cx:pt idx="15340">9.3803762406148703</cx:pt>
          <cx:pt idx="15341">11.077592449851117</cx:pt>
          <cx:pt idx="15342">8.7682545163005869</cx:pt>
          <cx:pt idx="15343">12.959533361877694</cx:pt>
          <cx:pt idx="15344">12.376307490771993</cx:pt>
          <cx:pt idx="15345">14.794138136915</cx:pt>
          <cx:pt idx="15346">13.33906178722105</cx:pt>
          <cx:pt idx="15347">10.813353353095335</cx:pt>
          <cx:pt idx="15348">12.283779103945067</cx:pt>
          <cx:pt idx="15349">11.942391038697828</cx:pt>
          <cx:pt idx="15350">12.209905641191062</cx:pt>
          <cx:pt idx="15351">10.607310609121413</cx:pt>
          <cx:pt idx="15352">11.95330082083435</cx:pt>
          <cx:pt idx="15353">12.310542988596323</cx:pt>
          <cx:pt idx="15354">10.652024425259013</cx:pt>
          <cx:pt idx="15355">14.743684561954234</cx:pt>
          <cx:pt idx="15356">12.492276528309036</cx:pt>
          <cx:pt idx="15357">13.066262831544977</cx:pt>
          <cx:pt idx="15358">12.091067668893492</cx:pt>
          <cx:pt idx="15359">13.236334032548639</cx:pt>
          <cx:pt idx="15360">13.181449780997387</cx:pt>
          <cx:pt idx="15361">15.446334176638899</cx:pt>
          <cx:pt idx="15362">11.671707104917335</cx:pt>
          <cx:pt idx="15363">10.392688381500232</cx:pt>
          <cx:pt idx="15364">10.645385396655417</cx:pt>
          <cx:pt idx="15365">12.442620811129039</cx:pt>
          <cx:pt idx="15366">11.816785715321782</cx:pt>
          <cx:pt idx="15367">10.454224807306296</cx:pt>
          <cx:pt idx="15368">12.333731854463405</cx:pt>
          <cx:pt idx="15369">12.7779547206228</cx:pt>
          <cx:pt idx="15370">11.969505192379469</cx:pt>
          <cx:pt idx="15371">9.5751537369632551</cx:pt>
          <cx:pt idx="15372">11.242851319713113</cx:pt>
          <cx:pt idx="15373">11.47963777940382</cx:pt>
          <cx:pt idx="15374">13.025810496625606</cx:pt>
          <cx:pt idx="15375">13.855601842974481</cx:pt>
          <cx:pt idx="15376">13.772213612787061</cx:pt>
          <cx:pt idx="15377">12.204722475362999</cx:pt>
          <cx:pt idx="15378">12.873215590113924</cx:pt>
          <cx:pt idx="15379">11.288981189509419</cx:pt>
          <cx:pt idx="15380">13.950203898521218</cx:pt>
          <cx:pt idx="15381">15.169115195977476</cx:pt>
          <cx:pt idx="15382">13.781141555539524</cx:pt>
          <cx:pt idx="15383">10.614494616114527</cx:pt>
          <cx:pt idx="15384">9.1597489127486238</cx:pt>
          <cx:pt idx="15385">11.852893657022705</cx:pt>
          <cx:pt idx="15386">11.13673811560154</cx:pt>
          <cx:pt idx="15387">14.843912381674507</cx:pt>
          <cx:pt idx="15388">13.332913210619358</cx:pt>
          <cx:pt idx="15389">14.940286664874595</cx:pt>
          <cx:pt idx="15390">13.129160377162579</cx:pt>
          <cx:pt idx="15391">12.917583508604341</cx:pt>
          <cx:pt idx="15392">12.402645256774411</cx:pt>
          <cx:pt idx="15393">13.725008294368465</cx:pt>
          <cx:pt idx="15394">13.273184968632775</cx:pt>
          <cx:pt idx="15395">10.243730636927662</cx:pt>
          <cx:pt idx="15396">14.629262592667009</cx:pt>
          <cx:pt idx="15397">12.186886177443759</cx:pt>
          <cx:pt idx="15398">11.955858110048835</cx:pt>
          <cx:pt idx="15399">12.00454880772673</cx:pt>
          <cx:pt idx="15400">11.503152995448927</cx:pt>
          <cx:pt idx="15401">12.809906423543971</cx:pt>
          <cx:pt idx="15402">12.844900846689891</cx:pt>
          <cx:pt idx="15403">10.612972741342412</cx:pt>
          <cx:pt idx="15404">9.660960727601422</cx:pt>
          <cx:pt idx="15405">12.562807241593788</cx:pt>
          <cx:pt idx="15406">11.489274559563182</cx:pt>
          <cx:pt idx="15407">12.594543655853219</cx:pt>
          <cx:pt idx="15408">10.537567915221974</cx:pt>
          <cx:pt idx="15409">13.250686475470831</cx:pt>
          <cx:pt idx="15410">13.980351327489602</cx:pt>
          <cx:pt idx="15411">15.061219658274341</cx:pt>
          <cx:pt idx="15412">12.684221718124663</cx:pt>
          <cx:pt idx="15413">10.462343841752022</cx:pt>
          <cx:pt idx="15414">13.173888983574823</cx:pt>
          <cx:pt idx="15415">12.491480404787547</cx:pt>
          <cx:pt idx="15416">14.049977208455111</cx:pt>
          <cx:pt idx="15417">13.382374067317025</cx:pt>
          <cx:pt idx="15418">10.899717830300943</cx:pt>
          <cx:pt idx="15419">12.867897026628816</cx:pt>
          <cx:pt idx="15420">14.642472415340553</cx:pt>
          <cx:pt idx="15421">16.116109727404886</cx:pt>
          <cx:pt idx="15422">10.940521105266766</cx:pt>
          <cx:pt idx="15423">11.373016625257536</cx:pt>
          <cx:pt idx="15424">10.170952948442396</cx:pt>
          <cx:pt idx="15425">12.785470583405976</cx:pt>
          <cx:pt idx="15426">11.21765955220225</cx:pt>
          <cx:pt idx="15427">11.411277983381504</cx:pt>
          <cx:pt idx="15428">14.712994222276256</cx:pt>
          <cx:pt idx="15429">9.1515301261774571</cx:pt>
          <cx:pt idx="15430">12.757064962994525</cx:pt>
          <cx:pt idx="15431">11.99532811706896</cx:pt>
          <cx:pt idx="15432">11.512061813275823</cx:pt>
          <cx:pt idx="15433">12.382819204902319</cx:pt>
          <cx:pt idx="15434">9.8818254221584336</cx:pt>
          <cx:pt idx="15435">12.551949231347059</cx:pt>
          <cx:pt idx="15436">13.503034808446536</cx:pt>
          <cx:pt idx="15437">12.192472901807276</cx:pt>
          <cx:pt idx="15438">11.824177169573497</cx:pt>
          <cx:pt idx="15439">14.108062442436655</cx:pt>
          <cx:pt idx="15440">14.064957448737029</cx:pt>
          <cx:pt idx="15441">11.819578910801669</cx:pt>
          <cx:pt idx="15442">11.735684151152476</cx:pt>
          <cx:pt idx="15443">8.6964274682149387</cx:pt>
          <cx:pt idx="15444">12.761131526035589</cx:pt>
          <cx:pt idx="15445">14.465067251924332</cx:pt>
          <cx:pt idx="15446">12.454833715600929</cx:pt>
          <cx:pt idx="15447">13.34343525078792</cx:pt>
          <cx:pt idx="15448">10.24763881269438</cx:pt>
          <cx:pt idx="15449">13.364070896128489</cx:pt>
          <cx:pt idx="15450">12.280172597706384</cx:pt>
          <cx:pt idx="15451">17.073485919368</cx:pt>
          <cx:pt idx="15452">13.209624426145778</cx:pt>
          <cx:pt idx="15453">12.058845281653641</cx:pt>
          <cx:pt idx="15454">10.059344699546397</cx:pt>
          <cx:pt idx="15455">10.344202398077938</cx:pt>
          <cx:pt idx="15456">10.786571859389353</cx:pt>
          <cx:pt idx="15457">14.111299391755429</cx:pt>
          <cx:pt idx="15458">11.588417337620367</cx:pt>
          <cx:pt idx="15459">11.466749166237587</cx:pt>
          <cx:pt idx="15460">13.406298564623942</cx:pt>
          <cx:pt idx="15461">9.0313614059625085</cx:pt>
          <cx:pt idx="15462">11.148306978788854</cx:pt>
          <cx:pt idx="15463">10.733562617797011</cx:pt>
          <cx:pt idx="15464">12.716330369748645</cx:pt>
          <cx:pt idx="15465">11.723290566852926</cx:pt>
          <cx:pt idx="15466">11.034224336322273</cx:pt>
          <cx:pt idx="15467">10.333963029042904</cx:pt>
          <cx:pt idx="15468">12.401044328666437</cx:pt>
          <cx:pt idx="15469">11.61729657609793</cx:pt>
          <cx:pt idx="15470">12.855883314683782</cx:pt>
          <cx:pt idx="15471">15.349684140371741</cx:pt>
          <cx:pt idx="15472">10.176744191591213</cx:pt>
          <cx:pt idx="15473">12.200127393519429</cx:pt>
          <cx:pt idx="15474">11.855841561588782</cx:pt>
          <cx:pt idx="15475">11.143134045282295</cx:pt>
          <cx:pt idx="15476">13.930086250111227</cx:pt>
          <cx:pt idx="15477">11.192264922883016</cx:pt>
          <cx:pt idx="15478">11.549689853459203</cx:pt>
          <cx:pt idx="15479">10.47835242519384</cx:pt>
          <cx:pt idx="15480">14.308262032237765</cx:pt>
          <cx:pt idx="15481">11.348579515760813</cx:pt>
          <cx:pt idx="15482">13.947937615998182</cx:pt>
          <cx:pt idx="15483">14.03429999746583</cx:pt>
          <cx:pt idx="15484">10.440818767519875</cx:pt>
          <cx:pt idx="15485">12.455297005279405</cx:pt>
          <cx:pt idx="15486">11.379348219028349</cx:pt>
          <cx:pt idx="15487">11.911146361398123</cx:pt>
          <cx:pt idx="15488">10.310485980556098</cx:pt>
          <cx:pt idx="15489">12.661365466154113</cx:pt>
          <cx:pt idx="15490">12.815815796094325</cx:pt>
          <cx:pt idx="15491">10.097140582181133</cx:pt>
          <cx:pt idx="15492">11.810168551939267</cx:pt>
          <cx:pt idx="15493">12.342472925263325</cx:pt>
          <cx:pt idx="15494">13.048399576263925</cx:pt>
          <cx:pt idx="15495">12.320103568811263</cx:pt>
          <cx:pt idx="15496">15.331769696949076</cx:pt>
          <cx:pt idx="15497">13.300159913639721</cx:pt>
          <cx:pt idx="15498">8.8015552926577296</cx:pt>
          <cx:pt idx="15499">12.82635591279789</cx:pt>
          <cx:pt idx="15500">11.792489073225392</cx:pt>
          <cx:pt idx="15501">13.429373816685667</cx:pt>
          <cx:pt idx="15502">9.5084126379100855</cx:pt>
          <cx:pt idx="15503">14.54430665895722</cx:pt>
          <cx:pt idx="15504">12.401083143535025</cx:pt>
          <cx:pt idx="15505">11.715790765740984</cx:pt>
          <cx:pt idx="15506">11.725022882405289</cx:pt>
          <cx:pt idx="15507">12.348710328547037</cx:pt>
          <cx:pt idx="15508">13.629698852801637</cx:pt>
          <cx:pt idx="15509">12.532199130989502</cx:pt>
          <cx:pt idx="15510">11.659777043056554</cx:pt>
          <cx:pt idx="15511">13.31220384912648</cx:pt>
          <cx:pt idx="15512">11.773523481909406</cx:pt>
          <cx:pt idx="15513">15.546657020248354</cx:pt>
          <cx:pt idx="15514">13.380480397010443</cx:pt>
          <cx:pt idx="15515">14.021260268121315</cx:pt>
          <cx:pt idx="15516">13.288311490908839</cx:pt>
          <cx:pt idx="15517">12.891659148669174</cx:pt>
          <cx:pt idx="15518">12.391992594151008</cx:pt>
          <cx:pt idx="15519">11.273861635253898</cx:pt>
          <cx:pt idx="15520">16.302470437614421</cx:pt>
          <cx:pt idx="15521">12.170705523064283</cx:pt>
          <cx:pt idx="15522">14.325503910662169</cx:pt>
          <cx:pt idx="15523">10.823272540569837</cx:pt>
          <cx:pt idx="15524">12.282628814858633</cx:pt>
          <cx:pt idx="15525">11.422327913262464</cx:pt>
          <cx:pt idx="15526">11.026905538661962</cx:pt>
          <cx:pt idx="15527">12.569050732959186</cx:pt>
          <cx:pt idx="15528">12.472910786931108</cx:pt>
          <cx:pt idx="15529">16.2462729542045</cx:pt>
          <cx:pt idx="15530">13.420193520496774</cx:pt>
          <cx:pt idx="15531">13.151846056819172</cx:pt>
          <cx:pt idx="15532">12.205918917022691</cx:pt>
          <cx:pt idx="15533">10.297490486845906</cx:pt>
          <cx:pt idx="15534">11.208290775383769</cx:pt>
          <cx:pt idx="15535">10.269133486722895</cx:pt>
          <cx:pt idx="15536">10.98226133824587</cx:pt>
          <cx:pt idx="15537">11.554763971302837</cx:pt>
          <cx:pt idx="15538">11.888905470347863</cx:pt>
          <cx:pt idx="15539">14.92639701888989</cx:pt>
          <cx:pt idx="15540">11.483038995923158</cx:pt>
          <cx:pt idx="15541">16.306668110156206</cx:pt>
          <cx:pt idx="15542">13.739975382051808</cx:pt>
          <cx:pt idx="15543">14.090367141014241</cx:pt>
          <cx:pt idx="15544">11.799475849336044</cx:pt>
          <cx:pt idx="15545">10.695248733112447</cx:pt>
          <cx:pt idx="15546">11.320453975955312</cx:pt>
          <cx:pt idx="15547">11.107168207059027</cx:pt>
          <cx:pt idx="15548">14.345358956470131</cx:pt>
          <cx:pt idx="15549">13.241642151765371</cx:pt>
          <cx:pt idx="15550">10.312688068698266</cx:pt>
          <cx:pt idx="15551">13.528527056895756</cx:pt>
          <cx:pt idx="15552">13.079836934465</cx:pt>
          <cx:pt idx="15553">10.042360236184193</cx:pt>
          <cx:pt idx="15554">12.012949681470568</cx:pt>
          <cx:pt idx="15555">11.688277461545631</cx:pt>
          <cx:pt idx="15556">15.737614083673892</cx:pt>
          <cx:pt idx="15557">10.926044080849501</cx:pt>
          <cx:pt idx="15558">13.651293040818134</cx:pt>
          <cx:pt idx="15559">10.451943959751945</cx:pt>
          <cx:pt idx="15560">8.8283661028413203</cx:pt>
          <cx:pt idx="15561">13.34951403874603</cx:pt>
          <cx:pt idx="15562">13.391027710875434</cx:pt>
          <cx:pt idx="15563">14.755964089158764</cx:pt>
          <cx:pt idx="15564">10.394023502027883</cx:pt>
          <cx:pt idx="15565">11.834464624688238</cx:pt>
          <cx:pt idx="15566">12.097271756744608</cx:pt>
          <cx:pt idx="15567">10.788273013077468</cx:pt>
          <cx:pt idx="15568">9.3613666134108069</cx:pt>
          <cx:pt idx="15569">12.735082437433814</cx:pt>
          <cx:pt idx="15570">9.5752684608786964</cx:pt>
          <cx:pt idx="15571">12.483368424866374</cx:pt>
          <cx:pt idx="15572">10.99713615884948</cx:pt>
          <cx:pt idx="15573">12.223089594551471</cx:pt>
          <cx:pt idx="15574">11.889874138855925</cx:pt>
          <cx:pt idx="15575">13.357414005671709</cx:pt>
          <cx:pt idx="15576">11.528441900414512</cx:pt>
          <cx:pt idx="15577">12.652876247158261</cx:pt>
          <cx:pt idx="15578">11.819201334487232</cx:pt>
          <cx:pt idx="15579">14.686666985384674</cx:pt>
          <cx:pt idx="15580">11.063998575914647</cx:pt>
          <cx:pt idx="15581">11.751414815934766</cx:pt>
          <cx:pt idx="15582">14.643687605937661</cx:pt>
          <cx:pt idx="15583">10.671339366687524</cx:pt>
          <cx:pt idx="15584">14.189547724793822</cx:pt>
          <cx:pt idx="15585">11.412587571804195</cx:pt>
          <cx:pt idx="15586">12.585139930450824</cx:pt>
          <cx:pt idx="15587">11.723233303321617</cx:pt>
          <cx:pt idx="15588">10.415927158167573</cx:pt>
          <cx:pt idx="15589">11.597281306840502</cx:pt>
          <cx:pt idx="15590">10.998791905526691</cx:pt>
          <cx:pt idx="15591">11.054618506382047</cx:pt>
          <cx:pt idx="15592">12.903823353414067</cx:pt>
          <cx:pt idx="15593">13.423627655956505</cx:pt>
          <cx:pt idx="15594">13.801084461603031</cx:pt>
          <cx:pt idx="15595">12.12462020393065</cx:pt>
          <cx:pt idx="15596">12.304742632451797</cx:pt>
          <cx:pt idx="15597">11.130717246719815</cx:pt>
          <cx:pt idx="15598">13.060110735165777</cx:pt>
          <cx:pt idx="15599">13.426819857109018</cx:pt>
          <cx:pt idx="15600">11.342341484817046</cx:pt>
          <cx:pt idx="15601">13.48234690403627</cx:pt>
          <cx:pt idx="15602">11.697063453118513</cx:pt>
          <cx:pt idx="15603">12.436457866843446</cx:pt>
          <cx:pt idx="15604">13.066216658952982</cx:pt>
          <cx:pt idx="15605">12.479203809921742</cx:pt>
          <cx:pt idx="15606">11.803315129933356</cx:pt>
          <cx:pt idx="15607">9.6850406788151986</cx:pt>
          <cx:pt idx="15608">12.511880020411395</cx:pt>
          <cx:pt idx="15609">8.7364373295704763</cx:pt>
          <cx:pt idx="15610">12.504213427744236</cx:pt>
          <cx:pt idx="15611">13.646015071807737</cx:pt>
          <cx:pt idx="15612">12.095877858437809</cx:pt>
          <cx:pt idx="15613">14.286502975974843</cx:pt>
          <cx:pt idx="15614">12.748339128127975</cx:pt>
          <cx:pt idx="15615">11.625277512495593</cx:pt>
          <cx:pt idx="15616">12.233919180414269</cx:pt>
          <cx:pt idx="15617">11.772131581539325</cx:pt>
          <cx:pt idx="15618">13.594334340270143</cx:pt>
          <cx:pt idx="15619">11.545564816531595</cx:pt>
          <cx:pt idx="15620">13.252755264838132</cx:pt>
          <cx:pt idx="15621">8.5592000116092084</cx:pt>
          <cx:pt idx="15622">13.79715573456186</cx:pt>
          <cx:pt idx="15623">10.058225827457338</cx:pt>
          <cx:pt idx="15624">10.067887785398987</cx:pt>
          <cx:pt idx="15625">12.471606272797484</cx:pt>
          <cx:pt idx="15626">14.459319579350087</cx:pt>
          <cx:pt idx="15627">11.983446534714412</cx:pt>
          <cx:pt idx="15628">13.126276061139588</cx:pt>
          <cx:pt idx="15629">12.499755156821244</cx:pt>
          <cx:pt idx="15630">12.70177422880252</cx:pt>
          <cx:pt idx="15631">14.000017769999051</cx:pt>
          <cx:pt idx="15632">13.41926198736572</cx:pt>
          <cx:pt idx="15633">12.073546182051849</cx:pt>
          <cx:pt idx="15634">14.250820789776341</cx:pt>
          <cx:pt idx="15635">14.894313173914981</cx:pt>
          <cx:pt idx="15636">13.3780306469084</cx:pt>
          <cx:pt idx="15637">11.265452530040314</cx:pt>
          <cx:pt idx="15638">10.334528694312786</cx:pt>
          <cx:pt idx="15639">14.141866074416553</cx:pt>
          <cx:pt idx="15640">12.196018004627836</cx:pt>
          <cx:pt idx="15641">12.502269724241989</cx:pt>
          <cx:pt idx="15642">12.364292750790076</cx:pt>
          <cx:pt idx="15643">14.323978387380624</cx:pt>
          <cx:pt idx="15644">13.938382406946289</cx:pt>
          <cx:pt idx="15645">10.713706870890594</cx:pt>
          <cx:pt idx="15646">11.582982480604212</cx:pt>
          <cx:pt idx="15647">12.987238815752919</cx:pt>
          <cx:pt idx="15648">10.41344087921556</cx:pt>
          <cx:pt idx="15649">11.291190062937051</cx:pt>
          <cx:pt idx="15650">9.0271523245010226</cx:pt>
          <cx:pt idx="15651">12.033950658818924</cx:pt>
          <cx:pt idx="15652">14.04047673699853</cx:pt>
          <cx:pt idx="15653">11.50671859968906</cx:pt>
          <cx:pt idx="15654">11.516558163052428</cx:pt>
          <cx:pt idx="15655">13.645040103263495</cx:pt>
          <cx:pt idx="15656">13.225390312130475</cx:pt>
          <cx:pt idx="15657">13.807924228647209</cx:pt>
          <cx:pt idx="15658">11.332164799133517</cx:pt>
          <cx:pt idx="15659">9.5614406390260651</cx:pt>
          <cx:pt idx="15660">10.684800141167578</cx:pt>
          <cx:pt idx="15661">9.4850595197639667</cx:pt>
          <cx:pt idx="15662">10.012952594938543</cx:pt>
          <cx:pt idx="15663">13.075857261085147</cx:pt>
          <cx:pt idx="15664">11.615817861394403</cx:pt>
          <cx:pt idx="15665">10.162835453528714</cx:pt>
          <cx:pt idx="15666">10.097604344667253</cx:pt>
          <cx:pt idx="15667">14.795645835042922</cx:pt>
          <cx:pt idx="15668">10.840676071969261</cx:pt>
          <cx:pt idx="15669">13.576583330421405</cx:pt>
          <cx:pt idx="15670">13.369138233364906</cx:pt>
          <cx:pt idx="15671">13.716770063039533</cx:pt>
          <cx:pt idx="15672">13.50756391729189</cx:pt>
          <cx:pt idx="15673">11.703014839911564</cx:pt>
          <cx:pt idx="15674">13.624331563091356</cx:pt>
          <cx:pt idx="15675">10.751294627733367</cx:pt>
          <cx:pt idx="15676">12.4537203948172</cx:pt>
          <cx:pt idx="15677">10.334900267478695</cx:pt>
          <cx:pt idx="15678">11.033319915188644</cx:pt>
          <cx:pt idx="15679">11.79868280963796</cx:pt>
          <cx:pt idx="15680">12.920259726896065</cx:pt>
          <cx:pt idx="15681">11.053573204236601</cx:pt>
          <cx:pt idx="15682">13.764437748550577</cx:pt>
          <cx:pt idx="15683">8.922820165502614</cx:pt>
          <cx:pt idx="15684">15.334187135927618</cx:pt>
          <cx:pt idx="15685">12.929331445586998</cx:pt>
          <cx:pt idx="15686">13.063740268140428</cx:pt>
          <cx:pt idx="15687">14.575445477501711</cx:pt>
          <cx:pt idx="15688">9.6211044618512727</cx:pt>
          <cx:pt idx="15689">12.219103716732636</cx:pt>
          <cx:pt idx="15690">16.127035622803053</cx:pt>
          <cx:pt idx="15691">12.50132781712637</cx:pt>
          <cx:pt idx="15692">11.380572362678068</cx:pt>
          <cx:pt idx="15693">12.750888349793652</cx:pt>
          <cx:pt idx="15694">13.181673256989027</cx:pt>
          <cx:pt idx="15695">13.672747116626034</cx:pt>
          <cx:pt idx="15696">9.4336859439110334</cx:pt>
          <cx:pt idx="15697">12.843582458654048</cx:pt>
          <cx:pt idx="15698">15.040427291483846</cx:pt>
          <cx:pt idx="15699">11.557561010080668</cx:pt>
          <cx:pt idx="15700">12.665185811786465</cx:pt>
          <cx:pt idx="15701">12.128109184248697</cx:pt>
          <cx:pt idx="15702">12.27012925017501</cx:pt>
          <cx:pt idx="15703">13.447991481651243</cx:pt>
          <cx:pt idx="15704">14.147816822038608</cx:pt>
          <cx:pt idx="15705">11.500363620231576</cx:pt>
          <cx:pt idx="15706">12.017458482026036</cx:pt>
          <cx:pt idx="15707">10.612077297637471</cx:pt>
          <cx:pt idx="15708">13.858904665519484</cx:pt>
          <cx:pt idx="15709">11.464745317631609</cx:pt>
          <cx:pt idx="15710">12.899532645867344</cx:pt>
          <cx:pt idx="15711">11.026383866680174</cx:pt>
          <cx:pt idx="15712">12.010632399812401</cx:pt>
          <cx:pt idx="15713">12.521098348752625</cx:pt>
          <cx:pt idx="15714">12.328179335189409</cx:pt>
          <cx:pt idx="15715">11.304449711595092</cx:pt>
          <cx:pt idx="15716">11.545499896412473</cx:pt>
          <cx:pt idx="15717">12.66735063714226</cx:pt>
          <cx:pt idx="15718">9.0166607740412914</cx:pt>
          <cx:pt idx="15719">10.878217885663283</cx:pt>
          <cx:pt idx="15720">11.483992722712429</cx:pt>
          <cx:pt idx="15721">13.188634155412606</cx:pt>
          <cx:pt idx="15722">11.501934666586846</cx:pt>
          <cx:pt idx="15723">15.409497961536532</cx:pt>
          <cx:pt idx="15724">12.888068841718878</cx:pt>
          <cx:pt idx="15725">12.314264179823519</cx:pt>
          <cx:pt idx="15726">9.8485998635625425</cx:pt>
          <cx:pt idx="15727">11.302829287285933</cx:pt>
          <cx:pt idx="15728">10.270436481508328</cx:pt>
          <cx:pt idx="15729">14.798997156015661</cx:pt>
          <cx:pt idx="15730">16.14675069515329</cx:pt>
          <cx:pt idx="15731">15.581051055933003</cx:pt>
          <cx:pt idx="15732">13.830755048071671</cx:pt>
          <cx:pt idx="15733">11.256341089086146</cx:pt>
          <cx:pt idx="15734">14.660519093395031</cx:pt>
          <cx:pt idx="15735">12.724828766838849</cx:pt>
          <cx:pt idx="15736">10.204110837918661</cx:pt>
          <cx:pt idx="15737">12.815907987091022</cx:pt>
          <cx:pt idx="15738">11.812175175635797</cx:pt>
          <cx:pt idx="15739">12.543840654776762</cx:pt>
          <cx:pt idx="15740">14.267273308251321</cx:pt>
          <cx:pt idx="15741">12.888944832787748</cx:pt>
          <cx:pt idx="15742">13.02272778684584</cx:pt>
          <cx:pt idx="15743">12.456981607666128</cx:pt>
          <cx:pt idx="15744">11.039575861756218</cx:pt>
          <cx:pt idx="15745">12.332490306542562</cx:pt>
          <cx:pt idx="15746">11.009835330627961</cx:pt>
          <cx:pt idx="15747">12.457807762406166</cx:pt>
          <cx:pt idx="15748">11.222267146254181</cx:pt>
          <cx:pt idx="15749">12.300336658159452</cx:pt>
          <cx:pt idx="15750">12.979668949785735</cx:pt>
          <cx:pt idx="15751">12.952577839287185</cx:pt>
          <cx:pt idx="15752">11.93501183048256</cx:pt>
          <cx:pt idx="15753">11.562880161533984</cx:pt>
          <cx:pt idx="15754">12.643577536076402</cx:pt>
          <cx:pt idx="15755">12.738704153281503</cx:pt>
          <cx:pt idx="15756">12.949018033389455</cx:pt>
          <cx:pt idx="15757">15.916473674291391</cx:pt>
          <cx:pt idx="15758">9.8190476338983199</cx:pt>
          <cx:pt idx="15759">13.206396472334617</cx:pt>
          <cx:pt idx="15760">17.182275144915824</cx:pt>
          <cx:pt idx="15761">10.721699511890883</cx:pt>
          <cx:pt idx="15762">12.368066003749078</cx:pt>
          <cx:pt idx="15763">15.158259379907726</cx:pt>
          <cx:pt idx="15764">15.689419740156247</cx:pt>
          <cx:pt idx="15765">10.724808123320367</cx:pt>
          <cx:pt idx="15766">12.376228169208382</cx:pt>
          <cx:pt idx="15767">14.381620382524387</cx:pt>
          <cx:pt idx="15768">12.731674818667313</cx:pt>
          <cx:pt idx="15769">10.422676816497896</cx:pt>
          <cx:pt idx="15770">14.659316211616693</cx:pt>
          <cx:pt idx="15771">10.984514176920969</cx:pt>
          <cx:pt idx="15772">11.831022640196958</cx:pt>
          <cx:pt idx="15773">11.90066489876817</cx:pt>
          <cx:pt idx="15774">14.136022207564174</cx:pt>
          <cx:pt idx="15775">10.144120272149966</cx:pt>
          <cx:pt idx="15776">13.163261570834839</cx:pt>
          <cx:pt idx="15777">10.94733631508136</cx:pt>
          <cx:pt idx="15778">12.893308050878671</cx:pt>
          <cx:pt idx="15779">11.250262316883566</cx:pt>
          <cx:pt idx="15780">11.525268878725624</cx:pt>
          <cx:pt idx="15781">11.976000702498762</cx:pt>
          <cx:pt idx="15782">12.973879486892926</cx:pt>
          <cx:pt idx="15783">10.828177233034383</cx:pt>
          <cx:pt idx="15784">12.044113622257697</cx:pt>
          <cx:pt idx="15785">10.868436198790423</cx:pt>
          <cx:pt idx="15786">11.110078016480598</cx:pt>
          <cx:pt idx="15787">10.647365202487908</cx:pt>
          <cx:pt idx="15788">12.552121116859688</cx:pt>
          <cx:pt idx="15789">13.192440091317613</cx:pt>
          <cx:pt idx="15790">13.331360611447234</cx:pt>
          <cx:pt idx="15791">13.045293431476269</cx:pt>
          <cx:pt idx="15792">12.941295658042787</cx:pt>
          <cx:pt idx="15793">13.929101689135726</cx:pt>
          <cx:pt idx="15794">10.586506175458281</cx:pt>
          <cx:pt idx="15795">14.083885505263622</cx:pt>
          <cx:pt idx="15796">12.170888419965237</cx:pt>
          <cx:pt idx="15797">10.111134250881099</cx:pt>
          <cx:pt idx="15798">14.290295893884425</cx:pt>
          <cx:pt idx="15799">12.596992068433934</cx:pt>
          <cx:pt idx="15800">14.016860235368013</cx:pt>
          <cx:pt idx="15801">15.611079576071285</cx:pt>
          <cx:pt idx="15802">10.55006504868304</cx:pt>
          <cx:pt idx="15803">9.9270020997140218</cx:pt>
          <cx:pt idx="15804">10.019644100955384</cx:pt>
          <cx:pt idx="15805">10.030971325660769</cx:pt>
          <cx:pt idx="15806">10.84887701498311</cx:pt>
          <cx:pt idx="15807">10.730442283636449</cx:pt>
          <cx:pt idx="15808">11.644871263500848</cx:pt>
          <cx:pt idx="15809">12.067741949723622</cx:pt>
          <cx:pt idx="15810">13.087023518004864</cx:pt>
          <cx:pt idx="15811">9.5583567856972245</cx:pt>
          <cx:pt idx="15812">17.503463014988995</cx:pt>
          <cx:pt idx="15813">11.609040364013794</cx:pt>
          <cx:pt idx="15814">9.9910914487948652</cx:pt>
          <cx:pt idx="15815">13.874068307254449</cx:pt>
          <cx:pt idx="15816">11.352348133162296</cx:pt>
          <cx:pt idx="15817">12.754436821908724</cx:pt>
          <cx:pt idx="15818">13.574345965815214</cx:pt>
          <cx:pt idx="15819">13.11058064092092</cx:pt>
          <cx:pt idx="15820">13.515754247221057</cx:pt>
          <cx:pt idx="15821">11.328980066030081</cx:pt>
          <cx:pt idx="15822">11.835790380969913</cx:pt>
          <cx:pt idx="15823">12.012084311410707</cx:pt>
          <cx:pt idx="15824">13.117888044042029</cx:pt>
          <cx:pt idx="15825">13.845217588197</cx:pt>
          <cx:pt idx="15826">10.994739684152444</cx:pt>
          <cx:pt idx="15827">13.126021133353591</cx:pt>
          <cx:pt idx="15828">11.590492825608635</cx:pt>
          <cx:pt idx="15829">14.753334477601811</cx:pt>
          <cx:pt idx="15830">9.5085305672556171</cx:pt>
          <cx:pt idx="15831">15.734315925941889</cx:pt>
          <cx:pt idx="15832">11.881718392795593</cx:pt>
          <cx:pt idx="15833">12.203921974388447</cx:pt>
          <cx:pt idx="15834">10.895117060908037</cx:pt>
          <cx:pt idx="15835">10.834913442302717</cx:pt>
          <cx:pt idx="15836">11.105008309473265</cx:pt>
          <cx:pt idx="15837">11.710456673511837</cx:pt>
          <cx:pt idx="15838">15.015521665502334</cx:pt>
          <cx:pt idx="15839">10.299301006087243</cx:pt>
          <cx:pt idx="15840">11.843351887216071</cx:pt>
          <cx:pt idx="15841">13.742014999180171</cx:pt>
          <cx:pt idx="15842">10.577232203219355</cx:pt>
          <cx:pt idx="15843">16.625146050380597</cx:pt>
          <cx:pt idx="15844">9.5446497873658878</cx:pt>
          <cx:pt idx="15845">11.387561456802905</cx:pt>
          <cx:pt idx="15846">10.657420192052808</cx:pt>
          <cx:pt idx="15847">11.088150316667608</cx:pt>
          <cx:pt idx="15848">12.811342884064642</cx:pt>
          <cx:pt idx="15849">14.650068897271305</cx:pt>
          <cx:pt idx="15850">15.076954834403605</cx:pt>
          <cx:pt idx="15851">14.696013488480949</cx:pt>
          <cx:pt idx="15852">11.867862408756988</cx:pt>
          <cx:pt idx="15853">12.278037801329491</cx:pt>
          <cx:pt idx="15854">13.821557665045164</cx:pt>
          <cx:pt idx="15855">12.185667662988191</cx:pt>
          <cx:pt idx="15856">12.960226867150888</cx:pt>
          <cx:pt idx="15857">12.383242588511722</cx:pt>
          <cx:pt idx="15858">12.337394533797946</cx:pt>
          <cx:pt idx="15859">13.404378585896071</cx:pt>
          <cx:pt idx="15860">12.504857167030092</cx:pt>
          <cx:pt idx="15861">10.787169742176319</cx:pt>
          <cx:pt idx="15862">13.709645903370678</cx:pt>
          <cx:pt idx="15863">9.8895498044724857</cx:pt>
          <cx:pt idx="15864">13.020154886757567</cx:pt>
          <cx:pt idx="15865">14.155942347113974</cx:pt>
          <cx:pt idx="15866">10.003747139950134</cx:pt>
          <cx:pt idx="15867">12.936883377521914</cx:pt>
          <cx:pt idx="15868">12.322075617805556</cx:pt>
          <cx:pt idx="15869">13.311100409928089</cx:pt>
          <cx:pt idx="15870">13.239011418729802</cx:pt>
          <cx:pt idx="15871">15.55905226475377</cx:pt>
          <cx:pt idx="15872">11.601372142676839</cx:pt>
          <cx:pt idx="15873">12.195894762655078</cx:pt>
          <cx:pt idx="15874">11.124982238973507</cx:pt>
          <cx:pt idx="15875">12.750458250799834</cx:pt>
          <cx:pt idx="15876">11.930742317309933</cx:pt>
          <cx:pt idx="15877">12.701797055082595</cx:pt>
          <cx:pt idx="15878">11.08376049228754</cx:pt>
          <cx:pt idx="15879">12.573673938507184</cx:pt>
          <cx:pt idx="15880">10.665742120694929</cx:pt>
          <cx:pt idx="15881">12.212765194251702</cx:pt>
          <cx:pt idx="15882">14.386540147530317</cx:pt>
          <cx:pt idx="15883">10.912159719515509</cx:pt>
          <cx:pt idx="15884">12.444705333603437</cx:pt>
          <cx:pt idx="15885">11.853808510600279</cx:pt>
          <cx:pt idx="15886">13.921614792979046</cx:pt>
          <cx:pt idx="15887">13.207113307616895</cx:pt>
          <cx:pt idx="15888">11.909397072910938</cx:pt>
          <cx:pt idx="15889">13.335060070684518</cx:pt>
          <cx:pt idx="15890">13.425776574955385</cx:pt>
          <cx:pt idx="15891">9.2075144075092226</cx:pt>
          <cx:pt idx="15892">10.202445454504176</cx:pt>
          <cx:pt idx="15893">9.4977022502297341</cx:pt>
          <cx:pt idx="15894">13.092342112496818</cx:pt>
          <cx:pt idx="15895">11.787860832026436</cx:pt>
          <cx:pt idx="15896">16.932725840301423</cx:pt>
          <cx:pt idx="15897">11.967765028324317</cx:pt>
          <cx:pt idx="15898">10.302379333137786</cx:pt>
          <cx:pt idx="15899">11.769531308241799</cx:pt>
          <cx:pt idx="15900">13.382378099850362</cx:pt>
          <cx:pt idx="15901">14.349809545298148</cx:pt>
          <cx:pt idx="15902">13.987969028375804</cx:pt>
          <cx:pt idx="15903">12.982598075080466</cx:pt>
          <cx:pt idx="15904">15.28563415405576</cx:pt>
          <cx:pt idx="15905">13.02632628067971</cx:pt>
          <cx:pt idx="15906">11.705463710447809</cx:pt>
          <cx:pt idx="15907">13.710347142707569</cx:pt>
          <cx:pt idx="15908">16.054622674006747</cx:pt>
          <cx:pt idx="15909">11.861721258587636</cx:pt>
          <cx:pt idx="15910">12.010002619820046</cx:pt>
          <cx:pt idx="15911">12.505879555833959</cx:pt>
          <cx:pt idx="15912">11.253006449865342</cx:pt>
          <cx:pt idx="15913">11.187752853984861</cx:pt>
          <cx:pt idx="15914">12.241805659404035</cx:pt>
          <cx:pt idx="15915">10.980149002244639</cx:pt>
          <cx:pt idx="15916">11.160036942540652</cx:pt>
          <cx:pt idx="15917">11.575908974738951</cx:pt>
          <cx:pt idx="15918">12.541146078787204</cx:pt>
          <cx:pt idx="15919">9.1200786001423353</cx:pt>
          <cx:pt idx="15920">11.512031917936289</cx:pt>
          <cx:pt idx="15921">12.848488615862422</cx:pt>
          <cx:pt idx="15922">11.540935738663865</cx:pt>
          <cx:pt idx="15923">10.250723804338504</cx:pt>
          <cx:pt idx="15924">13.216421046297517</cx:pt>
          <cx:pt idx="15925">14.742640274753549</cx:pt>
          <cx:pt idx="15926">11.703068487862932</cx:pt>
          <cx:pt idx="15927">12.168417528961312</cx:pt>
          <cx:pt idx="15928">12.353501980595757</cx:pt>
          <cx:pt idx="15929">10.640254748663898</cx:pt>
          <cx:pt idx="15930">10.6842563534553</cx:pt>
          <cx:pt idx="15931">14.001485530417881</cx:pt>
          <cx:pt idx="15932">14.595520431714172</cx:pt>
          <cx:pt idx="15933">12.298360754181708</cx:pt>
          <cx:pt idx="15934">13.978584888380569</cx:pt>
          <cx:pt idx="15935">15.519706073507976</cx:pt>
          <cx:pt idx="15936">13.436415486424647</cx:pt>
          <cx:pt idx="15937">10.462551510447973</cx:pt>
          <cx:pt idx="15938">14.000067897249135</cx:pt>
          <cx:pt idx="15939">11.193674741372279</cx:pt>
          <cx:pt idx="15940">11.715508647638183</cx:pt>
          <cx:pt idx="15941">13.70831208482242</cx:pt>
          <cx:pt idx="15942">16.962365896940341</cx:pt>
          <cx:pt idx="15943">11.87167012948243</cx:pt>
          <cx:pt idx="15944">12.499158253244065</cx:pt>
          <cx:pt idx="15945">14.212735620341869</cx:pt>
          <cx:pt idx="15946">13.178749849504706</cx:pt>
          <cx:pt idx="15947">10.541649002837147</cx:pt>
          <cx:pt idx="15948">9.0161658576559152</cx:pt>
          <cx:pt idx="15949">12.208155819496289</cx:pt>
          <cx:pt idx="15950">12.664323989107018</cx:pt>
          <cx:pt idx="15951">12.207979034032899</cx:pt>
          <cx:pt idx="15952">11.075903567479497</cx:pt>
          <cx:pt idx="15953">12.127983536879967</cx:pt>
          <cx:pt idx="15954">11.147843980791066</cx:pt>
          <cx:pt idx="15955">14.725729448161598</cx:pt>
          <cx:pt idx="15956">15.581309493559363</cx:pt>
          <cx:pt idx="15957">11.812139370692968</cx:pt>
          <cx:pt idx="15958">11.209410290517862</cx:pt>
          <cx:pt idx="15959">10.223422203801565</cx:pt>
          <cx:pt idx="15960">13.128595068792922</cx:pt>
          <cx:pt idx="15961">12.538812023910282</cx:pt>
          <cx:pt idx="15962">14.665870939605886</cx:pt>
          <cx:pt idx="15963">12.130823450983263</cx:pt>
          <cx:pt idx="15964">13.423987399314001</cx:pt>
          <cx:pt idx="15965">11.803238065711952</cx:pt>
          <cx:pt idx="15966">8.8056130124963463</cx:pt>
          <cx:pt idx="15967">15.395224966133773</cx:pt>
          <cx:pt idx="15968">9.4064299444597612</cx:pt>
          <cx:pt idx="15969">10.827509135228242</cx:pt>
          <cx:pt idx="15970">12.413741599570033</cx:pt>
          <cx:pt idx="15971">12.999587353323934</cx:pt>
          <cx:pt idx="15972">10.333306952372403</cx:pt>
          <cx:pt idx="15973">15.150505372066604</cx:pt>
          <cx:pt idx="15974">14.305095740701423</cx:pt>
          <cx:pt idx="15975">11.683357254633892</cx:pt>
          <cx:pt idx="15976">12.6581128115062</cx:pt>
          <cx:pt idx="15977">12.83894081748468</cx:pt>
          <cx:pt idx="15978">11.973044046402741</cx:pt>
          <cx:pt idx="15979">11.118514645883195</cx:pt>
          <cx:pt idx="15980">15.084049906171801</cx:pt>
          <cx:pt idx="15981">12.63565445207988</cx:pt>
          <cx:pt idx="15982">13.927272763806183</cx:pt>
          <cx:pt idx="15983">9.9681302903229714</cx:pt>
          <cx:pt idx="15984">12.756875233427472</cx:pt>
          <cx:pt idx="15985">11.847206830162207</cx:pt>
          <cx:pt idx="15986">9.1781467610053014</cx:pt>
          <cx:pt idx="15987">13.106939721455019</cx:pt>
          <cx:pt idx="15988">13.209751155566479</cx:pt>
          <cx:pt idx="15989">13.076471326450722</cx:pt>
          <cx:pt idx="15990">10.569365133150153</cx:pt>
          <cx:pt idx="15991">11.753097830106096</cx:pt>
          <cx:pt idx="15992">12.450613349381248</cx:pt>
          <cx:pt idx="15993">11.935381630532666</cx:pt>
          <cx:pt idx="15994">13.041846252280434</cx:pt>
          <cx:pt idx="15995">11.583451052748437</cx:pt>
          <cx:pt idx="15996">11.012995118055517</cx:pt>
          <cx:pt idx="15997">10.462908993195455</cx:pt>
          <cx:pt idx="15998">11.80049159363568</cx:pt>
          <cx:pt idx="15999">10.290835901387444</cx:pt>
          <cx:pt idx="16000">12.082003462597081</cx:pt>
          <cx:pt idx="16001">11.685703542850675</cx:pt>
          <cx:pt idx="16002">15.096391331544067</cx:pt>
          <cx:pt idx="16003">12.568749169796602</cx:pt>
          <cx:pt idx="16004">13.016159910956528</cx:pt>
          <cx:pt idx="16005">11.895753305111382</cx:pt>
          <cx:pt idx="16006">11.932089447160449</cx:pt>
          <cx:pt idx="16007">12.37982491111454</cx:pt>
          <cx:pt idx="16008">12.260145757781515</cx:pt>
          <cx:pt idx="16009">10.591172629867428</cx:pt>
          <cx:pt idx="16010">12.313176918902217</cx:pt>
          <cx:pt idx="16011">12.242611609921649</cx:pt>
          <cx:pt idx="16012">13.544936721427913</cx:pt>
          <cx:pt idx="16013">14.314496367105024</cx:pt>
          <cx:pt idx="16014">11.536192025281801</cx:pt>
          <cx:pt idx="16015">12.571306315792782</cx:pt>
          <cx:pt idx="16016">14.78466113894587</cx:pt>
          <cx:pt idx="16017">12.81251792038119</cx:pt>
          <cx:pt idx="16018">12.928541917028531</cx:pt>
          <cx:pt idx="16019">10.429933845986573</cx:pt>
          <cx:pt idx="16020">13.960737140351139</cx:pt>
          <cx:pt idx="16021">12.463379090282841</cx:pt>
          <cx:pt idx="16022">11.433572572525438</cx:pt>
          <cx:pt idx="16023">15.739501555261919</cx:pt>
          <cx:pt idx="16024">13.139387277169959</cx:pt>
          <cx:pt idx="16025">12.892905149587703</cx:pt>
          <cx:pt idx="16026">12.472955178036246</cx:pt>
          <cx:pt idx="16027">13.917787524791102</cx:pt>
          <cx:pt idx="16028">10.702872176696475</cx:pt>
          <cx:pt idx="16029">12.155590865578986</cx:pt>
          <cx:pt idx="16030">11.397823960597574</cx:pt>
          <cx:pt idx="16031">10.407846250968413</cx:pt>
          <cx:pt idx="16032">9.6991984129421542</cx:pt>
          <cx:pt idx="16033">11.372115528858943</cx:pt>
          <cx:pt idx="16034">11.356750101494246</cx:pt>
          <cx:pt idx="16035">10.658447925987835</cx:pt>
          <cx:pt idx="16036">10.956052946940028</cx:pt>
          <cx:pt idx="16037">13.899806022359511</cx:pt>
          <cx:pt idx="16038">12.941821829324249</cx:pt>
          <cx:pt idx="16039">12.113495355883408</cx:pt>
          <cx:pt idx="16040">14.191640827205713</cx:pt>
          <cx:pt idx="16041">11.024882369247791</cx:pt>
          <cx:pt idx="16042">13.103783772594664</cx:pt>
          <cx:pt idx="16043">13.36771751264712</cx:pt>
          <cx:pt idx="16044">10.217373882147429</cx:pt>
          <cx:pt idx="16045">14.13650746370292</cx:pt>
          <cx:pt idx="16046">12.987854214771136</cx:pt>
          <cx:pt idx="16047">12.998236526697186</cx:pt>
          <cx:pt idx="16048">14.946531698480106</cx:pt>
          <cx:pt idx="16049">13.681554543077876</cx:pt>
          <cx:pt idx="16050">11.113828289025863</cx:pt>
          <cx:pt idx="16051">10.460576618719463</cx:pt>
          <cx:pt idx="16052">15.342429070971779</cx:pt>
          <cx:pt idx="16053">13.322647547257979</cx:pt>
          <cx:pt idx="16054">12.77169130264169</cx:pt>
          <cx:pt idx="16055">12.675807769673273</cx:pt>
          <cx:pt idx="16056">12.547126394717729</cx:pt>
          <cx:pt idx="16057">14.266339224377722</cx:pt>
          <cx:pt idx="16058">12.968988964079514</cx:pt>
          <cx:pt idx="16059">11.505349116242952</cx:pt>
          <cx:pt idx="16060">10.452998176221371</cx:pt>
          <cx:pt idx="16061">11.668654431859455</cx:pt>
          <cx:pt idx="16062">12.117639587419143</cx:pt>
          <cx:pt idx="16063">11.061996074708579</cx:pt>
          <cx:pt idx="16064">11.591229764102565</cx:pt>
          <cx:pt idx="16065">12.955848205160223</cx:pt>
          <cx:pt idx="16066">13.117495947758082</cx:pt>
          <cx:pt idx="16067">15.173256414486797</cx:pt>
          <cx:pt idx="16068">11.120233426745965</cx:pt>
          <cx:pt idx="16069">13.683841846409406</cx:pt>
          <cx:pt idx="16070">12.695355964067266</cx:pt>
          <cx:pt idx="16071">11.135450822842536</cx:pt>
          <cx:pt idx="16072">11.371753496495641</cx:pt>
          <cx:pt idx="16073">15.236597399038626</cx:pt>
          <cx:pt idx="16074">13.131702739496378</cx:pt>
          <cx:pt idx="16075">10.475621152354528</cx:pt>
          <cx:pt idx="16076">11.81320392715714</cx:pt>
          <cx:pt idx="16077">11.335679680931849</cx:pt>
          <cx:pt idx="16078">12.165009032343542</cx:pt>
          <cx:pt idx="16079">11.799633147427176</cx:pt>
          <cx:pt idx="16080">13.653794967041485</cx:pt>
          <cx:pt idx="16081">14.342908545299686</cx:pt>
          <cx:pt idx="16082">11.869195984509595</cx:pt>
          <cx:pt idx="16083">15.84859447450685</cx:pt>
          <cx:pt idx="16084">12.691484004056024</cx:pt>
          <cx:pt idx="16085">12.828343807887119</cx:pt>
          <cx:pt idx="16086">10.844352156429224</cx:pt>
          <cx:pt idx="16087">13.002316461445556</cx:pt>
          <cx:pt idx="16088">13.595631263454864</cx:pt>
          <cx:pt idx="16089">13.732533779101143</cx:pt>
          <cx:pt idx="16090">10.798892408154874</cx:pt>
          <cx:pt idx="16091">12.391792701431028</cx:pt>
          <cx:pt idx="16092">10.921155096493946</cx:pt>
          <cx:pt idx="16093">10.976539424401125</cx:pt>
          <cx:pt idx="16094">14.204701272961978</cx:pt>
          <cx:pt idx="16095">14.975448478373155</cx:pt>
          <cx:pt idx="16096">14.277498232598429</cx:pt>
          <cx:pt idx="16097">12.774171611812614</cx:pt>
          <cx:pt idx="16098">13.489799117236636</cx:pt>
          <cx:pt idx="16099">10.855673628933708</cx:pt>
          <cx:pt idx="16100">10.584376379564921</cx:pt>
          <cx:pt idx="16101">12.35358969806185</cx:pt>
          <cx:pt idx="16102">12.766667680598992</cx:pt>
          <cx:pt idx="16103">13.971090389368936</cx:pt>
          <cx:pt idx="16104">12.805346491474706</cx:pt>
          <cx:pt idx="16105">12.407606218219247</cx:pt>
          <cx:pt idx="16106">9.5866130564331549</cx:pt>
          <cx:pt idx="16107">15.889905010443483</cx:pt>
          <cx:pt idx="16108">11.387860825217857</cx:pt>
          <cx:pt idx="16109">14.03953554310206</cx:pt>
          <cx:pt idx="16110">11.475124397358542</cx:pt>
          <cx:pt idx="16111">13.553795069343288</cx:pt>
          <cx:pt idx="16112">11.550942531223564</cx:pt>
          <cx:pt idx="16113">11.641627494732028</cx:pt>
          <cx:pt idx="16114">13.530604768887795</cx:pt>
          <cx:pt idx="16115">13.124809112051601</cx:pt>
          <cx:pt idx="16116">10.088130780320641</cx:pt>
          <cx:pt idx="16117">13.594556090982223</cx:pt>
          <cx:pt idx="16118">12.007324176293819</cx:pt>
          <cx:pt idx="16119">12.229884944760169</cx:pt>
          <cx:pt idx="16120">13.369139029333306</cx:pt>
          <cx:pt idx="16121">9.8071392032199203</cx:pt>
          <cx:pt idx="16122">12.668238954191555</cx:pt>
          <cx:pt idx="16123">11.482728211374573</cx:pt>
          <cx:pt idx="16124">12.439407876202791</cx:pt>
          <cx:pt idx="16125">16.432748075989711</cx:pt>
          <cx:pt idx="16126">15.304893641884217</cx:pt>
          <cx:pt idx="16127">12.888491699258415</cx:pt>
          <cx:pt idx="16128">12.24326683550254</cx:pt>
          <cx:pt idx="16129">13.95458246940386</cx:pt>
          <cx:pt idx="16130">11.473637130582988</cx:pt>
          <cx:pt idx="16131">12.525237944613695</cx:pt>
          <cx:pt idx="16132">11.673436179710119</cx:pt>
          <cx:pt idx="16133">12.053750413919222</cx:pt>
          <cx:pt idx="16134">7.7057048479762962</cx:pt>
          <cx:pt idx="16135">11.145598985230912</cx:pt>
          <cx:pt idx="16136">12.312305821216857</cx:pt>
          <cx:pt idx="16137">13.05475109521106</cx:pt>
          <cx:pt idx="16138">10.868257157303491</cx:pt>
          <cx:pt idx="16139">14.082656309896141</cx:pt>
          <cx:pt idx="16140">11.36181987517848</cx:pt>
          <cx:pt idx="16141">11.351446318682068</cx:pt>
          <cx:pt idx="16142">7.9525206057757094</cx:pt>
          <cx:pt idx="16143">12.136782135442983</cx:pt>
          <cx:pt idx="16144">11.441063156160979</cx:pt>
          <cx:pt idx="16145">11.713986491536639</cx:pt>
          <cx:pt idx="16146">12.453119824770525</cx:pt>
          <cx:pt idx="16147">12.076811049895365</cx:pt>
          <cx:pt idx="16148">13.34064538580944</cx:pt>
          <cx:pt idx="16149">13.174367599085491</cx:pt>
          <cx:pt idx="16150">12.192832173798049</cx:pt>
          <cx:pt idx="16151">12.133118557729142</cx:pt>
          <cx:pt idx="16152">13.547349242132816</cx:pt>
          <cx:pt idx="16153">12.735658169470746</cx:pt>
          <cx:pt idx="16154">10.952610280582656</cx:pt>
          <cx:pt idx="16155">9.1755580144517346</cx:pt>
          <cx:pt idx="16156">13.550810105862952</cx:pt>
          <cx:pt idx="16157">13.370790412041522</cx:pt>
          <cx:pt idx="16158">12.584073548119191</cx:pt>
          <cx:pt idx="16159">12.388570335858471</cx:pt>
          <cx:pt idx="16160">9.3934205760813327</cx:pt>
          <cx:pt idx="16161">10.618661215680239</cx:pt>
          <cx:pt idx="16162">14.382691880047176</cx:pt>
          <cx:pt idx="16163">14.185631847366208</cx:pt>
          <cx:pt idx="16164">10.50643575733814</cx:pt>
          <cx:pt idx="16165">12.17738353498526</cx:pt>
          <cx:pt idx="16166">12.535660789724979</cx:pt>
          <cx:pt idx="16167">10.791394201032524</cx:pt>
          <cx:pt idx="16168">11.009908515802303</cx:pt>
          <cx:pt idx="16169">15.586738908190565</cx:pt>
          <cx:pt idx="16170">12.293455320855104</cx:pt>
          <cx:pt idx="16171">13.17585977421556</cx:pt>
          <cx:pt idx="16172">12.276803455391143</cx:pt>
          <cx:pt idx="16173">12.282386127510483</cx:pt>
          <cx:pt idx="16174">12.188874934291098</cx:pt>
          <cx:pt idx="16175">12.786115472810938</cx:pt>
          <cx:pt idx="16176">14.9595490164868</cx:pt>
          <cx:pt idx="16177">11.868721249410736</cx:pt>
          <cx:pt idx="16178">12.808093020886998</cx:pt>
          <cx:pt idx="16179">10.339930219190467</cx:pt>
          <cx:pt idx="16180">9.9629391178433711</cx:pt>
          <cx:pt idx="16181">12.550616794159376</cx:pt>
          <cx:pt idx="16182">10.141588641401903</cx:pt>
          <cx:pt idx="16183">15.383720619685295</cx:pt>
          <cx:pt idx="16184">14.8887095407126</cx:pt>
          <cx:pt idx="16185">13.036563040274979</cx:pt>
          <cx:pt idx="16186">12.189401133172568</cx:pt>
          <cx:pt idx="16187">12.944252585127236</cx:pt>
          <cx:pt idx="16188">13.193691988177743</cx:pt>
          <cx:pt idx="16189">11.0009566419817</cx:pt>
          <cx:pt idx="16190">12.18585649046428</cx:pt>
          <cx:pt idx="16191">11.286762043301939</cx:pt>
          <cx:pt idx="16192">13.656560972385336</cx:pt>
          <cx:pt idx="16193">11.245652470680071</cx:pt>
          <cx:pt idx="16194">10.516007725327874</cx:pt>
          <cx:pt idx="16195">11.646494805639902</cx:pt>
          <cx:pt idx="16196">13.80621292846069</cx:pt>
          <cx:pt idx="16197">11.125465466281627</cx:pt>
          <cx:pt idx="16198">10.006626188286818</cx:pt>
          <cx:pt idx="16199">11.551267317315309</cx:pt>
          <cx:pt idx="16200">12.97437258272881</cx:pt>
          <cx:pt idx="16201">13.016271732598227</cx:pt>
          <cx:pt idx="16202">12.730187498530558</cx:pt>
          <cx:pt idx="16203">11.560845681874868</cx:pt>
          <cx:pt idx="16204">14.772025922662285</cx:pt>
          <cx:pt idx="16205">10.713122570511455</cx:pt>
          <cx:pt idx="16206">12.593135085822084</cx:pt>
          <cx:pt idx="16207">13.003557631262964</cx:pt>
          <cx:pt idx="16208">12.221157102151194</cx:pt>
          <cx:pt idx="16209">12.832757691718051</cx:pt>
          <cx:pt idx="16210">15.606080702255856</cx:pt>
          <cx:pt idx="16211">13.368567954226149</cx:pt>
          <cx:pt idx="16212">11.917186407811622</cx:pt>
          <cx:pt idx="16213">13.568511877790423</cx:pt>
          <cx:pt idx="16214">11.808440795433901</cx:pt>
          <cx:pt idx="16215">12.662020217137925</cx:pt>
          <cx:pt idx="16216">10.218463153607651</cx:pt>
          <cx:pt idx="16217">13.027288022470399</cx:pt>
          <cx:pt idx="16218">10.332358585131821</cx:pt>
          <cx:pt idx="16219">11.818455993744374</cx:pt>
          <cx:pt idx="16220">14.394352861476969</cx:pt>
          <cx:pt idx="16221">12.880749692129461</cx:pt>
          <cx:pt idx="16222">14.118698613614241</cx:pt>
          <cx:pt idx="16223">9.4042207576922703</cx:pt>
          <cx:pt idx="16224">13.746204525248226</cx:pt>
          <cx:pt idx="16225">14.777156592725328</cx:pt>
          <cx:pt idx="16226">12.488858787320305</cx:pt>
          <cx:pt idx="16227">11.124537604341695</cx:pt>
          <cx:pt idx="16228">13.249307219582528</cx:pt>
          <cx:pt idx="16229">11.197468418582796</cx:pt>
          <cx:pt idx="16230">12.963091581052771</cx:pt>
          <cx:pt idx="16231">12.86767366329388</cx:pt>
          <cx:pt idx="16232">10.743637030466848</cx:pt>
          <cx:pt idx="16233">11.171766879202918</cx:pt>
          <cx:pt idx="16234">11.994707967059913</cx:pt>
          <cx:pt idx="16235">11.859115897079189</cx:pt>
          <cx:pt idx="16236">10.941552238242478</cx:pt>
          <cx:pt idx="16237">11.054589515533774</cx:pt>
          <cx:pt idx="16238">10.029202729294777</cx:pt>
          <cx:pt idx="16239">11.423642488691684</cx:pt>
          <cx:pt idx="16240">11.173120768892435</cx:pt>
          <cx:pt idx="16241">11.559179249098095</cx:pt>
          <cx:pt idx="16242">12.872512079292497</cx:pt>
          <cx:pt idx="16243">11.25887393904666</cx:pt>
          <cx:pt idx="16244">11.373067966303722</cx:pt>
          <cx:pt idx="16245">13.253695867124534</cx:pt>
          <cx:pt idx="16246">9.694289855419095</cx:pt>
          <cx:pt idx="16247">10.117715568601644</cx:pt>
          <cx:pt idx="16248">12.14006386846809</cx:pt>
          <cx:pt idx="16249">10.469566808443375</cx:pt>
          <cx:pt idx="16250">8.919104887346462</cx:pt>
          <cx:pt idx="16251">12.225127764234454</cx:pt>
          <cx:pt idx="16252">13.127301126987065</cx:pt>
          <cx:pt idx="16253">12.688195897741929</cx:pt>
          <cx:pt idx="16254">12.423675100995567</cx:pt>
          <cx:pt idx="16255">10.91260973122194</cx:pt>
          <cx:pt idx="16256">11.523928140053355</cx:pt>
          <cx:pt idx="16257">14.984131842807177</cx:pt>
          <cx:pt idx="16258">11.679163389821843</cx:pt>
          <cx:pt idx="16259">10.689033679213097</cx:pt>
          <cx:pt idx="16260">10.505594406944546</cx:pt>
          <cx:pt idx="16261">10.03724981090798</cx:pt>
          <cx:pt idx="16262">13.013552106211511</cx:pt>
          <cx:pt idx="16263">12.685867069155993</cx:pt>
          <cx:pt idx="16264">10.671963049048703</cx:pt>
          <cx:pt idx="16265">14.19843018428579</cx:pt>
          <cx:pt idx="16266">14.386027603066591</cx:pt>
          <cx:pt idx="16267">14.142012922667421</cx:pt>
          <cx:pt idx="16268">11.729057161365652</cx:pt>
          <cx:pt idx="16269">11.09402911862062</cx:pt>
          <cx:pt idx="16270">11.819070048829293</cx:pt>
          <cx:pt idx="16271">13.623507283128339</cx:pt>
          <cx:pt idx="16272">11.963372469316322</cx:pt>
          <cx:pt idx="16273">13.12599729826735</cx:pt>
          <cx:pt idx="16274">13.162217017242586</cx:pt>
          <cx:pt idx="16275">11.392908976615269</cx:pt>
          <cx:pt idx="16276">12.779219925003163</cx:pt>
          <cx:pt idx="16277">11.096020683002875</cx:pt>
          <cx:pt idx="16278">13.931863058887958</cx:pt>
          <cx:pt idx="16279">12.875021434694006</cx:pt>
          <cx:pt idx="16280">10.611671349385059</cx:pt>
          <cx:pt idx="16281">14.932175747717245</cx:pt>
          <cx:pt idx="16282">13.58021016177884</cx:pt>
          <cx:pt idx="16283">10.604422511104126</cx:pt>
          <cx:pt idx="16284">13.349838967363612</cx:pt>
          <cx:pt idx="16285">8.9058327678675138</cx:pt>
          <cx:pt idx="16286">8.647245137782571</cx:pt>
          <cx:pt idx="16287">11.584892881786702</cx:pt>
          <cx:pt idx="16288">11.615142062422606</cx:pt>
          <cx:pt idx="16289">11.078802749817505</cx:pt>
          <cx:pt idx="16290">14.887945120565444</cx:pt>
          <cx:pt idx="16291">13.033485128678464</cx:pt>
          <cx:pt idx="16292">8.7951336053201565</cx:pt>
          <cx:pt idx="16293">10.887884885412861</cx:pt>
          <cx:pt idx="16294">12.322326709933089</cx:pt>
          <cx:pt idx="16295">13.68578500470246</cx:pt>
          <cx:pt idx="16296">11.988176653064107</cx:pt>
          <cx:pt idx="16297">13.475071362873871</cx:pt>
          <cx:pt idx="16298">13.279353022232806</cx:pt>
          <cx:pt idx="16299">12.06228493427642</cx:pt>
          <cx:pt idx="16300">10.367603700709479</cx:pt>
          <cx:pt idx="16301">14.358487213136259</cx:pt>
          <cx:pt idx="16302">14.224843598473399</cx:pt>
          <cx:pt idx="16303">14.58166470363102</cx:pt>
          <cx:pt idx="16304">12.280178183104471</cx:pt>
          <cx:pt idx="16305">12.99974155812807</cx:pt>
          <cx:pt idx="16306">12.846210257790291</cx:pt>
          <cx:pt idx="16307">10.43590397954503</cx:pt>
          <cx:pt idx="16308">13.750469154575718</cx:pt>
          <cx:pt idx="16309">15.400557716327754</cx:pt>
          <cx:pt idx="16310">14.031623553883234</cx:pt>
          <cx:pt idx="16311">15.332024562203127</cx:pt>
          <cx:pt idx="16312">15.106679448834516</cx:pt>
          <cx:pt idx="16313">11.637319005902221</cx:pt>
          <cx:pt idx="16314">13.335373494747635</cx:pt>
          <cx:pt idx="16315">13.061509710101875</cx:pt>
          <cx:pt idx="16316">15.620151039880072</cx:pt>
          <cx:pt idx="16317">12.172424410858172</cx:pt>
          <cx:pt idx="16318">13.003308664671311</cx:pt>
          <cx:pt idx="16319">12.529520162734752</cx:pt>
          <cx:pt idx="16320">13.768428130507157</cx:pt>
          <cx:pt idx="16321">13.496979833501156</cx:pt>
          <cx:pt idx="16322">15.535465171200229</cx:pt>
          <cx:pt idx="16323">11.891169385425599</cx:pt>
          <cx:pt idx="16324">10.832792073601553</cx:pt>
          <cx:pt idx="16325">12.419460681766882</cx:pt>
          <cx:pt idx="16326">13.11023484503683</cx:pt>
          <cx:pt idx="16327">11.29928894145174</cx:pt>
          <cx:pt idx="16328">14.123557627209117</cx:pt>
          <cx:pt idx="16329">10.145023427370065</cx:pt>
          <cx:pt idx="16330">13.009617873142091</cx:pt>
          <cx:pt idx="16331">14.320351081738892</cx:pt>
          <cx:pt idx="16332">10.568979923098411</cx:pt>
          <cx:pt idx="16333">11.500277353736612</cx:pt>
          <cx:pt idx="16334">13.058479789723105</cx:pt>
          <cx:pt idx="16335">13.574093779737561</cx:pt>
          <cx:pt idx="16336">11.206040732131644</cx:pt>
          <cx:pt idx="16337">14.257969271134431</cx:pt>
          <cx:pt idx="16338">15.896581301734194</cx:pt>
          <cx:pt idx="16339">12.632341537151078</cx:pt>
          <cx:pt idx="16340">11.911489551259473</cx:pt>
          <cx:pt idx="16341">12.382112852984429</cx:pt>
          <cx:pt idx="16342">12.08188420536637</cx:pt>
          <cx:pt idx="16343">13.82166216026617</cx:pt>
          <cx:pt idx="16344">11.786782064651572</cx:pt>
          <cx:pt idx="16345">10.243716474974899</cx:pt>
          <cx:pt idx="16346">13.366536033064442</cx:pt>
          <cx:pt idx="16347">11.262029318140701</cx:pt>
          <cx:pt idx="16348">10.935292721955427</cx:pt>
          <cx:pt idx="16349">14.626008728622441</cx:pt>
          <cx:pt idx="16350">10.167656063328559</cx:pt>
          <cx:pt idx="16351">10.496297278686416</cx:pt>
          <cx:pt idx="16352">11.661958294650494</cx:pt>
          <cx:pt idx="16353">10.52892531753235</cx:pt>
          <cx:pt idx="16354">12.866525478295221</cx:pt>
          <cx:pt idx="16355">10.989333582369399</cx:pt>
          <cx:pt idx="16356">10.298324094376825</cx:pt>
          <cx:pt idx="16357">11.231242441005485</cx:pt>
          <cx:pt idx="16358">11.800017317850427</cx:pt>
          <cx:pt idx="16359">12.786937342264251</cx:pt>
          <cx:pt idx="16360">13.738149235964416</cx:pt>
          <cx:pt idx="16361">12.843549222240384</cx:pt>
          <cx:pt idx="16362">11.309568678790024</cx:pt>
          <cx:pt idx="16363">10.608328297006247</cx:pt>
          <cx:pt idx="16364">10.615700086275774</cx:pt>
          <cx:pt idx="16365">11.870123337082415</cx:pt>
          <cx:pt idx="16366">11.963133622944019</cx:pt>
          <cx:pt idx="16367">13.154781584355598</cx:pt>
          <cx:pt idx="16368">15.092211354544654</cx:pt>
          <cx:pt idx="16369">11.473475425746829</cx:pt>
          <cx:pt idx="16370">13.80068087041305</cx:pt>
          <cx:pt idx="16371">12.112136484011019</cx:pt>
          <cx:pt idx="16372">9.6300328915065805</cx:pt>
          <cx:pt idx="16373">15.545978411041922</cx:pt>
          <cx:pt idx="16374">10.770542603482756</cx:pt>
          <cx:pt idx="16375">14.839833079868459</cx:pt>
          <cx:pt idx="16376">12.526414265235367</cx:pt>
          <cx:pt idx="16377">12.685680366795902</cx:pt>
          <cx:pt idx="16378">10.188045986755339</cx:pt>
          <cx:pt idx="16379">15.112511928384711</cx:pt>
          <cx:pt idx="16380">12.581979058580067</cx:pt>
          <cx:pt idx="16381">12.632244108888282</cx:pt>
          <cx:pt idx="16382">15.366467119299102</cx:pt>
          <cx:pt idx="16383">12.380627829492845</cx:pt>
          <cx:pt idx="16384">9.9513195208495766</cx:pt>
          <cx:pt idx="16385">13.97817198858991</cx:pt>
          <cx:pt idx="16386">11.858854799285023</cx:pt>
          <cx:pt idx="16387">12.005098569611796</cx:pt>
          <cx:pt idx="16388">11.370301093257005</cx:pt>
          <cx:pt idx="16389">11.775408824600342</cx:pt>
          <cx:pt idx="16390">13.516192445006332</cx:pt>
          <cx:pt idx="16391">15.750730448090104</cx:pt>
          <cx:pt idx="16392">14.128288553049968</cx:pt>
          <cx:pt idx="16393">14.406740821720994</cx:pt>
          <cx:pt idx="16394">12.470640091074381</cx:pt>
          <cx:pt idx="16395">12.097388474092314</cx:pt>
          <cx:pt idx="16396">11.741798226752771</cx:pt>
          <cx:pt idx="16397">13.397137115123396</cx:pt>
          <cx:pt idx="16398">12.946775900222445</cx:pt>
          <cx:pt idx="16399">13.047599576425633</cx:pt>
          <cx:pt idx="16400">14.693094327797862</cx:pt>
          <cx:pt idx="16401">14.674025952094695</cx:pt>
          <cx:pt idx="16402">13.199492904395195</cx:pt>
          <cx:pt idx="16403">12.690970985989789</cx:pt>
          <cx:pt idx="16404">12.480327119133404</cx:pt>
          <cx:pt idx="16405">15.112781724146526</cx:pt>
          <cx:pt idx="16406">13.489819657939911</cx:pt>
          <cx:pt idx="16407">12.068217848867608</cx:pt>
          <cx:pt idx="16408">11.268984865930907</cx:pt>
          <cx:pt idx="16409">15.144165841309432</cx:pt>
          <cx:pt idx="16410">10.549518106236322</cx:pt>
          <cx:pt idx="16411">10.715685464250473</cx:pt>
          <cx:pt idx="16412">10.20998575175804</cx:pt>
          <cx:pt idx="16413">13.380264333511493</cx:pt>
          <cx:pt idx="16414">13.46757489323304</cx:pt>
          <cx:pt idx="16415">10.551712268037766</cx:pt>
          <cx:pt idx="16416">17.49264891228151</cx:pt>
          <cx:pt idx="16417">12.281454548147575</cx:pt>
          <cx:pt idx="16418">13.055811896947628</cx:pt>
          <cx:pt idx="16419">14.156026868128867</cx:pt>
          <cx:pt idx="16420">11.946463236563671</cx:pt>
          <cx:pt idx="16421">12.889141449862283</cx:pt>
          <cx:pt idx="16422">11.577869586372739</cx:pt>
          <cx:pt idx="16423">11.688883589842861</cx:pt>
          <cx:pt idx="16424">14.966022531425628</cx:pt>
          <cx:pt idx="16425">12.006434543485435</cx:pt>
          <cx:pt idx="16426">12.876081677842398</cx:pt>
          <cx:pt idx="16427">11.735185185347699</cx:pt>
          <cx:pt idx="16428">14.103154489460232</cx:pt>
          <cx:pt idx="16429">10.758103323095055</cx:pt>
          <cx:pt idx="16430">13.061333555696697</cx:pt>
          <cx:pt idx="16431">16.339857720533605</cx:pt>
          <cx:pt idx="16432">10.967492177679281</cx:pt>
          <cx:pt idx="16433">12.810376355592826</cx:pt>
          <cx:pt idx="16434">11.849980324751828</cx:pt>
          <cx:pt idx="16435">10.799414132935514</cx:pt>
          <cx:pt idx="16436">12.926459551493663</cx:pt>
          <cx:pt idx="16437">9.0454439483024753</cx:pt>
          <cx:pt idx="16438">12.744149247301598</cx:pt>
          <cx:pt idx="16439">14.066775653153279</cx:pt>
          <cx:pt idx="16440">13.25616509965781</cx:pt>
          <cx:pt idx="16441">12.279832059325603</cx:pt>
          <cx:pt idx="16442">11.016994042381965</cx:pt>
          <cx:pt idx="16443">11.633401355392339</cx:pt>
          <cx:pt idx="16444">12.064928491865848</cx:pt>
          <cx:pt idx="16445">12.906828557642717</cx:pt>
          <cx:pt idx="16446">15.458349225882424</cx:pt>
          <cx:pt idx="16447">13.758543462873259</cx:pt>
          <cx:pt idx="16448">14.264936345796439</cx:pt>
          <cx:pt idx="16449">11.936344828226439</cx:pt>
          <cx:pt idx="16450">11.853104325463711</cx:pt>
          <cx:pt idx="16451">14.38213544140245</cx:pt>
          <cx:pt idx="16452">11.500395946509695</cx:pt>
          <cx:pt idx="16453">14.405923008184287</cx:pt>
          <cx:pt idx="16454">14.762762434421067</cx:pt>
          <cx:pt idx="16455">13.33326120660514</cx:pt>
          <cx:pt idx="16456">14.284311074188421</cx:pt>
          <cx:pt idx="16457">14.147840524585764</cx:pt>
          <cx:pt idx="16458">9.6330726767218344</cx:pt>
          <cx:pt idx="16459">10.069322234427823</cx:pt>
          <cx:pt idx="16460">15.661852524904958</cx:pt>
          <cx:pt idx="16461">10.823278435664619</cx:pt>
          <cx:pt idx="16462">11.6350466573003</cx:pt>
          <cx:pt idx="16463">13.523383613172776</cx:pt>
          <cx:pt idx="16464">10.485642727700718</cx:pt>
          <cx:pt idx="16465">12.544576345944215</cx:pt>
          <cx:pt idx="16466">11.699328052791705</cx:pt>
          <cx:pt idx="16467">11.693273573338166</cx:pt>
          <cx:pt idx="16468">12.826077244040285</cx:pt>
          <cx:pt idx="16469">11.838111458144359</cx:pt>
          <cx:pt idx="16470">11.334078589313002</cx:pt>
          <cx:pt idx="16471">12.855571855880717</cx:pt>
          <cx:pt idx="16472">10.456610507861836</cx:pt>
          <cx:pt idx="16473">14.071894480357313</cx:pt>
          <cx:pt idx="16474">10.194303449537101</cx:pt>
          <cx:pt idx="16475">13.371333249001758</cx:pt>
          <cx:pt idx="16476">12.712784427219688</cx:pt>
          <cx:pt idx="16477">10.039574253364552</cx:pt>
          <cx:pt idx="16478">13.622745914535335</cx:pt>
          <cx:pt idx="16479">11.830625181275188</cx:pt>
          <cx:pt idx="16480">14.415258577669318</cx:pt>
          <cx:pt idx="16481">11.316938949418395</cx:pt>
          <cx:pt idx="16482">12.846509557084595</cx:pt>
          <cx:pt idx="16483">14.610731982270023</cx:pt>
          <cx:pt idx="16484">13.512810379212949</cx:pt>
          <cx:pt idx="16485">14.212749795076292</cx:pt>
          <cx:pt idx="16486">11.890301384235332</cx:pt>
          <cx:pt idx="16487">10.623318200043668</cx:pt>
          <cx:pt idx="16488">12.320914299979268</cx:pt>
          <cx:pt idx="16489">13.825298829712201</cx:pt>
          <cx:pt idx="16490">13.809721310908344</cx:pt>
          <cx:pt idx="16491">13.618927354965022</cx:pt>
          <cx:pt idx="16492">12.619716487978158</cx:pt>
          <cx:pt idx="16493">11.29096618069166</cx:pt>
          <cx:pt idx="16494">13.254620354703544</cx:pt>
          <cx:pt idx="16495">12.707252180481092</cx:pt>
          <cx:pt idx="16496">13.831600548858615</cx:pt>
          <cx:pt idx="16497">12.543363026463437</cx:pt>
          <cx:pt idx="16498">14.273350276382482</cx:pt>
          <cx:pt idx="16499">12.129798168644943</cx:pt>
          <cx:pt idx="16500">12.475067891280055</cx:pt>
          <cx:pt idx="16501">13.901539277417362</cx:pt>
          <cx:pt idx="16502">9.4406495674852327</cx:pt>
          <cx:pt idx="16503">14.608472857176594</cx:pt>
          <cx:pt idx="16504">14.349590345354631</cx:pt>
          <cx:pt idx="16505">12.977191408397291</cx:pt>
          <cx:pt idx="16506">13.161940020063255</cx:pt>
          <cx:pt idx="16507">13.057562652483554</cx:pt>
          <cx:pt idx="16508">12.889458315267188</cx:pt>
          <cx:pt idx="16509">12.788458401554905</cx:pt>
          <cx:pt idx="16510">10.027179173536615</cx:pt>
          <cx:pt idx="16511">12.722424021250262</cx:pt>
          <cx:pt idx="16512">12.602931601729184</cx:pt>
          <cx:pt idx="16513">10.930591992322345</cx:pt>
          <cx:pt idx="16514">11.334046516958821</cx:pt>
          <cx:pt idx="16515">12.357034097077236</cx:pt>
          <cx:pt idx="16516">14.471886513108966</cx:pt>
          <cx:pt idx="16517">13.395285878017425</cx:pt>
          <cx:pt idx="16518">10.092472885057568</cx:pt>
          <cx:pt idx="16519">11.67891259425069</cx:pt>
          <cx:pt idx="16520">11.376082931668037</cx:pt>
          <cx:pt idx="16521">13.099982964761288</cx:pt>
          <cx:pt idx="16522">11.685643510344329</cx:pt>
          <cx:pt idx="16523">12.942225124372779</cx:pt>
          <cx:pt idx="16524">11.878805808248396</cx:pt>
          <cx:pt idx="16525">16.338494070721918</cx:pt>
          <cx:pt idx="16526">12.491630783027325</cx:pt>
          <cx:pt idx="16527">14.695469224631818</cx:pt>
          <cx:pt idx="16528">11.475463121947106</cx:pt>
          <cx:pt idx="16529">13.379387836005996</cx:pt>
          <cx:pt idx="16530">9.9679363760874793</cx:pt>
          <cx:pt idx="16531">14.681030300440115</cx:pt>
          <cx:pt idx="16532">10.762697494493565</cx:pt>
          <cx:pt idx="16533">9.0515456127264979</cx:pt>
          <cx:pt idx="16534">13.627925076238631</cx:pt>
          <cx:pt idx="16535">12.973697456270084</cx:pt>
          <cx:pt idx="16536">13.774006602112395</cx:pt>
          <cx:pt idx="16537">13.352494821750117</cx:pt>
          <cx:pt idx="16538">13.781663130875147</cx:pt>
          <cx:pt idx="16539">11.849591715936862</cx:pt>
          <cx:pt idx="16540">11.701417051432463</cx:pt>
          <cx:pt idx="16541">11.274643592563363</cx:pt>
          <cx:pt idx="16542">13.112912103627732</cx:pt>
          <cx:pt idx="16543">13.793404522543407</cx:pt>
          <cx:pt idx="16544">11.910708314418002</cx:pt>
          <cx:pt idx="16545">13.093290940147273</cx:pt>
          <cx:pt idx="16546">14.350028080902584</cx:pt>
          <cx:pt idx="16547">12.699420753760798</cx:pt>
          <cx:pt idx="16548">12.718242471612525</cx:pt>
          <cx:pt idx="16549">11.658229921266168</cx:pt>
          <cx:pt idx="16550">14.296230341412622</cx:pt>
          <cx:pt idx="16551">14.846337252695088</cx:pt>
          <cx:pt idx="16552">12.912231129076886</cx:pt>
          <cx:pt idx="16553">11.752125978539862</cx:pt>
          <cx:pt idx="16554">9.9570507693516248</cx:pt>
          <cx:pt idx="16555">13.112854322267696</cx:pt>
          <cx:pt idx="16556">11.793492143291164</cx:pt>
          <cx:pt idx="16557">15.597359224919405</cx:pt>
          <cx:pt idx="16558">14.576923640767468</cx:pt>
          <cx:pt idx="16559">9.1143359257364303</cx:pt>
          <cx:pt idx="16560">9.9447852051171139</cx:pt>
          <cx:pt idx="16561">13.184838991949841</cx:pt>
          <cx:pt idx="16562">11.352649417091715</cx:pt>
          <cx:pt idx="16563">13.441697031184502</cx:pt>
          <cx:pt idx="16564">15.562294560939289</cx:pt>
          <cx:pt idx="16565">12.202913215687651</cx:pt>
          <cx:pt idx="16566">11.428405823373616</cx:pt>
          <cx:pt idx="16567">11.917366060646872</cx:pt>
          <cx:pt idx="16568">12.976974675432366</cx:pt>
          <cx:pt idx="16569">15.304336376503462</cx:pt>
          <cx:pt idx="16570">12.021571327551875</cx:pt>
          <cx:pt idx="16571">11.292044783129469</cx:pt>
          <cx:pt idx="16572">12.262716325270892</cx:pt>
          <cx:pt idx="16573">11.329084707316303</cx:pt>
          <cx:pt idx="16574">10.591143308167414</cx:pt>
          <cx:pt idx="16575">12.090008843735243</cx:pt>
          <cx:pt idx="16576">12.244024754951504</cx:pt>
          <cx:pt idx="16577">15.324250718145265</cx:pt>
          <cx:pt idx="16578">10.235149385069233</cx:pt>
          <cx:pt idx="16579">15.017930300757493</cx:pt>
          <cx:pt idx="16580">13.810102865689336</cx:pt>
          <cx:pt idx="16581">14.420859177884829</cx:pt>
          <cx:pt idx="16582">12.32347884862561</cx:pt>
          <cx:pt idx="16583">12.614056738868333</cx:pt>
          <cx:pt idx="16584">12.926088976779681</cx:pt>
          <cx:pt idx="16585">13.989741409409119</cx:pt>
          <cx:pt idx="16586">10.091960501520512</cx:pt>
          <cx:pt idx="16587">12.660385548344244</cx:pt>
          <cx:pt idx="16588">13.515255696911964</cx:pt>
          <cx:pt idx="16589">12.4216487448885</cx:pt>
          <cx:pt idx="16590">10.375988306066546</cx:pt>
          <cx:pt idx="16591">12.537433836831125</cx:pt>
          <cx:pt idx="16592">13.173425184060337</cx:pt>
          <cx:pt idx="16593">14.034049291003303</cx:pt>
          <cx:pt idx="16594">9.3007296416373322</cx:pt>
          <cx:pt idx="16595">11.800396671318696</cx:pt>
          <cx:pt idx="16596">13.764916298999472</cx:pt>
          <cx:pt idx="16597">12.032644734043783</cx:pt>
          <cx:pt idx="16598">11.995689175385792</cx:pt>
          <cx:pt idx="16599">10.904201711273469</cx:pt>
          <cx:pt idx="16600">14.378476049433646</cx:pt>
          <cx:pt idx="16601">15.157861003756349</cx:pt>
          <cx:pt idx="16602">13.394860154024281</cx:pt>
          <cx:pt idx="16603">11.408597913073715</cx:pt>
          <cx:pt idx="16604">12.087904951829834</cx:pt>
          <cx:pt idx="16605">12.970707108905593</cx:pt>
          <cx:pt idx="16606">14.936101475480175</cx:pt>
          <cx:pt idx="16607">12.250597614120178</cx:pt>
          <cx:pt idx="16608">14.629515107272953</cx:pt>
          <cx:pt idx="16609">10.84096252226759</cx:pt>
          <cx:pt idx="16610">12.166773473363484</cx:pt>
          <cx:pt idx="16611">13.990931001560082</cx:pt>
          <cx:pt idx="16612">12.173950903964091</cx:pt>
          <cx:pt idx="16613">15.831497660750328</cx:pt>
          <cx:pt idx="16614">13.48026051302983</cx:pt>
          <cx:pt idx="16615">11.604331043201125</cx:pt>
          <cx:pt idx="16616">12.115266625402738</cx:pt>
          <cx:pt idx="16617">12.647048182327142</cx:pt>
          <cx:pt idx="16618">10.480259535459695</cx:pt>
          <cx:pt idx="16619">12.866687431673018</cx:pt>
          <cx:pt idx="16620">12.635978588390294</cx:pt>
          <cx:pt idx="16621">7.3087951066070893</cx:pt>
          <cx:pt idx="16622">12.243569589640938</cx:pt>
          <cx:pt idx="16623">13.141933038513757</cx:pt>
          <cx:pt idx="16624">13.126066225437713</cx:pt>
          <cx:pt idx="16625">9.387508216803683</cx:pt>
          <cx:pt idx="16626">10.271666885999633</cx:pt>
          <cx:pt idx="16627">9.4354620443215751</cx:pt>
          <cx:pt idx="16628">11.966081150032162</cx:pt>
          <cx:pt idx="16629">14.506225791280761</cx:pt>
          <cx:pt idx="16630">11.410477284460971</cx:pt>
          <cx:pt idx="16631">13.126337598066817</cx:pt>
          <cx:pt idx="16632">11.246160266952769</cx:pt>
          <cx:pt idx="16633">12.757586074522349</cx:pt>
          <cx:pt idx="16634">16.842151630113047</cx:pt>
          <cx:pt idx="16635">10.96781331353314</cx:pt>
          <cx:pt idx="16636">11.402356059532487</cx:pt>
          <cx:pt idx="16637">13.254862791611213</cx:pt>
          <cx:pt idx="16638">14.542879682311838</cx:pt>
          <cx:pt idx="16639">13.318267533267766</cx:pt>
          <cx:pt idx="16640">14.398063566978873</cx:pt>
          <cx:pt idx="16641">14.7294910925695</cx:pt>
          <cx:pt idx="16642">13.421036467905607</cx:pt>
          <cx:pt idx="16643">11.780396848630561</cx:pt>
          <cx:pt idx="16644">12.075031569935257</cx:pt>
          <cx:pt idx="16645">12.428137288659597</cx:pt>
          <cx:pt idx="16646">10.772888843075322</cx:pt>
          <cx:pt idx="16647">13.255786527714495</cx:pt>
          <cx:pt idx="16648">13.241005288301167</cx:pt>
          <cx:pt idx="16649">15.036457680234475</cx:pt>
          <cx:pt idx="16650">11.92023026465008</cx:pt>
          <cx:pt idx="16651">14.706372868907765</cx:pt>
          <cx:pt idx="16652">10.52818824061597</cx:pt>
          <cx:pt idx="16653">11.099499552180262</cx:pt>
          <cx:pt idx="16654">14.384163380132266</cx:pt>
          <cx:pt idx="16655">9.8594085804951099</cx:pt>
          <cx:pt idx="16656">13.630201770860234</cx:pt>
          <cx:pt idx="16657">11.862961787603831</cx:pt>
          <cx:pt idx="16658">12.897323130846679</cx:pt>
          <cx:pt idx="16659">11.918503510499258</cx:pt>
          <cx:pt idx="16660">11.685480686203476</cx:pt>
          <cx:pt idx="16661">12.630495503363271</cx:pt>
          <cx:pt idx="16662">11.426675618022312</cx:pt>
          <cx:pt idx="16663">9.4997130947410255</cx:pt>
          <cx:pt idx="16664">10.065548818669452</cx:pt>
          <cx:pt idx="16665">10.109503290469899</cx:pt>
          <cx:pt idx="16666">11.086666073866519</cx:pt>
          <cx:pt idx="16667">11.478025943887092</cx:pt>
          <cx:pt idx="16668">15.318784203911383</cx:pt>
          <cx:pt idx="16669">14.376742318059955</cx:pt>
          <cx:pt idx="16670">13.444479937767692</cx:pt>
          <cx:pt idx="16671">12.167181841998739</cx:pt>
          <cx:pt idx="16672">10.982118119078299</cx:pt>
          <cx:pt idx="16673">13.063536052777229</cx:pt>
          <cx:pt idx="16674">11.031342942765065</cx:pt>
          <cx:pt idx="16675">14.37494462351075</cx:pt>
          <cx:pt idx="16676">9.0057503703082613</cx:pt>
          <cx:pt idx="16677">12.346402881479834</cx:pt>
          <cx:pt idx="16678">12.621836095065081</cx:pt>
          <cx:pt idx="16679">14.002984600602723</cx:pt>
          <cx:pt idx="16680">10.999205224362754</cx:pt>
          <cx:pt idx="16681">11.853094296993856</cx:pt>
          <cx:pt idx="16682">11.873327603258973</cx:pt>
          <cx:pt idx="16683">13.882667256710111</cx:pt>
          <cx:pt idx="16684">9.7235094814545953</cx:pt>
          <cx:pt idx="16685">15.607716867726197</cx:pt>
          <cx:pt idx="16686">11.352105836241583</cx:pt>
          <cx:pt idx="16687">13.985838248635183</cx:pt>
          <cx:pt idx="16688">12.747608968604617</cx:pt>
          <cx:pt idx="16689">14.755028776844465</cx:pt>
          <cx:pt idx="16690">13.920826258261741</cx:pt>
          <cx:pt idx="16691">11.711220732334009</cx:pt>
          <cx:pt idx="16692">14.11052618239154</cx:pt>
          <cx:pt idx="16693">12.135511821071191</cx:pt>
          <cx:pt idx="16694">13.485849514898335</cx:pt>
          <cx:pt idx="16695">10.450694029957221</cx:pt>
          <cx:pt idx="16696">10.495169606812855</cx:pt>
          <cx:pt idx="16697">11.353708029801313</cx:pt>
          <cx:pt idx="16698">12.036554167722764</cx:pt>
          <cx:pt idx="16699">12.155668235423013</cx:pt>
          <cx:pt idx="16700">10.782085531657955</cx:pt>
          <cx:pt idx="16701">16.550973459569139</cx:pt>
          <cx:pt idx="16702">10.533597673605373</cx:pt>
          <cx:pt idx="16703">11.644410993810625</cx:pt>
          <cx:pt idx="16704">13.157745992343253</cx:pt>
          <cx:pt idx="16705">11.872585058673549</cx:pt>
          <cx:pt idx="16706">14.318877507150429</cx:pt>
          <cx:pt idx="16707">12.143726209099965</cx:pt>
          <cx:pt idx="16708">13.058517247485362</cx:pt>
          <cx:pt idx="16709">15.10372685627325</cx:pt>
          <cx:pt idx="16710">13.983643631410308</cx:pt>
          <cx:pt idx="16711">12.871844920562273</cx:pt>
          <cx:pt idx="16712">11.786655185756924</cx:pt>
          <cx:pt idx="16713">13.331476576448779</cx:pt>
          <cx:pt idx="16714">11.306394558308932</cx:pt>
          <cx:pt idx="16715">11.892247575936794</cx:pt>
          <cx:pt idx="16716">13.209517538269347</cx:pt>
          <cx:pt idx="16717">13.220376880767747</cx:pt>
          <cx:pt idx="16718">11.803006778099444</cx:pt>
          <cx:pt idx="16719">10.169579802258426</cx:pt>
          <cx:pt idx="16720">13.007827955560915</cx:pt>
          <cx:pt idx="16721">8.6451285193392096</cx:pt>
          <cx:pt idx="16722">13.005089060456237</cx:pt>
          <cx:pt idx="16723">14.0045015787162</cx:pt>
          <cx:pt idx="16724">9.7225257731959331</cx:pt>
          <cx:pt idx="16725">13.081766441935331</cx:pt>
          <cx:pt idx="16726">12.549395096626215</cx:pt>
          <cx:pt idx="16727">13.055344371028839</cx:pt>
          <cx:pt idx="16728">12.876475364214954</cx:pt>
          <cx:pt idx="16729">11.830648920797264</cx:pt>
          <cx:pt idx="16730">10.878519699881721</cx:pt>
          <cx:pt idx="16731">11.669229419015899</cx:pt>
          <cx:pt idx="16732">12.456132371060665</cx:pt>
          <cx:pt idx="16733">13.901586665657264</cx:pt>
          <cx:pt idx="16734">11.00176543308238</cx:pt>
          <cx:pt idx="16735">12.869963972917498</cx:pt>
          <cx:pt idx="16736">13.180268919830525</cx:pt>
          <cx:pt idx="16737">13.235913229380653</cx:pt>
          <cx:pt idx="16738">6.7439577806822388</cx:pt>
          <cx:pt idx="16739">11.688954445058068</cx:pt>
          <cx:pt idx="16740">11.173568036098739</cx:pt>
          <cx:pt idx="16741">12.324765747778466</cx:pt>
          <cx:pt idx="16742">8.0748229657701849</cx:pt>
          <cx:pt idx="16743">11.997482732953037</cx:pt>
          <cx:pt idx="16744">13.137104513143823</cx:pt>
          <cx:pt idx="16745">13.384712511049742</cx:pt>
          <cx:pt idx="16746">11.215673061935334</cx:pt>
          <cx:pt idx="16747">12.91838298564786</cx:pt>
          <cx:pt idx="16748">10.879468526537096</cx:pt>
          <cx:pt idx="16749">11.062337052584519</cx:pt>
          <cx:pt idx="16750">11.911029284326656</cx:pt>
          <cx:pt idx="16751">14.094515934667905</cx:pt>
          <cx:pt idx="16752">14.019511723467012</cx:pt>
          <cx:pt idx="16753">14.92101609957688</cx:pt>
          <cx:pt idx="16754">11.144026292917088</cx:pt>
          <cx:pt idx="16755">12.67423439390922</cx:pt>
          <cx:pt idx="16756">13.766841120233943</cx:pt>
          <cx:pt idx="16757">13.869231414694237</cx:pt>
          <cx:pt idx="16758">11.802589845531829</cx:pt>
          <cx:pt idx="16759">11.56011780681807</cx:pt>
          <cx:pt idx="16760">10.343233741216977</cx:pt>
          <cx:pt idx="16761">14.060801559033306</cx:pt>
          <cx:pt idx="16762">12.311415338225958</cx:pt>
          <cx:pt idx="16763">12.513160828710456</cx:pt>
          <cx:pt idx="16764">12.114452247812505</cx:pt>
          <cx:pt idx="16765">13.763621803531569</cx:pt>
          <cx:pt idx="16766">12.333517620309996</cx:pt>
          <cx:pt idx="16767">10.258634705050937</cx:pt>
          <cx:pt idx="16768">11.390127500969337</cx:pt>
          <cx:pt idx="16769">14.027394510732528</cx:pt>
          <cx:pt idx="16770">12.010358237144365</cx:pt>
          <cx:pt idx="16771">12.269566495595306</cx:pt>
          <cx:pt idx="16772">10.139926834118105</cx:pt>
          <cx:pt idx="16773">14.435917235862103</cx:pt>
          <cx:pt idx="16774">12.584244033986471</cx:pt>
          <cx:pt idx="16775">12.070578811203836</cx:pt>
          <cx:pt idx="16776">11.65493483038335</cx:pt>
          <cx:pt idx="16777">11.218504468929272</cx:pt>
          <cx:pt idx="16778">11.136552581040217</cx:pt>
          <cx:pt idx="16779">11.344146807402275</cx:pt>
          <cx:pt idx="16780">14.318375509542204</cx:pt>
          <cx:pt idx="16781">11.853968369737546</cx:pt>
          <cx:pt idx="16782">10.107013583137173</cx:pt>
          <cx:pt idx="16783">15.39299811467504</cx:pt>
          <cx:pt idx="16784">12.228106502805145</cx:pt>
          <cx:pt idx="16785">10.818767276622374</cx:pt>
          <cx:pt idx="16786">12.398586919919161</cx:pt>
          <cx:pt idx="16787">12.344552803768067</cx:pt>
          <cx:pt idx="16788">11.850024984987046</cx:pt>
          <cx:pt idx="16789">13.07223799622103</cx:pt>
          <cx:pt idx="16790">13.57905771962267</cx:pt>
          <cx:pt idx="16791">11.740895945287248</cx:pt>
          <cx:pt idx="16792">14.903621137826327</cx:pt>
          <cx:pt idx="16793">9.8152493745928187</cx:pt>
          <cx:pt idx="16794">12.166443322474432</cx:pt>
          <cx:pt idx="16795">10.093928085816655</cx:pt>
          <cx:pt idx="16796">10.587044825360012</cx:pt>
          <cx:pt idx="16797">9.894513815446059</cx:pt>
          <cx:pt idx="16798">12.276278904642114</cx:pt>
          <cx:pt idx="16799">13.339402304895016</cx:pt>
          <cx:pt idx="16800">11.418978253957627</cx:pt>
          <cx:pt idx="16801">11.792559159468963</cx:pt>
          <cx:pt idx="16802">11.815081677356966</cx:pt>
          <cx:pt idx="16803">9.8828667177424201</cx:pt>
          <cx:pt idx="16804">13.446563117720848</cx:pt>
          <cx:pt idx="16805">11.851884000102979</cx:pt>
          <cx:pt idx="16806">11.739106837671228</cx:pt>
          <cx:pt idx="16807">12.738319630676486</cx:pt>
          <cx:pt idx="16808">14.287907228793983</cx:pt>
          <cx:pt idx="16809">11.348369228181742</cx:pt>
          <cx:pt idx="16810">8.9506146544204572</cx:pt>
          <cx:pt idx="16811">11.576402388418048</cx:pt>
          <cx:pt idx="16812">12.199344325196607</cx:pt>
          <cx:pt idx="16813">13.132153747479661</cx:pt>
          <cx:pt idx="16814">14.215336242870183</cx:pt>
          <cx:pt idx="16815">11.697309407774467</cx:pt>
          <cx:pt idx="16816">12.201977769330005</cx:pt>
          <cx:pt idx="16817">10.770097183856471</cx:pt>
          <cx:pt idx="16818">14.330896980591046</cx:pt>
          <cx:pt idx="16819">11.326264779349986</cx:pt>
          <cx:pt idx="16820">15.402898549465743</cx:pt>
          <cx:pt idx="16821">11.620865670526614</cx:pt>
          <cx:pt idx="16822">13.864075172435507</cx:pt>
          <cx:pt idx="16823">10.460800036755266</cx:pt>
          <cx:pt idx="16824">12.655334013014102</cx:pt>
          <cx:pt idx="16825">14.389789063206662</cx:pt>
          <cx:pt idx="16826">11.124847249616655</cx:pt>
          <cx:pt idx="16827">14.116843791532141</cx:pt>
          <cx:pt idx="16828">10.7084236304276</cx:pt>
          <cx:pt idx="16829">13.287826038872378</cx:pt>
          <cx:pt idx="16830">10.681496071218881</cx:pt>
          <cx:pt idx="16831">13.942327733487302</cx:pt>
          <cx:pt idx="16832">10.658245692028842</cx:pt>
          <cx:pt idx="16833">15.0709802429283</cx:pt>
          <cx:pt idx="16834">16.022277003972455</cx:pt>
          <cx:pt idx="16835">12.286923613381326</cx:pt>
          <cx:pt idx="16836">12.731994848560104</cx:pt>
          <cx:pt idx="16837">12.785922232223161</cx:pt>
          <cx:pt idx="16838">14.02237623847113</cx:pt>
          <cx:pt idx="16839">11.200476050165564</cx:pt>
          <cx:pt idx="16840">11.248150545364862</cx:pt>
          <cx:pt idx="16841">10.991449512257365</cx:pt>
          <cx:pt idx="16842">11.646520919332392</cx:pt>
          <cx:pt idx="16843">12.18738768243187</cx:pt>
          <cx:pt idx="16844">9.5743909702042505</cx:pt>
          <cx:pt idx="16845">11.444790881457028</cx:pt>
          <cx:pt idx="16846">10.194794996144328</cx:pt>
          <cx:pt idx="16847">11.771297447209999</cx:pt>
          <cx:pt idx="16848">10.711217418261922</cx:pt>
          <cx:pt idx="16849">14.8337016111062</cx:pt>
          <cx:pt idx="16850">13.177014649945649</cx:pt>
          <cx:pt idx="16851">12.569211293916048</cx:pt>
          <cx:pt idx="16852">13.641259115377295</cx:pt>
          <cx:pt idx="16853">10.008178968609496</cx:pt>
          <cx:pt idx="16854">14.174129934685135</cx:pt>
          <cx:pt idx="16855">13.198832083668563</cx:pt>
          <cx:pt idx="16856">13.117580512687704</cx:pt>
          <cx:pt idx="16857">11.299998379108798</cx:pt>
          <cx:pt idx="16858">13.058644900520878</cx:pt>
          <cx:pt idx="16859">14.104435013842277</cx:pt>
          <cx:pt idx="16860">12.366269173459973</cx:pt>
          <cx:pt idx="16861">10.024424612876899</cx:pt>
          <cx:pt idx="16862">14.467264455984928</cx:pt>
          <cx:pt idx="16863">14.395534657473563</cx:pt>
          <cx:pt idx="16864">11.27761098994851</cx:pt>
          <cx:pt idx="16865">15.640177372238547</cx:pt>
          <cx:pt idx="16866">9.8855894958268955</cx:pt>
          <cx:pt idx="16867">12.475658937816254</cx:pt>
          <cx:pt idx="16868">10.699325713310277</cx:pt>
          <cx:pt idx="16869">12.500324881766087</cx:pt>
          <cx:pt idx="16870">11.793781342636967</cx:pt>
          <cx:pt idx="16871">10.705124885403826</cx:pt>
          <cx:pt idx="16872">12.304104863243042</cx:pt>
          <cx:pt idx="16873">13.547876008932828</cx:pt>
          <cx:pt idx="16874">12.252117235044743</cx:pt>
          <cx:pt idx="16875">12.574260646595636</cx:pt>
          <cx:pt idx="16876">12.689922254343015</cx:pt>
          <cx:pt idx="16877">9.6662211174503394</cx:pt>
          <cx:pt idx="16878">11.010018732923143</cx:pt>
          <cx:pt idx="16879">16.769889958349104</cx:pt>
          <cx:pt idx="16880">12.960245213047275</cx:pt>
          <cx:pt idx="16881">13.643835288887448</cx:pt>
          <cx:pt idx="16882">11.324312734628013</cx:pt>
          <cx:pt idx="16883">13.38790517286586</cx:pt>
          <cx:pt idx="16884">13.426238557755214</cx:pt>
          <cx:pt idx="16885">11.935449997970821</cx:pt>
          <cx:pt idx="16886">14.832679424317158</cx:pt>
          <cx:pt idx="16887">13.5254636292706</cx:pt>
          <cx:pt idx="16888">11.905117710792327</cx:pt>
          <cx:pt idx="16889">14.247416503124986</cx:pt>
          <cx:pt idx="16890">11.147508575756049</cx:pt>
          <cx:pt idx="16891">12.215576247672336</cx:pt>
          <cx:pt idx="16892">13.40713597196031</cx:pt>
          <cx:pt idx="16893">9.4408637614746915</cx:pt>
          <cx:pt idx="16894">13.518161347323254</cx:pt>
          <cx:pt idx="16895">12.919581341063354</cx:pt>
          <cx:pt idx="16896">12.992288119462996</cx:pt>
          <cx:pt idx="16897">15.919193766942911</cx:pt>
          <cx:pt idx="16898">12.134476334627266</cx:pt>
          <cx:pt idx="16899">11.655883378738146</cx:pt>
          <cx:pt idx="16900">14.323758033320013</cx:pt>
          <cx:pt idx="16901">12.616024475951171</cx:pt>
          <cx:pt idx="16902">14.623036519838809</cx:pt>
          <cx:pt idx="16903">12.009210526365401</cx:pt>
          <cx:pt idx="16904">11.933963945693449</cx:pt>
          <cx:pt idx="16905">12.619977474475613</cx:pt>
          <cx:pt idx="16906">12.099821858792136</cx:pt>
          <cx:pt idx="16907">11.794043500667472</cx:pt>
          <cx:pt idx="16908">13.082313273408225</cx:pt>
          <cx:pt idx="16909">13.036766446840948</cx:pt>
          <cx:pt idx="16910">11.940487605118427</cx:pt>
          <cx:pt idx="16911">11.586825694167445</cx:pt>
          <cx:pt idx="16912">12.436693538248413</cx:pt>
          <cx:pt idx="16913">12.674015160556801</cx:pt>
          <cx:pt idx="16914">10.471826041408562</cx:pt>
          <cx:pt idx="16915">12.464869017931372</cx:pt>
          <cx:pt idx="16916">10.56820215919541</cx:pt>
          <cx:pt idx="16917">14.038084236470924</cx:pt>
          <cx:pt idx="16918">12.433599341335725</cx:pt>
          <cx:pt idx="16919">13.819767269952379</cx:pt>
          <cx:pt idx="16920">12.724354818839823</cx:pt>
          <cx:pt idx="16921">10.139194567216807</cx:pt>
          <cx:pt idx="16922">13.632493921069868</cx:pt>
          <cx:pt idx="16923">13.771567035339494</cx:pt>
          <cx:pt idx="16924">15.419323531710578</cx:pt>
          <cx:pt idx="16925">10.094640706965082</cx:pt>
          <cx:pt idx="16926">9.9588851139591323</cx:pt>
          <cx:pt idx="16927">14.202649491507449</cx:pt>
          <cx:pt idx="16928">12.234514071836626</cx:pt>
          <cx:pt idx="16929">12.785148205525564</cx:pt>
          <cx:pt idx="16930">12.615186089068407</cx:pt>
          <cx:pt idx="16931">12.47247794872718</cx:pt>
          <cx:pt idx="16932">11.246807426019526</cx:pt>
          <cx:pt idx="16933">12.256566146736398</cx:pt>
          <cx:pt idx="16934">10.67328102388567</cx:pt>
          <cx:pt idx="16935">14.086371839237806</cx:pt>
          <cx:pt idx="16936">13.848954308354314</cx:pt>
          <cx:pt idx="16937">15.806689843133418</cx:pt>
          <cx:pt idx="16938">9.1507516496213572</cx:pt>
          <cx:pt idx="16939">13.790382919226648</cx:pt>
          <cx:pt idx="16940">10.308528785456575</cx:pt>
          <cx:pt idx="16941">12.178898302753467</cx:pt>
          <cx:pt idx="16942">12.290097190329369</cx:pt>
          <cx:pt idx="16943">12.66851664634483</cx:pt>
          <cx:pt idx="16944">11.369284759299957</cx:pt>
          <cx:pt idx="16945">13.462091269084034</cx:pt>
          <cx:pt idx="16946">10.098431012933816</cx:pt>
          <cx:pt idx="16947">12.785134130988725</cx:pt>
          <cx:pt idx="16948">11.239699736735028</cx:pt>
          <cx:pt idx="16949">10.463273856887083</cx:pt>
          <cx:pt idx="16950">11.806058650600548</cx:pt>
          <cx:pt idx="16951">11.208677682857877</cx:pt>
          <cx:pt idx="16952">10.687902553918747</cx:pt>
          <cx:pt idx="16953">11.257412985345976</cx:pt>
          <cx:pt idx="16954">12.119308868573404</cx:pt>
          <cx:pt idx="16955">11.081248061643857</cx:pt>
          <cx:pt idx="16956">12.853546022451397</cx:pt>
          <cx:pt idx="16957">13.298107191479096</cx:pt>
          <cx:pt idx="16958">11.116253593862213</cx:pt>
          <cx:pt idx="16959">14.482562984190276</cx:pt>
          <cx:pt idx="16960">10.75661812747456</cx:pt>
          <cx:pt idx="16961">16.311191306815804</cx:pt>
          <cx:pt idx="16962">14.472294202691794</cx:pt>
          <cx:pt idx="16963">12.211258647006524</cx:pt>
          <cx:pt idx="16964">12.699705557378579</cx:pt>
          <cx:pt idx="16965">10.854472169856225</cx:pt>
          <cx:pt idx="16966">9.2252380078963192</cx:pt>
          <cx:pt idx="16967">15.078677307032367</cx:pt>
          <cx:pt idx="16968">12.244867649786368</cx:pt>
          <cx:pt idx="16969">14.357100336254929</cx:pt>
          <cx:pt idx="16970">12.809798470171705</cx:pt>
          <cx:pt idx="16971">9.4898072806705471</cx:pt>
          <cx:pt idx="16972">13.467776532986019</cx:pt>
          <cx:pt idx="16973">13.629659079661282</cx:pt>
          <cx:pt idx="16974">9.7622317166880599</cx:pt>
          <cx:pt idx="16975">10.778309286162239</cx:pt>
          <cx:pt idx="16976">11.351240273408729</cx:pt>
          <cx:pt idx="16977">11.929522186717323</cx:pt>
          <cx:pt idx="16978">13.195069709776591</cx:pt>
          <cx:pt idx="16979">11.98070024829032</cx:pt>
          <cx:pt idx="16980">13.995559704760375</cx:pt>
          <cx:pt idx="16981">13.398507412809279</cx:pt>
          <cx:pt idx="16982">10.37650588467884</cx:pt>
          <cx:pt idx="16983">10.649544157402396</cx:pt>
          <cx:pt idx="16984">14.46482079494521</cx:pt>
          <cx:pt idx="16985">15.137456423272598</cx:pt>
          <cx:pt idx="16986">10.379539648540028</cx:pt>
          <cx:pt idx="16987">13.645970942712902</cx:pt>
          <cx:pt idx="16988">9.7119697975199131</cx:pt>
          <cx:pt idx="16989">12.67142663655145</cx:pt>
          <cx:pt idx="16990">12.050379239644391</cx:pt>
          <cx:pt idx="16991">13.252856715707109</cx:pt>
          <cx:pt idx="16992">12.022647852345528</cx:pt>
          <cx:pt idx="16993">10.617793346657276</cx:pt>
          <cx:pt idx="16994">10.731379757770915</cx:pt>
          <cx:pt idx="16995">12.198628916799786</cx:pt>
          <cx:pt idx="16996">14.455829268530035</cx:pt>
          <cx:pt idx="16997">12.833316803733842</cx:pt>
          <cx:pt idx="16998">11.405707824354122</cx:pt>
          <cx:pt idx="16999">11.124493220602641</cx:pt>
          <cx:pt idx="17000">10.342240731362596</cx:pt>
          <cx:pt idx="17001">10.008753217694327</cx:pt>
          <cx:pt idx="17002">13.315975005459936</cx:pt>
          <cx:pt idx="17003">14.902921044315299</cx:pt>
          <cx:pt idx="17004">14.842653758816954</cx:pt>
          <cx:pt idx="17005">14.317391991819605</cx:pt>
          <cx:pt idx="17006">10.452564187825811</cx:pt>
          <cx:pt idx="17007">12.234493681618806</cx:pt>
          <cx:pt idx="17008">11.675700666618262</cx:pt>
          <cx:pt idx="17009">10.328218805480866</cx:pt>
          <cx:pt idx="17010">12.02803914070414</cx:pt>
          <cx:pt idx="17011">10.089174409657879</cx:pt>
          <cx:pt idx="17012">12.1576866476034</cx:pt>
          <cx:pt idx="17013">11.966752456693577</cx:pt>
          <cx:pt idx="17014">14.856540995249652</cx:pt>
          <cx:pt idx="17015">13.118482214280453</cx:pt>
          <cx:pt idx="17016">10.862413124688516</cx:pt>
          <cx:pt idx="17017">12.395071344814372</cx:pt>
          <cx:pt idx="17018">11.369335617774505</cx:pt>
          <cx:pt idx="17019">9.1232104912337952</cx:pt>
          <cx:pt idx="17020">11.09380930299092</cx:pt>
          <cx:pt idx="17021">10.289120770275041</cx:pt>
          <cx:pt idx="17022">11.376088528517487</cx:pt>
          <cx:pt idx="17023">11.968584196654342</cx:pt>
          <cx:pt idx="17024">15.709350364793956</cx:pt>
          <cx:pt idx="17025">11.322099904458806</cx:pt>
          <cx:pt idx="17026">11.130087884825981</cx:pt>
          <cx:pt idx="17027">11.592148345799369</cx:pt>
          <cx:pt idx="17028">14.170073319002489</cx:pt>
          <cx:pt idx="17029">12.796047164640205</cx:pt>
          <cx:pt idx="17030">12.584121061865725</cx:pt>
          <cx:pt idx="17031">10.498450774402684</cx:pt>
          <cx:pt idx="17032">13.873963190987075</cx:pt>
          <cx:pt idx="17033">13.454068108306645</cx:pt>
          <cx:pt idx="17034">10.497589504288145</cx:pt>
          <cx:pt idx="17035">13.697690948055614</cx:pt>
          <cx:pt idx="17036">14.620991556994591</cx:pt>
          <cx:pt idx="17037">12.29131996036441</cx:pt>
          <cx:pt idx="17038">10.845424493524915</cx:pt>
          <cx:pt idx="17039">10.469379736044472</cx:pt>
          <cx:pt idx="17040">12.481925555133222</cx:pt>
          <cx:pt idx="17041">10.474584549758786</cx:pt>
          <cx:pt idx="17042">12.809101254271054</cx:pt>
          <cx:pt idx="17043">13.642405696869325</cx:pt>
          <cx:pt idx="17044">13.656658792953753</cx:pt>
          <cx:pt idx="17045">12.922153759501827</cx:pt>
          <cx:pt idx="17046">12.889756237739256</cx:pt>
          <cx:pt idx="17047">9.906258025126828</cx:pt>
          <cx:pt idx="17048">11.751861890252282</cx:pt>
          <cx:pt idx="17049">11.265552312961265</cx:pt>
          <cx:pt idx="17050">9.2704843198313132</cx:pt>
          <cx:pt idx="17051">9.2116251254187276</cx:pt>
          <cx:pt idx="17052">13.501654658414603</cx:pt>
          <cx:pt idx="17053">12.550637014825861</cx:pt>
          <cx:pt idx="17054">11.563571357398173</cx:pt>
          <cx:pt idx="17055">12.144614232571447</cx:pt>
          <cx:pt idx="17056">11.190788629413325</cx:pt>
          <cx:pt idx="17057">9.3282701221834596</cx:pt>
          <cx:pt idx="17058">15.297511158893357</cx:pt>
          <cx:pt idx="17059">11.935422045974144</cx:pt>
          <cx:pt idx="17060">12.009210241963093</cx:pt>
          <cx:pt idx="17061">11.750264870989103</cx:pt>
          <cx:pt idx="17062">13.58131555912828</cx:pt>
          <cx:pt idx="17063">11.753839566615731</cx:pt>
          <cx:pt idx="17064">12.657752699794756</cx:pt>
          <cx:pt idx="17065">12.857974213502574</cx:pt>
          <cx:pt idx="17066">10.590906994933736</cx:pt>
          <cx:pt idx="17067">11.211179593326852</cx:pt>
          <cx:pt idx="17068">9.4452646640164559</cx:pt>
          <cx:pt idx="17069">14.257862818705838</cx:pt>
          <cx:pt idx="17070">11.590432782129909</cx:pt>
          <cx:pt idx="17071">10.609647550842467</cx:pt>
          <cx:pt idx="17072">11.923774838289946</cx:pt>
          <cx:pt idx="17073">14.689873716291965</cx:pt>
          <cx:pt idx="17074">10.093883785358411</cx:pt>
          <cx:pt idx="17075">12.315279288229688</cx:pt>
          <cx:pt idx="17076">10.935392851866871</cx:pt>
          <cx:pt idx="17077">14.144594807193842</cx:pt>
          <cx:pt idx="17078">11.76371868892118</cx:pt>
          <cx:pt idx="17079">12.020946427718188</cx:pt>
          <cx:pt idx="17080">11.073402897650672</cx:pt>
          <cx:pt idx="17081">12.821784731100347</cx:pt>
          <cx:pt idx="17082">14.632960893373117</cx:pt>
          <cx:pt idx="17083">13.02077110460138</cx:pt>
          <cx:pt idx="17084">13.118385998321168</cx:pt>
          <cx:pt idx="17085">12.00333184579611</cx:pt>
          <cx:pt idx="17086">10.648420763983614</cx:pt>
          <cx:pt idx="17087">13.354518214362651</cx:pt>
          <cx:pt idx="17088">11.027981406312636</cx:pt>
          <cx:pt idx="17089">10.935943196810221</cx:pt>
          <cx:pt idx="17090">11.36196809721212</cx:pt>
          <cx:pt idx="17091">14.895988204068603</cx:pt>
          <cx:pt idx="17092">11.800793872558071</cx:pt>
          <cx:pt idx="17093">8.3980160226116762</cx:pt>
          <cx:pt idx="17094">11.335048156597804</cx:pt>
          <cx:pt idx="17095">13.088462916381266</cx:pt>
          <cx:pt idx="17096">14.240314601214783</cx:pt>
          <cx:pt idx="17097">14.96307129108409</cx:pt>
          <cx:pt idx="17098">12.59846457408835</cx:pt>
          <cx:pt idx="17099">14.868139059596823</cx:pt>
          <cx:pt idx="17100">12.695674025541921</cx:pt>
          <cx:pt idx="17101">13.274210427500964</cx:pt>
          <cx:pt idx="17102">11.200087088567081</cx:pt>
          <cx:pt idx="17103">7.668927021343265</cx:pt>
          <cx:pt idx="17104">11.311253426566489</cx:pt>
          <cx:pt idx="17105">11.99139148792478</cx:pt>
          <cx:pt idx="17106">15.690337941113411</cx:pt>
          <cx:pt idx="17107">12.744217105202308</cx:pt>
          <cx:pt idx="17108">12.109418766295283</cx:pt>
          <cx:pt idx="17109">10.110773306095002</cx:pt>
          <cx:pt idx="17110">13.216521119290279</cx:pt>
          <cx:pt idx="17111">14.026602551769232</cx:pt>
          <cx:pt idx="17112">13.249189025014738</cx:pt>
          <cx:pt idx="17113">10.373737226210078</cx:pt>
          <cx:pt idx="17114">11.057781971772759</cx:pt>
          <cx:pt idx="17115">14.396398573939351</cx:pt>
          <cx:pt idx="17116">10.412514332398034</cx:pt>
          <cx:pt idx="17117">13.095184183997651</cx:pt>
          <cx:pt idx="17118">13.760025024645246</cx:pt>
          <cx:pt idx="17119">13.696864457994257</cx:pt>
          <cx:pt idx="17120">14.88226263270078</cx:pt>
          <cx:pt idx="17121">11.92465154288487</cx:pt>
          <cx:pt idx="17122">12.065543253552324</cx:pt>
          <cx:pt idx="17123">11.719914314979617</cx:pt>
          <cx:pt idx="17124">11.426023759103723</cx:pt>
          <cx:pt idx="17125">9.9399131391195628</cx:pt>
          <cx:pt idx="17126">11.463311248332912</cx:pt>
          <cx:pt idx="17127">12.243049122538626</cx:pt>
          <cx:pt idx="17128">12.251845822351488</cx:pt>
          <cx:pt idx="17129">12.847455864533806</cx:pt>
          <cx:pt idx="17130">11.605738318248692</cx:pt>
          <cx:pt idx="17131">12.897063144094941</cx:pt>
          <cx:pt idx="17132">11.454003728331626</cx:pt>
          <cx:pt idx="17133">12.809859728963284</cx:pt>
          <cx:pt idx="17134">10.431559371147621</cx:pt>
          <cx:pt idx="17135">9.9874813981665174</cx:pt>
          <cx:pt idx="17136">14.377819497932677</cx:pt>
          <cx:pt idx="17137">13.95809199061762</cx:pt>
          <cx:pt idx="17138">13.775056664416601</cx:pt>
          <cx:pt idx="17139">10.201021097779732</cx:pt>
          <cx:pt idx="17140">10.406826517816224</cx:pt>
          <cx:pt idx="17141">11.854414953692492</cx:pt>
          <cx:pt idx="17142">13.969406757987576</cx:pt>
          <cx:pt idx="17143">10.463398230942536</cx:pt>
          <cx:pt idx="17144">12.952010149716068</cx:pt>
          <cx:pt idx="17145">11.200057656929841</cx:pt>
          <cx:pt idx="17146">11.128105111917927</cx:pt>
          <cx:pt idx="17147">13.532907634876608</cx:pt>
          <cx:pt idx="17148">12.145935565389232</cx:pt>
          <cx:pt idx="17149">12.597516823455809</cx:pt>
          <cx:pt idx="17150">11.202641858542489</cx:pt>
          <cx:pt idx="17151">13.884283749130843</cx:pt>
          <cx:pt idx="17152">13.649129662374468</cx:pt>
          <cx:pt idx="17153">13.139789496178075</cx:pt>
          <cx:pt idx="17154">13.452759567481786</cx:pt>
          <cx:pt idx="17155">12.502863667478355</cx:pt>
          <cx:pt idx="17156">12.418323576257807</cx:pt>
          <cx:pt idx="17157">15.670323430481035</cx:pt>
          <cx:pt idx="17158">10.902127436140335</cx:pt>
          <cx:pt idx="17159">12.616133304470823</cx:pt>
          <cx:pt idx="17160">11.331127937806478</cx:pt>
          <cx:pt idx="17161">10.99850286461985</cx:pt>
          <cx:pt idx="17162">9.29717578283595</cx:pt>
          <cx:pt idx="17163">9.4648684691053511</cx:pt>
          <cx:pt idx="17164">12.735642437729011</cx:pt>
          <cx:pt idx="17165">15.195728231564193</cx:pt>
          <cx:pt idx="17166">13.078332631739537</cx:pt>
          <cx:pt idx="17167">10.377877436008845</cx:pt>
          <cx:pt idx="17168">12.077499845215991</cx:pt>
          <cx:pt idx="17169">11.524282475999904</cx:pt>
          <cx:pt idx="17170">13.812370778821478</cx:pt>
          <cx:pt idx="17171">13.668882672618746</cx:pt>
          <cx:pt idx="17172">11.102780953639147</cx:pt>
          <cx:pt idx="17173">11.205957970493678</cx:pt>
          <cx:pt idx="17174">12.955942651921294</cx:pt>
          <cx:pt idx="17175">12.244627572716562</cx:pt>
          <cx:pt idx="17176">12.879775135964191</cx:pt>
          <cx:pt idx="17177">9.9551268614588171</cx:pt>
          <cx:pt idx="17178">9.4898078354093602</cx:pt>
          <cx:pt idx="17179">14.178968582610043</cx:pt>
          <cx:pt idx="17180">12.984103698546217</cx:pt>
          <cx:pt idx="17181">14.063253110172157</cx:pt>
          <cx:pt idx="17182">11.880298508018454</cx:pt>
          <cx:pt idx="17183">12.006451745889516</cx:pt>
          <cx:pt idx="17184">12.777543052818768</cx:pt>
          <cx:pt idx="17185">8.6490644315123024</cx:pt>
          <cx:pt idx="17186">14.135130750697188</cx:pt>
          <cx:pt idx="17187">11.620519611639747</cx:pt>
          <cx:pt idx="17188">14.14959008682869</cx:pt>
          <cx:pt idx="17189">9.2400498591993543</cx:pt>
          <cx:pt idx="17190">14.025167049104173</cx:pt>
          <cx:pt idx="17191">12.342794426451626</cx:pt>
          <cx:pt idx="17192">12.465253868942028</cx:pt>
          <cx:pt idx="17193">12.25425975915269</cx:pt>
          <cx:pt idx="17194">12.207037596225117</cx:pt>
          <cx:pt idx="17195">14.202774456644704</cx:pt>
          <cx:pt idx="17196">12.842837936380461</cx:pt>
          <cx:pt idx="17197">12.489606487474306</cx:pt>
          <cx:pt idx="17198">11.036020645014867</cx:pt>
          <cx:pt idx="17199">14.607356420393096</cx:pt>
          <cx:pt idx="17200">15.408716082233479</cx:pt>
          <cx:pt idx="17201">10.791240047797343</cx:pt>
          <cx:pt idx="17202">10.970187369463504</cx:pt>
          <cx:pt idx="17203">12.166909968171957</cx:pt>
          <cx:pt idx="17204">12.972670528585395</cx:pt>
          <cx:pt idx="17205">10.561439713324198</cx:pt>
          <cx:pt idx="17206">8.5817984443306763</cx:pt>
          <cx:pt idx="17207">12.749360418054783</cx:pt>
          <cx:pt idx="17208">11.905432506923146</cx:pt>
          <cx:pt idx="17209">12.873555071254257</cx:pt>
          <cx:pt idx="17210">11.411653380919642</cx:pt>
          <cx:pt idx="17211">13.615756654901627</cx:pt>
          <cx:pt idx="17212">15.198369754580135</cx:pt>
          <cx:pt idx="17213">13.336930679764956</cx:pt>
          <cx:pt idx="17214">11.092756728137978</cx:pt>
          <cx:pt idx="17215">13.157091788874915</cx:pt>
          <cx:pt idx="17216">9.8470454092746262</cx:pt>
          <cx:pt idx="17217">12.73583647476929</cx:pt>
          <cx:pt idx="17218">13.566977923579595</cx:pt>
          <cx:pt idx="17219">11.240907774364702</cx:pt>
          <cx:pt idx="17220">15.070044195212446</cx:pt>
          <cx:pt idx="17221">12.269782057851046</cx:pt>
          <cx:pt idx="17222">12.869650279374742</cx:pt>
          <cx:pt idx="17223">12.06916652012556</cx:pt>
          <cx:pt idx="17224">12.43164931078554</cx:pt>
          <cx:pt idx="17225">14.412767802397765</cx:pt>
          <cx:pt idx="17226">12.052829784141828</cx:pt>
          <cx:pt idx="17227">9.8589799470594599</cx:pt>
          <cx:pt idx="17228">10.940670710664584</cx:pt>
          <cx:pt idx="17229">11.994000051257126</cx:pt>
          <cx:pt idx="17230">11.091060872387942</cx:pt>
          <cx:pt idx="17231">14.944986096399274</cx:pt>
          <cx:pt idx="17232">13.221576759924297</cx:pt>
          <cx:pt idx="17233">11.717875757696467</cx:pt>
          <cx:pt idx="17234">11.715306930575265</cx:pt>
          <cx:pt idx="17235">14.119970405712921</cx:pt>
          <cx:pt idx="17236">13.65036462580937</cx:pt>
          <cx:pt idx="17237">11.820987565171137</cx:pt>
          <cx:pt idx="17238">9.7565731107350011</cx:pt>
          <cx:pt idx="17239">11.880101617142071</cx:pt>
          <cx:pt idx="17240">11.800673620112635</cx:pt>
          <cx:pt idx="17241">13.945718409517957</cx:pt>
          <cx:pt idx="17242">12.494068471127356</cx:pt>
          <cx:pt idx="17243">16.058753381298871</cx:pt>
          <cx:pt idx="17244">12.377355679458066</cx:pt>
          <cx:pt idx="17245">13.201520198116544</cx:pt>
          <cx:pt idx="17246">12.211584960183401</cx:pt>
          <cx:pt idx="17247">10.778625996552034</cx:pt>
          <cx:pt idx="17248">7.9951407388486189</cx:pt>
          <cx:pt idx="17249">10.770521160781737</cx:pt>
          <cx:pt idx="17250">11.970685890344933</cx:pt>
          <cx:pt idx="17251">13.387109541234292</cx:pt>
          <cx:pt idx="17252">11.894566345164723</cx:pt>
          <cx:pt idx="17253">13.211807376705574</cx:pt>
          <cx:pt idx="17254">13.299514501023715</cx:pt>
          <cx:pt idx="17255">11.61757864321514</cx:pt>
          <cx:pt idx="17256">14.638279516113764</cx:pt>
          <cx:pt idx="17257">14.79514606762015</cx:pt>
          <cx:pt idx="17258">16.502302380018225</cx:pt>
          <cx:pt idx="17259">13.974252169362464</cx:pt>
          <cx:pt idx="17260">11.492291337079468</cx:pt>
          <cx:pt idx="17261">8.3724700499003593</cx:pt>
          <cx:pt idx="17262">11.923523194146401</cx:pt>
          <cx:pt idx="17263">13.215654631720414</cx:pt>
          <cx:pt idx="17264">12.66495229289141</cx:pt>
          <cx:pt idx="17265">13.010391544314865</cx:pt>
          <cx:pt idx="17266">12.70359314465095</cx:pt>
          <cx:pt idx="17267">13.321308850770828</cx:pt>
          <cx:pt idx="17268">13.895377173883325</cx:pt>
          <cx:pt idx="17269">12.085212916953816</cx:pt>
          <cx:pt idx="17270">13.313779751437364</cx:pt>
          <cx:pt idx="17271">12.111459510355951</cx:pt>
          <cx:pt idx="17272">12.282244497645022</cx:pt>
          <cx:pt idx="17273">11.733649676613673</cx:pt>
          <cx:pt idx="17274">11.682000280447676</cx:pt>
          <cx:pt idx="17275">13.17928936468504</cx:pt>
          <cx:pt idx="17276">10.862102878692843</cx:pt>
          <cx:pt idx="17277">9.0577084937070484</cx:pt>
          <cx:pt idx="17278">14.42225092402415</cx:pt>
          <cx:pt idx="17279">10.602961019777618</cx:pt>
          <cx:pt idx="17280">14.144955041330517</cx:pt>
          <cx:pt idx="17281">11.811171724584174</cx:pt>
          <cx:pt idx="17282">12.844120510831965</cx:pt>
          <cx:pt idx="17283">11.099481284948091</cx:pt>
          <cx:pt idx="17284">9.3694806974916638</cx:pt>
          <cx:pt idx="17285">11.368988170336689</cx:pt>
          <cx:pt idx="17286">13.747521744124041</cx:pt>
          <cx:pt idx="17287">11.585951837991983</cx:pt>
          <cx:pt idx="17288">15.204727632348161</cx:pt>
          <cx:pt idx="17289">10.579086067198475</cx:pt>
          <cx:pt idx="17290">12.033578612717033</cx:pt>
          <cx:pt idx="17291">14.153105584089882</cx:pt>
          <cx:pt idx="17292">15.116201246727384</cx:pt>
          <cx:pt idx="17293">10.881469851080114</cx:pt>
          <cx:pt idx="17294">14.262770121967158</cx:pt>
          <cx:pt idx="17295">13.494085229171835</cx:pt>
          <cx:pt idx="17296">12.735457691073524</cx:pt>
          <cx:pt idx="17297">13.324603055340773</cx:pt>
          <cx:pt idx="17298">9.1710081801916026</cx:pt>
          <cx:pt idx="17299">14.474105986205913</cx:pt>
          <cx:pt idx="17300">11.721344414764184</cx:pt>
          <cx:pt idx="17301">10.87394058496524</cx:pt>
          <cx:pt idx="17302">9.848000667226497</cx:pt>
          <cx:pt idx="17303">14.993240934328229</cx:pt>
          <cx:pt idx="17304">11.837685394141211</cx:pt>
          <cx:pt idx="17305">12.310435684007407</cx:pt>
          <cx:pt idx="17306">12.349619742185146</cx:pt>
          <cx:pt idx="17307">11.866296332571553</cx:pt>
          <cx:pt idx="17308">12.193556847498506</cx:pt>
          <cx:pt idx="17309">12.788815716379579</cx:pt>
          <cx:pt idx="17310">12.525443072064199</cx:pt>
          <cx:pt idx="17311">12.243735183022286</cx:pt>
          <cx:pt idx="17312">12.193561430317818</cx:pt>
          <cx:pt idx="17313">13.282668814064911</cx:pt>
          <cx:pt idx="17314">11.637734133470452</cx:pt>
          <cx:pt idx="17315">13.749056879710537</cx:pt>
          <cx:pt idx="17316">11.65454501599743</cx:pt>
          <cx:pt idx="17317">11.994913421282886</cx:pt>
          <cx:pt idx="17318">13.27957939960732</cx:pt>
          <cx:pt idx="17319">11.956174101937304</cx:pt>
          <cx:pt idx="17320">15.040896013993461</cx:pt>
          <cx:pt idx="17321">14.194556365731492</cx:pt>
          <cx:pt idx="17322">12.364434553779523</cx:pt>
          <cx:pt idx="17323">11.204761100389153</cx:pt>
          <cx:pt idx="17324">11.417061501132876</cx:pt>
          <cx:pt idx="17325">14.393874515724299</cx:pt>
          <cx:pt idx="17326">11.587699081425319</cx:pt>
          <cx:pt idx="17327">13.539580319272503</cx:pt>
          <cx:pt idx="17328">14.010966632801521</cx:pt>
          <cx:pt idx="17329">13.307403620749639</cx:pt>
          <cx:pt idx="17330">12.346158969416582</cx:pt>
          <cx:pt idx="17331">14.939010964576399</cx:pt>
          <cx:pt idx="17332">12.189923317539943</cx:pt>
          <cx:pt idx="17333">13.457206148381378</cx:pt>
          <cx:pt idx="17334">12.834977221582154</cx:pt>
          <cx:pt idx="17335">10.386440293957719</cx:pt>
          <cx:pt idx="17336">11.285877733287942</cx:pt>
          <cx:pt idx="17337">14.359677314087623</cx:pt>
          <cx:pt idx="17338">10.43293748147269</cx:pt>
          <cx:pt idx="17339">14.029137158016727</cx:pt>
          <cx:pt idx="17340">12.686019736473613</cx:pt>
          <cx:pt idx="17341">11.167591013785424</cx:pt>
          <cx:pt idx="17342">11.658619194396033</cx:pt>
          <cx:pt idx="17343">12.805655980327995</cx:pt>
          <cx:pt idx="17344">13.178032268396384</cx:pt>
          <cx:pt idx="17345">13.194612347500847</cx:pt>
          <cx:pt idx="17346">14.55690055555907</cx:pt>
          <cx:pt idx="17347">12.931141707575634</cx:pt>
          <cx:pt idx="17348">13.580294714663355</cx:pt>
          <cx:pt idx="17349">13.849510579831476</cx:pt>
          <cx:pt idx="17350">14.611736761293502</cx:pt>
          <cx:pt idx="17351">11.586282574269578</cx:pt>
          <cx:pt idx="17352">14.261725521813805</cx:pt>
          <cx:pt idx="17353">13.6632227285223</cx:pt>
          <cx:pt idx="17354">11.959069927635683</cx:pt>
          <cx:pt idx="17355">11.128873912257987</cx:pt>
          <cx:pt idx="17356">11.210186068872027</cx:pt>
          <cx:pt idx="17357">10.676186873618345</cx:pt>
          <cx:pt idx="17358">10.697340402073284</cx:pt>
          <cx:pt idx="17359">8.250659360031392</cx:pt>
          <cx:pt idx="17360">12.04761558441454</cx:pt>
          <cx:pt idx="17361">11.695240825360852</cx:pt>
          <cx:pt idx="17362">12.429431831902649</cx:pt>
          <cx:pt idx="17363">13.744407665400526</cx:pt>
          <cx:pt idx="17364">12.438078600294906</cx:pt>
          <cx:pt idx="17365">12.245578734843455</cx:pt>
          <cx:pt idx="17366">9.9760490901327188</cx:pt>
          <cx:pt idx="17367">13.071171986846503</cx:pt>
          <cx:pt idx="17368">11.060556005027602</cx:pt>
          <cx:pt idx="17369">10.868466850537596</cx:pt>
          <cx:pt idx="17370">12.326224735174277</cx:pt>
          <cx:pt idx="17371">13.321664722065732</cx:pt>
          <cx:pt idx="17372">13.842536190920457</cx:pt>
          <cx:pt idx="17373">13.053831115648178</cx:pt>
          <cx:pt idx="17374">12.600516226061258</cx:pt>
          <cx:pt idx="17375">11.831081964967693</cx:pt>
          <cx:pt idx="17376">14.053325437101734</cx:pt>
          <cx:pt idx="17377">10.473554608148973</cx:pt>
          <cx:pt idx="17378">13.52975903621096</cx:pt>
          <cx:pt idx="17379">12.41336410105437</cx:pt>
          <cx:pt idx="17380">15.634859293306153</cx:pt>
          <cx:pt idx="17381">13.92901053632804</cx:pt>
          <cx:pt idx="17382">14.518935440404768</cx:pt>
          <cx:pt idx="17383">11.472496242396707</cx:pt>
          <cx:pt idx="17384">10.912443788868622</cx:pt>
          <cx:pt idx="17385">14.015624245057866</cx:pt>
          <cx:pt idx="17386">10.570149390689236</cx:pt>
          <cx:pt idx="17387">13.387157434559208</cx:pt>
          <cx:pt idx="17388">11.618940765211532</cx:pt>
          <cx:pt idx="17389">12.54415808772243</cx:pt>
          <cx:pt idx="17390">12.268612509949733</cx:pt>
          <cx:pt idx="17391">12.058569634989194</cx:pt>
          <cx:pt idx="17392">13.048830741280126</cx:pt>
          <cx:pt idx="17393">11.142422321361265</cx:pt>
          <cx:pt idx="17394">13.008097059155023</cx:pt>
          <cx:pt idx="17395">12.708712380684483</cx:pt>
          <cx:pt idx="17396">11.546556358424649</cx:pt>
          <cx:pt idx="17397">15.665840389229389</cx:pt>
          <cx:pt idx="17398">12.141012024913154</cx:pt>
          <cx:pt idx="17399">13.205235826926154</cx:pt>
          <cx:pt idx="17400">11.379919780416337</cx:pt>
          <cx:pt idx="17401">13.064991134916216</cx:pt>
          <cx:pt idx="17402">14.057408994354526</cx:pt>
          <cx:pt idx="17403">13.843511755583185</cx:pt>
          <cx:pt idx="17404">13.124437811667402</cx:pt>
          <cx:pt idx="17405">12.234113658226416</cx:pt>
          <cx:pt idx="17406">10.654863310036744</cx:pt>
          <cx:pt idx="17407">14.205655828963321</cx:pt>
          <cx:pt idx="17408">15.33159763376457</cx:pt>
          <cx:pt idx="17409">12.344843576506586</cx:pt>
          <cx:pt idx="17410">13.133621931268566</cx:pt>
          <cx:pt idx="17411">13.181771673291596</cx:pt>
          <cx:pt idx="17412">11.341451065334994</cx:pt>
          <cx:pt idx="17413">11.999789813782332</cx:pt>
          <cx:pt idx="17414">14.071565741462805</cx:pt>
          <cx:pt idx="17415">12.710723731446151</cx:pt>
          <cx:pt idx="17416">10.969491957896519</cx:pt>
          <cx:pt idx="17417">14.608370793512679</cx:pt>
          <cx:pt idx="17418">12.177365712053627</cx:pt>
          <cx:pt idx="17419">11.594069910110592</cx:pt>
          <cx:pt idx="17420">9.5534394690278059</cx:pt>
          <cx:pt idx="17421">11.808882465143483</cx:pt>
          <cx:pt idx="17422">15.28884765404163</cx:pt>
          <cx:pt idx="17423">12.830154641781446</cx:pt>
          <cx:pt idx="17424">14.004403358868306</cx:pt>
          <cx:pt idx="17425">13.570170916901448</cx:pt>
          <cx:pt idx="17426">11.873702083065194</cx:pt>
          <cx:pt idx="17427">13.21298841690729</cx:pt>
          <cx:pt idx="17428">12.224744317898105</cx:pt>
          <cx:pt idx="17429">13.313489882456194</cx:pt>
          <cx:pt idx="17430">8.8301363414953506</cx:pt>
          <cx:pt idx="17431">12.273432025022899</cx:pt>
          <cx:pt idx="17432">11.825662724852567</cx:pt>
          <cx:pt idx="17433">12.207624855661734</cx:pt>
          <cx:pt idx="17434">12.105756913637865</cx:pt>
          <cx:pt idx="17435">10.828356251955313</cx:pt>
          <cx:pt idx="17436">10.832503183945313</cx:pt>
          <cx:pt idx="17437">11.267909721220247</cx:pt>
          <cx:pt idx="17438">13.887180084384919</cx:pt>
          <cx:pt idx="17439">11.190009679332601</cx:pt>
          <cx:pt idx="17440">13.017289025767713</cx:pt>
          <cx:pt idx="17441">11.185247658974694</cx:pt>
          <cx:pt idx="17442">12.14833898202812</cx:pt>
          <cx:pt idx="17443">10.539140923897335</cx:pt>
          <cx:pt idx="17444">11.518906024897898</cx:pt>
          <cx:pt idx="17445">9.5953550143611803</cx:pt>
          <cx:pt idx="17446">11.175500294313776</cx:pt>
          <cx:pt idx="17447">12.751135338762792</cx:pt>
          <cx:pt idx="17448">11.591666539408974</cx:pt>
          <cx:pt idx="17449">11.28695248681052</cx:pt>
          <cx:pt idx="17450">11.4371752623733</cx:pt>
          <cx:pt idx="17451">12.678373970259521</cx:pt>
          <cx:pt idx="17452">13.022272093816463</cx:pt>
          <cx:pt idx="17453">16.138852054826074</cx:pt>
          <cx:pt idx="17454">8.9266352092303052</cx:pt>
          <cx:pt idx="17455">10.384906639582782</cx:pt>
          <cx:pt idx="17456">12.07289495694411</cx:pt>
          <cx:pt idx="17457">11.460923080609463</cx:pt>
          <cx:pt idx="17458">13.844242949928836</cx:pt>
          <cx:pt idx="17459">11.926902624049374</cx:pt>
          <cx:pt idx="17460">12.158879945268481</cx:pt>
          <cx:pt idx="17461">11.291414348142302</cx:pt>
          <cx:pt idx="17462">13.013412629608354</cx:pt>
          <cx:pt idx="17463">10.132907645041509</cx:pt>
          <cx:pt idx="17464">14.402739227879001</cx:pt>
          <cx:pt idx="17465">13.023986037809994</cx:pt>
          <cx:pt idx="17466">10.56809492776153</cx:pt>
          <cx:pt idx="17467">12.063924224662237</cx:pt>
          <cx:pt idx="17468">14.557777223603017</cx:pt>
          <cx:pt idx="17469">12.902493115622121</cx:pt>
          <cx:pt idx="17470">10.641822555098758</cx:pt>
          <cx:pt idx="17471">13.914782272193351</cx:pt>
          <cx:pt idx="17472">12.052442754586238</cx:pt>
          <cx:pt idx="17473">9.8207193063952047</cx:pt>
          <cx:pt idx="17474">11.514344537204298</cx:pt>
          <cx:pt idx="17475">13.370658560211101</cx:pt>
          <cx:pt idx="17476">13.81191232481369</cx:pt>
          <cx:pt idx="17477">13.735569232369683</cx:pt>
          <cx:pt idx="17478">12.872878441266574</cx:pt>
          <cx:pt idx="17479">11.505797317731009</cx:pt>
          <cx:pt idx="17480">12.904290744818429</cx:pt>
          <cx:pt idx="17481">10.643574139257243</cx:pt>
          <cx:pt idx="17482">11.053300890246573</cx:pt>
          <cx:pt idx="17483">14.362979652948463</cx:pt>
          <cx:pt idx="17484">14.9454777705855</cx:pt>
          <cx:pt idx="17485">11.7544248949426</cx:pt>
          <cx:pt idx="17486">12.810638695497103</cx:pt>
          <cx:pt idx="17487">12.812624591729966</cx:pt>
          <cx:pt idx="17488">13.598130606609542</cx:pt>
          <cx:pt idx="17489">14.126329728282691</cx:pt>
          <cx:pt idx="17490">8.0172739424511015</cx:pt>
          <cx:pt idx="17491">12.521508305259736</cx:pt>
          <cx:pt idx="17492">13.10004702125989</cx:pt>
          <cx:pt idx="17493">14.876320619435885</cx:pt>
          <cx:pt idx="17494">10.882322076290119</cx:pt>
          <cx:pt idx="17495">9.5331028276830718</cx:pt>
          <cx:pt idx="17496">12.967132054156684</cx:pt>
          <cx:pt idx="17497">12.058498106146395</cx:pt>
          <cx:pt idx="17498">12.259343564296833</cx:pt>
          <cx:pt idx="17499">13.031935100896163</cx:pt>
          <cx:pt idx="17500">12.95285960165497</cx:pt>
          <cx:pt idx="17501">14.164209024300735</cx:pt>
          <cx:pt idx="17502">11.347173041688739</cx:pt>
          <cx:pt idx="17503">11.585351013660825</cx:pt>
          <cx:pt idx="17504">13.422846463466032</cx:pt>
          <cx:pt idx="17505">12.405416351184488</cx:pt>
          <cx:pt idx="17506">10.272210354564033</cx:pt>
          <cx:pt idx="17507">11.394829487112521</cx:pt>
          <cx:pt idx="17508">10.106963131907337</cx:pt>
          <cx:pt idx="17509">13.190090270771812</cx:pt>
          <cx:pt idx="17510">11.153703042585677</cx:pt>
          <cx:pt idx="17511">10.647716261334335</cx:pt>
          <cx:pt idx="17512">12.732458918423097</cx:pt>
          <cx:pt idx="17513">14.671877884103186</cx:pt>
          <cx:pt idx="17514">12.95240836813764</cx:pt>
          <cx:pt idx="17515">12.138287761200797</cx:pt>
          <cx:pt idx="17516">11.309650933595742</cx:pt>
          <cx:pt idx="17517">14.361542559528619</cx:pt>
          <cx:pt idx="17518">11.943060414789851</cx:pt>
          <cx:pt idx="17519">10.887181802478725</cx:pt>
          <cx:pt idx="17520">10.799957263595402</cx:pt>
          <cx:pt idx="17521">13.139203226715306</cx:pt>
          <cx:pt idx="17522">12.845888579274384</cx:pt>
          <cx:pt idx="17523">11.049182438688671</cx:pt>
          <cx:pt idx="17524">10.585348419356205</cx:pt>
          <cx:pt idx="17525">14.164644990405842</cx:pt>
          <cx:pt idx="17526">10.472979357528548</cx:pt>
          <cx:pt idx="17527">12.934622976644304</cx:pt>
          <cx:pt idx="17528">13.178873514588375</cx:pt>
          <cx:pt idx="17529">13.242382304571354</cx:pt>
          <cx:pt idx="17530">16.048654366562918</cx:pt>
          <cx:pt idx="17531">13.580813652770468</cx:pt>
          <cx:pt idx="17532">13.142173944801598</cx:pt>
          <cx:pt idx="17533">13.634444910823028</cx:pt>
          <cx:pt idx="17534">10.514773706615433</cx:pt>
          <cx:pt idx="17535">13.148356920030265</cx:pt>
          <cx:pt idx="17536">13.065121367249159</cx:pt>
          <cx:pt idx="17537">12.885566958757888</cx:pt>
          <cx:pt idx="17538">10.392689587595029</cx:pt>
          <cx:pt idx="17539">13.940368877369298</cx:pt>
          <cx:pt idx="17540">12.312046800050423</cx:pt>
          <cx:pt idx="17541">12.762862118051348</cx:pt>
          <cx:pt idx="17542">11.981024211444128</cx:pt>
          <cx:pt idx="17543">12.236491316189152</cx:pt>
          <cx:pt idx="17544">11.951167956038168</cx:pt>
          <cx:pt idx="17545">11.411255102630633</cx:pt>
          <cx:pt idx="17546">12.191709218416266</cx:pt>
          <cx:pt idx="17547">15.486361874187342</cx:pt>
          <cx:pt idx="17548">10.462576656151477</cx:pt>
          <cx:pt idx="17549">15.883876079886624</cx:pt>
          <cx:pt idx="17550">11.584771785540415</cx:pt>
          <cx:pt idx="17551">14.237286518358522</cx:pt>
          <cx:pt idx="17552">10.594592048559646</cx:pt>
          <cx:pt idx="17553">13.856673119644954</cx:pt>
          <cx:pt idx="17554">10.28682677035685</cx:pt>
          <cx:pt idx="17555">13.710368698314062</cx:pt>
          <cx:pt idx="17556">11.567857640195378</cx:pt>
          <cx:pt idx="17557">13.405196482965339</cx:pt>
          <cx:pt idx="17558">13.960546011163407</cx:pt>
          <cx:pt idx="17559">12.77779408652764</cx:pt>
          <cx:pt idx="17560">13.039617281018254</cx:pt>
          <cx:pt idx="17561">11.740544617557431</cx:pt>
          <cx:pt idx="17562">11.100534016172574</cx:pt>
          <cx:pt idx="17563">13.380664626923803</cx:pt>
          <cx:pt idx="17564">11.306429176908248</cx:pt>
          <cx:pt idx="17565">10.312126287751704</cx:pt>
          <cx:pt idx="17566">14.433824914223294</cx:pt>
          <cx:pt idx="17567">10.740245658787765</cx:pt>
          <cx:pt idx="17568">14.471715344528121</cx:pt>
          <cx:pt idx="17569">12.45510879605415</cx:pt>
          <cx:pt idx="17570">11.972023445340351</cx:pt>
          <cx:pt idx="17571">10.729123293530238</cx:pt>
          <cx:pt idx="17572">13.134303767465989</cx:pt>
          <cx:pt idx="17573">10.780006409866919</cx:pt>
          <cx:pt idx="17574">11.752327690331615</cx:pt>
          <cx:pt idx="17575">9.8581268740526884</cx:pt>
          <cx:pt idx="17576">11.932153159280816</cx:pt>
          <cx:pt idx="17577">12.823789640350737</cx:pt>
          <cx:pt idx="17578">12.835541859795558</cx:pt>
          <cx:pt idx="17579">13.038603420064664</cx:pt>
          <cx:pt idx="17580">12.015236551976109</cx:pt>
          <cx:pt idx="17581">12.825062902658917</cx:pt>
          <cx:pt idx="17582">11.369844030056228</cx:pt>
          <cx:pt idx="17583">11.457671598715843</cx:pt>
          <cx:pt idx="17584">12.480010408633914</cx:pt>
          <cx:pt idx="17585">11.594885117912769</cx:pt>
          <cx:pt idx="17586">13.107752783810502</cx:pt>
          <cx:pt idx="17587">12.242948384715946</cx:pt>
          <cx:pt idx="17588">12.533963555645176</cx:pt>
          <cx:pt idx="17589">9.3066198450714861</cx:pt>
          <cx:pt idx="17590">10.573643815327292</cx:pt>
          <cx:pt idx="17591">11.796269435865401</cx:pt>
          <cx:pt idx="17592">15.300439329259488</cx:pt>
          <cx:pt idx="17593">15.855503910459191</cx:pt>
          <cx:pt idx="17594">12.210382575308143</cx:pt>
          <cx:pt idx="17595">10.456816388765555</cx:pt>
          <cx:pt idx="17596">11.592196033466662</cx:pt>
          <cx:pt idx="17597">12.292007488907736</cx:pt>
          <cx:pt idx="17598">11.686726795967758</cx:pt>
          <cx:pt idx="17599">12.859896147067124</cx:pt>
          <cx:pt idx="17600">10.441474233912082</cx:pt>
          <cx:pt idx="17601">12.865069737297516</cx:pt>
          <cx:pt idx="17602">11.271927315580026</cx:pt>
          <cx:pt idx="17603">13.119826410961439</cx:pt>
          <cx:pt idx="17604">11.015405111896536</cx:pt>
          <cx:pt idx="17605">11.578095900789434</cx:pt>
          <cx:pt idx="17606">16.834913138819843</cx:pt>
          <cx:pt idx="17607">10.386428504813578</cx:pt>
          <cx:pt idx="17608">12.852698984085395</cx:pt>
          <cx:pt idx="17609">11.473274768445762</cx:pt>
          <cx:pt idx="17610">15.003715970625956</cx:pt>
          <cx:pt idx="17611">14.708329094223856</cx:pt>
          <cx:pt idx="17612">12.441289723493906</cx:pt>
          <cx:pt idx="17613">13.399169962816336</cx:pt>
          <cx:pt idx="17614">12.941927539656593</cx:pt>
          <cx:pt idx="17615">12.456636081928691</cx:pt>
          <cx:pt idx="17616">9.3871722616945021</cx:pt>
          <cx:pt idx="17617">14.167918811053564</cx:pt>
          <cx:pt idx="17618">12.631442507040694</cx:pt>
          <cx:pt idx="17619">13.286582531444962</cx:pt>
          <cx:pt idx="17620">11.557438145848536</cx:pt>
          <cx:pt idx="17621">12.759825944821706</cx:pt>
          <cx:pt idx="17622">12.023671908534489</cx:pt>
          <cx:pt idx="17623">11.522603375051938</cx:pt>
          <cx:pt idx="17624">12.183197548517798</cx:pt>
          <cx:pt idx="17625">14.568764390955499</cx:pt>
          <cx:pt idx="17626">15.182705108800246</cx:pt>
          <cx:pt idx="17627">12.175693544038753</cx:pt>
          <cx:pt idx="17628">12.719619744272363</cx:pt>
          <cx:pt idx="17629">11.495558228197535</cx:pt>
          <cx:pt idx="17630">12.374059675256531</cx:pt>
          <cx:pt idx="17631">13.281225453993549</cx:pt>
          <cx:pt idx="17632">14.781639072535327</cx:pt>
          <cx:pt idx="17633">13.142993274965807</cx:pt>
          <cx:pt idx="17634">13.617359917736028</cx:pt>
          <cx:pt idx="17635">11.43888827230975</cx:pt>
          <cx:pt idx="17636">12.882188807797387</cx:pt>
          <cx:pt idx="17637">14.511436444240442</cx:pt>
          <cx:pt idx="17638">11.005928202656403</cx:pt>
          <cx:pt idx="17639">15.917670727600845</cx:pt>
          <cx:pt idx="17640">12.037198961219772</cx:pt>
          <cx:pt idx="17641">13.639253318845347</cx:pt>
          <cx:pt idx="17642">9.8142761577469404</cx:pt>
          <cx:pt idx="17643">9.9125960574533316</cx:pt>
          <cx:pt idx="17644">12.39275821002205</cx:pt>
          <cx:pt idx="17645">13.026128049064155</cx:pt>
          <cx:pt idx="17646">12.911273269410179</cx:pt>
          <cx:pt idx="17647">11.446873159409002</cx:pt>
          <cx:pt idx="17648">13.81353622425237</cx:pt>
          <cx:pt idx="17649">9.8598354409705955</cx:pt>
          <cx:pt idx="17650">13.348370144605369</cx:pt>
          <cx:pt idx="17651">12.471192809751527</cx:pt>
          <cx:pt idx="17652">11.037137595893805</cx:pt>
          <cx:pt idx="17653">10.75976743864169</cx:pt>
          <cx:pt idx="17654">13.113312799239269</cx:pt>
          <cx:pt idx="17655">10.327038422075789</cx:pt>
          <cx:pt idx="17656">8.4508538385743339</cx:pt>
          <cx:pt idx="17657">13.497908010161389</cx:pt>
          <cx:pt idx="17658">12.475727172591219</cx:pt>
          <cx:pt idx="17659">15.02253435351245</cx:pt>
          <cx:pt idx="17660">14.434834751344711</cx:pt>
          <cx:pt idx="17661">13.901701877003646</cx:pt>
          <cx:pt idx="17662">8.5429792291145894</cx:pt>
          <cx:pt idx="17663">11.682103076346976</cx:pt>
          <cx:pt idx="17664">12.462221247261217</cx:pt>
          <cx:pt idx="17665">11.93956848238652</cx:pt>
          <cx:pt idx="17666">12.161244459540011</cx:pt>
          <cx:pt idx="17667">13.846233346169239</cx:pt>
          <cx:pt idx="17668">11.741650236554213</cx:pt>
          <cx:pt idx="17669">10.310455602127769</cx:pt>
          <cx:pt idx="17670">11.108032024930523</cx:pt>
          <cx:pt idx="17671">13.18640943583136</cx:pt>
          <cx:pt idx="17672">14.288663791995903</cx:pt>
          <cx:pt idx="17673">12.19415817476329</cx:pt>
          <cx:pt idx="17674">13.86293639447568</cx:pt>
          <cx:pt idx="17675">11.022986858980568</cx:pt>
          <cx:pt idx="17676">12.567157875016587</cx:pt>
          <cx:pt idx="17677">11.95532125328392</cx:pt>
          <cx:pt idx="17678">16.164038876268059</cx:pt>
          <cx:pt idx="17679">12.248198022362192</cx:pt>
          <cx:pt idx="17680">10.493089020370606</cx:pt>
          <cx:pt idx="17681">15.480836314617161</cx:pt>
          <cx:pt idx="17682">13.979531232320081</cx:pt>
          <cx:pt idx="17683">14.363288805430434</cx:pt>
          <cx:pt idx="17684">12.404926737811968</cx:pt>
          <cx:pt idx="17685">13.266393182200938</cx:pt>
          <cx:pt idx="17686">11.775288987190214</cx:pt>
          <cx:pt idx="17687">13.744154279023432</cx:pt>
          <cx:pt idx="17688">12.928116646345226</cx:pt>
          <cx:pt idx="17689">10.71312062269064</cx:pt>
          <cx:pt idx="17690">15.013332939435646</cx:pt>
          <cx:pt idx="17691">13.498940504851422</cx:pt>
          <cx:pt idx="17692">14.128126851594677</cx:pt>
          <cx:pt idx="17693">12.393055610112812</cx:pt>
          <cx:pt idx="17694">13.819712042970169</cx:pt>
          <cx:pt idx="17695">11.644656826524852</cx:pt>
          <cx:pt idx="17696">13.387548875941231</cx:pt>
          <cx:pt idx="17697">11.719728500735133</cx:pt>
          <cx:pt idx="17698">14.713389203084935</cx:pt>
          <cx:pt idx="17699">13.977988533201398</cx:pt>
          <cx:pt idx="17700">12.020966215045915</cx:pt>
          <cx:pt idx="17701">13.855263891757497</cx:pt>
          <cx:pt idx="17702">10.409870558538426</cx:pt>
          <cx:pt idx="17703">10.193513964418516</cx:pt>
          <cx:pt idx="17704">11.158958836807347</cx:pt>
          <cx:pt idx="17705">13.76824773164388</cx:pt>
          <cx:pt idx="17706">14.292880249132356</cx:pt>
          <cx:pt idx="17707">12.882423389114155</cx:pt>
          <cx:pt idx="17708">12.494873533898479</cx:pt>
          <cx:pt idx="17709">14.99773612383437</cx:pt>
          <cx:pt idx="17710">12.724238728772551</cx:pt>
          <cx:pt idx="17711">10.410706288547859</cx:pt>
          <cx:pt idx="17712">9.5243035735236443</cx:pt>
          <cx:pt idx="17713">9.5576885020008184</cx:pt>
          <cx:pt idx="17714">11.025379724974245</cx:pt>
          <cx:pt idx="17715">11.929663953200583</cx:pt>
          <cx:pt idx="17716">11.559790294733496</cx:pt>
          <cx:pt idx="17717">12.896307231552301</cx:pt>
          <cx:pt idx="17718">11.55183697251757</cx:pt>
          <cx:pt idx="17719">12.804689147318475</cx:pt>
          <cx:pt idx="17720">14.108795359252964</cx:pt>
          <cx:pt idx="17721">12.149566646576135</cx:pt>
          <cx:pt idx="17722">13.926050538064336</cx:pt>
          <cx:pt idx="17723">14.974005012161518</cx:pt>
          <cx:pt idx="17724">12.693223082909773</cx:pt>
          <cx:pt idx="17725">12.000357666542866</cx:pt>
          <cx:pt idx="17726">13.413961643163493</cx:pt>
          <cx:pt idx="17727">11.170709568766101</cx:pt>
          <cx:pt idx="17728">9.5383713383709274</cx:pt>
          <cx:pt idx="17729">13.374333165576228</cx:pt>
          <cx:pt idx="17730">12.347829622816809</cx:pt>
          <cx:pt idx="17731">11.210633406878687</cx:pt>
          <cx:pt idx="17732">13.382914382711496</cx:pt>
          <cx:pt idx="17733">13.274046537046278</cx:pt>
          <cx:pt idx="17734">12.125359969694181</cx:pt>
          <cx:pt idx="17735">13.154896480008746</cx:pt>
          <cx:pt idx="17736">15.185327759316959</cx:pt>
          <cx:pt idx="17737">12.493600843375999</cx:pt>
          <cx:pt idx="17738">11.17094457183596</cx:pt>
          <cx:pt idx="17739">11.369612313473979</cx:pt>
          <cx:pt idx="17740">10.257980604906333</cx:pt>
          <cx:pt idx="17741">11.087254135405452</cx:pt>
          <cx:pt idx="17742">13.014793400449356</cx:pt>
          <cx:pt idx="17743">11.227090502217969</cx:pt>
          <cx:pt idx="17744">10.652438611991538</cx:pt>
          <cx:pt idx="17745">14.100339319713047</cx:pt>
          <cx:pt idx="17746">15.060327209327564</cx:pt>
          <cx:pt idx="17747">12.920383345755228</cx:pt>
          <cx:pt idx="17748">11.37344243542535</cx:pt>
          <cx:pt idx="17749">13.199040855964002</cx:pt>
          <cx:pt idx="17750">8.1419659008795069</cx:pt>
          <cx:pt idx="17751">11.885255494544362</cx:pt>
          <cx:pt idx="17752">13.302670568219192</cx:pt>
          <cx:pt idx="17753">11.667556228728893</cx:pt>
          <cx:pt idx="17754">13.585355480752467</cx:pt>
          <cx:pt idx="17755">14.711393167531412</cx:pt>
          <cx:pt idx="17756">14.440505045479414</cx:pt>
          <cx:pt idx="17757">11.672477923380093</cx:pt>
          <cx:pt idx="17758">13.271670523672094</cx:pt>
          <cx:pt idx="17759">13.690421501383517</cx:pt>
          <cx:pt idx="17760">11.489169844759365</cx:pt>
          <cx:pt idx="17761">13.777816455999202</cx:pt>
          <cx:pt idx="17762">14.48276813563591</cx:pt>
          <cx:pt idx="17763">11.60846564236701</cx:pt>
          <cx:pt idx="17764">13.675369996647822</cx:pt>
          <cx:pt idx="17765">10.08745183775954</cx:pt>
          <cx:pt idx="17766">11.832016561576681</cx:pt>
          <cx:pt idx="17767">10.649764922389911</cx:pt>
          <cx:pt idx="17768">13.330769877977753</cx:pt>
          <cx:pt idx="17769">10.346713410893829</cx:pt>
          <cx:pt idx="17770">13.96137921370631</cx:pt>
          <cx:pt idx="17771">12.810249198672517</cx:pt>
          <cx:pt idx="17772">12.004822196549906</cx:pt>
          <cx:pt idx="17773">11.114409996029172</cx:pt>
          <cx:pt idx="17774">13.005592114662013</cx:pt>
          <cx:pt idx="17775">11.837143765458601</cx:pt>
          <cx:pt idx="17776">12.979190666199313</cx:pt>
          <cx:pt idx="17777">11.943610429378403</cx:pt>
          <cx:pt idx="17778">12.509681312503906</cx:pt>
          <cx:pt idx="17779">12.11271552962431</cx:pt>
          <cx:pt idx="17780">14.444386905070004</cx:pt>
          <cx:pt idx="17781">12.396323725765869</cx:pt>
          <cx:pt idx="17782">11.449219674173165</cx:pt>
          <cx:pt idx="17783">12.759530172228226</cx:pt>
          <cx:pt idx="17784">10.753343699078654</cx:pt>
          <cx:pt idx="17785">11.543304367687773</cx:pt>
          <cx:pt idx="17786">13.028499189360872</cx:pt>
          <cx:pt idx="17787">15.055560521489495</cx:pt>
          <cx:pt idx="17788">10.545739837371263</cx:pt>
          <cx:pt idx="17789">9.4341560956970447</cx:pt>
          <cx:pt idx="17790">13.0265170507856</cx:pt>
          <cx:pt idx="17791">11.487613120523047</cx:pt>
          <cx:pt idx="17792">13.112359473311537</cx:pt>
          <cx:pt idx="17793">11.82798510568618</cx:pt>
          <cx:pt idx="17794">14.697666516522016</cx:pt>
          <cx:pt idx="17795">12.856139512100581</cx:pt>
          <cx:pt idx="17796">10.451420269030791</cx:pt>
          <cx:pt idx="17797">13.816070237903897</cx:pt>
          <cx:pt idx="17798">12.044681657923469</cx:pt>
          <cx:pt idx="17799">14.271569914828557</cx:pt>
          <cx:pt idx="17800">11.544877619344632</cx:pt>
          <cx:pt idx="17801">14.071471040516778</cx:pt>
          <cx:pt idx="17802">13.178551990266453</cx:pt>
          <cx:pt idx="17803">13.081727527508642</cx:pt>
          <cx:pt idx="17804">10.274603476715399</cx:pt>
          <cx:pt idx="17805">10.65168402935773</cx:pt>
          <cx:pt idx="17806">14.622108446334575</cx:pt>
          <cx:pt idx="17807">11.980663450677973</cx:pt>
          <cx:pt idx="17808">12.796121427958745</cx:pt>
          <cx:pt idx="17809">11.91810291371883</cx:pt>
          <cx:pt idx="17810">14.140121615158678</cx:pt>
          <cx:pt idx="17811">11.139203080128592</cx:pt>
          <cx:pt idx="17812">8.1847853616020831</cx:pt>
          <cx:pt idx="17813">12.297519081650893</cx:pt>
          <cx:pt idx="17814">9.5299140319313409</cx:pt>
          <cx:pt idx="17815">12.949992760503022</cx:pt>
          <cx:pt idx="17816">9.9992708888394102</cx:pt>
          <cx:pt idx="17817">16.293811396350424</cx:pt>
          <cx:pt idx="17818">12.989509868853267</cx:pt>
          <cx:pt idx="17819">11.280114902101182</cx:pt>
          <cx:pt idx="17820">11.422923763557138</cx:pt>
          <cx:pt idx="17821">13.84718119107389</cx:pt>
          <cx:pt idx="17822">11.539614171360556</cx:pt>
          <cx:pt idx="17823">13.343016341557528</cx:pt>
          <cx:pt idx="17824">14.511073556933162</cx:pt>
          <cx:pt idx="17825">11.918087366487393</cx:pt>
          <cx:pt idx="17826">11.975153601993256</cx:pt>
          <cx:pt idx="17827">11.100572713653465</cx:pt>
          <cx:pt idx="17828">13.063754846123544</cx:pt>
          <cx:pt idx="17829">13.39070290033469</cx:pt>
          <cx:pt idx="17830">12.413759158989986</cx:pt>
          <cx:pt idx="17831">13.408573875358057</cx:pt>
          <cx:pt idx="17832">11.877278228949585</cx:pt>
          <cx:pt idx="17833">11.67044494472974</cx:pt>
          <cx:pt idx="17834">11.441921462293683</cx:pt>
          <cx:pt idx="17835">13.727633191502433</cx:pt>
          <cx:pt idx="17836">12.451066688725435</cx:pt>
          <cx:pt idx="17837">11.297450840560133</cx:pt>
          <cx:pt idx="17838">13.159696505570595</cx:pt>
          <cx:pt idx="17839">14.583059559992179</cx:pt>
          <cx:pt idx="17840">14.158411593954513</cx:pt>
          <cx:pt idx="17841">12.462061395085877</cx:pt>
          <cx:pt idx="17842">11.81840137147088</cx:pt>
          <cx:pt idx="17843">13.474528235972977</cx:pt>
          <cx:pt idx="17844">11.18318494409076</cx:pt>
          <cx:pt idx="17845">16.119007475680625</cx:pt>
          <cx:pt idx="17846">11.141936931975673</cx:pt>
          <cx:pt idx="17847">12.675333956763025</cx:pt>
          <cx:pt idx="17848">12.701082043514376</cx:pt>
          <cx:pt idx="17849">9.7295321965487371</cx:pt>
          <cx:pt idx="17850">14.64924478085881</cx:pt>
          <cx:pt idx="17851">13.228438508084771</cx:pt>
          <cx:pt idx="17852">12.65445970356782</cx:pt>
          <cx:pt idx="17853">11.252912428520673</cx:pt>
          <cx:pt idx="17854">12.144256976782515</cx:pt>
          <cx:pt idx="17855">12.499058442664593</cx:pt>
          <cx:pt idx="17856">9.2508411752008257</cx:pt>
          <cx:pt idx="17857">8.651266405338248</cx:pt>
          <cx:pt idx="17858">11.023982703368834</cx:pt>
          <cx:pt idx="17859">12.802577440291618</cx:pt>
          <cx:pt idx="17860">14.245853253363132</cx:pt>
          <cx:pt idx="17861">12.295581654000543</cx:pt>
          <cx:pt idx="17862">11.785181239994584</cx:pt>
          <cx:pt idx="17863">15.244155250750966</cx:pt>
          <cx:pt idx="17864">12.659090468137839</cx:pt>
          <cx:pt idx="17865">12.560951694217442</cx:pt>
          <cx:pt idx="17866">12.374906510244539</cx:pt>
          <cx:pt idx="17867">14.092325148970442</cx:pt>
          <cx:pt idx="17868">14.765129385522176</cx:pt>
          <cx:pt idx="17869">12.385593951299457</cx:pt>
          <cx:pt idx="17870">11.037089563928491</cx:pt>
          <cx:pt idx="17871">11.18816684622618</cx:pt>
          <cx:pt idx="17872">12.709388639392117</cx:pt>
          <cx:pt idx="17873">12.114454565124634</cx:pt>
          <cx:pt idx="17874">12.822401183558432</cx:pt>
          <cx:pt idx="17875">9.8623973053085017</cx:pt>
          <cx:pt idx="17876">13.434531119908346</cx:pt>
          <cx:pt idx="17877">11.987865367343561</cx:pt>
          <cx:pt idx="17878">13.267456340329186</cx:pt>
          <cx:pt idx="17879">11.550545611972133</cx:pt>
          <cx:pt idx="17880">14.213795720171184</cx:pt>
          <cx:pt idx="17881">13.288540274108797</cx:pt>
          <cx:pt idx="17882">13.137295839054042</cx:pt>
          <cx:pt idx="17883">13.711410226185066</cx:pt>
          <cx:pt idx="17884">12.980929794740788</cx:pt>
          <cx:pt idx="17885">16.319820102939051</cx:pt>
          <cx:pt idx="17886">11.372983649853813</cx:pt>
          <cx:pt idx="17887">13.254450453177691</cx:pt>
          <cx:pt idx="17888">11.620147166047865</cx:pt>
          <cx:pt idx="17889">11.052713741194173</cx:pt>
          <cx:pt idx="17890">14.464183467323181</cx:pt>
          <cx:pt idx="17891">12.955895353384978</cx:pt>
          <cx:pt idx="17892">13.927839027486774</cx:pt>
          <cx:pt idx="17893">10.856688694362662</cx:pt>
          <cx:pt idx="17894">13.09621723112304</cx:pt>
          <cx:pt idx="17895">10.139002611309451</cx:pt>
          <cx:pt idx="17896">11.230542745315599</cx:pt>
          <cx:pt idx="17897">11.884500327757815</cx:pt>
          <cx:pt idx="17898">11.327547687539901</cx:pt>
          <cx:pt idx="17899">11.230376283902034</cx:pt>
          <cx:pt idx="17900">15.2587341455963</cx:pt>
          <cx:pt idx="17901">9.1201197679189363</cx:pt>
          <cx:pt idx="17902">13.580207462282063</cx:pt>
          <cx:pt idx="17903">10.966212093497674</cx:pt>
          <cx:pt idx="17904">12.019647667827083</cx:pt>
          <cx:pt idx="17905">12.91593049077316</cx:pt>
          <cx:pt idx="17906">10.983565356287771</cx:pt>
          <cx:pt idx="17907">12.129563349868851</cx:pt>
          <cx:pt idx="17908">10.626348525197198</cx:pt>
          <cx:pt idx="17909">11.798826511476046</cx:pt>
          <cx:pt idx="17910">11.491778170388653</cx:pt>
          <cx:pt idx="17911">13.136934777931707</cx:pt>
          <cx:pt idx="17912">11.218359614774149</cx:pt>
          <cx:pt idx="17913">13.289839417689171</cx:pt>
          <cx:pt idx="17914">12.263059545189275</cx:pt>
          <cx:pt idx="17915">12.00985292388304</cx:pt>
          <cx:pt idx="17916">11.4440422581512</cx:pt>
          <cx:pt idx="17917">12.56806990290438</cx:pt>
          <cx:pt idx="17918">13.520444530974794</cx:pt>
          <cx:pt idx="17919">11.946176369893131</cx:pt>
          <cx:pt idx="17920">13.367279465647938</cx:pt>
          <cx:pt idx="17921">14.150893011386657</cx:pt>
          <cx:pt idx="17922">13.574194312507299</cx:pt>
          <cx:pt idx="17923">13.356538779642019</cx:pt>
          <cx:pt idx="17924">12.515311458394281</cx:pt>
          <cx:pt idx="17925">10.122496094433414</cx:pt>
          <cx:pt idx="17926">12.530821838462716</cx:pt>
          <cx:pt idx="17927">12.981580612819029</cx:pt>
          <cx:pt idx="17928">12.778079276849343</cx:pt>
          <cx:pt idx="17929">10.491403147435877</cx:pt>
          <cx:pt idx="17930">12.9360296820578</cx:pt>
          <cx:pt idx="17931">10.203984464259939</cx:pt>
          <cx:pt idx="17932">10.126115333916424</cx:pt>
          <cx:pt idx="17933">14.961252288650716</cx:pt>
          <cx:pt idx="17934">14.157732674508868</cx:pt>
          <cx:pt idx="17935">10.96885327904104</cx:pt>
          <cx:pt idx="17936">12.783516647858221</cx:pt>
          <cx:pt idx="17937">13.271131431141932</cx:pt>
          <cx:pt idx="17938">10.839491898943933</cx:pt>
          <cx:pt idx="17939">14.398965421947601</cx:pt>
          <cx:pt idx="17940">11.223833035284219</cx:pt>
          <cx:pt idx="17941">11.333215755952175</cx:pt>
          <cx:pt idx="17942">14.375450139885237</cx:pt>
          <cx:pt idx="17943">13.916808649443166</cx:pt>
          <cx:pt idx="17944">12.686797929314048</cx:pt>
          <cx:pt idx="17945">12.886130112690951</cx:pt>
          <cx:pt idx="17946">12.528291042196644</cx:pt>
          <cx:pt idx="17947">11.447298224907282</cx:pt>
          <cx:pt idx="17948">12.842337502238074</cx:pt>
          <cx:pt idx="17949">15.090109007396586</cx:pt>
          <cx:pt idx="17950">14.536303146446254</cx:pt>
          <cx:pt idx="17951">11.625690915070829</cx:pt>
          <cx:pt idx="17952">11.682601487524655</cx:pt>
          <cx:pt idx="17953">13.093510645342381</cx:pt>
          <cx:pt idx="17954">14.17223824259653</cx:pt>
          <cx:pt idx="17955">10.249327029874035</cx:pt>
          <cx:pt idx="17956">14.612968205527071</cx:pt>
          <cx:pt idx="17957">9.0658558665604048</cx:pt>
          <cx:pt idx="17958">12.626549412095498</cx:pt>
          <cx:pt idx="17959">14.111915963394678</cx:pt>
          <cx:pt idx="17960">10.200858302533785</cx:pt>
          <cx:pt idx="17961">12.259207980290828</cx:pt>
          <cx:pt idx="17962">13.694138574862084</cx:pt>
          <cx:pt idx="17963">13.069604737127586</cx:pt>
          <cx:pt idx="17964">12.869617563185717</cx:pt>
          <cx:pt idx="17965">10.227536072119467</cx:pt>
          <cx:pt idx="17966">13.567556534603588</cx:pt>
          <cx:pt idx="17967">11.014759552775107</cx:pt>
          <cx:pt idx="17968">15.295917570153888</cx:pt>
          <cx:pt idx="17969">11.371379969056019</cx:pt>
          <cx:pt idx="17970">10.520949669959963</cx:pt>
          <cx:pt idx="17971">14.566328941794625</cx:pt>
          <cx:pt idx="17972">14.39436621484179</cx:pt>
          <cx:pt idx="17973">14.361883861107088</cx:pt>
          <cx:pt idx="17974">12.232973198459124</cx:pt>
          <cx:pt idx="17975">13.236168650248391</cx:pt>
          <cx:pt idx="17976">13.673724762250849</cx:pt>
          <cx:pt idx="17977">11.327758464483475</cx:pt>
          <cx:pt idx="17978">12.011339476171775</cx:pt>
          <cx:pt idx="17979">13.824527989257808</cx:pt>
          <cx:pt idx="17980">14.977140128183676</cx:pt>
          <cx:pt idx="17981">9.5121050679674788</cx:pt>
          <cx:pt idx="17982">11.279425703643048</cx:pt>
          <cx:pt idx="17983">11.030773690452733</cx:pt>
          <cx:pt idx="17984">12.860907379474961</cx:pt>
          <cx:pt idx="17985">9.4713432398296682</cx:pt>
          <cx:pt idx="17986">9.6791722693004871</cx:pt>
          <cx:pt idx="17987">12.680802590189943</cx:pt>
          <cx:pt idx="17988">11.84343373065871</cx:pt>
          <cx:pt idx="17989">14.585803886682717</cx:pt>
          <cx:pt idx="17990">13.352308647572409</cx:pt>
          <cx:pt idx="17991">11.416724107179972</cx:pt>
          <cx:pt idx="17992">12.641862566858013</cx:pt>
          <cx:pt idx="17993">13.210548536633016</cx:pt>
          <cx:pt idx="17994">10.19706419379424</cx:pt>
          <cx:pt idx="17995">12.045925575566116</cx:pt>
          <cx:pt idx="17996">11.365260685794357</cx:pt>
          <cx:pt idx="17997">13.467407081271219</cx:pt>
          <cx:pt idx="17998">10.061611365236331</cx:pt>
          <cx:pt idx="17999">15.467268168863198</cx:pt>
          <cx:pt idx="18000">13.477139925183094</cx:pt>
          <cx:pt idx="18001">11.773170559413945</cx:pt>
          <cx:pt idx="18002">11.576296439458474</cx:pt>
          <cx:pt idx="18003">11.381109461497488</cx:pt>
          <cx:pt idx="18004">11.331981437497236</cx:pt>
          <cx:pt idx="18005">12.37207711168012</cx:pt>
          <cx:pt idx="18006">14.261275514578296</cx:pt>
          <cx:pt idx="18007">12.5861930927242</cx:pt>
          <cx:pt idx="18008">12.410007020462141</cx:pt>
          <cx:pt idx="18009">12.016612115973736</cx:pt>
          <cx:pt idx="18010">10.940187757726918</cx:pt>
          <cx:pt idx="18011">15.511567151741108</cx:pt>
          <cx:pt idx="18012">11.996299485993221</cx:pt>
          <cx:pt idx="18013">10.700494207659089</cx:pt>
          <cx:pt idx="18014">11.030168869345387</cx:pt>
          <cx:pt idx="18015">9.947210109609216</cx:pt>
          <cx:pt idx="18016">11.954458494821186</cx:pt>
          <cx:pt idx="18017">13.02796776283887</cx:pt>
          <cx:pt idx="18018">12.632311811763218</cx:pt>
          <cx:pt idx="18019">9.6239165704596186</cx:pt>
          <cx:pt idx="18020">12.284177600587734</cx:pt>
          <cx:pt idx="18021">8.7590818179247272</cx:pt>
          <cx:pt idx="18022">13.410946388373485</cx:pt>
          <cx:pt idx="18023">13.458630131003851</cx:pt>
          <cx:pt idx="18024">14.578568643609405</cx:pt>
          <cx:pt idx="18025">11.635004085095874</cx:pt>
          <cx:pt idx="18026">13.242352838091342</cx:pt>
          <cx:pt idx="18027">14.150787627535944</cx:pt>
          <cx:pt idx="18028">11.259172387446995</cx:pt>
          <cx:pt idx="18029">11.722958493077011</cx:pt>
          <cx:pt idx="18030">10.802844741362239</cx:pt>
          <cx:pt idx="18031">12.556926691434009</cx:pt>
          <cx:pt idx="18032">9.3921363795242936</cx:pt>
          <cx:pt idx="18033">12.701605410025564</cx:pt>
          <cx:pt idx="18034">13.870609657343126</cx:pt>
          <cx:pt idx="18035">12.084756331311564</cx:pt>
          <cx:pt idx="18036">12.677602662860961</cx:pt>
          <cx:pt idx="18037">11.609815533624568</cx:pt>
          <cx:pt idx="18038">11.375722583905569</cx:pt>
          <cx:pt idx="18039">9.954820461589085</cx:pt>
          <cx:pt idx="18040">11.976304470921981</cx:pt>
          <cx:pt idx="18041">14.610855164968676</cx:pt>
          <cx:pt idx="18042">13.36922743492414</cx:pt>
          <cx:pt idx="18043">12.146249842254118</cx:pt>
          <cx:pt idx="18044">13.407779407845865</cx:pt>
          <cx:pt idx="18045">13.062113446376094</cx:pt>
          <cx:pt idx="18046">11.602995481657329</cx:pt>
          <cx:pt idx="18047">13.459222416078706</cx:pt>
          <cx:pt idx="18048">10.564514799523009</cx:pt>
          <cx:pt idx="18049">13.028850675189426</cx:pt>
          <cx:pt idx="18050">10.412932564636842</cx:pt>
          <cx:pt idx="18051">14.14032927947553</cx:pt>
          <cx:pt idx="18052">9.5913528576527618</cx:pt>
          <cx:pt idx="18053">9.0760879608116412</cx:pt>
          <cx:pt idx="18054">14.677891477563437</cx:pt>
          <cx:pt idx="18055">13.087093059170481</cx:pt>
          <cx:pt idx="18056">10.363019178824244</cx:pt>
          <cx:pt idx="18057">10.545393744814945</cx:pt>
          <cx:pt idx="18058">7.9060095595402196</cx:pt>
          <cx:pt idx="18059">15.105850882751929</cx:pt>
          <cx:pt idx="18060">11.784593533208383</cx:pt>
          <cx:pt idx="18061">10.284051839012607</cx:pt>
          <cx:pt idx="18062">10.84001159701819</cx:pt>
          <cx:pt idx="18063">12.721635009921355</cx:pt>
          <cx:pt idx="18064">10.017608507618947</cx:pt>
          <cx:pt idx="18065">9.487112367361247</cx:pt>
          <cx:pt idx="18066">11.973047554686941</cx:pt>
          <cx:pt idx="18067">11.449071908567477</cx:pt>
          <cx:pt idx="18068">10.530359785623141</cx:pt>
          <cx:pt idx="18069">13.816010073250188</cx:pt>
          <cx:pt idx="18070">11.795455059346562</cx:pt>
          <cx:pt idx="18071">14.142470376577792</cx:pt>
          <cx:pt idx="18072">13.694872567685188</cx:pt>
          <cx:pt idx="18073">13.297121283361729</cx:pt>
          <cx:pt idx="18074">12.637091756082974</cx:pt>
          <cx:pt idx="18075">14.385296757680589</cx:pt>
          <cx:pt idx="18076">13.817698330671758</cx:pt>
          <cx:pt idx="18077">12.263495322138331</cx:pt>
          <cx:pt idx="18078">12.651245391646608</cx:pt>
          <cx:pt idx="18079">12.588082808943103</cx:pt>
          <cx:pt idx="18080">13.095584376404087</cx:pt>
          <cx:pt idx="18081">13.787550613942507</cx:pt>
          <cx:pt idx="18082">13.17796271178241</cx:pt>
          <cx:pt idx="18083">14.855077717401873</cx:pt>
          <cx:pt idx="18084">11.389812457515871</cx:pt>
          <cx:pt idx="18085">15.713553461579632</cx:pt>
          <cx:pt idx="18086">13.833572289440996</cx:pt>
          <cx:pt idx="18087">11.670729652291337</cx:pt>
          <cx:pt idx="18088">12.132011068925278</cx:pt>
          <cx:pt idx="18089">13.121108841030207</cx:pt>
          <cx:pt idx="18090">11.872311790791587</cx:pt>
          <cx:pt idx="18091">13.337466643061658</cx:pt>
          <cx:pt idx="18092">10.045471226670125</cx:pt>
          <cx:pt idx="18093">12.362681067936672</cx:pt>
          <cx:pt idx="18094">12.097213123687649</cx:pt>
          <cx:pt idx="18095">11.145870072367646</cx:pt>
          <cx:pt idx="18096">12.963089940401179</cx:pt>
          <cx:pt idx="18097">12.234085642425939</cx:pt>
          <cx:pt idx="18098">15.185090432562816</cx:pt>
          <cx:pt idx="18099">12.709617552425129</cx:pt>
          <cx:pt idx="18100">12.107858502119129</cx:pt>
          <cx:pt idx="18101">15.18568507478173</cx:pt>
          <cx:pt idx="18102">13.449679296265408</cx:pt>
          <cx:pt idx="18103">10.983590584274724</cx:pt>
          <cx:pt idx="18104">15.960379258453095</cx:pt>
          <cx:pt idx="18105">13.909457712099853</cx:pt>
          <cx:pt idx="18106">13.667441761368636</cx:pt>
          <cx:pt idx="18107">13.618349957362568</cx:pt>
          <cx:pt idx="18108">11.210473816191652</cx:pt>
          <cx:pt idx="18109">10.599927597778301</cx:pt>
          <cx:pt idx="18110">10.835755599787714</cx:pt>
          <cx:pt idx="18111">11.728237694738926</cx:pt>
          <cx:pt idx="18112">11.819268303557898</cx:pt>
          <cx:pt idx="18113">12.395954158339482</cx:pt>
          <cx:pt idx="18114">13.368218097651223</cx:pt>
          <cx:pt idx="18115">13.124423999325067</cx:pt>
          <cx:pt idx="18116">12.515591952146893</cx:pt>
          <cx:pt idx="18117">13.22914076214993</cx:pt>
          <cx:pt idx="18118">15.8578515905425</cx:pt>
          <cx:pt idx="18119">11.336007351080886</cx:pt>
          <cx:pt idx="18120">9.2971217592822111</cx:pt>
          <cx:pt idx="18121">10.893535014364041</cx:pt>
          <cx:pt idx="18122">10.44655268568461</cx:pt>
          <cx:pt idx="18123">11.260092594147894</cx:pt>
          <cx:pt idx="18124">12.395793055876361</cx:pt>
          <cx:pt idx="18125">11.718445572074687</cx:pt>
          <cx:pt idx="18126">11.399060365506941</cx:pt>
          <cx:pt idx="18127">11.92516004320678</cx:pt>
          <cx:pt idx="18128">12.045536118423646</cx:pt>
          <cx:pt idx="18129">14.733920950285523</cx:pt>
          <cx:pt idx="18130">13.027881851835144</cx:pt>
          <cx:pt idx="18131">10.404265192764589</cx:pt>
          <cx:pt idx="18132">10.602461429422219</cx:pt>
          <cx:pt idx="18133">13.688356500430961</cx:pt>
          <cx:pt idx="18134">13.642290322349105</cx:pt>
          <cx:pt idx="18135">14.481568081932028</cx:pt>
          <cx:pt idx="18136">11.034491645506693</cx:pt>
          <cx:pt idx="18137">13.897166724205936</cx:pt>
          <cx:pt idx="18138">11.148359182747425</cx:pt>
          <cx:pt idx="18139">13.10017991922745</cx:pt>
          <cx:pt idx="18140">11.346707287886645</cx:pt>
          <cx:pt idx="18141">9.6908754249887732</cx:pt>
          <cx:pt idx="18142">10.53119111969766</cx:pt>
          <cx:pt idx="18143">11.507056952995175</cx:pt>
          <cx:pt idx="18144">12.457009534800715</cx:pt>
          <cx:pt idx="18145">11.455940004867578</cx:pt>
          <cx:pt idx="18146">14.127218645944772</cx:pt>
          <cx:pt idx="18147">13.718602875208278</cx:pt>
          <cx:pt idx="18148">13.693629558207409</cx:pt>
          <cx:pt idx="18149">10.529947520996323</cx:pt>
          <cx:pt idx="18150">13.592746485393832</cx:pt>
          <cx:pt idx="18151">12.695978377949212</cx:pt>
          <cx:pt idx="18152">11.247400194864923</cx:pt>
          <cx:pt idx="18153">12.250446097557015</cx:pt>
          <cx:pt idx="18154">13.219820868101731</cx:pt>
          <cx:pt idx="18155">11.781967649481208</cx:pt>
          <cx:pt idx="18156">13.745621784495206</cx:pt>
          <cx:pt idx="18157">13.425875890290394</cx:pt>
          <cx:pt idx="18158">10.685850175458677</cx:pt>
          <cx:pt idx="18159">8.625570417205406</cx:pt>
          <cx:pt idx="18160">15.848452551791805</cx:pt>
          <cx:pt idx="18161">13.392281084073231</cx:pt>
          <cx:pt idx="18162">12.751782928877713</cx:pt>
          <cx:pt idx="18163">10.900718371779851</cx:pt>
          <cx:pt idx="18164">13.109567197794116</cx:pt>
          <cx:pt idx="18165">11.949949579592403</cx:pt>
          <cx:pt idx="18166">15.474150610637164</cx:pt>
          <cx:pt idx="18167">12.826605114866213</cx:pt>
          <cx:pt idx="18168">11.695602007496445</cx:pt>
          <cx:pt idx="18169">11.278811498794235</cx:pt>
          <cx:pt idx="18170">12.897185668735938</cx:pt>
          <cx:pt idx="18171">11.452377303360631</cx:pt>
          <cx:pt idx="18172">12.127435244836523</cx:pt>
          <cx:pt idx="18173">13.176059699645259</cx:pt>
          <cx:pt idx="18174">10.883601320232607</cx:pt>
          <cx:pt idx="18175">11.887723486187943</cx:pt>
          <cx:pt idx="18176">9.5481868770801732</cx:pt>
          <cx:pt idx="18177">15.054314369751536</cx:pt>
          <cx:pt idx="18178">8.0327544820162604</cx:pt>
          <cx:pt idx="18179">10.468330113592442</cx:pt>
          <cx:pt idx="18180">12.437951742421784</cx:pt>
          <cx:pt idx="18181">10.732010418177371</cx:pt>
          <cx:pt idx="18182">12.873026354301658</cx:pt>
          <cx:pt idx="18183">10.429063405994976</cx:pt>
          <cx:pt idx="18184">13.220960545429465</cx:pt>
          <cx:pt idx="18185">13.24529931134887</cx:pt>
          <cx:pt idx="18186">13.554903319213702</cx:pt>
          <cx:pt idx="18187">12.919037076580016</cx:pt>
          <cx:pt idx="18188">13.429372063465854</cx:pt>
          <cx:pt idx="18189">14.250967210377754</cx:pt>
          <cx:pt idx="18190">14.001403611877413</cx:pt>
          <cx:pt idx="18191">8.8440040805339297</cx:pt>
          <cx:pt idx="18192">12.367792243435986</cx:pt>
          <cx:pt idx="18193">11.952069366272259</cx:pt>
          <cx:pt idx="18194">14.15105354170505</cx:pt>
          <cx:pt idx="18195">12.198575733255742</cx:pt>
          <cx:pt idx="18196">9.9176455942859185</cx:pt>
          <cx:pt idx="18197">9.4961910926734774</cx:pt>
          <cx:pt idx="18198">12.843855286897881</cx:pt>
          <cx:pt idx="18199">11.315775978372846</cx:pt>
          <cx:pt idx="18200">12.491630521952541</cx:pt>
          <cx:pt idx="18201">15.065779525038419</cx:pt>
          <cx:pt idx="18202">13.530516230575644</cx:pt>
          <cx:pt idx="18203">16.31487148594907</cx:pt>
          <cx:pt idx="18204">17.572618183496523</cx:pt>
          <cx:pt idx="18205">13.410404162559274</cx:pt>
          <cx:pt idx="18206">12.828939286165369</cx:pt>
          <cx:pt idx="18207">10.547828405244882</cx:pt>
          <cx:pt idx="18208">11.994388121452426</cx:pt>
          <cx:pt idx="18209">11.390945247306563</cx:pt>
          <cx:pt idx="18210">10.532995305111575</cx:pt>
          <cx:pt idx="18211">11.667863707835545</cx:pt>
          <cx:pt idx="18212">11.852628640531741</cx:pt>
          <cx:pt idx="18213">14.063411101803432</cx:pt>
          <cx:pt idx="18214">11.118511547115441</cx:pt>
          <cx:pt idx="18215">12.062323307248379</cx:pt>
          <cx:pt idx="18216">12.622235331054865</cx:pt>
          <cx:pt idx="18217">11.839761791063383</cx:pt>
          <cx:pt idx="18218">11.183379850410587</cx:pt>
          <cx:pt idx="18219">15.574912811920166</cx:pt>
          <cx:pt idx="18220">9.8833356226251183</cx:pt>
          <cx:pt idx="18221">11.185276812354875</cx:pt>
          <cx:pt idx="18222">9.4699911457962109</cx:pt>
          <cx:pt idx="18223">10.899511612373589</cx:pt>
          <cx:pt idx="18224">13.633267074182287</cx:pt>
          <cx:pt idx="18225">12.434055630868718</cx:pt>
          <cx:pt idx="18226">13.859646590624488</cx:pt>
          <cx:pt idx="18227">13.810027212689464</cx:pt>
          <cx:pt idx="18228">11.746983759726678</cx:pt>
          <cx:pt idx="18229">11.592499590856571</cx:pt>
          <cx:pt idx="18230">14.56742936226938</cx:pt>
          <cx:pt idx="18231">13.663261829362289</cx:pt>
          <cx:pt idx="18232">14.704705739550956</cx:pt>
          <cx:pt idx="18233">13.981696235753514</cx:pt>
          <cx:pt idx="18234">15.654288731942087</cx:pt>
          <cx:pt idx="18235">13.369444425137583</cx:pt>
          <cx:pt idx="18236">13.481411122573244</cx:pt>
          <cx:pt idx="18237">12.588721362512356</cx:pt>
          <cx:pt idx="18238">11.944969712428966</cx:pt>
          <cx:pt idx="18239">13.120144630746459</cx:pt>
          <cx:pt idx="18240">11.903352493917362</cx:pt>
          <cx:pt idx="18241">11.683454532855759</cx:pt>
          <cx:pt idx="18242">14.194680771057611</cx:pt>
          <cx:pt idx="18243">12.241360844602958</cx:pt>
          <cx:pt idx="18244">9.7966492021394274</cx:pt>
          <cx:pt idx="18245">10.445737247229518</cx:pt>
          <cx:pt idx="18246">11.621130558558486</cx:pt>
          <cx:pt idx="18247">14.826257981643797</cx:pt>
          <cx:pt idx="18248">10.360244536744665</cx:pt>
          <cx:pt idx="18249">11.409250629035933</cx:pt>
          <cx:pt idx="18250">12.881004178273798</cx:pt>
          <cx:pt idx="18251">9.8475168725465227</cx:pt>
          <cx:pt idx="18252">13.643223013657247</cx:pt>
          <cx:pt idx="18253">9.838624807759393</cx:pt>
          <cx:pt idx="18254">11.712216512893768</cx:pt>
          <cx:pt idx="18255">13.793498009318759</cx:pt>
          <cx:pt idx="18256">11.852821187394769</cx:pt>
          <cx:pt idx="18257">12.664808890430413</cx:pt>
          <cx:pt idx="18258">14.148662305303116</cx:pt>
          <cx:pt idx="18259">8.1559348200146786</cx:pt>
          <cx:pt idx="18260">16.690645082435569</cx:pt>
          <cx:pt idx="18261">11.191881949231414</cx:pt>
          <cx:pt idx="18262">8.9582283913435976</cx:pt>
          <cx:pt idx="18263">13.283557462919852</cx:pt>
          <cx:pt idx="18264">10.993863222985864</cx:pt>
          <cx:pt idx="18265">10.21736866006902</cx:pt>
          <cx:pt idx="18266">10.955115559654306</cx:pt>
          <cx:pt idx="18267">8.1547708357442339</cx:pt>
          <cx:pt idx="18268">12.490810231030164</cx:pt>
          <cx:pt idx="18269">11.740027274077976</cx:pt>
          <cx:pt idx="18270">10.103570548369959</cx:pt>
          <cx:pt idx="18271">10.947938070865682</cx:pt>
          <cx:pt idx="18272">14.481536751607893</cx:pt>
          <cx:pt idx="18273">12.249649587041345</cx:pt>
          <cx:pt idx="18274">10.984203881019171</cx:pt>
          <cx:pt idx="18275">12.912327327690511</cx:pt>
          <cx:pt idx="18276">12.256939264641657</cx:pt>
          <cx:pt idx="18277">12.677660510392089</cx:pt>
          <cx:pt idx="18278">11.881286164621478</cx:pt>
          <cx:pt idx="18279">11.359956026173373</cx:pt>
          <cx:pt idx="18280">11.023417238685861</cx:pt>
          <cx:pt idx="18281">11.367521184146735</cx:pt>
          <cx:pt idx="18282">12.607001437400315</cx:pt>
          <cx:pt idx="18283">11.502726633220252</cx:pt>
          <cx:pt idx="18284">14.255890385659322</cx:pt>
          <cx:pt idx="18285">12.726574525960556</cx:pt>
          <cx:pt idx="18286">13.938581067655603</cx:pt>
          <cx:pt idx="18287">14.395032758265723</cx:pt>
          <cx:pt idx="18288">15.985758894469903</cx:pt>
          <cx:pt idx="18289">11.189115308380474</cx:pt>
          <cx:pt idx="18290">11.883503367747871</cx:pt>
          <cx:pt idx="18291">13.340071923471198</cx:pt>
          <cx:pt idx="18292">11.268753434884445</cx:pt>
          <cx:pt idx="18293">12.571673336903235</cx:pt>
          <cx:pt idx="18294">9.858317136058222</cx:pt>
          <cx:pt idx="18295">11.670443818184232</cx:pt>
          <cx:pt idx="18296">8.8802348191935145</cx:pt>
          <cx:pt idx="18297">13.944932856060529</cx:pt>
          <cx:pt idx="18298">11.821034992740675</cx:pt>
          <cx:pt idx="18299">12.084873688709225</cx:pt>
          <cx:pt idx="18300">14.842858937249275</cx:pt>
          <cx:pt idx="18301">14.001853067430345</cx:pt>
          <cx:pt idx="18302">11.052794166367574</cx:pt>
          <cx:pt idx="18303">14.577636574336584</cx:pt>
          <cx:pt idx="18304">12.629697977896354</cx:pt>
          <cx:pt idx="18305">12.188808753625457</cx:pt>
          <cx:pt idx="18306">11.563000683563621</cx:pt>
          <cx:pt idx="18307">11.991536328948269</cx:pt>
          <cx:pt idx="18308">14.873252799013137</cx:pt>
          <cx:pt idx="18309">14.621371890585689</cx:pt>
          <cx:pt idx="18310">15.789701872781757</cx:pt>
          <cx:pt idx="18311">12.24623184465989</cx:pt>
          <cx:pt idx="18312">14.316663780139956</cx:pt>
          <cx:pt idx="18313">11.20792352020139</cx:pt>
          <cx:pt idx="18314">12.288044606374884</cx:pt>
          <cx:pt idx="18315">12.186165721612298</cx:pt>
          <cx:pt idx="18316">11.679831060795037</cx:pt>
          <cx:pt idx="18317">15.023294102204487</cx:pt>
          <cx:pt idx="18318">13.435731941677354</cx:pt>
          <cx:pt idx="18319">15.440047042961114</cx:pt>
          <cx:pt idx="18320">10.116986496213674</cx:pt>
          <cx:pt idx="18321">12.269298699497101</cx:pt>
          <cx:pt idx="18322">12.703678255140231</cx:pt>
          <cx:pt idx="18323">14.399714236589634</cx:pt>
          <cx:pt idx="18324">10.519579920613005</cx:pt>
          <cx:pt idx="18325">14.438775428245195</cx:pt>
          <cx:pt idx="18326">11.657993093744606</cx:pt>
          <cx:pt idx="18327">13.225595030673471</cx:pt>
          <cx:pt idx="18328">13.372182658548475</cx:pt>
          <cx:pt idx="18329">13.04298616395597</cx:pt>
          <cx:pt idx="18330">12.210266630762991</cx:pt>
          <cx:pt idx="18331">10.425749998320292</cx:pt>
          <cx:pt idx="18332">10.388023745750809</cx:pt>
          <cx:pt idx="18333">12.284798245966298</cx:pt>
          <cx:pt idx="18334">9.915046635920838</cx:pt>
          <cx:pt idx="18335">12.208278312900559</cx:pt>
          <cx:pt idx="18336">9.8666113800460362</cx:pt>
          <cx:pt idx="18337">13.896863222440327</cx:pt>
          <cx:pt idx="18338">11.46710296722784</cx:pt>
          <cx:pt idx="18339">11.774930238194733</cx:pt>
          <cx:pt idx="18340">14.889220063525576</cx:pt>
          <cx:pt idx="18341">12.735991415382198</cx:pt>
          <cx:pt idx="18342">12.251668483542263</cx:pt>
          <cx:pt idx="18343">14.011731405227023</cx:pt>
          <cx:pt idx="18344">11.669154715679197</cx:pt>
          <cx:pt idx="18345">13.506068759846821</cx:pt>
          <cx:pt idx="18346">11.125346300990669</cx:pt>
          <cx:pt idx="18347">14.800922488464316</cx:pt>
          <cx:pt idx="18348">12.261246592242063</cx:pt>
          <cx:pt idx="18349">12.138465898337616</cx:pt>
          <cx:pt idx="18350">12.169172680738995</cx:pt>
          <cx:pt idx="18351">13.608846800463366</cx:pt>
          <cx:pt idx="18352">11.390379299277811</cx:pt>
          <cx:pt idx="18353">11.530013437486939</cx:pt>
          <cx:pt idx="18354">14.081896428042196</cx:pt>
          <cx:pt idx="18355">10.016214255836728</cx:pt>
          <cx:pt idx="18356">11.927192370510362</cx:pt>
          <cx:pt idx="18357">13.795702538448467</cx:pt>
          <cx:pt idx="18358">10.111986928171801</cx:pt>
          <cx:pt idx="18359">12.763199656812027</cx:pt>
          <cx:pt idx="18360">9.4812348426281901</cx:pt>
          <cx:pt idx="18361">12.707781180147373</cx:pt>
          <cx:pt idx="18362">7.3288370475227174</cx:pt>
          <cx:pt idx="18363">13.155686474032461</cx:pt>
          <cx:pt idx="18364">12.637247859946319</cx:pt>
          <cx:pt idx="18365">14.276711686102534</cx:pt>
          <cx:pt idx="18366">9.6687885784614878</cx:pt>
          <cx:pt idx="18367">9.6909651193363313</cx:pt>
          <cx:pt idx="18368">10.294771865032054</cx:pt>
          <cx:pt idx="18369">10.327415801817596</cx:pt>
          <cx:pt idx="18370">12.454182651691029</cx:pt>
          <cx:pt idx="18371">13.798627623594163</cx:pt>
          <cx:pt idx="18372">14.699110779845308</cx:pt>
          <cx:pt idx="18373">9.2312529420388554</cx:pt>
          <cx:pt idx="18374">13.538612127458052</cx:pt>
          <cx:pt idx="18375">11.701837296295436</cx:pt>
          <cx:pt idx="18376">11.936531191153328</cx:pt>
          <cx:pt idx="18377">10.597694714483868</cx:pt>
          <cx:pt idx="18378">14.906431485305209</cx:pt>
          <cx:pt idx="18379">12.495273255360658</cx:pt>
          <cx:pt idx="18380">12.164952619307327</cx:pt>
          <cx:pt idx="18381">10.947138497625444</cx:pt>
          <cx:pt idx="18382">11.355887858221417</cx:pt>
          <cx:pt idx="18383">9.7134739813694271</cx:pt>
          <cx:pt idx="18384">12.749080276954333</cx:pt>
          <cx:pt idx="18385">12.081691209428215</cx:pt>
          <cx:pt idx="18386">10.473082656145134</cx:pt>
          <cx:pt idx="18387">14.185075503775442</cx:pt>
          <cx:pt idx="18388">12.662745216978889</cx:pt>
          <cx:pt idx="18389">13.302297383474931</cx:pt>
          <cx:pt idx="18390">11.283173157663974</cx:pt>
          <cx:pt idx="18391">12.456506135863957</cx:pt>
          <cx:pt idx="18392">10.614232189000534</cx:pt>
          <cx:pt idx="18393">12.149572878232384</cx:pt>
          <cx:pt idx="18394">10.464477176209831</cx:pt>
          <cx:pt idx="18395">13.768455533595528</cx:pt>
          <cx:pt idx="18396">11.179550549122364</cx:pt>
          <cx:pt idx="18397">9.2668818258117547</cx:pt>
          <cx:pt idx="18398">14.715118611160975</cx:pt>
          <cx:pt idx="18399">12.013489532214882</cx:pt>
          <cx:pt idx="18400">9.7805996341373547</cx:pt>
          <cx:pt idx="18401">11.350911867306278</cx:pt>
          <cx:pt idx="18402">11.220272980582482</cx:pt>
          <cx:pt idx="18403">11.37946530864699</cx:pt>
          <cx:pt idx="18404">14.207765860846228</cx:pt>
          <cx:pt idx="18405">10.433731755929829</cx:pt>
          <cx:pt idx="18406">12.984381750265143</cx:pt>
          <cx:pt idx="18407">13.56620176144826</cx:pt>
          <cx:pt idx="18408">12.826140260161647</cx:pt>
          <cx:pt idx="18409">15.157438768835599</cx:pt>
          <cx:pt idx="18410">13.087351174372227</cx:pt>
          <cx:pt idx="18411">12.046032258658872</cx:pt>
          <cx:pt idx="18412">12.312372771955758</cx:pt>
          <cx:pt idx="18413">12.950001076453608</cx:pt>
          <cx:pt idx="18414">12.127285253126804</cx:pt>
          <cx:pt idx="18415">12.568115541264946</cx:pt>
          <cx:pt idx="18416">11.301194770468834</cx:pt>
          <cx:pt idx="18417">12.499067095151499</cx:pt>
          <cx:pt idx="18418">10.648813408789547</cx:pt>
          <cx:pt idx="18419">13.204700376473813</cx:pt>
          <cx:pt idx="18420">13.12041037985311</cx:pt>
          <cx:pt idx="18421">13.138113597233383</cx:pt>
          <cx:pt idx="18422">10.958443623697088</cx:pt>
          <cx:pt idx="18423">10.32211552789577</cx:pt>
          <cx:pt idx="18424">12.939999552240504</cx:pt>
          <cx:pt idx="18425">10.987038549379063</cx:pt>
          <cx:pt idx="18426">10.989087705825254</cx:pt>
          <cx:pt idx="18427">11.286525519881664</cx:pt>
          <cx:pt idx="18428">12.162065523715007</cx:pt>
          <cx:pt idx="18429">12.342780321055976</cx:pt>
          <cx:pt idx="18430">13.43280105336364</cx:pt>
          <cx:pt idx="18431">11.528385110235755</cx:pt>
          <cx:pt idx="18432">11.270846629833784</cx:pt>
          <cx:pt idx="18433">15.050039249723309</cx:pt>
          <cx:pt idx="18434">11.787730099245589</cx:pt>
          <cx:pt idx="18435">12.121362735010047</cx:pt>
          <cx:pt idx="18436">13.976682754377924</cx:pt>
          <cx:pt idx="18437">10.319945876910154</cx:pt>
          <cx:pt idx="18438">11.157186323592081</cx:pt>
          <cx:pt idx="18439">13.757247066989056</cx:pt>
          <cx:pt idx="18440">10.469121845977764</cx:pt>
          <cx:pt idx="18441">10.76316825234416</cx:pt>
          <cx:pt idx="18442">10.688630800605988</cx:pt>
          <cx:pt idx="18443">10.427458188896706</cx:pt>
          <cx:pt idx="18444">12.150567238476169</cx:pt>
          <cx:pt idx="18445">10.167095062983767</cx:pt>
          <cx:pt idx="18446">12.273627435682467</cx:pt>
          <cx:pt idx="18447">10.621469241015012</cx:pt>
          <cx:pt idx="18448">14.826312958401852</cx:pt>
          <cx:pt idx="18449">14.066016856525907</cx:pt>
          <cx:pt idx="18450">15.704332927123946</cx:pt>
          <cx:pt idx="18451">12.79312214960096</cx:pt>
          <cx:pt idx="18452">16.714667635847007</cx:pt>
          <cx:pt idx="18453">14.020499123737469</cx:pt>
          <cx:pt idx="18454">11.340235323577661</cx:pt>
          <cx:pt idx="18455">11.881225238618065</cx:pt>
          <cx:pt idx="18456">12.901342988897914</cx:pt>
          <cx:pt idx="18457">10.371827269855219</cx:pt>
          <cx:pt idx="18458">9.5183289952247279</cx:pt>
          <cx:pt idx="18459">13.715220855306738</cx:pt>
          <cx:pt idx="18460">11.529892391185854</cx:pt>
          <cx:pt idx="18461">11.839917813400181</cx:pt>
          <cx:pt idx="18462">9.5510963273116083</cx:pt>
          <cx:pt idx="18463">14.456254005276088</cx:pt>
          <cx:pt idx="18464">12.813653202254375</cx:pt>
          <cx:pt idx="18465">15.515377301324474</cx:pt>
          <cx:pt idx="18466">13.914827771376046</cx:pt>
          <cx:pt idx="18467">11.407037835199052</cx:pt>
          <cx:pt idx="18468">13.433092905033938</cx:pt>
          <cx:pt idx="18469">14.714111040163514</cx:pt>
          <cx:pt idx="18470">11.949286249805951</cx:pt>
          <cx:pt idx="18471">9.8247656020633887</cx:pt>
          <cx:pt idx="18472">10.876788841729793</cx:pt>
          <cx:pt idx="18473">12.363254058199599</cx:pt>
          <cx:pt idx="18474">11.823486880347463</cx:pt>
          <cx:pt idx="18475">11.92378325771255</cx:pt>
          <cx:pt idx="18476">11.740180960774079</cx:pt>
          <cx:pt idx="18477">13.825097173299472</cx:pt>
          <cx:pt idx="18478">9.9797024698404204</cx:pt>
          <cx:pt idx="18479">9.0272167340861476</cx:pt>
          <cx:pt idx="18480">10.53370244178546</cx:pt>
          <cx:pt idx="18481">13.166545019652951</cx:pt>
          <cx:pt idx="18482">12.252764115033365</cx:pt>
          <cx:pt idx="18483">14.508206975619986</cx:pt>
          <cx:pt idx="18484">12.268284518956175</cx:pt>
          <cx:pt idx="18485">13.866735418801374</cx:pt>
          <cx:pt idx="18486">13.146149276411853</cx:pt>
          <cx:pt idx="18487">11.270154709203362</cx:pt>
          <cx:pt idx="18488">11.459312939900405</cx:pt>
          <cx:pt idx="18489">11.19243076623388</cx:pt>
          <cx:pt idx="18490">12.612561759554801</cx:pt>
          <cx:pt idx="18491">13.780538303407011</cx:pt>
          <cx:pt idx="18492">10.806013078369418</cx:pt>
          <cx:pt idx="18493">11.450981655022794</cx:pt>
          <cx:pt idx="18494">11.849171061052759</cx:pt>
          <cx:pt idx="18495">12.093031355377146</cx:pt>
          <cx:pt idx="18496">13.200432125529897</cx:pt>
          <cx:pt idx="18497">13.111295687221631</cx:pt>
          <cx:pt idx="18498">13.397737543935998</cx:pt>
          <cx:pt idx="18499">12.948758134286136</cx:pt>
          <cx:pt idx="18500">9.3787961093100378</cx:pt>
          <cx:pt idx="18501">14.941673523045008</cx:pt>
          <cx:pt idx="18502">13.219840912486797</cx:pt>
          <cx:pt idx="18503">14.553706172207079</cx:pt>
          <cx:pt idx="18504">10.967424148942793</cx:pt>
          <cx:pt idx="18505">11.285495693509334</cx:pt>
          <cx:pt idx="18506">9.5525841054219995</cx:pt>
          <cx:pt idx="18507">10.680676363446093</cx:pt>
          <cx:pt idx="18508">15.077004950585589</cx:pt>
          <cx:pt idx="18509">11.104425551105583</cx:pt>
          <cx:pt idx="18510">11.924541209356672</cx:pt>
          <cx:pt idx="18511">13.977923157501898</cx:pt>
          <cx:pt idx="18512">13.307184301499676</cx:pt>
          <cx:pt idx="18513">12.001592629836219</cx:pt>
          <cx:pt idx="18514">13.825091005536814</cx:pt>
          <cx:pt idx="18515">11.275761448419436</cx:pt>
          <cx:pt idx="18516">12.649718453549934</cx:pt>
          <cx:pt idx="18517">12.729691298438249</cx:pt>
          <cx:pt idx="18518">14.570317263332825</cx:pt>
          <cx:pt idx="18519">7.7999413760990706</cx:pt>
          <cx:pt idx="18520">10.802660953262787</cx:pt>
          <cx:pt idx="18521">10.198785703284415</cx:pt>
          <cx:pt idx="18522">15.065398571048311</cx:pt>
          <cx:pt idx="18523">11.468374496770698</cx:pt>
          <cx:pt idx="18524">13.043953919898225</cx:pt>
          <cx:pt idx="18525">13.098087144680063</cx:pt>
          <cx:pt idx="18526">12.174143768439711</cx:pt>
          <cx:pt idx="18527">13.168990841392894</cx:pt>
          <cx:pt idx="18528">13.155556296264272</cx:pt>
          <cx:pt idx="18529">12.752033129742181</cx:pt>
          <cx:pt idx="18530">13.500141045004149</cx:pt>
          <cx:pt idx="18531">11.218732265510853</cx:pt>
          <cx:pt idx="18532">13.530645370688909</cx:pt>
          <cx:pt idx="18533">12.575035306071431</cx:pt>
          <cx:pt idx="18534">11.275141763074686</cx:pt>
          <cx:pt idx="18535">14.655591142670662</cx:pt>
          <cx:pt idx="18536">10.838098758279223</cx:pt>
          <cx:pt idx="18537">11.883648108338356</cx:pt>
          <cx:pt idx="18538">13.005808041252383</cx:pt>
          <cx:pt idx="18539">8.870418205838817</cx:pt>
          <cx:pt idx="18540">14.06925023518129</cx:pt>
          <cx:pt idx="18541">12.423926445653754</cx:pt>
          <cx:pt idx="18542">12.748725778056581</cx:pt>
          <cx:pt idx="18543">11.86995889381974</cx:pt>
          <cx:pt idx="18544">13.016320115020974</cx:pt>
          <cx:pt idx="18545">14.501707161748733</cx:pt>
          <cx:pt idx="18546">13.336541721846288</cx:pt>
          <cx:pt idx="18547">11.809183568629583</cx:pt>
          <cx:pt idx="18548">11.711685577035313</cx:pt>
          <cx:pt idx="18549">13.338598802124576</cx:pt>
          <cx:pt idx="18550">14.213766648279574</cx:pt>
          <cx:pt idx="18551">12.985312803459152</cx:pt>
          <cx:pt idx="18552">13.187867437737534</cx:pt>
          <cx:pt idx="18553">10.710365919177869</cx:pt>
          <cx:pt idx="18554">11.67822691936961</cx:pt>
          <cx:pt idx="18555">10.935923378310196</cx:pt>
          <cx:pt idx="18556">13.245927120698557</cx:pt>
          <cx:pt idx="18557">15.505283881250669</cx:pt>
          <cx:pt idx="18558">14.544947512848145</cx:pt>
          <cx:pt idx="18559">12.513427699477861</cx:pt>
          <cx:pt idx="18560">11.996850835832513</cx:pt>
          <cx:pt idx="18561">11.176056959776378</cx:pt>
          <cx:pt idx="18562">12.108974700525762</cx:pt>
          <cx:pt idx="18563">13.19729618620674</cx:pt>
          <cx:pt idx="18564">12.700804716254501</cx:pt>
          <cx:pt idx="18565">14.353114259100455</cx:pt>
          <cx:pt idx="18566">11.660401027282177</cx:pt>
          <cx:pt idx="18567">11.072604458074748</cx:pt>
          <cx:pt idx="18568">13.786407756084227</cx:pt>
          <cx:pt idx="18569">12.60331585718674</cx:pt>
          <cx:pt idx="18570">13.186964821578732</cx:pt>
          <cx:pt idx="18571">12.829672777742102</cx:pt>
          <cx:pt idx="18572">9.802873961597621</cx:pt>
          <cx:pt idx="18573">12.714200637166398</cx:pt>
          <cx:pt idx="18574">11.309012612735327</cx:pt>
          <cx:pt idx="18575">13.97242977970588</cx:pt>
          <cx:pt idx="18576">10.880857796091471</cx:pt>
          <cx:pt idx="18577">11.64153024927467</cx:pt>
          <cx:pt idx="18578">12.99620421801705</cx:pt>
          <cx:pt idx="18579">11.521931916961035</cx:pt>
          <cx:pt idx="18580">12.80049039599205</cx:pt>
          <cx:pt idx="18581">14.957622606236637</cx:pt>
          <cx:pt idx="18582">13.660244595759563</cx:pt>
          <cx:pt idx="18583">14.165857967850769</cx:pt>
          <cx:pt idx="18584">14.809587185532582</cx:pt>
          <cx:pt idx="18585">14.009369207327422</cx:pt>
          <cx:pt idx="18586">12.235627060299642</cx:pt>
          <cx:pt idx="18587">12.220606761961831</cx:pt>
          <cx:pt idx="18588">13.539497780775942</cx:pt>
          <cx:pt idx="18589">10.718820403646333</cx:pt>
          <cx:pt idx="18590">12.575293138027105</cx:pt>
          <cx:pt idx="18591">11.014712305709043</cx:pt>
          <cx:pt idx="18592">12.469147321486457</cx:pt>
          <cx:pt idx="18593">12.894722307367415</cx:pt>
          <cx:pt idx="18594">10.284914878908493</cx:pt>
          <cx:pt idx="18595">16.03400069767736</cx:pt>
          <cx:pt idx="18596">11.476432792500511</cx:pt>
          <cx:pt idx="18597">9.2777475630447288</cx:pt>
          <cx:pt idx="18598">13.469369868227679</cx:pt>
          <cx:pt idx="18599">11.845747358588296</cx:pt>
          <cx:pt idx="18600">12.304958235848659</cx:pt>
          <cx:pt idx="18601">11.178041922635138</cx:pt>
          <cx:pt idx="18602">10.247312650854235</cx:pt>
          <cx:pt idx="18603">9.3883200962019959</cx:pt>
          <cx:pt idx="18604">11.574616907238953</cx:pt>
          <cx:pt idx="18605">11.880239721311037</cx:pt>
          <cx:pt idx="18606">12.757913600924496</cx:pt>
          <cx:pt idx="18607">9.2239703123621801</cx:pt>
          <cx:pt idx="18608">10.803924708801265</cx:pt>
          <cx:pt idx="18609">16.542635548790919</cx:pt>
          <cx:pt idx="18610">12.610878867280048</cx:pt>
          <cx:pt idx="18611">11.960656804800399</cx:pt>
          <cx:pt idx="18612">11.547688994887178</cx:pt>
          <cx:pt idx="18613">13.523126406095264</cx:pt>
          <cx:pt idx="18614">13.065343276773593</cx:pt>
          <cx:pt idx="18615">12.900380158123408</cx:pt>
          <cx:pt idx="18616">13.282779404573002</cx:pt>
          <cx:pt idx="18617">12.400122631485663</cx:pt>
          <cx:pt idx="18618">13.048320487454086</cx:pt>
          <cx:pt idx="18619">13.633708266313919</cx:pt>
          <cx:pt idx="18620">14.691184266289909</cx:pt>
          <cx:pt idx="18621">12.93845461524332</cx:pt>
          <cx:pt idx="18622">11.715621827229999</cx:pt>
          <cx:pt idx="18623">11.964902942644716</cx:pt>
          <cx:pt idx="18624">12.570744664176194</cx:pt>
          <cx:pt idx="18625">12.986343190163254</cx:pt>
          <cx:pt idx="18626">13.266791160034767</cx:pt>
          <cx:pt idx="18627">12.777256970748009</cx:pt>
          <cx:pt idx="18628">10.507077322663884</cx:pt>
          <cx:pt idx="18629">13.856797998706595</cx:pt>
          <cx:pt idx="18630">14.126483992403653</cx:pt>
          <cx:pt idx="18631">12.433298410483909</cx:pt>
          <cx:pt idx="18632">11.272254874959311</cx:pt>
          <cx:pt idx="18633">11.127938361864928</cx:pt>
          <cx:pt idx="18634">13.347576398800237</cx:pt>
          <cx:pt idx="18635">13.612445307120487</cx:pt>
          <cx:pt idx="18636">12.440954094672446</cx:pt>
          <cx:pt idx="18637">12.228600584880171</cx:pt>
          <cx:pt idx="18638">11.266635005253969</cx:pt>
          <cx:pt idx="18639">13.590314246079052</cx:pt>
          <cx:pt idx="18640">13.211847476228833</cx:pt>
          <cx:pt idx="18641">14.855710230048635</cx:pt>
          <cx:pt idx="18642">13.646702221340398</cx:pt>
          <cx:pt idx="18643">12.489798810909388</cx:pt>
          <cx:pt idx="18644">10.757638448849546</cx:pt>
          <cx:pt idx="18645">11.391759380929756</cx:pt>
          <cx:pt idx="18646">12.433987483552588</cx:pt>
          <cx:pt idx="18647">12.092774335811415</cx:pt>
          <cx:pt idx="18648">12.105795519427057</cx:pt>
          <cx:pt idx="18649">10.755847180291441</cx:pt>
          <cx:pt idx="18650">12.302596847018687</cx:pt>
          <cx:pt idx="18651">10.837478997109054</cx:pt>
          <cx:pt idx="18652">10.517474648247751</cx:pt>
          <cx:pt idx="18653">14.61675029066113</cx:pt>
          <cx:pt idx="18654">9.949813175928492</cx:pt>
          <cx:pt idx="18655">10.894575287651019</cx:pt>
          <cx:pt idx="18656">10.827436150850453</cx:pt>
          <cx:pt idx="18657">12.10136030827195</cx:pt>
          <cx:pt idx="18658">13.459746653978081</cx:pt>
          <cx:pt idx="18659">12.461781511527686</cx:pt>
          <cx:pt idx="18660">13.681580018065677</cx:pt>
          <cx:pt idx="18661">11.08938328934979</cx:pt>
          <cx:pt idx="18662">11.942211056158699</cx:pt>
          <cx:pt idx="18663">9.8500465280548273</cx:pt>
          <cx:pt idx="18664">12.959594713183762</cx:pt>
          <cx:pt idx="18665">11.89520311058711</cx:pt>
          <cx:pt idx="18666">13.89314283685559</cx:pt>
          <cx:pt idx="18667">13.140788566149453</cx:pt>
          <cx:pt idx="18668">13.183648933195654</cx:pt>
          <cx:pt idx="18669">11.55377325061038</cx:pt>
          <cx:pt idx="18670">15.637248222657043</cx:pt>
          <cx:pt idx="18671">11.551613735676041</cx:pt>
          <cx:pt idx="18672">11.900961673548583</cx:pt>
          <cx:pt idx="18673">8.9880287619487813</cx:pt>
          <cx:pt idx="18674">11.289018452574128</cx:pt>
          <cx:pt idx="18675">13.215327284640988</cx:pt>
          <cx:pt idx="18676">13.241187174581585</cx:pt>
          <cx:pt idx="18677">10.600798027644233</cx:pt>
          <cx:pt idx="18678">11.421611209956227</cx:pt>
          <cx:pt idx="18679">12.070092400765537</cx:pt>
          <cx:pt idx="18680">9.3194020568226126</cx:pt>
          <cx:pt idx="18681">11.054259899297774</cx:pt>
          <cx:pt idx="18682">14.508330657365994</cx:pt>
          <cx:pt idx="18683">12.72580391856194</cx:pt>
          <cx:pt idx="18684">12.59783539176396</cx:pt>
          <cx:pt idx="18685">13.568191726950852</cx:pt>
          <cx:pt idx="18686">14.819511572174353</cx:pt>
          <cx:pt idx="18687">13.40720813742443</cx:pt>
          <cx:pt idx="18688">12.447251052593662</cx:pt>
          <cx:pt idx="18689">15.10174699481632</cx:pt>
          <cx:pt idx="18690">12.95908578726182</cx:pt>
          <cx:pt idx="18691">12.29083012812462</cx:pt>
          <cx:pt idx="18692">13.040204151697347</cx:pt>
          <cx:pt idx="18693">12.570313316731792</cx:pt>
          <cx:pt idx="18694">9.8575232124899301</cx:pt>
          <cx:pt idx="18695">12.467907389888158</cx:pt>
          <cx:pt idx="18696">12.099083558421537</cx:pt>
          <cx:pt idx="18697">9.5123183372497451</cx:pt>
          <cx:pt idx="18698">10.947568443132624</cx:pt>
          <cx:pt idx="18699">12.447365431953509</cx:pt>
          <cx:pt idx="18700">13.376875219761475</cx:pt>
          <cx:pt idx="18701">11.54459913869025</cx:pt>
          <cx:pt idx="18702">15.626561412398116</cx:pt>
          <cx:pt idx="18703">12.444857098722773</cx:pt>
          <cx:pt idx="18704">11.368520830508166</cx:pt>
          <cx:pt idx="18705">12.027678235506606</cx:pt>
          <cx:pt idx="18706">14.259929697384907</cx:pt>
          <cx:pt idx="18707">14.25912972350039</cx:pt>
          <cx:pt idx="18708">14.490139786665832</cx:pt>
          <cx:pt idx="18709">12.314556847490884</cx:pt>
          <cx:pt idx="18710">14.236476940800406</cx:pt>
          <cx:pt idx="18711">12.264170021592749</cx:pt>
          <cx:pt idx="18712">11.603139494600695</cx:pt>
          <cx:pt idx="18713">16.90512160633768</cx:pt>
          <cx:pt idx="18714">11.702721606960552</cx:pt>
          <cx:pt idx="18715">9.7309707373379695</cx:pt>
          <cx:pt idx="18716">10.077518268053266</cx:pt>
          <cx:pt idx="18717">14.517072463331733</cx:pt>
          <cx:pt idx="18718">11.792660255706021</cx:pt>
          <cx:pt idx="18719">13.972767906009464</cx:pt>
          <cx:pt idx="18720">10.364410052946083</cx:pt>
          <cx:pt idx="18721">12.878292908819949</cx:pt>
          <cx:pt idx="18722">11.888529530966045</cx:pt>
          <cx:pt idx="18723">11.480609072656591</cx:pt>
          <cx:pt idx="18724">10.481506385155066</cx:pt>
          <cx:pt idx="18725">13.285941849026537</cx:pt>
          <cx:pt idx="18726">16.349549008341434</cx:pt>
          <cx:pt idx="18727">11.508067366566923</cx:pt>
          <cx:pt idx="18728">11.894972884515925</cx:pt>
          <cx:pt idx="18729">14.07959249070888</cx:pt>
          <cx:pt idx="18730">11.905750427141877</cx:pt>
          <cx:pt idx="18731">8.950364499562351</cx:pt>
          <cx:pt idx="18732">13.05752271315359</cx:pt>
          <cx:pt idx="18733">12.831466680060329</cx:pt>
          <cx:pt idx="18734">9.58536084012208</cx:pt>
          <cx:pt idx="18735">14.580062079853299</cx:pt>
          <cx:pt idx="18736">13.486120397208847</cx:pt>
          <cx:pt idx="18737">10.703332529565833</cx:pt>
          <cx:pt idx="18738">12.262170612833863</cx:pt>
          <cx:pt idx="18739">11.131095933773894</cx:pt>
          <cx:pt idx="18740">11.3171635873176</cx:pt>
          <cx:pt idx="18741">10.511485484058607</cx:pt>
          <cx:pt idx="18742">14.141244275152012</cx:pt>
          <cx:pt idx="18743">13.122197535719467</cx:pt>
          <cx:pt idx="18744">14.071852512888901</cx:pt>
          <cx:pt idx="18745">13.439456221647013</cx:pt>
          <cx:pt idx="18746">10.216065518592542</cx:pt>
          <cx:pt idx="18747">13.349652746192799</cx:pt>
          <cx:pt idx="18748">11.100936978651545</cx:pt>
          <cx:pt idx="18749">10.764042560903587</cx:pt>
          <cx:pt idx="18750">9.023032856439535</cx:pt>
          <cx:pt idx="18751">13.70029208428867</cx:pt>
          <cx:pt idx="18752">9.9559038680793268</cx:pt>
          <cx:pt idx="18753">10.029116861581835</cx:pt>
          <cx:pt idx="18754">11.7441350352866</cx:pt>
          <cx:pt idx="18755">12.629047503586365</cx:pt>
          <cx:pt idx="18756">10.477632957338468</cx:pt>
          <cx:pt idx="18757">11.256907575804179</cx:pt>
          <cx:pt idx="18758">10.639372201888801</cx:pt>
          <cx:pt idx="18759">12.729849537290326</cx:pt>
          <cx:pt idx="18760">10.913847051899255</cx:pt>
          <cx:pt idx="18761">10.021517859645547</cx:pt>
          <cx:pt idx="18762">15.486843396355997</cx:pt>
          <cx:pt idx="18763">11.231447937777867</cx:pt>
          <cx:pt idx="18764">10.427603105581104</cx:pt>
          <cx:pt idx="18765">11.210412489951947</cx:pt>
          <cx:pt idx="18766">14.899480887940072</cx:pt>
          <cx:pt idx="18767">12.87210051778878</cx:pt>
          <cx:pt idx="18768">14.511564830741126</cx:pt>
          <cx:pt idx="18769">11.961665496625985</cx:pt>
          <cx:pt idx="18770">13.915074190523155</cx:pt>
          <cx:pt idx="18771">12.023160498833235</cx:pt>
          <cx:pt idx="18772">11.937803266394466</cx:pt>
          <cx:pt idx="18773">12.080664180304909</cx:pt>
          <cx:pt idx="18774">11.308970059419282</cx:pt>
          <cx:pt idx="18775">14.749109009216731</cx:pt>
          <cx:pt idx="18776">13.085901588745102</cx:pt>
          <cx:pt idx="18777">13.603952012775553</cx:pt>
          <cx:pt idx="18778">11.215574717662653</cx:pt>
          <cx:pt idx="18779">15.850268646989518</cx:pt>
          <cx:pt idx="18780">12.979573065222493</cx:pt>
          <cx:pt idx="18781">13.5020691380358</cx:pt>
          <cx:pt idx="18782">13.086025679870065</cx:pt>
          <cx:pt idx="18783">10.383802332109177</cx:pt>
          <cx:pt idx="18784">15.223033838769771</cx:pt>
          <cx:pt idx="18785">12.764287601576775</cx:pt>
          <cx:pt idx="18786">13.582426817896572</cx:pt>
          <cx:pt idx="18787">13.642253084326457</cx:pt>
          <cx:pt idx="18788">10.938981648698771</cx:pt>
          <cx:pt idx="18789">12.043424572515734</cx:pt>
          <cx:pt idx="18790">9.515458453565822</cx:pt>
          <cx:pt idx="18791">11.680233824411872</cx:pt>
          <cx:pt idx="18792">14.688229473245968</cx:pt>
          <cx:pt idx="18793">12.298531974500152</cx:pt>
          <cx:pt idx="18794">13.03129201523133</cx:pt>
          <cx:pt idx="18795">11.275968341637169</cx:pt>
          <cx:pt idx="18796">12.36844168942182</cx:pt>
          <cx:pt idx="18797">11.085837792257273</cx:pt>
          <cx:pt idx="18798">13.000654301922484</cx:pt>
          <cx:pt idx="18799">11.04198264053734</cx:pt>
          <cx:pt idx="18800">10.625820249068614</cx:pt>
          <cx:pt idx="18801">14.335787866334483</cx:pt>
          <cx:pt idx="18802">11.887639267274581</cx:pt>
          <cx:pt idx="18803">12.339472475303333</cx:pt>
          <cx:pt idx="18804">12.020404107332016</cx:pt>
          <cx:pt idx="18805">13.474781690820185</cx:pt>
          <cx:pt idx="18806">14.139823870279288</cx:pt>
          <cx:pt idx="18807">10.372912270575068</cx:pt>
          <cx:pt idx="18808">8.4956484678341404</cx:pt>
          <cx:pt idx="18809">11.966105392358351</cx:pt>
          <cx:pt idx="18810">12.95286846356775</cx:pt>
          <cx:pt idx="18811">14.729659431210759</cx:pt>
          <cx:pt idx="18812">11.119112320448968</cx:pt>
          <cx:pt idx="18813">14.084256811043417</cx:pt>
          <cx:pt idx="18814">11.991070217850355</cx:pt>
          <cx:pt idx="18815">10.73763853959861</cx:pt>
          <cx:pt idx="18816">13.147151329859788</cx:pt>
          <cx:pt idx="18817">9.4204311108388641</cx:pt>
          <cx:pt idx="18818">12.126705090809988</cx:pt>
          <cx:pt idx="18819">11.5904027433092</cx:pt>
          <cx:pt idx="18820">15.568878911752176</cx:pt>
          <cx:pt idx="18821">13.257354154113523</cx:pt>
          <cx:pt idx="18822">12.644262833188403</cx:pt>
          <cx:pt idx="18823">13.050532516651899</cx:pt>
          <cx:pt idx="18824">12.996488511732332</cx:pt>
          <cx:pt idx="18825">10.77162379027909</cx:pt>
          <cx:pt idx="18826">11.585440130837341</cx:pt>
          <cx:pt idx="18827">12.155347922248369</cx:pt>
          <cx:pt idx="18828">13.684956374099354</cx:pt>
          <cx:pt idx="18829">12.692952913690005</cx:pt>
          <cx:pt idx="18830">13.311971562371147</cx:pt>
          <cx:pt idx="18831">13.706749606727865</cx:pt>
          <cx:pt idx="18832">15.629326736488919</cx:pt>
          <cx:pt idx="18833">10.930568183856872</cx:pt>
          <cx:pt idx="18834">13.982935627662053</cx:pt>
          <cx:pt idx="18835">13.834333488893106</cx:pt>
          <cx:pt idx="18836">13.779486933957791</cx:pt>
          <cx:pt idx="18837">13.405637265047078</cx:pt>
          <cx:pt idx="18838">14.453139180636962</cx:pt>
          <cx:pt idx="18839">13.445725647385713</cx:pt>
          <cx:pt idx="18840">13.272632774815053</cx:pt>
          <cx:pt idx="18841">11.743308016492682</cx:pt>
          <cx:pt idx="18842">10.163017784683152</cx:pt>
          <cx:pt idx="18843">14.031587388377492</cx:pt>
          <cx:pt idx="18844">13.648302557189224</cx:pt>
          <cx:pt idx="18845">12.40963190760378</cx:pt>
          <cx:pt idx="18846">11.625933447963838</cx:pt>
          <cx:pt idx="18847">9.1444094959765252</cx:pt>
          <cx:pt idx="18848">13.735600417095231</cx:pt>
          <cx:pt idx="18849">11.647313631094798</cx:pt>
          <cx:pt idx="18850">12.377585879927722</cx:pt>
          <cx:pt idx="18851">12.826550788759796</cx:pt>
          <cx:pt idx="18852">11.406188461081786</cx:pt>
          <cx:pt idx="18853">12.378540762725008</cx:pt>
          <cx:pt idx="18854">10.926943139304793</cx:pt>
          <cx:pt idx="18855">12.474974363074004</cx:pt>
          <cx:pt idx="18856">9.7062957489837931</cx:pt>
          <cx:pt idx="18857">9.2986577064832865</cx:pt>
          <cx:pt idx="18858">10.328174782987016</cx:pt>
          <cx:pt idx="18859">11.222880589656102</cx:pt>
          <cx:pt idx="18860">10.713142869276133</cx:pt>
          <cx:pt idx="18861">13.613766078255111</cx:pt>
          <cx:pt idx="18862">9.1599953819798436</cx:pt>
          <cx:pt idx="18863">11.642118281202858</cx:pt>
          <cx:pt idx="18864">13.420513638703262</cx:pt>
          <cx:pt idx="18865">13.514389165766433</cx:pt>
          <cx:pt idx="18866">11.705346273230626</cx:pt>
          <cx:pt idx="18867">13.904493665792051</cx:pt>
          <cx:pt idx="18868">12.371246181834739</cx:pt>
          <cx:pt idx="18869">11.095370467497506</cx:pt>
          <cx:pt idx="18870">11.953053402364088</cx:pt>
          <cx:pt idx="18871">12.786553220424343</cx:pt>
          <cx:pt idx="18872">11.981007326452902</cx:pt>
          <cx:pt idx="18873">8.6185122232496614</cx:pt>
          <cx:pt idx="18874">10.619958949773624</cx:pt>
          <cx:pt idx="18875">14.315376683617343</cx:pt>
          <cx:pt idx="18876">12.1638978096431</cx:pt>
          <cx:pt idx="18877">12.589706515120966</cx:pt>
          <cx:pt idx="18878">10.567372469939045</cx:pt>
          <cx:pt idx="18879">13.919993950306482</cx:pt>
          <cx:pt idx="18880">13.997861475766479</cx:pt>
          <cx:pt idx="18881">14.826917280613523</cx:pt>
          <cx:pt idx="18882">12.63670018225214</cx:pt>
          <cx:pt idx="18883">11.290106311877931</cx:pt>
          <cx:pt idx="18884">13.838279988705002</cx:pt>
          <cx:pt idx="18885">12.750489150393337</cx:pt>
          <cx:pt idx="18886">11.261484268453779</cx:pt>
          <cx:pt idx="18887">12.156729941022039</cx:pt>
          <cx:pt idx="18888">11.978111292894262</cx:pt>
          <cx:pt idx="18889">10.574315507577507</cx:pt>
          <cx:pt idx="18890">11.301035301539239</cx:pt>
          <cx:pt idx="18891">13.248151926599762</cx:pt>
          <cx:pt idx="18892">11.820424206997343</cx:pt>
          <cx:pt idx="18893">10.897022319231503</cx:pt>
          <cx:pt idx="18894">12.41365674316499</cx:pt>
          <cx:pt idx="18895">10.677939866196864</cx:pt>
          <cx:pt idx="18896">13.888782258335111</cx:pt>
          <cx:pt idx="18897">13.177137620034328</cx:pt>
          <cx:pt idx="18898">10.407541104911498</cx:pt>
          <cx:pt idx="18899">13.758255708710989</cx:pt>
          <cx:pt idx="18900">11.826164017495579</cx:pt>
          <cx:pt idx="18901">8.6791209589451537</cx:pt>
          <cx:pt idx="18902">12.827598674137997</cx:pt>
          <cx:pt idx="18903">9.8216052504926736</cx:pt>
          <cx:pt idx="18904">13.587337466299342</cx:pt>
          <cx:pt idx="18905">11.959947765771421</cx:pt>
          <cx:pt idx="18906">12.535405593795689</cx:pt>
          <cx:pt idx="18907">15.500200161511684</cx:pt>
          <cx:pt idx="18908">15.513736503046859</cx:pt>
          <cx:pt idx="18909">13.294128357843423</cx:pt>
          <cx:pt idx="18910">10.948170107377601</cx:pt>
          <cx:pt idx="18911">11.609721397100291</cx:pt>
          <cx:pt idx="18912">13.525639508269926</cx:pt>
          <cx:pt idx="18913">11.717064474420161</cx:pt>
          <cx:pt idx="18914">13.874879440621537</cx:pt>
          <cx:pt idx="18915">11.964300458377281</cx:pt>
          <cx:pt idx="18916">11.529724101912025</cx:pt>
          <cx:pt idx="18917">12.995639529732989</cx:pt>
          <cx:pt idx="18918">14.191390753791207</cx:pt>
          <cx:pt idx="18919">11.82154018414556</cx:pt>
          <cx:pt idx="18920">11.884017635085922</cx:pt>
          <cx:pt idx="18921">10.853041841710276</cx:pt>
          <cx:pt idx="18922">11.135391286622848</cx:pt>
          <cx:pt idx="18923">15.091458743628431</cx:pt>
          <cx:pt idx="18924">12.013637519883105</cx:pt>
          <cx:pt idx="18925">11.43036192847218</cx:pt>
          <cx:pt idx="18926">12.062445168290848</cx:pt>
          <cx:pt idx="18927">11.661116503495476</cx:pt>
          <cx:pt idx="18928">11.133831464018311</cx:pt>
          <cx:pt idx="18929">10.566629621708566</cx:pt>
          <cx:pt idx="18930">15.936664328114386</cx:pt>
          <cx:pt idx="18931">12.336455632137579</cx:pt>
          <cx:pt idx="18932">13.785979309091173</cx:pt>
          <cx:pt idx="18933">12.594375562138083</cx:pt>
          <cx:pt idx="18934">10.958588530456055</cx:pt>
          <cx:pt idx="18935">12.463045183046326</cx:pt>
          <cx:pt idx="18936">14.275183740524563</cx:pt>
          <cx:pt idx="18937">13.715588404697648</cx:pt>
          <cx:pt idx="18938">11.386060715871986</cx:pt>
          <cx:pt idx="18939">11.786515842803549</cx:pt>
          <cx:pt idx="18940">14.777991424536397</cx:pt>
          <cx:pt idx="18941">12.741270581169928</cx:pt>
          <cx:pt idx="18942">13.763273031946403</cx:pt>
          <cx:pt idx="18943">11.500774780408221</cx:pt>
          <cx:pt idx="18944">12.332666772510255</cx:pt>
          <cx:pt idx="18945">9.6017158120119497</cx:pt>
          <cx:pt idx="18946">12.445855743166934</cx:pt>
          <cx:pt idx="18947">11.050700104825099</cx:pt>
          <cx:pt idx="18948">11.61109113158755</cx:pt>
          <cx:pt idx="18949">10.820919058898559</cx:pt>
          <cx:pt idx="18950">13.878688217784717</cx:pt>
          <cx:pt idx="18951">12.218298747726056</cx:pt>
          <cx:pt idx="18952">16.281621504358789</cx:pt>
          <cx:pt idx="18953">14.86677560764546</cx:pt>
          <cx:pt idx="18954">11.629317756215459</cx:pt>
          <cx:pt idx="18955">13.166501350211261</cx:pt>
          <cx:pt idx="18956">15.009483905451084</cx:pt>
          <cx:pt idx="18957">13.128730540979907</cx:pt>
          <cx:pt idx="18958">11.752712242645291</cx:pt>
          <cx:pt idx="18959">11.130383265274974</cx:pt>
          <cx:pt idx="18960">13.956519847218626</cx:pt>
          <cx:pt idx="18961">14.408702344482709</cx:pt>
          <cx:pt idx="18962">12.492693187676348</cx:pt>
          <cx:pt idx="18963">13.313105736185042</cx:pt>
          <cx:pt idx="18964">13.496046856347839</cx:pt>
          <cx:pt idx="18965">12.763146797062383</cx:pt>
          <cx:pt idx="18966">14.228576345496887</cx:pt>
          <cx:pt idx="18967">11.549777769582555</cx:pt>
          <cx:pt idx="18968">12.31025848840874</cx:pt>
          <cx:pt idx="18969">13.062050198477403</cx:pt>
          <cx:pt idx="18970">14.65660863405852</cx:pt>
          <cx:pt idx="18971">13.564995675825282</cx:pt>
          <cx:pt idx="18972">10.761077407338655</cx:pt>
          <cx:pt idx="18973">13.973568715380514</cx:pt>
          <cx:pt idx="18974">12.684644323852481</cx:pt>
          <cx:pt idx="18975">12.130105946273721</cx:pt>
          <cx:pt idx="18976">12.618613546949426</cx:pt>
          <cx:pt idx="18977">11.40531000667726</cx:pt>
          <cx:pt idx="18978">10.960604302239368</cx:pt>
          <cx:pt idx="18979">13.325482324596576</cx:pt>
          <cx:pt idx="18980">11.394450447846179</cx:pt>
          <cx:pt idx="18981">12.683284741392756</cx:pt>
          <cx:pt idx="18982">12.279877196144911</cx:pt>
          <cx:pt idx="18983">8.6277561946368611</cx:pt>
          <cx:pt idx="18984">14.2250929257733</cx:pt>
          <cx:pt idx="18985">12.809559553176427</cx:pt>
          <cx:pt idx="18986">12.591588617067961</cx:pt>
          <cx:pt idx="18987">12.21244938602652</cx:pt>
          <cx:pt idx="18988">12.306949753461829</cx:pt>
          <cx:pt idx="18989">12.219187460689755</cx:pt>
          <cx:pt idx="18990">11.419126919112761</cx:pt>
          <cx:pt idx="18991">10.57717511937954</cx:pt>
          <cx:pt idx="18992">13.527693234358599</cx:pt>
          <cx:pt idx="18993">9.0357576613744417</cx:pt>
          <cx:pt idx="18994">11.544297685691765</cx:pt>
          <cx:pt idx="18995">10.909916454042987</cx:pt>
          <cx:pt idx="18996">13.170220078137772</cx:pt>
          <cx:pt idx="18997">11.825147162713062</cx:pt>
          <cx:pt idx="18998">15.293520670576219</cx:pt>
          <cx:pt idx="18999">15.008592129003786</cx:pt>
          <cx:pt idx="19000">9.8489567490411538</cx:pt>
          <cx:pt idx="19001">14.819292035648203</cx:pt>
          <cx:pt idx="19002">13.919523515456028</cx:pt>
          <cx:pt idx="19003">12.160741883355556</cx:pt>
          <cx:pt idx="19004">11.428372787294297</cx:pt>
          <cx:pt idx="19005">12.440313664989963</cx:pt>
          <cx:pt idx="19006">11.599117217338105</cx:pt>
          <cx:pt idx="19007">10.077480059864824</cx:pt>
          <cx:pt idx="19008">11.12402905625099</cx:pt>
          <cx:pt idx="19009">12.529458434420604</cx:pt>
          <cx:pt idx="19010">14.482856734145091</cx:pt>
          <cx:pt idx="19011">14.18375094761827</cx:pt>
          <cx:pt idx="19012">13.388889806042915</cx:pt>
          <cx:pt idx="19013">12.595572812042144</cx:pt>
          <cx:pt idx="19014">14.015005461106478</cx:pt>
          <cx:pt idx="19015">9.8161541810868638</cx:pt>
          <cx:pt idx="19016">11.631085028889975</cx:pt>
          <cx:pt idx="19017">13.112573206404964</cx:pt>
          <cx:pt idx="19018">13.094815971521667</cx:pt>
          <cx:pt idx="19019">14.562481581845939</cx:pt>
          <cx:pt idx="19020">8.8482264750478983</cx:pt>
          <cx:pt idx="19021">10.272683258004863</cx:pt>
          <cx:pt idx="19022">13.465190957260656</cx:pt>
          <cx:pt idx="19023">13.258650024743629</cx:pt>
          <cx:pt idx="19024">10.972695545160352</cx:pt>
          <cx:pt idx="19025">11.22333181761635</cx:pt>
          <cx:pt idx="19026">14.118635302246295</cx:pt>
          <cx:pt idx="19027">13.36963547833582</cx:pt>
          <cx:pt idx="19028">13.926075733272706</cx:pt>
          <cx:pt idx="19029">10.887210991757152</cx:pt>
          <cx:pt idx="19030">12.879191724605542</cx:pt>
          <cx:pt idx="19031">12.199078037697832</cx:pt>
          <cx:pt idx="19032">11.220530559931813</cx:pt>
          <cx:pt idx="19033">13.923973861770058</cx:pt>
          <cx:pt idx="19034">10.596291309251358</cx:pt>
          <cx:pt idx="19035">13.971573824837089</cx:pt>
          <cx:pt idx="19036">9.1717624229849744</cx:pt>
          <cx:pt idx="19037">11.409856044662797</cx:pt>
          <cx:pt idx="19038">11.048504439703883</cx:pt>
          <cx:pt idx="19039">13.332182461707747</cx:pt>
          <cx:pt idx="19040">12.185714893136289</cx:pt>
          <cx:pt idx="19041">11.544601546585151</cx:pt>
          <cx:pt idx="19042">10.515876469579478</cx:pt>
          <cx:pt idx="19043">12.527960957257161</cx:pt>
          <cx:pt idx="19044">13.614744453347882</cx:pt>
          <cx:pt idx="19045">12.518294876168413</cx:pt>
          <cx:pt idx="19046">12.678620302611474</cx:pt>
          <cx:pt idx="19047">12.245188816237178</cx:pt>
          <cx:pt idx="19048">11.959364201245846</cx:pt>
          <cx:pt idx="19049">10.980207347769923</cx:pt>
          <cx:pt idx="19050">11.620424956485182</cx:pt>
          <cx:pt idx="19051">15.756800572950818</cx:pt>
          <cx:pt idx="19052">12.884272172362371</cx:pt>
          <cx:pt idx="19053">14.75837552061058</cx:pt>
          <cx:pt idx="19054">14.481167151294917</cx:pt>
          <cx:pt idx="19055">12.785537291219216</cx:pt>
          <cx:pt idx="19056">11.653216529094918</cx:pt>
          <cx:pt idx="19057">14.565668561458931</cx:pt>
          <cx:pt idx="19058">13.288712459648192</cx:pt>
          <cx:pt idx="19059">15.169405286632612</cx:pt>
          <cx:pt idx="19060">10.308352171284023</cx:pt>
          <cx:pt idx="19061">11.954581992294775</cx:pt>
          <cx:pt idx="19062">11.510658836187485</cx:pt>
          <cx:pt idx="19063">13.473471288421333</cx:pt>
          <cx:pt idx="19064">10.629384523253648</cx:pt>
          <cx:pt idx="19065">11.003173437465913</cx:pt>
          <cx:pt idx="19066">12.8560464484707</cx:pt>
          <cx:pt idx="19067">11.131180057935314</cx:pt>
          <cx:pt idx="19068">11.268560059402363</cx:pt>
          <cx:pt idx="19069">13.320676323214284</cx:pt>
          <cx:pt idx="19070">12.487223426428891</cx:pt>
          <cx:pt idx="19071">13.36982998106064</cx:pt>
          <cx:pt idx="19072">15.335664368570095</cx:pt>
          <cx:pt idx="19073">10.203714767440427</cx:pt>
          <cx:pt idx="19074">13.409329946659813</cx:pt>
          <cx:pt idx="19075">11.469454224244647</cx:pt>
          <cx:pt idx="19076">10.923616352983354</cx:pt>
          <cx:pt idx="19077">10.762686026349627</cx:pt>
          <cx:pt idx="19078">12.115636356127007</cx:pt>
          <cx:pt idx="19079">11.769772343869526</cx:pt>
          <cx:pt idx="19080">14.090598830262653</cx:pt>
          <cx:pt idx="19081">13.490919141147428</cx:pt>
          <cx:pt idx="19082">12.152115060933381</cx:pt>
          <cx:pt idx="19083">12.08210637601154</cx:pt>
          <cx:pt idx="19084">13.986669308037049</cx:pt>
          <cx:pt idx="19085">8.3900375471562505</cx:pt>
          <cx:pt idx="19086">13.420442667493445</cx:pt>
          <cx:pt idx="19087">15.097540143765693</cx:pt>
          <cx:pt idx="19088">12.620308582204178</cx:pt>
          <cx:pt idx="19089">12.477905059011475</cx:pt>
          <cx:pt idx="19090">10.80786872971783</cx:pt>
          <cx:pt idx="19091">13.563526665218072</cx:pt>
          <cx:pt idx="19092">12.847900647426355</cx:pt>
          <cx:pt idx="19093">10.061775820934084</cx:pt>
          <cx:pt idx="19094">11.806927973629765</cx:pt>
          <cx:pt idx="19095">12.691350026281947</cx:pt>
          <cx:pt idx="19096">11.741623496178775</cx:pt>
          <cx:pt idx="19097">11.192021024632837</cx:pt>
          <cx:pt idx="19098">10.843819833529343</cx:pt>
          <cx:pt idx="19099">12.69846617750787</cx:pt>
          <cx:pt idx="19100">11.581440261097638</cx:pt>
          <cx:pt idx="19101">11.559483662374605</cx:pt>
          <cx:pt idx="19102">12.480078779374702</cx:pt>
          <cx:pt idx="19103">12.059017084261706</cx:pt>
          <cx:pt idx="19104">12.913863695885022</cx:pt>
          <cx:pt idx="19105">14.184229615297715</cx:pt>
          <cx:pt idx="19106">11.835857194495139</cx:pt>
          <cx:pt idx="19107">10.242021039645728</cx:pt>
          <cx:pt idx="19108">11.418467845960095</cx:pt>
          <cx:pt idx="19109">15.588328070690771</cx:pt>
          <cx:pt idx="19110">14.028160304681666</cx:pt>
          <cx:pt idx="19111">14.636245040304784</cx:pt>
          <cx:pt idx="19112">12.196941953497122</cx:pt>
          <cx:pt idx="19113">13.736327313823683</cx:pt>
          <cx:pt idx="19114">13.967558893085556</cx:pt>
          <cx:pt idx="19115">14.893274452194881</cx:pt>
          <cx:pt idx="19116">14.113790101877576</cx:pt>
          <cx:pt idx="19117">12.474477976372429</cx:pt>
          <cx:pt idx="19118">14.345605328311169</cx:pt>
          <cx:pt idx="19119">10.799004178412018</cx:pt>
          <cx:pt idx="19120">13.576606248099351</cx:pt>
          <cx:pt idx="19121">13.493662857087582</cx:pt>
          <cx:pt idx="19122">11.555466938673725</cx:pt>
          <cx:pt idx="19123">15.139688630363191</cx:pt>
          <cx:pt idx="19124">15.145383749180613</cx:pt>
          <cx:pt idx="19125">11.219381424075765</cx:pt>
          <cx:pt idx="19126">11.035862261555046</cx:pt>
          <cx:pt idx="19127">10.836670682242001</cx:pt>
          <cx:pt idx="19128">10.465556221371425</cx:pt>
          <cx:pt idx="19129">13.885743689080691</cx:pt>
          <cx:pt idx="19130">12.906115068620073</cx:pt>
          <cx:pt idx="19131">12.74834188993748</cx:pt>
          <cx:pt idx="19132">13.366178963201222</cx:pt>
          <cx:pt idx="19133">12.377006900404899</cx:pt>
          <cx:pt idx="19134">12.534777022665551</cx:pt>
          <cx:pt idx="19135">10.909316052208345</cx:pt>
          <cx:pt idx="19136">9.2037678946067274</cx:pt>
          <cx:pt idx="19137">13.290336185577523</cx:pt>
          <cx:pt idx="19138">12.158143066347835</cx:pt>
          <cx:pt idx="19139">14.415475958725386</cx:pt>
          <cx:pt idx="19140">12.949010944309721</cx:pt>
          <cx:pt idx="19141">15.645529093686044</cx:pt>
          <cx:pt idx="19142">11.921009265311</cx:pt>
          <cx:pt idx="19143">13.236056605588082</cx:pt>
          <cx:pt idx="19144">12.090036722199818</cx:pt>
          <cx:pt idx="19145">10.336653702545922</cx:pt>
          <cx:pt idx="19146">12.250657514337258</cx:pt>
          <cx:pt idx="19147">10.052878642511468</cx:pt>
          <cx:pt idx="19148">10.454074273845736</cx:pt>
          <cx:pt idx="19149">12.03073303035152</cx:pt>
          <cx:pt idx="19150">13.416149199864449</cx:pt>
          <cx:pt idx="19151">13.201811940274842</cx:pt>
          <cx:pt idx="19152">12.434950720012116</cx:pt>
          <cx:pt idx="19153">11.553060569932873</cx:pt>
          <cx:pt idx="19154">12.507931326308194</cx:pt>
          <cx:pt idx="19155">12.026439330326049</cx:pt>
          <cx:pt idx="19156">11.281925048076179</cx:pt>
          <cx:pt idx="19157">13.434336393342834</cx:pt>
          <cx:pt idx="19158">12.468619391854482</cx:pt>
          <cx:pt idx="19159">12.06376093790886</cx:pt>
          <cx:pt idx="19160">14.450785988531829</cx:pt>
          <cx:pt idx="19161">15.524480591803091</cx:pt>
          <cx:pt idx="19162">12.527871126451364</cx:pt>
          <cx:pt idx="19163">13.366520444108939</cx:pt>
          <cx:pt idx="19164">12.366016534704999</cx:pt>
          <cx:pt idx="19165">11.336878380744405</cx:pt>
          <cx:pt idx="19166">12.025684630304271</cx:pt>
          <cx:pt idx="19167">11.227855049228006</cx:pt>
          <cx:pt idx="19168">11.637966026620662</cx:pt>
          <cx:pt idx="19169">14.701577349347431</cx:pt>
          <cx:pt idx="19170">11.645202602863471</cx:pt>
          <cx:pt idx="19171">13.124910392151476</cx:pt>
          <cx:pt idx="19172">12.536422286067793</cx:pt>
          <cx:pt idx="19173">14.254954282218678</cx:pt>
          <cx:pt idx="19174">13.529165279385429</cx:pt>
          <cx:pt idx="19175">13.502403237542504</cx:pt>
          <cx:pt idx="19176">13.683310222609684</cx:pt>
          <cx:pt idx="19177">12.384408723511362</cx:pt>
          <cx:pt idx="19178">11.468054738364454</cx:pt>
          <cx:pt idx="19179">14.227320471154741</cx:pt>
          <cx:pt idx="19180">9.9610106694718343</cx:pt>
          <cx:pt idx="19181">12.692850941418104</cx:pt>
          <cx:pt idx="19182">13.755194367620843</cx:pt>
          <cx:pt idx="19183">13.59126675063774</cx:pt>
          <cx:pt idx="19184">13.324091319013137</cx:pt>
          <cx:pt idx="19185">12.761291198278823</cx:pt>
          <cx:pt idx="19186">12.446738799527511</cx:pt>
          <cx:pt idx="19187">10.907859554258739</cx:pt>
          <cx:pt idx="19188">11.905655277254239</cx:pt>
          <cx:pt idx="19189">10.528314704474711</cx:pt>
          <cx:pt idx="19190">9.0707826972708361</cx:pt>
          <cx:pt idx="19191">10.722254475819286</cx:pt>
          <cx:pt idx="19192">12.26088611774407</cx:pt>
          <cx:pt idx="19193">13.080213009488924</cx:pt>
          <cx:pt idx="19194">14.332301350817424</cx:pt>
          <cx:pt idx="19195">13.961759076718014</cx:pt>
          <cx:pt idx="19196">13.999418566963936</cx:pt>
          <cx:pt idx="19197">11.685133182970121</cx:pt>
          <cx:pt idx="19198">11.537416512503034</cx:pt>
          <cx:pt idx="19199">11.311541283548534</cx:pt>
          <cx:pt idx="19200">13.350366009936351</cx:pt>
          <cx:pt idx="19201">13.440397821531189</cx:pt>
          <cx:pt idx="19202">10.25195716133571</cx:pt>
          <cx:pt idx="19203">8.7385904570400985</cx:pt>
          <cx:pt idx="19204">11.470324859360581</cx:pt>
          <cx:pt idx="19205">11.333419166083891</cx:pt>
          <cx:pt idx="19206">12.588774431022971</cx:pt>
          <cx:pt idx="19207">12.367504147120297</cx:pt>
          <cx:pt idx="19208">12.12252706721833</cx:pt>
          <cx:pt idx="19209">9.700945130528126</cx:pt>
          <cx:pt idx="19210">12.824336720317254</cx:pt>
          <cx:pt idx="19211">13.8443495894733</cx:pt>
          <cx:pt idx="19212">12.774905978149521</cx:pt>
          <cx:pt idx="19213">11.353985634532087</cx:pt>
          <cx:pt idx="19214">12.944448457159785</cx:pt>
          <cx:pt idx="19215">13.464529127284941</cx:pt>
          <cx:pt idx="19216">11.1957051691828</cx:pt>
          <cx:pt idx="19217">10.611894819156491</cx:pt>
          <cx:pt idx="19218">12.702998437584077</cx:pt>
          <cx:pt idx="19219">10.718759616211885</cx:pt>
          <cx:pt idx="19220">11.631432230588947</cx:pt>
          <cx:pt idx="19221">16.25391294452508</cx:pt>
          <cx:pt idx="19222">13.313090491544953</cx:pt>
          <cx:pt idx="19223">11.21375007372685</cx:pt>
          <cx:pt idx="19224">12.054728292871934</cx:pt>
          <cx:pt idx="19225">9.8264920632452597</cx:pt>
          <cx:pt idx="19226">11.662953184458202</cx:pt>
          <cx:pt idx="19227">12.363415092480151</cx:pt>
          <cx:pt idx="19228">14.469668879663196</cx:pt>
          <cx:pt idx="19229">13.455640160054795</cx:pt>
          <cx:pt idx="19230">12.158989048203415</cx:pt>
          <cx:pt idx="19231">13.531880451515299</cx:pt>
          <cx:pt idx="19232">12.538372508222515</cx:pt>
          <cx:pt idx="19233">11.911621455786637</cx:pt>
          <cx:pt idx="19234">12.181282044973688</cx:pt>
          <cx:pt idx="19235">12.705216956146115</cx:pt>
          <cx:pt idx="19236">12.015613388320496</cx:pt>
          <cx:pt idx="19237">14.34548136421297</cx:pt>
          <cx:pt idx="19238">13.240788025947326</cx:pt>
          <cx:pt idx="19239">12.721875953503574</cx:pt>
          <cx:pt idx="19240">11.748816161825868</cx:pt>
          <cx:pt idx="19241">10.166699208487362</cx:pt>
          <cx:pt idx="19242">13.650875495067957</cx:pt>
          <cx:pt idx="19243">11.034949059722246</cx:pt>
          <cx:pt idx="19244">11.088194624481364</cx:pt>
          <cx:pt idx="19245">10.667052049922718</cx:pt>
          <cx:pt idx="19246">13.455033120862593</cx:pt>
          <cx:pt idx="19247">12.112964630923649</cx:pt>
          <cx:pt idx="19248">12.753615877034813</cx:pt>
          <cx:pt idx="19249">12.218346384602762</cx:pt>
          <cx:pt idx="19250">13.208314775955676</cx:pt>
          <cx:pt idx="19251">12.935586976771535</cx:pt>
          <cx:pt idx="19252">11.2881343989258</cx:pt>
          <cx:pt idx="19253">14.908468569778156</cx:pt>
          <cx:pt idx="19254">13.619168705041785</cx:pt>
          <cx:pt idx="19255">12.358065297070768</cx:pt>
          <cx:pt idx="19256">10.417848667316184</cx:pt>
          <cx:pt idx="19257">11.617355618318426</cx:pt>
          <cx:pt idx="19258">14.060821022403866</cx:pt>
          <cx:pt idx="19259">12.058355645193268</cx:pt>
          <cx:pt idx="19260">12.370455579819334</cx:pt>
          <cx:pt idx="19261">9.7723331782977283</cx:pt>
          <cx:pt idx="19262">13.176835221983135</cx:pt>
          <cx:pt idx="19263">10.362357595941738</cx:pt>
          <cx:pt idx="19264">14.875786761731824</cx:pt>
          <cx:pt idx="19265">10.878348278162738</cx:pt>
          <cx:pt idx="19266">11.158716409893271</cx:pt>
          <cx:pt idx="19267">11.133996265479167</cx:pt>
          <cx:pt idx="19268">12.686829318469995</cx:pt>
          <cx:pt idx="19269">12.961667933519891</cx:pt>
          <cx:pt idx="19270">12.531538242366667</cx:pt>
          <cx:pt idx="19271">11.719575812546017</cx:pt>
          <cx:pt idx="19272">10.662122069112748</cx:pt>
          <cx:pt idx="19273">15.576440103857895</cx:pt>
          <cx:pt idx="19274">13.171773136548282</cx:pt>
          <cx:pt idx="19275">11.644293008879915</cx:pt>
          <cx:pt idx="19276">12.03371331175682</cx:pt>
          <cx:pt idx="19277">12.293993400507075</cx:pt>
          <cx:pt idx="19278">10.155501487469378</cx:pt>
          <cx:pt idx="19279">11.40486511932637</cx:pt>
          <cx:pt idx="19280">11.649780025560506</cx:pt>
          <cx:pt idx="19281">11.293535261602102</cx:pt>
          <cx:pt idx="19282">12.340821178980345</cx:pt>
          <cx:pt idx="19283">11.869486790386921</cx:pt>
          <cx:pt idx="19284">11.514584572051062</cx:pt>
          <cx:pt idx="19285">13.21917415140887</cx:pt>
          <cx:pt idx="19286">12.219860525158367</cx:pt>
          <cx:pt idx="19287">11.557241198923833</cx:pt>
          <cx:pt idx="19288">12.823007457930654</cx:pt>
          <cx:pt idx="19289">11.646587551464757</cx:pt>
          <cx:pt idx="19290">10.771053693797363</cx:pt>
          <cx:pt idx="19291">11.925446818246691</cx:pt>
          <cx:pt idx="19292">13.30669380451433</cx:pt>
          <cx:pt idx="19293">10.923829540386835</cx:pt>
          <cx:pt idx="19294">13.352866023824765</cx:pt>
          <cx:pt idx="19295">11.276141078595002</cx:pt>
          <cx:pt idx="19296">12.886932138454895</cx:pt>
          <cx:pt idx="19297">10.917635282671249</cx:pt>
          <cx:pt idx="19298">13.695643789566599</cx:pt>
          <cx:pt idx="19299">11.837143525999087</cx:pt>
          <cx:pt idx="19300">14.302266402396839</cx:pt>
          <cx:pt idx="19301">10.752553729996267</cx:pt>
          <cx:pt idx="19302">12.636019322240406</cx:pt>
          <cx:pt idx="19303">9.6834849893097719</cx:pt>
          <cx:pt idx="19304">10.958852096589863</cx:pt>
          <cx:pt idx="19305">11.274791351182865</cx:pt>
          <cx:pt idx="19306">13.234567425262847</cx:pt>
          <cx:pt idx="19307">15.009072161358798</cx:pt>
          <cx:pt idx="19308">12.163627237660082</cx:pt>
          <cx:pt idx="19309">14.207817056320742</cx:pt>
          <cx:pt idx="19310">11.880695694658421</cx:pt>
          <cx:pt idx="19311">11.250722239726125</cx:pt>
          <cx:pt idx="19312">10.89041252307878</cx:pt>
          <cx:pt idx="19313">9.2808735461556449</cx:pt>
          <cx:pt idx="19314">12.903515398372337</cx:pt>
          <cx:pt idx="19315">13.992290160828956</cx:pt>
          <cx:pt idx="19316">10.571462455917613</cx:pt>
          <cx:pt idx="19317">13.136601597722635</cx:pt>
          <cx:pt idx="19318">11.255037550117406</cx:pt>
          <cx:pt idx="19319">12.419491120978664</cx:pt>
          <cx:pt idx="19320">11.085327966617564</cx:pt>
          <cx:pt idx="19321">8.5970250359026501</cx:pt>
          <cx:pt idx="19322">9.6384500129370902</cx:pt>
          <cx:pt idx="19323">13.340250726959162</cx:pt>
          <cx:pt idx="19324">12.711160912766042</cx:pt>
          <cx:pt idx="19325">11.622621950522159</cx:pt>
          <cx:pt idx="19326">11.779578331647524</cx:pt>
          <cx:pt idx="19327">11.535236166123358</cx:pt>
          <cx:pt idx="19328">11.858914776255512</cx:pt>
          <cx:pt idx="19329">13.921897131779772</cx:pt>
          <cx:pt idx="19330">14.347586102332238</cx:pt>
          <cx:pt idx="19331">10.73059972251685</cx:pt>
          <cx:pt idx="19332">11.40000114895826</cx:pt>
          <cx:pt idx="19333">10.647701073803253</cx:pt>
          <cx:pt idx="19334">13.534702959327133</cx:pt>
          <cx:pt idx="19335">12.996148434308243</cx:pt>
          <cx:pt idx="19336">12.636539334715467</cx:pt>
          <cx:pt idx="19337">14.264365422490014</cx:pt>
          <cx:pt idx="19338">15.213097148350055</cx:pt>
          <cx:pt idx="19339">11.582320863930429</cx:pt>
          <cx:pt idx="19340">14.033866868276172</cx:pt>
          <cx:pt idx="19341">12.90052764980377</cx:pt>
          <cx:pt idx="19342">14.383095500273356</cx:pt>
          <cx:pt idx="19343">12.624718816446773</cx:pt>
          <cx:pt idx="19344">13.01262592813899</cx:pt>
          <cx:pt idx="19345">12.843192489295417</cx:pt>
          <cx:pt idx="19346">12.740031320896694</cx:pt>
          <cx:pt idx="19347">12.577125597933081</cx:pt>
          <cx:pt idx="19348">10.854788269469411</cx:pt>
          <cx:pt idx="19349">13.642267050295905</cx:pt>
          <cx:pt idx="19350">11.115292891082509</cx:pt>
          <cx:pt idx="19351">12.697834025348136</cx:pt>
          <cx:pt idx="19352">10.970827450859952</cx:pt>
          <cx:pt idx="19353">11.176594298368304</cx:pt>
          <cx:pt idx="19354">13.672914124309266</cx:pt>
          <cx:pt idx="19355">11.955277249068203</cx:pt>
          <cx:pt idx="19356">12.532725107787563</cx:pt>
          <cx:pt idx="19357">14.635123415853348</cx:pt>
          <cx:pt idx="19358">12.222494242266958</cx:pt>
          <cx:pt idx="19359">11.33044935737748</cx:pt>
          <cx:pt idx="19360">13.61600610930007</cx:pt>
          <cx:pt idx="19361">12.537060447142327</cx:pt>
          <cx:pt idx="19362">13.134771585826046</cx:pt>
          <cx:pt idx="19363">8.8564198976711328</cx:pt>
          <cx:pt idx="19364">10.959047424595726</cx:pt>
          <cx:pt idx="19365">11.656985776171584</cx:pt>
          <cx:pt idx="19366">12.970510764433905</cx:pt>
          <cx:pt idx="19367">13.672714259371341</cx:pt>
          <cx:pt idx="19368">15.560069345853192</cx:pt>
          <cx:pt idx="19369">10.922336252686936</cx:pt>
          <cx:pt idx="19370">13.11363665247946</cx:pt>
          <cx:pt idx="19371">10.773163953988867</cx:pt>
          <cx:pt idx="19372">10.159209501321513</cx:pt>
          <cx:pt idx="19373">10.224663589516847</cx:pt>
          <cx:pt idx="19374">16.549168331390252</cx:pt>
          <cx:pt idx="19375">12.605191777390901</cx:pt>
          <cx:pt idx="19376">12.074204738704282</cx:pt>
          <cx:pt idx="19377">12.248275517518087</cx:pt>
          <cx:pt idx="19378">12.729967161458024</cx:pt>
          <cx:pt idx="19379">9.3055079024593628</cx:pt>
          <cx:pt idx="19380">12.300490374125463</cx:pt>
          <cx:pt idx="19381">12.086118617622967</cx:pt>
          <cx:pt idx="19382">12.133587670308348</cx:pt>
          <cx:pt idx="19383">11.295123049935187</cx:pt>
          <cx:pt idx="19384">13.292296891514317</cx:pt>
          <cx:pt idx="19385">9.3296577996561414</cx:pt>
          <cx:pt idx="19386">12.19748218519946</cx:pt>
          <cx:pt idx="19387">14.671660373987415</cx:pt>
          <cx:pt idx="19388">11.722859568926795</cx:pt>
          <cx:pt idx="19389">13.048461744760322</cx:pt>
          <cx:pt idx="19390">13.603546744555322</cx:pt>
          <cx:pt idx="19391">9.9360823785516654</cx:pt>
          <cx:pt idx="19392">13.28757036519518</cx:pt>
          <cx:pt idx="19393">14.433175851752036</cx:pt>
          <cx:pt idx="19394">11.710743465311458</cx:pt>
          <cx:pt idx="19395">11.37555959722301</cx:pt>
          <cx:pt idx="19396">13.102106794287563</cx:pt>
          <cx:pt idx="19397">14.1722026516466</cx:pt>
          <cx:pt idx="19398">11.356166449943352</cx:pt>
          <cx:pt idx="19399">13.880242721040229</cx:pt>
          <cx:pt idx="19400">11.819059800899836</cx:pt>
          <cx:pt idx="19401">11.123428613276968</cx:pt>
          <cx:pt idx="19402">12.568012401795103</cx:pt>
          <cx:pt idx="19403">16.748417341518351</cx:pt>
          <cx:pt idx="19404">13.251871435185764</cx:pt>
          <cx:pt idx="19405">12.337583683188447</cx:pt>
          <cx:pt idx="19406">13.621929683199065</cx:pt>
          <cx:pt idx="19407">10.696885180041882</cx:pt>
          <cx:pt idx="19408">12.180367397672429</cx:pt>
          <cx:pt idx="19409">12.97007324320804</cx:pt>
          <cx:pt idx="19410">12.190850388788288</cx:pt>
          <cx:pt idx="19411">10.938721565818616</cx:pt>
          <cx:pt idx="19412">15.304886980619113</cx:pt>
          <cx:pt idx="19413">12.179877987544202</cx:pt>
          <cx:pt idx="19414">13.832322935543797</cx:pt>
          <cx:pt idx="19415">11.5006619082457</cx:pt>
          <cx:pt idx="19416">9.4847579298423437</cx:pt>
          <cx:pt idx="19417">10.791410689042671</cx:pt>
          <cx:pt idx="19418">9.3417735112477569</cx:pt>
          <cx:pt idx="19419">8.2437638475661768</cx:pt>
          <cx:pt idx="19420">13.069273408518399</cx:pt>
          <cx:pt idx="19421">13.809766732253603</cx:pt>
          <cx:pt idx="19422">14.526204894994274</cx:pt>
          <cx:pt idx="19423">10.918128631756282</cx:pt>
          <cx:pt idx="19424">16.301600681926413</cx:pt>
          <cx:pt idx="19425">10.66541985551622</cx:pt>
          <cx:pt idx="19426">9.7284448129443994</cx:pt>
          <cx:pt idx="19427">14.145518279732446</cx:pt>
          <cx:pt idx="19428">13.39734126893236</cx:pt>
          <cx:pt idx="19429">9.210384356493563</cx:pt>
          <cx:pt idx="19430">10.40916233309906</cx:pt>
          <cx:pt idx="19431">12.210377449069689</cx:pt>
          <cx:pt idx="19432">10.332327574867369</cx:pt>
          <cx:pt idx="19433">12.296058879029447</cx:pt>
          <cx:pt idx="19434">10.56683615791964</cx:pt>
          <cx:pt idx="19435">11.470684784761128</cx:pt>
          <cx:pt idx="19436">10.000962004267651</cx:pt>
          <cx:pt idx="19437">11.388685051217479</cx:pt>
          <cx:pt idx="19438">11.899034429959721</cx:pt>
          <cx:pt idx="19439">10.772515258541652</cx:pt>
          <cx:pt idx="19440">12.253493326508266</cx:pt>
          <cx:pt idx="19441">12.439275438577125</cx:pt>
          <cx:pt idx="19442">16.705122558430052</cx:pt>
          <cx:pt idx="19443">10.561403183212173</cx:pt>
          <cx:pt idx="19444">12.987389202579939</cx:pt>
          <cx:pt idx="19445">13.468907512720934</cx:pt>
          <cx:pt idx="19446">13.699834820058324</cx:pt>
          <cx:pt idx="19447">12.804807910449874</cx:pt>
          <cx:pt idx="19448">15.496870128597296</cx:pt>
          <cx:pt idx="19449">11.93305425111236</cx:pt>
          <cx:pt idx="19450">14.203564283239102</cx:pt>
          <cx:pt idx="19451">11.771519664597653</cx:pt>
          <cx:pt idx="19452">12.231425676321724</cx:pt>
          <cx:pt idx="19453">12.89540326652293</cx:pt>
          <cx:pt idx="19454">10.193186672797403</cx:pt>
          <cx:pt idx="19455">13.875330373767513</cx:pt>
          <cx:pt idx="19456">14.008243753933632</cx:pt>
          <cx:pt idx="19457">12.726350754858787</cx:pt>
          <cx:pt idx="19458">13.085974124704128</cx:pt>
          <cx:pt idx="19459">11.184020069271758</cx:pt>
          <cx:pt idx="19460">11.850230467803728</cx:pt>
          <cx:pt idx="19461">14.134918207544775</cx:pt>
          <cx:pt idx="19462">9.2936318254162309</cx:pt>
          <cx:pt idx="19463">8.3752910423375919</cx:pt>
          <cx:pt idx="19464">9.855092837812963</cx:pt>
          <cx:pt idx="19465">7.5814075977094282</cx:pt>
          <cx:pt idx="19466">12.418687601561039</cx:pt>
          <cx:pt idx="19467">13.058586469836674</cx:pt>
          <cx:pt idx="19468">9.0462316219749201</cx:pt>
          <cx:pt idx="19469">11.287013797889992</cx:pt>
          <cx:pt idx="19470">10.99438133778645</cx:pt>
          <cx:pt idx="19471">11.263668375573431</cx:pt>
          <cx:pt idx="19472">13.593350954160325</cx:pt>
          <cx:pt idx="19473">15.156564683425401</cx:pt>
          <cx:pt idx="19474">12.728113093530219</cx:pt>
          <cx:pt idx="19475">11.883112861545866</cx:pt>
          <cx:pt idx="19476">13.175983414660585</cx:pt>
          <cx:pt idx="19477">12.452740651215684</cx:pt>
          <cx:pt idx="19478">16.630843279131188</cx:pt>
          <cx:pt idx="19479">12.810191040161152</cx:pt>
          <cx:pt idx="19480">10.308467139873889</cx:pt>
          <cx:pt idx="19481">13.037111929896618</cx:pt>
          <cx:pt idx="19482">11.606535109458166</cx:pt>
          <cx:pt idx="19483">12.832450734857666</cx:pt>
          <cx:pt idx="19484">14.695801169358459</cx:pt>
          <cx:pt idx="19485">12.317460884852334</cx:pt>
          <cx:pt idx="19486">9.6880561043938371</cx:pt>
          <cx:pt idx="19487">12.278170761264908</cx:pt>
          <cx:pt idx="19488">10.728152676742551</cx:pt>
          <cx:pt idx="19489">9.5969547220785074</cx:pt>
          <cx:pt idx="19490">13.195499841944198</cx:pt>
          <cx:pt idx="19491">10.645131920006701</cx:pt>
          <cx:pt idx="19492">13.466290114364215</cx:pt>
          <cx:pt idx="19493">11.856620268942251</cx:pt>
          <cx:pt idx="19494">13.524496542140611</cx:pt>
          <cx:pt idx="19495">8.831609597941215</cx:pt>
          <cx:pt idx="19496">13.720269555127237</cx:pt>
          <cx:pt idx="19497">11.943513587508951</cx:pt>
          <cx:pt idx="19498">11.749704939238397</cx:pt>
          <cx:pt idx="19499">13.322922035312073</cx:pt>
          <cx:pt idx="19500">14.41133916157697</cx:pt>
          <cx:pt idx="19501">12.105387582155405</cx:pt>
          <cx:pt idx="19502">8.8796766006758805</cx:pt>
          <cx:pt idx="19503">12.765010069523937</cx:pt>
          <cx:pt idx="19504">9.924280857769876</cx:pt>
          <cx:pt idx="19505">11.785889896811904</cx:pt>
          <cx:pt idx="19506">14.602457738728912</cx:pt>
          <cx:pt idx="19507">13.136242675173801</cx:pt>
          <cx:pt idx="19508">13.647496234403425</cx:pt>
          <cx:pt idx="19509">9.2124291100176769</cx:pt>
          <cx:pt idx="19510">13.511721829928225</cx:pt>
          <cx:pt idx="19511">14.591017475524714</cx:pt>
          <cx:pt idx="19512">14.462951357995419</cx:pt>
          <cx:pt idx="19513">12.094470252930613</cx:pt>
          <cx:pt idx="19514">10.740593493556521</cx:pt>
          <cx:pt idx="19515">12.470513678160392</cx:pt>
          <cx:pt idx="19516">9.6360820201290291</cx:pt>
          <cx:pt idx="19517">13.635121241033779</cx:pt>
          <cx:pt idx="19518">11.073667579286884</cx:pt>
          <cx:pt idx="19519">11.744406277050196</cx:pt>
          <cx:pt idx="19520">8.8374588127929439</cx:pt>
          <cx:pt idx="19521">12.696605139721315</cx:pt>
          <cx:pt idx="19522">13.649426385309548</cx:pt>
          <cx:pt idx="19523">12.075477686924954</cx:pt>
          <cx:pt idx="19524">10.842532484315104</cx:pt>
          <cx:pt idx="19525">11.096293138714</cx:pt>
          <cx:pt idx="19526">12.774405530340051</cx:pt>
          <cx:pt idx="19527">11.800702429708595</cx:pt>
          <cx:pt idx="19528">13.846360161262913</cx:pt>
          <cx:pt idx="19529">14.109870059051854</cx:pt>
          <cx:pt idx="19530">12.756950514022385</cx:pt>
          <cx:pt idx="19531">11.771177331594878</cx:pt>
          <cx:pt idx="19532">13.322089864564608</cx:pt>
          <cx:pt idx="19533">13.492902067087096</cx:pt>
          <cx:pt idx="19534">11.46830164145643</cx:pt>
          <cx:pt idx="19535">12.111691671287858</cx:pt>
          <cx:pt idx="19536">14.139002212734152</cx:pt>
          <cx:pt idx="19537">11.610798934682174</cx:pt>
          <cx:pt idx="19538">14.078510168520838</cx:pt>
          <cx:pt idx="19539">15.006595454577065</cx:pt>
          <cx:pt idx="19540">13.455230901150275</cx:pt>
          <cx:pt idx="19541">12.216712316923791</cx:pt>
          <cx:pt idx="19542">9.9809518712377017</cx:pt>
          <cx:pt idx="19543">13.419636267462947</cx:pt>
          <cx:pt idx="19544">12.389767814308957</cx:pt>
          <cx:pt idx="19545">10.734518023194363</cx:pt>
          <cx:pt idx="19546">10.278660628004577</cx:pt>
          <cx:pt idx="19547">12.505725565431741</cx:pt>
          <cx:pt idx="19548">9.5843031462418189</cx:pt>
          <cx:pt idx="19549">12.410822249755018</cx:pt>
          <cx:pt idx="19550">9.4049868589667298</cx:pt>
          <cx:pt idx="19551">13.153398302083195</cx:pt>
          <cx:pt idx="19552">14.98413349698591</cx:pt>
          <cx:pt idx="19553">12.081549047046183</cx:pt>
          <cx:pt idx="19554">13.62741389079464</cx:pt>
          <cx:pt idx="19555">13.249978628115569</cx:pt>
          <cx:pt idx="19556">11.741453081151993</cx:pt>
          <cx:pt idx="19557">12.484151063159645</cx:pt>
          <cx:pt idx="19558">10.14122949749159</cx:pt>
          <cx:pt idx="19559">12.404584235045951</cx:pt>
          <cx:pt idx="19560">13.069733472708743</cx:pt>
          <cx:pt idx="19561">11.717601846355857</cx:pt>
          <cx:pt idx="19562">13.186423107642074</cx:pt>
          <cx:pt idx="19563">10.626332579949391</cx:pt>
          <cx:pt idx="19564">16.700072301756943</cx:pt>
          <cx:pt idx="19565">9.729172766215461</cx:pt>
          <cx:pt idx="19566">17.912963415897607</cx:pt>
          <cx:pt idx="19567">11.496762999005332</cx:pt>
          <cx:pt idx="19568">13.710473662435247</cx:pt>
          <cx:pt idx="19569">10.231507923147724</cx:pt>
          <cx:pt idx="19570">12.833637991012186</cx:pt>
          <cx:pt idx="19571">13.219062849571392</cx:pt>
          <cx:pt idx="19572">14.23840440092526</cx:pt>
          <cx:pt idx="19573">15.114799933847415</cx:pt>
          <cx:pt idx="19574">11.423501077068497</cx:pt>
          <cx:pt idx="19575">13.823576124923598</cx:pt>
          <cx:pt idx="19576">12.852259201506117</cx:pt>
          <cx:pt idx="19577">10.871568930855375</cx:pt>
          <cx:pt idx="19578">12.392217649151334</cx:pt>
          <cx:pt idx="19579">11.272814016192463</cx:pt>
          <cx:pt idx="19580">15.019537430148651</cx:pt>
          <cx:pt idx="19581">14.322931933471423</cx:pt>
          <cx:pt idx="19582">15.615545967929769</cx:pt>
          <cx:pt idx="19583">11.998710733807341</cx:pt>
          <cx:pt idx="19584">14.364336303764151</cx:pt>
          <cx:pt idx="19585">10.677989166531431</cx:pt>
          <cx:pt idx="19586">12.234360907589663</cx:pt>
          <cx:pt idx="19587">13.017903068954627</cx:pt>
          <cx:pt idx="19588">11.433100235351599</cx:pt>
          <cx:pt idx="19589">11.071167826847605</cx:pt>
          <cx:pt idx="19590">12.593584527813116</cx:pt>
          <cx:pt idx="19591">14.865737406634109</cx:pt>
          <cx:pt idx="19592">11.558740467266537</cx:pt>
          <cx:pt idx="19593">11.51091848813868</cx:pt>
          <cx:pt idx="19594">12.627065179037631</cx:pt>
          <cx:pt idx="19595">13.32404129490258</cx:pt>
          <cx:pt idx="19596">10.949764459557347</cx:pt>
          <cx:pt idx="19597">12.661946551347164</cx:pt>
          <cx:pt idx="19598">11.816038184395321</cx:pt>
          <cx:pt idx="19599">13.184640544855194</cx:pt>
          <cx:pt idx="19600">12.963919465202729</cx:pt>
          <cx:pt idx="19601">11.756948262883308</cx:pt>
          <cx:pt idx="19602">15.688333918936909</cx:pt>
          <cx:pt idx="19603">14.439151140334788</cx:pt>
          <cx:pt idx="19604">15.222075885266429</cx:pt>
          <cx:pt idx="19605">11.711408712947231</cx:pt>
          <cx:pt idx="19606">12.941296694577218</cx:pt>
          <cx:pt idx="19607">14.324597974270334</cx:pt>
          <cx:pt idx="19608">11.464642706038092</cx:pt>
          <cx:pt idx="19609">13.910434925288797</cx:pt>
          <cx:pt idx="19610">13.325483471604443</cx:pt>
          <cx:pt idx="19611">12.540230208234066</cx:pt>
          <cx:pt idx="19612">11.044063979048778</cx:pt>
          <cx:pt idx="19613">13.675400720373757</cx:pt>
          <cx:pt idx="19614">14.125571381809518</cx:pt>
          <cx:pt idx="19615">14.644001837298267</cx:pt>
          <cx:pt idx="19616">11.672192404273378</cx:pt>
          <cx:pt idx="19617">11.339432124179435</cx:pt>
          <cx:pt idx="19618">13.764323650647819</cx:pt>
          <cx:pt idx="19619">11.457662169526175</cx:pt>
          <cx:pt idx="19620">9.2594114450495422</cx:pt>
          <cx:pt idx="19621">10.627344471908053</cx:pt>
          <cx:pt idx="19622">13.136779983322439</cx:pt>
          <cx:pt idx="19623">12.770803517824442</cx:pt>
          <cx:pt idx="19624">12.700679549192762</cx:pt>
          <cx:pt idx="19625">14.602330856922991</cx:pt>
          <cx:pt idx="19626">11.043633693371024</cx:pt>
          <cx:pt idx="19627">13.957552402238285</cx:pt>
          <cx:pt idx="19628">14.226253681610132</cx:pt>
          <cx:pt idx="19629">12.316047268906807</cx:pt>
          <cx:pt idx="19630">13.737132123864777</cx:pt>
          <cx:pt idx="19631">13.570330769724366</cx:pt>
          <cx:pt idx="19632">10.302253796280699</cx:pt>
          <cx:pt idx="19633">13.390649577870807</cx:pt>
          <cx:pt idx="19634">12.301341320242056</cx:pt>
          <cx:pt idx="19635">14.757796688031998</cx:pt>
          <cx:pt idx="19636">13.995672421986685</cx:pt>
          <cx:pt idx="19637">12.904812297544048</cx:pt>
          <cx:pt idx="19638">10.394202568588351</cx:pt>
          <cx:pt idx="19639">11.217779336333555</cx:pt>
          <cx:pt idx="19640">10.304937863169982</cx:pt>
          <cx:pt idx="19641">13.514770870354504</cx:pt>
          <cx:pt idx="19642">11.299726558371589</cx:pt>
          <cx:pt idx="19643">11.564350286021533</cx:pt>
          <cx:pt idx="19644">12.122864435459297</cx:pt>
          <cx:pt idx="19645">14.098830246880906</cx:pt>
          <cx:pt idx="19646">13.299344140711153</cx:pt>
          <cx:pt idx="19647">13.101962757041715</cx:pt>
          <cx:pt idx="19648">13.171453411578673</cx:pt>
          <cx:pt idx="19649">14.228831521201611</cx:pt>
          <cx:pt idx="19650">11.971415286239576</cx:pt>
          <cx:pt idx="19651">14.982476522418306</cx:pt>
          <cx:pt idx="19652">12.219523483441897</cx:pt>
          <cx:pt idx="19653">13.712886300099672</cx:pt>
          <cx:pt idx="19654">9.3554359781013847</cx:pt>
          <cx:pt idx="19655">13.341198533395701</cx:pt>
          <cx:pt idx="19656">10.480930589791798</cx:pt>
          <cx:pt idx="19657">10.743759254238418</cx:pt>
          <cx:pt idx="19658">12.812895195162149</cx:pt>
          <cx:pt idx="19659">11.734141684050341</cx:pt>
          <cx:pt idx="19660">10.178316165535055</cx:pt>
          <cx:pt idx="19661">11.726138261772764</cx:pt>
          <cx:pt idx="19662">9.9213799078493654</cx:pt>
          <cx:pt idx="19663">13.512586530999208</cx:pt>
          <cx:pt idx="19664">13.336756873270488</cx:pt>
          <cx:pt idx="19665">11.931045215848179</cx:pt>
          <cx:pt idx="19666">12.130662070807645</cx:pt>
          <cx:pt idx="19667">11.758466084130044</cx:pt>
          <cx:pt idx="19668">13.968238750188624</cx:pt>
          <cx:pt idx="19669">11.786720662254259</cx:pt>
          <cx:pt idx="19670">13.521125240944084</cx:pt>
          <cx:pt idx="19671">14.547675439151895</cx:pt>
          <cx:pt idx="19672">10.626900043345628</cx:pt>
          <cx:pt idx="19673">12.653112565503742</cx:pt>
          <cx:pt idx="19674">13.792746790800226</cx:pt>
          <cx:pt idx="19675">15.737490257871393</cx:pt>
          <cx:pt idx="19676">12.17060666739153</cx:pt>
          <cx:pt idx="19677">11.040012041820988</cx:pt>
          <cx:pt idx="19678">11.69550645426115</cx:pt>
          <cx:pt idx="19679">13.893620975921309</cx:pt>
          <cx:pt idx="19680">11.261345479622909</cx:pt>
          <cx:pt idx="19681">12.805616459265766</cx:pt>
          <cx:pt idx="19682">10.989641387921937</cx:pt>
          <cx:pt idx="19683">13.517886691025051</cx:pt>
          <cx:pt idx="19684">12.426847905821008</cx:pt>
          <cx:pt idx="19685">12.204424864677897</cx:pt>
          <cx:pt idx="19686">15.173130287800561</cx:pt>
          <cx:pt idx="19687">11.671348439343124</cx:pt>
          <cx:pt idx="19688">12.852400138769655</cx:pt>
          <cx:pt idx="19689">11.816406900325964</cx:pt>
          <cx:pt idx="19690">12.779010942995495</cx:pt>
          <cx:pt idx="19691">11.374102375886936</cx:pt>
          <cx:pt idx="19692">11.917750165365044</cx:pt>
          <cx:pt idx="19693">10.263464898580303</cx:pt>
          <cx:pt idx="19694">10.527501150285884</cx:pt>
          <cx:pt idx="19695">14.389053115589434</cx:pt>
          <cx:pt idx="19696">13.56511181672739</cx:pt>
          <cx:pt idx="19697">12.185305392402386</cx:pt>
          <cx:pt idx="19698">13.568146886034082</cx:pt>
          <cx:pt idx="19699">12.365538232074845</cx:pt>
          <cx:pt idx="19700">10.877630022331815</cx:pt>
          <cx:pt idx="19701">13.897978861925258</cx:pt>
          <cx:pt idx="19702">8.6621326417260036</cx:pt>
          <cx:pt idx="19703">12.777700324980616</cx:pt>
          <cx:pt idx="19704">15.745893628689597</cx:pt>
          <cx:pt idx="19705">11.819084128397842</cx:pt>
          <cx:pt idx="19706">13.858947235384711</cx:pt>
          <cx:pt idx="19707">11.74955357506817</cx:pt>
          <cx:pt idx="19708">11.290247787849648</cx:pt>
          <cx:pt idx="19709">11.496728485571888</cx:pt>
          <cx:pt idx="19710">11.105760051906632</cx:pt>
          <cx:pt idx="19711">8.2981306033459621</cx:pt>
          <cx:pt idx="19712">11.81509415735335</cx:pt>
          <cx:pt idx="19713">14.547794369687164</cx:pt>
          <cx:pt idx="19714">9.0226829701190105</cx:pt>
          <cx:pt idx="19715">13.092864321278787</cx:pt>
          <cx:pt idx="19716">11.587902969292859</cx:pt>
          <cx:pt idx="19717">12.300896125892466</cx:pt>
          <cx:pt idx="19718">10.076282924054361</cx:pt>
          <cx:pt idx="19719">11.21950833228407</cx:pt>
          <cx:pt idx="19720">12.989134998944548</cx:pt>
          <cx:pt idx="19721">11.563035213030407</cx:pt>
          <cx:pt idx="19722">13.881586509603393</cx:pt>
          <cx:pt idx="19723">12.192011666812432</cx:pt>
          <cx:pt idx="19724">11.000413726870015</cx:pt>
          <cx:pt idx="19725">11.544346194187955</cx:pt>
          <cx:pt idx="19726">10.868079397099123</cx:pt>
          <cx:pt idx="19727">11.302149773212481</cx:pt>
          <cx:pt idx="19728">11.488204777007645</cx:pt>
          <cx:pt idx="19729">12.329207823471121</cx:pt>
          <cx:pt idx="19730">10.190475253943678</cx:pt>
          <cx:pt idx="19731">13.964329396702261</cx:pt>
          <cx:pt idx="19732">13.229212458788959</cx:pt>
          <cx:pt idx="19733">13.76683296286396</cx:pt>
          <cx:pt idx="19734">11.358883095879301</cx:pt>
          <cx:pt idx="19735">15.101206265673504</cx:pt>
          <cx:pt idx="19736">11.98639924563772</cx:pt>
          <cx:pt idx="19737">10.58540600012625</cx:pt>
          <cx:pt idx="19738">12.691465926876401</cx:pt>
          <cx:pt idx="19739">12.833665894739141</cx:pt>
          <cx:pt idx="19740">13.435477317876042</cx:pt>
          <cx:pt idx="19741">14.410612110176304</cx:pt>
          <cx:pt idx="19742">12.794798361502316</cx:pt>
          <cx:pt idx="19743">11.373596959885592</cx:pt>
          <cx:pt idx="19744">12.06506604747752</cx:pt>
          <cx:pt idx="19745">11.579905347979548</cx:pt>
          <cx:pt idx="19746">9.2717331190836099</cx:pt>
          <cx:pt idx="19747">12.463050854697581</cx:pt>
          <cx:pt idx="19748">10.315197353690168</cx:pt>
          <cx:pt idx="19749">10.708565367855563</cx:pt>
          <cx:pt idx="19750">9.9934640742377443</cx:pt>
          <cx:pt idx="19751">12.634429071249707</cx:pt>
          <cx:pt idx="19752">10.385610027502022</cx:pt>
          <cx:pt idx="19753">13.459209533027359</cx:pt>
          <cx:pt idx="19754">8.2269960940691185</cx:pt>
          <cx:pt idx="19755">11.735906923575433</cx:pt>
          <cx:pt idx="19756">13.223823100470467</cx:pt>
          <cx:pt idx="19757">13.5975220934193</cx:pt>
          <cx:pt idx="19758">11.588269458222895</cx:pt>
          <cx:pt idx="19759">11.044381286754856</cx:pt>
          <cx:pt idx="19760">11.065408042405547</cx:pt>
          <cx:pt idx="19761">12.975807933614661</cx:pt>
          <cx:pt idx="19762">11.086412191213846</cx:pt>
          <cx:pt idx="19763">9.9074299737244456</cx:pt>
          <cx:pt idx="19764">13.469207851567941</cx:pt>
          <cx:pt idx="19765">11.307912730328038</cx:pt>
          <cx:pt idx="19766">14.713198507143149</cx:pt>
          <cx:pt idx="19767">11.43883169420077</cx:pt>
          <cx:pt idx="19768">14.861537517481926</cx:pt>
          <cx:pt idx="19769">10.535673308509272</cx:pt>
          <cx:pt idx="19770">11.805978208417962</cx:pt>
          <cx:pt idx="19771">11.985644807282856</cx:pt>
          <cx:pt idx="19772">9.0622610811665094</cx:pt>
          <cx:pt idx="19773">11.024744949616892</cx:pt>
          <cx:pt idx="19774">13.429188167454262</cx:pt>
          <cx:pt idx="19775">10.540351368340284</cx:pt>
          <cx:pt idx="19776">15.941231775391405</cx:pt>
          <cx:pt idx="19777">12.634865346077435</cx:pt>
          <cx:pt idx="19778">12.77805175417812</cx:pt>
          <cx:pt idx="19779">11.178678577342241</cx:pt>
          <cx:pt idx="19780">12.659220572092929</cx:pt>
          <cx:pt idx="19781">13.753155416590324</cx:pt>
          <cx:pt idx="19782">12.993833867831425</cx:pt>
          <cx:pt idx="19783">11.924777977868072</cx:pt>
          <cx:pt idx="19784">12.858423990989714</cx:pt>
          <cx:pt idx="19785">14.184618248542526</cx:pt>
          <cx:pt idx="19786">11.817497368572939</cx:pt>
          <cx:pt idx="19787">14.387834229517274</cx:pt>
          <cx:pt idx="19788">9.7798467220037786</cx:pt>
          <cx:pt idx="19789">12.192032325096433</cx:pt>
          <cx:pt idx="19790">13.908373276433958</cx:pt>
          <cx:pt idx="19791">12.178478479218807</cx:pt>
          <cx:pt idx="19792">14.955827664792336</cx:pt>
          <cx:pt idx="19793">13.217606171803043</cx:pt>
          <cx:pt idx="19794">11.915829344447648</cx:pt>
          <cx:pt idx="19795">10.258096251589132</cx:pt>
          <cx:pt idx="19796">12.351895056704416</cx:pt>
          <cx:pt idx="19797">11.1653540596903</cx:pt>
          <cx:pt idx="19798">13.769585347825839</cx:pt>
          <cx:pt idx="19799">11.922965236764394</cx:pt>
          <cx:pt idx="19800">12.3363405680785</cx:pt>
          <cx:pt idx="19801">12.015375358459803</cx:pt>
          <cx:pt idx="19802">12.4513249535967</cx:pt>
          <cx:pt idx="19803">13.223479156059847</cx:pt>
          <cx:pt idx="19804">10.258785767431867</cx:pt>
          <cx:pt idx="19805">13.744855528243331</cx:pt>
          <cx:pt idx="19806">13.154700510847274</cx:pt>
          <cx:pt idx="19807">11.685245753751216</cx:pt>
          <cx:pt idx="19808">12.189826755168696</cx:pt>
          <cx:pt idx="19809">15.114667717959271</cx:pt>
          <cx:pt idx="19810">12.929285351481774</cx:pt>
          <cx:pt idx="19811">11.159125063628514</cx:pt>
          <cx:pt idx="19812">13.946772845611527</cx:pt>
          <cx:pt idx="19813">16.381887491482043</cx:pt>
          <cx:pt idx="19814">13.34413051309137</cx:pt>
          <cx:pt idx="19815">12.67205254182722</cx:pt>
          <cx:pt idx="19816">11.40738788801054</cx:pt>
          <cx:pt idx="19817">9.0934503598415475</cx:pt>
          <cx:pt idx="19818">13.535869939134004</cx:pt>
          <cx:pt idx="19819">9.0894612065726559</cx:pt>
          <cx:pt idx="19820">11.933296258406424</cx:pt>
          <cx:pt idx="19821">11.301426455354651</cx:pt>
          <cx:pt idx="19822">15.419142392894404</cx:pt>
          <cx:pt idx="19823">11.795651641758662</cx:pt>
          <cx:pt idx="19824">14.93454188688939</cx:pt>
          <cx:pt idx="19825">12.875761830016552</cx:pt>
          <cx:pt idx="19826">11.758029758946055</cx:pt>
          <cx:pt idx="19827">10.36571815913206</cx:pt>
          <cx:pt idx="19828">15.496837273041107</cx:pt>
          <cx:pt idx="19829">12.360904366072898</cx:pt>
          <cx:pt idx="19830">13.332640379733888</cx:pt>
          <cx:pt idx="19831">13.519759690751316</cx:pt>
          <cx:pt idx="19832">8.9521510726369229</cx:pt>
          <cx:pt idx="19833">10.132227945896609</cx:pt>
          <cx:pt idx="19834">11.448643704673524</cx:pt>
          <cx:pt idx="19835">11.921919645439282</cx:pt>
          <cx:pt idx="19836">13.253078357374447</cx:pt>
          <cx:pt idx="19837">12.394682672695694</cx:pt>
          <cx:pt idx="19838">11.047246881074757</cx:pt>
          <cx:pt idx="19839">12.78420291543565</cx:pt>
          <cx:pt idx="19840">11.001243236082541</cx:pt>
          <cx:pt idx="19841">8.0746759774294805</cx:pt>
          <cx:pt idx="19842">12.108135669334752</cx:pt>
          <cx:pt idx="19843">9.8737055195686914</cx:pt>
          <cx:pt idx="19844">13.221897670832064</cx:pt>
          <cx:pt idx="19845">11.599687312034932</cx:pt>
          <cx:pt idx="19846">14.168569131213644</cx:pt>
          <cx:pt idx="19847">11.849940091474361</cx:pt>
          <cx:pt idx="19848">9.8913769240021612</cx:pt>
          <cx:pt idx="19849">10.002206835578988</cx:pt>
          <cx:pt idx="19850">13.414994604357647</cx:pt>
          <cx:pt idx="19851">12.642854213183009</cx:pt>
          <cx:pt idx="19852">11.726203569637823</cx:pt>
          <cx:pt idx="19853">8.5585081891155816</cx:pt>
          <cx:pt idx="19854">13.11373784196754</cx:pt>
          <cx:pt idx="19855">10.185484096552928</cx:pt>
          <cx:pt idx="19856">11.730178939735273</cx:pt>
          <cx:pt idx="19857">13.42596820774712</cx:pt>
          <cx:pt idx="19858">8.1576300037439395</cx:pt>
          <cx:pt idx="19859">11.739582844600188</cx:pt>
          <cx:pt idx="19860">11.124227582189041</cx:pt>
          <cx:pt idx="19861">15.641371769297216</cx:pt>
          <cx:pt idx="19862">12.351357959454752</cx:pt>
          <cx:pt idx="19863">9.2476685515106993</cx:pt>
          <cx:pt idx="19864">12.722917579387776</cx:pt>
          <cx:pt idx="19865">13.173365702422458</cx:pt>
          <cx:pt idx="19866">10.624415741900291</cx:pt>
          <cx:pt idx="19867">12.235000548795076</cx:pt>
          <cx:pt idx="19868">13.461259114622347</cx:pt>
          <cx:pt idx="19869">12.43064349417757</cx:pt>
          <cx:pt idx="19870">12.217501923478583</cx:pt>
          <cx:pt idx="19871">11.43966508271855</cx:pt>
          <cx:pt idx="19872">14.740081202579267</cx:pt>
          <cx:pt idx="19873">13.493444071011821</cx:pt>
          <cx:pt idx="19874">11.664883565819972</cx:pt>
          <cx:pt idx="19875">10.815940563000987</cx:pt>
          <cx:pt idx="19876">9.6045209023182565</cx:pt>
          <cx:pt idx="19877">11.614319561951982</cx:pt>
          <cx:pt idx="19878">13.507512474982137</cx:pt>
          <cx:pt idx="19879">12.873860617505802</cx:pt>
          <cx:pt idx="19880">12.38231255328213</cx:pt>
          <cx:pt idx="19881">11.409948321155737</cx:pt>
          <cx:pt idx="19882">11.966651708267529</cx:pt>
          <cx:pt idx="19883">12.790953530754692</cx:pt>
          <cx:pt idx="19884">13.132114652768685</cx:pt>
          <cx:pt idx="19885">11.441158012659905</cx:pt>
          <cx:pt idx="19886">14.304586756992142</cx:pt>
          <cx:pt idx="19887">11.113495111064148</cx:pt>
          <cx:pt idx="19888">13.690971784724118</cx:pt>
          <cx:pt idx="19889">10.318471641563161</cx:pt>
          <cx:pt idx="19890">11.665597898548709</cx:pt>
          <cx:pt idx="19891">10.534682736634631</cx:pt>
          <cx:pt idx="19892">12.753976792531107</cx:pt>
          <cx:pt idx="19893">13.023502361827241</cx:pt>
          <cx:pt idx="19894">9.3792430320632167</cx:pt>
          <cx:pt idx="19895">8.8668457701088315</cx:pt>
          <cx:pt idx="19896">10.521118385680051</cx:pt>
          <cx:pt idx="19897">10.758264139265782</cx:pt>
          <cx:pt idx="19898">10.696229979873042</cx:pt>
          <cx:pt idx="19899">14.434665169706493</cx:pt>
          <cx:pt idx="19900">11.50754027006653</cx:pt>
          <cx:pt idx="19901">13.071237029487714</cx:pt>
          <cx:pt idx="19902">13.837677109045163</cx:pt>
          <cx:pt idx="19903">10.362521797263236</cx:pt>
          <cx:pt idx="19904">14.731298469881905</cx:pt>
          <cx:pt idx="19905">11.614357279198751</cx:pt>
          <cx:pt idx="19906">13.245905475970462</cx:pt>
          <cx:pt idx="19907">13.361122451548272</cx:pt>
          <cx:pt idx="19908">12.788144082886628</cx:pt>
          <cx:pt idx="19909">12.074016400152452</cx:pt>
          <cx:pt idx="19910">9.3415669582382623</cx:pt>
          <cx:pt idx="19911">9.931056306029566</cx:pt>
          <cx:pt idx="19912">10.756405005475989</cx:pt>
          <cx:pt idx="19913">12.722831394805086</cx:pt>
          <cx:pt idx="19914">13.931957973579417</cx:pt>
          <cx:pt idx="19915">14.269920569095051</cx:pt>
          <cx:pt idx="19916">11.377024044903353</cx:pt>
          <cx:pt idx="19917">11.641060377298384</cx:pt>
          <cx:pt idx="19918">13.925816137994172</cx:pt>
          <cx:pt idx="19919">14.949810754866677</cx:pt>
          <cx:pt idx="19920">11.573993021527674</cx:pt>
          <cx:pt idx="19921">11.332771991025579</cx:pt>
          <cx:pt idx="19922">11.473465180239304</cx:pt>
          <cx:pt idx="19923">13.848604335028346</cx:pt>
          <cx:pt idx="19924">11.399172769580865</cx:pt>
          <cx:pt idx="19925">13.569521957974441</cx:pt>
          <cx:pt idx="19926">15.051747300480466</cx:pt>
          <cx:pt idx="19927">12.871042941427762</cx:pt>
          <cx:pt idx="19928">13.845502511415656</cx:pt>
          <cx:pt idx="19929">11.233726670395052</cx:pt>
          <cx:pt idx="19930">11.140649444099569</cx:pt>
          <cx:pt idx="19931">14.57617505356915</cx:pt>
          <cx:pt idx="19932">14.323994383439294</cx:pt>
          <cx:pt idx="19933">10.487123049862394</cx:pt>
          <cx:pt idx="19934">12.365227071328466</cx:pt>
          <cx:pt idx="19935">13.26783818813934</cx:pt>
          <cx:pt idx="19936">9.9832139639099058</cx:pt>
          <cx:pt idx="19937">13.036995339936276</cx:pt>
          <cx:pt idx="19938">12.397292140029098</cx:pt>
          <cx:pt idx="19939">12.922298079356075</cx:pt>
          <cx:pt idx="19940">13.644263120968441</cx:pt>
          <cx:pt idx="19941">11.460710446534101</cx:pt>
          <cx:pt idx="19942">14.546019840050111</cx:pt>
          <cx:pt idx="19943">12.889145045411649</cx:pt>
          <cx:pt idx="19944">13.571872557397073</cx:pt>
          <cx:pt idx="19945">12.193015171186556</cx:pt>
          <cx:pt idx="19946">12.937994865896664</cx:pt>
          <cx:pt idx="19947">12.397742763701025</cx:pt>
          <cx:pt idx="19948">10.676839605176719</cx:pt>
          <cx:pt idx="19949">12.625333060745923</cx:pt>
          <cx:pt idx="19950">12.218758137602142</cx:pt>
          <cx:pt idx="19951">13.649092919447163</cx:pt>
          <cx:pt idx="19952">11.826743934291876</cx:pt>
          <cx:pt idx="19953">14.651863386936276</cx:pt>
          <cx:pt idx="19954">9.7847089444177033</cx:pt>
          <cx:pt idx="19955">11.939718166181848</cx:pt>
          <cx:pt idx="19956">13.353041257087691</cx:pt>
          <cx:pt idx="19957">11.360530389438917</cx:pt>
          <cx:pt idx="19958">10.81004609001474</cx:pt>
          <cx:pt idx="19959">14.643946923976907</cx:pt>
          <cx:pt idx="19960">13.393909003557434</cx:pt>
          <cx:pt idx="19961">13.19336929228016</cx:pt>
          <cx:pt idx="19962">11.574579771077335</cx:pt>
          <cx:pt idx="19963">10.869230403292597</cx:pt>
          <cx:pt idx="19964">15.80986673472866</cx:pt>
          <cx:pt idx="19965">10.814900514517088</cx:pt>
          <cx:pt idx="19966">13.923366258305402</cx:pt>
          <cx:pt idx="19967">10.595792504802583</cx:pt>
          <cx:pt idx="19968">12.675868016928407</cx:pt>
          <cx:pt idx="19969">15.666388172488313</cx:pt>
          <cx:pt idx="19970">12.12943221589591</cx:pt>
          <cx:pt idx="19971">11.901453899293715</cx:pt>
          <cx:pt idx="19972">13.170708288445079</cx:pt>
          <cx:pt idx="19973">11.735465413857073</cx:pt>
          <cx:pt idx="19974">9.7985837140413228</cx:pt>
          <cx:pt idx="19975">10.61349129860117</cx:pt>
          <cx:pt idx="19976">10.820018758716557</cx:pt>
          <cx:pt idx="19977">11.432577973739246</cx:pt>
          <cx:pt idx="19978">10.533737579552653</cx:pt>
          <cx:pt idx="19979">9.4758175266772984</cx:pt>
          <cx:pt idx="19980">14.428229929672327</cx:pt>
          <cx:pt idx="19981">14.210661149556172</cx:pt>
          <cx:pt idx="19982">12.633094506213629</cx:pt>
          <cx:pt idx="19983">12.610236393515773</cx:pt>
          <cx:pt idx="19984">11.137872588546898</cx:pt>
          <cx:pt idx="19985">12.674291590230052</cx:pt>
          <cx:pt idx="19986">14.099456604276385</cx:pt>
          <cx:pt idx="19987">13.13377123929034</cx:pt>
          <cx:pt idx="19988">11.978979221248521</cx:pt>
          <cx:pt idx="19989">14.95174986816782</cx:pt>
          <cx:pt idx="19990">12.694067654750762</cx:pt>
          <cx:pt idx="19991">13.611478352616388</cx:pt>
          <cx:pt idx="19992">12.762562850410571</cx:pt>
          <cx:pt idx="19993">10.49779426378128</cx:pt>
          <cx:pt idx="19994">11.324362725805297</cx:pt>
          <cx:pt idx="19995">13.916663151883194</cx:pt>
          <cx:pt idx="19996">13.706785481053462</cx:pt>
          <cx:pt idx="19997">14.737071493671683</cx:pt>
          <cx:pt idx="19998">12.405839991357768</cx:pt>
          <cx:pt idx="19999">13.630923158095955</cx:pt>
          <cx:pt idx="20000">11.656091146294107</cx:pt>
          <cx:pt idx="20001">11.515030517422547</cx:pt>
          <cx:pt idx="20002">15.062134764394465</cx:pt>
          <cx:pt idx="20003">13.769277824329567</cx:pt>
          <cx:pt idx="20004">13.102221666967312</cx:pt>
          <cx:pt idx="20005">12.303298446643334</cx:pt>
          <cx:pt idx="20006">14.550651829846512</cx:pt>
          <cx:pt idx="20007">13.60352180822164</cx:pt>
          <cx:pt idx="20008">15.461565242160626</cx:pt>
          <cx:pt idx="20009">11.337036235610473</cx:pt>
          <cx:pt idx="20010">14.704160505600955</cx:pt>
          <cx:pt idx="20011">10.239448088268908</cx:pt>
          <cx:pt idx="20012">11.575739913994122</cx:pt>
          <cx:pt idx="20013">10.511689624269678</cx:pt>
          <cx:pt idx="20014">14.55462149461197</cx:pt>
          <cx:pt idx="20015">10.590866885602196</cx:pt>
          <cx:pt idx="20016">10.931608790594529</cx:pt>
          <cx:pt idx="20017">10.948717183933901</cx:pt>
          <cx:pt idx="20018">12.260237294983924</cx:pt>
          <cx:pt idx="20019">12.751790902037591</cx:pt>
          <cx:pt idx="20020">11.13345862762441</cx:pt>
          <cx:pt idx="20021">12.836777196141416</cx:pt>
          <cx:pt idx="20022">12.836399202474551</cx:pt>
          <cx:pt idx="20023">10.723473795656961</cx:pt>
          <cx:pt idx="20024">10.36550422963513</cx:pt>
          <cx:pt idx="20025">11.55313981459798</cx:pt>
          <cx:pt idx="20026">10.993602319621793</cx:pt>
          <cx:pt idx="20027">9.0393005684581738</cx:pt>
          <cx:pt idx="20028">14.235232459775755</cx:pt>
          <cx:pt idx="20029">13.019902308049572</cx:pt>
          <cx:pt idx="20030">13.189377098150647</cx:pt>
          <cx:pt idx="20031">11.548297311820926</cx:pt>
          <cx:pt idx="20032">14.633088130887671</cx:pt>
          <cx:pt idx="20033">12.220391840562572</cx:pt>
          <cx:pt idx="20034">10.430233095948045</cx:pt>
          <cx:pt idx="20035">12.800238128866685</cx:pt>
          <cx:pt idx="20036">10.759003589138134</cx:pt>
          <cx:pt idx="20037">12.102452169781232</cx:pt>
          <cx:pt idx="20038">8.1668197591266463</cx:pt>
          <cx:pt idx="20039">8.896013594796635</cx:pt>
          <cx:pt idx="20040">13.551091126410899</cx:pt>
          <cx:pt idx="20041">11.486820916183364</cx:pt>
          <cx:pt idx="20042">12.904850204643404</cx:pt>
          <cx:pt idx="20043">10.440635439526794</cx:pt>
          <cx:pt idx="20044">13.455014237722775</cx:pt>
          <cx:pt idx="20045">12.614008306931423</cx:pt>
          <cx:pt idx="20046">12.694267408670585</cx:pt>
          <cx:pt idx="20047">12.859332924298126</cx:pt>
          <cx:pt idx="20048">12.929327106829581</cx:pt>
          <cx:pt idx="20049">10.361680928108861</cx:pt>
          <cx:pt idx="20050">14.162849583319266</cx:pt>
          <cx:pt idx="20051">15.258938634716982</cx:pt>
          <cx:pt idx="20052">12.591305473669358</cx:pt>
          <cx:pt idx="20053">12.506622706916858</cx:pt>
          <cx:pt idx="20054">11.49561871998103</cx:pt>
          <cx:pt idx="20055">11.558617068863152</cx:pt>
          <cx:pt idx="20056">11.373285906351883</cx:pt>
          <cx:pt idx="20057">12.061511775962492</cx:pt>
          <cx:pt idx="20058">13.373460498071951</cx:pt>
          <cx:pt idx="20059">12.679341720371301</cx:pt>
          <cx:pt idx="20060">12.678757799759875</cx:pt>
          <cx:pt idx="20061">13.465076114219777</cx:pt>
          <cx:pt idx="20062">8.5930401119827309</cx:pt>
          <cx:pt idx="20063">10.473658665471813</cx:pt>
          <cx:pt idx="20064">12.137077108966007</cx:pt>
          <cx:pt idx="20065">11.656503191559995</cx:pt>
          <cx:pt idx="20066">10.581280924409633</cx:pt>
          <cx:pt idx="20067">12.345770856375223</cx:pt>
          <cx:pt idx="20068">15.149082679674384</cx:pt>
          <cx:pt idx="20069">12.855849990353926</cx:pt>
          <cx:pt idx="20070">12.695714458156992</cx:pt>
          <cx:pt idx="20071">13.497148446411749</cx:pt>
          <cx:pt idx="20072">12.828543011207504</cx:pt>
          <cx:pt idx="20073">12.870210410798913</cx:pt>
          <cx:pt idx="20074">13.291685424019873</cx:pt>
          <cx:pt idx="20075">12.647161434214782</cx:pt>
          <cx:pt idx="20076">10.976683902262833</cx:pt>
          <cx:pt idx="20077">15.156340138871194</cx:pt>
          <cx:pt idx="20078">11.187674242114859</cx:pt>
          <cx:pt idx="20079">11.633021375816009</cx:pt>
          <cx:pt idx="20080">12.26037112716422</cx:pt>
          <cx:pt idx="20081">12.983929333990307</cx:pt>
          <cx:pt idx="20082">10.273148814999296</cx:pt>
          <cx:pt idx="20083">10.26287426534272</cx:pt>
          <cx:pt idx="20084">13.19746882822931</cx:pt>
          <cx:pt idx="20085">11.521730828823593</cx:pt>
          <cx:pt idx="20086">12.202470902124293</cx:pt>
          <cx:pt idx="20087">11.328535198213212</cx:pt>
          <cx:pt idx="20088">13.463868939938827</cx:pt>
          <cx:pt idx="20089">14.543406051776692</cx:pt>
          <cx:pt idx="20090">14.607419429654993</cx:pt>
          <cx:pt idx="20091">12.145777698012868</cx:pt>
          <cx:pt idx="20092">12.741209218872754</cx:pt>
          <cx:pt idx="20093">11.01181195143508</cx:pt>
          <cx:pt idx="20094">9.0790691960012939</cx:pt>
          <cx:pt idx="20095">11.936389100470372</cx:pt>
          <cx:pt idx="20096">11.340086831870083</cx:pt>
          <cx:pt idx="20097">14.633085884622108</cx:pt>
          <cx:pt idx="20098">14.855794007424603</cx:pt>
          <cx:pt idx="20099">12.292036603653516</cx:pt>
          <cx:pt idx="20100">9.0240829325469694</cx:pt>
          <cx:pt idx="20101">10.603286889093853</cx:pt>
          <cx:pt idx="20102">8.7869016504194111</cx:pt>
          <cx:pt idx="20103">13.264808662369658</cx:pt>
          <cx:pt idx="20104">8.9440082490618789</cx:pt>
          <cx:pt idx="20105">14.652065475917144</cx:pt>
          <cx:pt idx="20106">13.568836901093231</cx:pt>
          <cx:pt idx="20107">12.276957031375821</cx:pt>
          <cx:pt idx="20108">14.166161500160859</cx:pt>
          <cx:pt idx="20109">11.004180139803635</cx:pt>
          <cx:pt idx="20110">13.386467847810156</cx:pt>
          <cx:pt idx="20111">12.155261336312995</cx:pt>
          <cx:pt idx="20112">11.933327081009633</cx:pt>
          <cx:pt idx="20113">12.986786578983621</cx:pt>
          <cx:pt idx="20114">13.689671047895082</cx:pt>
          <cx:pt idx="20115">12.675617770765351</cx:pt>
          <cx:pt idx="20116">13.340805776713268</cx:pt>
          <cx:pt idx="20117">11.579751463278621</cx:pt>
          <cx:pt idx="20118">10.690006495303304</cx:pt>
          <cx:pt idx="20119">11.11174350576699</cx:pt>
          <cx:pt idx="20120">15.177902396209753</cx:pt>
          <cx:pt idx="20121">12.51454693165897</cx:pt>
          <cx:pt idx="20122">10.317969174392831</cx:pt>
          <cx:pt idx="20123">12.967253702665463</cx:pt>
          <cx:pt idx="20124">7.792572623428657</cx:pt>
          <cx:pt idx="20125">12.203247237571036</cx:pt>
          <cx:pt idx="20126">14.096784408225908</cx:pt>
          <cx:pt idx="20127">14.749985888614939</cx:pt>
          <cx:pt idx="20128">11.654163453353446</cx:pt>
          <cx:pt idx="20129">11.898232871556965</cx:pt>
          <cx:pt idx="20130">13.204832858364375</cx:pt>
          <cx:pt idx="20131">12.309296947742535</cx:pt>
          <cx:pt idx="20132">11.751699264782962</cx:pt>
          <cx:pt idx="20133">13.803069751533791</cx:pt>
          <cx:pt idx="20134">12.2890667308753</cx:pt>
          <cx:pt idx="20135">10.008767378177081</cx:pt>
          <cx:pt idx="20136">14.255118706221406</cx:pt>
          <cx:pt idx="20137">12.870723837104391</cx:pt>
          <cx:pt idx="20138">13.563876390504547</cx:pt>
          <cx:pt idx="20139">9.1418094556998621</cx:pt>
          <cx:pt idx="20140">13.744378864962508</cx:pt>
          <cx:pt idx="20141">13.415560145246179</cx:pt>
          <cx:pt idx="20142">14.184017945634178</cx:pt>
          <cx:pt idx="20143">15.243201240719578</cx:pt>
          <cx:pt idx="20144">12.532603553358138</cx:pt>
          <cx:pt idx="20145">9.0229044425675635</cx:pt>
          <cx:pt idx="20146">13.908638465208162</cx:pt>
          <cx:pt idx="20147">14.537457413687784</cx:pt>
          <cx:pt idx="20148">12.815023918314658</cx:pt>
          <cx:pt idx="20149">11.350274600832131</cx:pt>
          <cx:pt idx="20150">11.685781893866903</cx:pt>
          <cx:pt idx="20151">13.293188882088749</cx:pt>
          <cx:pt idx="20152">13.258386349813966</cx:pt>
          <cx:pt idx="20153">15.195904921224816</cx:pt>
          <cx:pt idx="20154">9.5141712534646512</cx:pt>
          <cx:pt idx="20155">14.143615294356307</cx:pt>
          <cx:pt idx="20156">13.14676881109208</cx:pt>
          <cx:pt idx="20157">14.737466316457089</cx:pt>
          <cx:pt idx="20158">13.171266078887216</cx:pt>
          <cx:pt idx="20159">12.336369966928133</cx:pt>
          <cx:pt idx="20160">15.6561861250124</cx:pt>
          <cx:pt idx="20161">13.176256115051883</cx:pt>
          <cx:pt idx="20162">14.781350218866846</cx:pt>
          <cx:pt idx="20163">11.836792850205152</cx:pt>
          <cx:pt idx="20164">13.178236598638206</cx:pt>
          <cx:pt idx="20165">12.177481096467416</cx:pt>
          <cx:pt idx="20166">13.05482921497744</cx:pt>
          <cx:pt idx="20167">10.046785933035425</cx:pt>
          <cx:pt idx="20168">14.615809857000256</cx:pt>
          <cx:pt idx="20169">12.185927658469458</cx:pt>
          <cx:pt idx="20170">12.623909380143333</cx:pt>
          <cx:pt idx="20171">12.52852299125683</cx:pt>
          <cx:pt idx="20172">12.316291615853492</cx:pt>
          <cx:pt idx="20173">10.625015082052776</cx:pt>
          <cx:pt idx="20174">13.705847115179052</cx:pt>
          <cx:pt idx="20175">11.434474858477495</cx:pt>
          <cx:pt idx="20176">11.737385564836524</cx:pt>
          <cx:pt idx="20177">8.9851835726478448</cx:pt>
          <cx:pt idx="20178">13.210322683870286</cx:pt>
          <cx:pt idx="20179">11.168248572365249</cx:pt>
          <cx:pt idx="20180">10.256316931215334</cx:pt>
          <cx:pt idx="20181">12.949896178368069</cx:pt>
          <cx:pt idx="20182">15.347596159485713</cx:pt>
          <cx:pt idx="20183">11.197153274118259</cx:pt>
          <cx:pt idx="20184">14.652936249023481</cx:pt>
          <cx:pt idx="20185">10.633531085237641</cx:pt>
          <cx:pt idx="20186">11.990061675075333</cx:pt>
          <cx:pt idx="20187">12.821605716870648</cx:pt>
          <cx:pt idx="20188">11.828936915242792</cx:pt>
          <cx:pt idx="20189">13.449194822193077</cx:pt>
          <cx:pt idx="20190">11.116352138817298</cx:pt>
          <cx:pt idx="20191">12.889830219014666</cx:pt>
          <cx:pt idx="20192">14.107593058635929</cx:pt>
          <cx:pt idx="20193">13.606144433149195</cx:pt>
          <cx:pt idx="20194">13.81130575561831</cx:pt>
          <cx:pt idx="20195">12.952991218502337</cx:pt>
          <cx:pt idx="20196">9.7279293571151282</cx:pt>
          <cx:pt idx="20197">11.613007404330665</cx:pt>
          <cx:pt idx="20198">10.823352228915365</cx:pt>
          <cx:pt idx="20199">10.931986903683123</cx:pt>
          <cx:pt idx="20200">12.941622678983538</cx:pt>
          <cx:pt idx="20201">11.649859061205543</cx:pt>
          <cx:pt idx="20202">15.536797475794717</cx:pt>
          <cx:pt idx="20203">11.507409130530435</cx:pt>
          <cx:pt idx="20204">12.311199858933056</cx:pt>
          <cx:pt idx="20205">12.196901035243627</cx:pt>
          <cx:pt idx="20206">11.272887684938768</cx:pt>
          <cx:pt idx="20207">12.942402680449392</cx:pt>
          <cx:pt idx="20208">13.544980289440756</cx:pt>
          <cx:pt idx="20209">10.476157137509338</cx:pt>
          <cx:pt idx="20210">14.433855492332951</cx:pt>
          <cx:pt idx="20211">13.289128457485186</cx:pt>
          <cx:pt idx="20212">11.01150622162241</cx:pt>
          <cx:pt idx="20213">14.245000981638098</cx:pt>
          <cx:pt idx="20214">11.250372933701369</cx:pt>
          <cx:pt idx="20215">10.595352261697572</cx:pt>
          <cx:pt idx="20216">13.885092944889001</cx:pt>
          <cx:pt idx="20217">13.38895501049665</cx:pt>
          <cx:pt idx="20218">16.252891843783598</cx:pt>
          <cx:pt idx="20219">10.236392344615489</cx:pt>
          <cx:pt idx="20220">12.124123559798331</cx:pt>
          <cx:pt idx="20221">14.536799220194382</cx:pt>
          <cx:pt idx="20222">11.757579869770002</cx:pt>
          <cx:pt idx="20223">10.918638643480993</cx:pt>
          <cx:pt idx="20224">10.678426923874898</cx:pt>
          <cx:pt idx="20225">11.951620316332674</cx:pt>
          <cx:pt idx="20226">13.926567342984042</cx:pt>
          <cx:pt idx="20227">11.502031293392896</cx:pt>
          <cx:pt idx="20228">9.8005647274834065</cx:pt>
          <cx:pt idx="20229">13.688176180899944</cx:pt>
          <cx:pt idx="20230">10.582782267478198</cx:pt>
          <cx:pt idx="20231">15.968503983523988</cx:pt>
          <cx:pt idx="20232">12.694898456716551</cx:pt>
          <cx:pt idx="20233">13.673166929381917</cx:pt>
          <cx:pt idx="20234">10.544695702670317</cx:pt>
          <cx:pt idx="20235">10.463541421898125</cx:pt>
          <cx:pt idx="20236">11.977832420456842</cx:pt>
          <cx:pt idx="20237">15.857977140150123</cx:pt>
          <cx:pt idx="20238">12.775310843431905</cx:pt>
          <cx:pt idx="20239">14.699750158402155</cx:pt>
          <cx:pt idx="20240">14.417756546012798</cx:pt>
          <cx:pt idx="20241">11.739406560627609</cx:pt>
          <cx:pt idx="20242">9.4897845918377097</cx:pt>
          <cx:pt idx="20243">12.129282048255817</cx:pt>
          <cx:pt idx="20244">11.368616794342218</cx:pt>
          <cx:pt idx="20245">14.571731158931943</cx:pt>
          <cx:pt idx="20246">13.651398335242177</cx:pt>
          <cx:pt idx="20247">10.094255500918031</cx:pt>
          <cx:pt idx="20248">13.050820001952433</cx:pt>
          <cx:pt idx="20249">11.159550341045346</cx:pt>
          <cx:pt idx="20250">10.925477164333495</cx:pt>
          <cx:pt idx="20251">9.8625107838734554</cx:pt>
          <cx:pt idx="20252">14.241177150256418</cx:pt>
          <cx:pt idx="20253">12.206503134531404</cx:pt>
          <cx:pt idx="20254">10.550870758277977</cx:pt>
          <cx:pt idx="20255">12.260846111158388</cx:pt>
          <cx:pt idx="20256">13.851176636662617</cx:pt>
          <cx:pt idx="20257">11.788340915488813</cx:pt>
          <cx:pt idx="20258">10.663852408105901</cx:pt>
          <cx:pt idx="20259">14.436231736719472</cx:pt>
          <cx:pt idx="20260">13.755831292754406</cx:pt>
          <cx:pt idx="20261">14.146207304906767</cx:pt>
          <cx:pt idx="20262">12.768915072039711</cx:pt>
          <cx:pt idx="20263">12.850870457207177</cx:pt>
          <cx:pt idx="20264">10.999089339381559</cx:pt>
          <cx:pt idx="20265">15.539589972793479</cx:pt>
          <cx:pt idx="20266">14.121150945126793</cx:pt>
          <cx:pt idx="20267">12.871836951500812</cx:pt>
          <cx:pt idx="20268">14.721945940089277</cx:pt>
          <cx:pt idx="20269">12.423451744080284</cx:pt>
          <cx:pt idx="20270">11.973586888135552</cx:pt>
          <cx:pt idx="20271">10.450129248990534</cx:pt>
          <cx:pt idx="20272">16.521910992578995</cx:pt>
          <cx:pt idx="20273">14.393211436266979</cx:pt>
          <cx:pt idx="20274">12.679653564090996</cx:pt>
          <cx:pt idx="20275">14.542377681530924</cx:pt>
          <cx:pt idx="20276">14.12537515473619</cx:pt>
          <cx:pt idx="20277">12.885735081607818</cx:pt>
          <cx:pt idx="20278">12.147837069703929</cx:pt>
          <cx:pt idx="20279">11.932794175455765</cx:pt>
          <cx:pt idx="20280">9.529773462736971</cx:pt>
          <cx:pt idx="20281">10.650486622392545</cx:pt>
          <cx:pt idx="20282">13.108627919740712</cx:pt>
          <cx:pt idx="20283">14.989460191220177</cx:pt>
          <cx:pt idx="20284">8.2681549165385704</cx:pt>
          <cx:pt idx="20285">12.32211808430991</cx:pt>
          <cx:pt idx="20286">13.087711927120459</cx:pt>
          <cx:pt idx="20287">10.658051535742606</cx:pt>
          <cx:pt idx="20288">13.067071562546255</cx:pt>
          <cx:pt idx="20289">15.267342900725373</cx:pt>
          <cx:pt idx="20290">12.551966469776378</cx:pt>
          <cx:pt idx="20291">12.677001844282096</cx:pt>
          <cx:pt idx="20292">12.774049176123237</cx:pt>
          <cx:pt idx="20293">12.018930012638066</cx:pt>
          <cx:pt idx="20294">10.616905725679866</cx:pt>
          <cx:pt idx="20295">11.615230426588086</cx:pt>
          <cx:pt idx="20296">12.506915213779454</cx:pt>
          <cx:pt idx="20297">12.053975197732406</cx:pt>
          <cx:pt idx="20298">12.770187310245081</cx:pt>
          <cx:pt idx="20299">12.504425194988194</cx:pt>
          <cx:pt idx="20300">10.624687493534704</cx:pt>
          <cx:pt idx="20301">13.452936370426777</cx:pt>
          <cx:pt idx="20302">14.338792373694515</cx:pt>
          <cx:pt idx="20303">14.401779315384495</cx:pt>
          <cx:pt idx="20304">10.629785466296179</cx:pt>
          <cx:pt idx="20305">11.918043037316039</cx:pt>
          <cx:pt idx="20306">13.88274693126395</cx:pt>
          <cx:pt idx="20307">9.9947337323317207</cx:pt>
          <cx:pt idx="20308">13.752836518422816</cx:pt>
          <cx:pt idx="20309">12.79408251339202</cx:pt>
          <cx:pt idx="20310">11.684868747001952</cx:pt>
          <cx:pt idx="20311">9.8253062916809366</cx:pt>
          <cx:pt idx="20312">10.278575773410617</cx:pt>
          <cx:pt idx="20313">12.44747321927783</cx:pt>
          <cx:pt idx="20314">10.692742305940467</cx:pt>
          <cx:pt idx="20315">11.376238213279224</cx:pt>
          <cx:pt idx="20316">13.701931732430349</cx:pt>
          <cx:pt idx="20317">14.66852487113578</cx:pt>
          <cx:pt idx="20318">14.78980547215502</cx:pt>
          <cx:pt idx="20319">12.955237850935008</cx:pt>
          <cx:pt idx="20320">11.271246986599587</cx:pt>
          <cx:pt idx="20321">11.181152256508156</cx:pt>
          <cx:pt idx="20322">13.268501166909651</cx:pt>
          <cx:pt idx="20323">14.069359175459976</cx:pt>
          <cx:pt idx="20324">11.178811012672222</cx:pt>
          <cx:pt idx="20325">13.006184389619996</cx:pt>
          <cx:pt idx="20326">11.849457405331671</cx:pt>
          <cx:pt idx="20327">11.206767749969515</cx:pt>
          <cx:pt idx="20328">12.517495391492588</cx:pt>
          <cx:pt idx="20329">13.930066032043094</cx:pt>
          <cx:pt idx="20330">9.4206981169251769</cx:pt>
          <cx:pt idx="20331">13.098252577734664</cx:pt>
          <cx:pt idx="20332">14.052532678328618</cx:pt>
          <cx:pt idx="20333">13.447023539771481</cx:pt>
          <cx:pt idx="20334">14.078118820972517</cx:pt>
          <cx:pt idx="20335">12.945112304425946</cx:pt>
          <cx:pt idx="20336">11.673451498663654</cx:pt>
          <cx:pt idx="20337">13.373193907164424</cx:pt>
          <cx:pt idx="20338">11.970892528609369</cx:pt>
          <cx:pt idx="20339">12.859748836788556</cx:pt>
          <cx:pt idx="20340">11.786985132059227</cx:pt>
          <cx:pt idx="20341">8.9469754803591925</cx:pt>
          <cx:pt idx="20342">11.406123126985809</cx:pt>
          <cx:pt idx="20343">12.245001968169079</cx:pt>
          <cx:pt idx="20344">13.068814192513209</cx:pt>
          <cx:pt idx="20345">9.7689891576131433</cx:pt>
          <cx:pt idx="20346">15.093126139231707</cx:pt>
          <cx:pt idx="20347">15.573255544674476</cx:pt>
          <cx:pt idx="20348">10.12870092094006</cx:pt>
          <cx:pt idx="20349">11.479493428905011</cx:pt>
          <cx:pt idx="20350">11.26376898592077</cx:pt>
          <cx:pt idx="20351">9.0091248119640621</cx:pt>
          <cx:pt idx="20352">11.877378025556675</cx:pt>
          <cx:pt idx="20353">15.834560160663282</cx:pt>
          <cx:pt idx="20354">14.697632144937451</cx:pt>
          <cx:pt idx="20355">11.205748718537066</cx:pt>
          <cx:pt idx="20356">13.987697180110441</cx:pt>
          <cx:pt idx="20357">14.482357895346658</cx:pt>
          <cx:pt idx="20358">12.492066529228158</cx:pt>
          <cx:pt idx="20359">13.614789689619327</cx:pt>
          <cx:pt idx="20360">12.347043738199678</cx:pt>
          <cx:pt idx="20361">12.476872395517621</cx:pt>
          <cx:pt idx="20362">12.574921399994313</cx:pt>
          <cx:pt idx="20363">12.22608061569502</cx:pt>
          <cx:pt idx="20364">12.808457012591274</cx:pt>
          <cx:pt idx="20365">11.341706887982152</cx:pt>
          <cx:pt idx="20366">13.753433390453155</cx:pt>
          <cx:pt idx="20367">8.9551070535088702</cx:pt>
          <cx:pt idx="20368">12.042633042960734</cx:pt>
          <cx:pt idx="20369">12.357864023598417</cx:pt>
          <cx:pt idx="20370">11.501004703823472</cx:pt>
          <cx:pt idx="20371">14.255385858030792</cx:pt>
          <cx:pt idx="20372">10.074689964072506</cx:pt>
          <cx:pt idx="20373">14.301808394507168</cx:pt>
          <cx:pt idx="20374">12.803324080649148</cx:pt>
          <cx:pt idx="20375">13.500036504920542</cx:pt>
          <cx:pt idx="20376">12.793235649603938</cx:pt>
          <cx:pt idx="20377">11.19940423762813</cx:pt>
          <cx:pt idx="20378">13.303576745355013</cx:pt>
          <cx:pt idx="20379">12.302706254674129</cx:pt>
          <cx:pt idx="20380">13.958805315063167</cx:pt>
          <cx:pt idx="20381">11.439337642812204</cx:pt>
          <cx:pt idx="20382">15.445623771947011</cx:pt>
          <cx:pt idx="20383">11.485175087249305</cx:pt>
          <cx:pt idx="20384">12.799698661036221</cx:pt>
          <cx:pt idx="20385">10.830729536949512</cx:pt>
          <cx:pt idx="20386">12.332735167714414</cx:pt>
          <cx:pt idx="20387">11.599157056060804</cx:pt>
          <cx:pt idx="20388">13.969078957175523</cx:pt>
          <cx:pt idx="20389">13.447741221081623</cx:pt>
          <cx:pt idx="20390">13.181848891715402</cx:pt>
          <cx:pt idx="20391">10.445652754745666</cx:pt>
          <cx:pt idx="20392">11.691829312094349</cx:pt>
          <cx:pt idx="20393">13.680887781171105</cx:pt>
          <cx:pt idx="20394">14.462283075969244</cx:pt>
          <cx:pt idx="20395">12.736378895659042</cx:pt>
          <cx:pt idx="20396">12.253283651715345</cx:pt>
          <cx:pt idx="20397">13.374973211937135</cx:pt>
          <cx:pt idx="20398">12.636963272127476</cx:pt>
          <cx:pt idx="20399">15.099588140829004</cx:pt>
          <cx:pt idx="20400">11.363177459313434</cx:pt>
          <cx:pt idx="20401">12.495348917729736</cx:pt>
          <cx:pt idx="20402">11.080601952525955</cx:pt>
          <cx:pt idx="20403">14.24371136797939</cx:pt>
          <cx:pt idx="20404">11.748193063877181</cx:pt>
          <cx:pt idx="20405">10.418816162722143</cx:pt>
          <cx:pt idx="20406">12.473930392984219</cx:pt>
          <cx:pt idx="20407">10.977440864623865</cx:pt>
          <cx:pt idx="20408">14.144858520560042</cx:pt>
          <cx:pt idx="20409">13.059307697527608</cx:pt>
          <cx:pt idx="20410">15.991283228443265</cx:pt>
          <cx:pt idx="20411">13.053062540127389</cx:pt>
          <cx:pt idx="20412">11.9855175456449</cx:pt>
          <cx:pt idx="20413">11.605072829982067</cx:pt>
          <cx:pt idx="20414">13.760182843225074</cx:pt>
          <cx:pt idx="20415">13.29386203655589</cx:pt>
          <cx:pt idx="20416">10.728019642339516</cx:pt>
          <cx:pt idx="20417">12.865987425035048</cx:pt>
          <cx:pt idx="20418">11.557174853680529</cx:pt>
          <cx:pt idx="20419">13.508320905190542</cx:pt>
          <cx:pt idx="20420">14.918362520928454</cx:pt>
          <cx:pt idx="20421">11.928056720187648</cx:pt>
          <cx:pt idx="20422">13.576895835846059</cx:pt>
          <cx:pt idx="20423">11.156923298553295</cx:pt>
          <cx:pt idx="20424">10.846612722609587</cx:pt>
          <cx:pt idx="20425">12.703316638885417</cx:pt>
          <cx:pt idx="20426">11.648326390622</cx:pt>
          <cx:pt idx="20427">15.84241640724105</cx:pt>
          <cx:pt idx="20428">16.365581770426083</cx:pt>
          <cx:pt idx="20429">9.7381901007187892</cx:pt>
          <cx:pt idx="20430">11.625377731504916</cx:pt>
          <cx:pt idx="20431">13.122103252411247</cx:pt>
          <cx:pt idx="20432">12.679966340635792</cx:pt>
          <cx:pt idx="20433">9.5703780247360069</cx:pt>
          <cx:pt idx="20434">10.437916132493191</cx:pt>
          <cx:pt idx="20435">12.177421010231242</cx:pt>
          <cx:pt idx="20436">15.048479120875273</cx:pt>
          <cx:pt idx="20437">14.147672987809885</cx:pt>
          <cx:pt idx="20438">16.655223525166694</cx:pt>
          <cx:pt idx="20439">14.492868339397036</cx:pt>
          <cx:pt idx="20440">14.142010696238955</cx:pt>
          <cx:pt idx="20441">10.776349255891452</cx:pt>
          <cx:pt idx="20442">12.45166873748091</cx:pt>
          <cx:pt idx="20443">11.024855728944731</cx:pt>
          <cx:pt idx="20444">13.410460345771199</cx:pt>
          <cx:pt idx="20445">12.325616431703779</cx:pt>
          <cx:pt idx="20446">10.452379916614651</cx:pt>
          <cx:pt idx="20447">10.810035108296796</cx:pt>
          <cx:pt idx="20448">14.281702404429268</cx:pt>
          <cx:pt idx="20449">10.849231476509095</cx:pt>
          <cx:pt idx="20450">9.3588822339366526</cx:pt>
          <cx:pt idx="20451">11.599749371116738</cx:pt>
          <cx:pt idx="20452">11.691218126244044</cx:pt>
          <cx:pt idx="20453">12.776739685222008</cx:pt>
          <cx:pt idx="20454">11.098845143085114</cx:pt>
          <cx:pt idx="20455">15.447640017254871</cx:pt>
          <cx:pt idx="20456">10.419251186450966</cx:pt>
          <cx:pt idx="20457">12.728001433979969</cx:pt>
          <cx:pt idx="20458">15.881033511981887</cx:pt>
          <cx:pt idx="20459">10.936249889576699</cx:pt>
          <cx:pt idx="20460">14.53596951994286</cx:pt>
          <cx:pt idx="20461">13.511590016702749</cx:pt>
          <cx:pt idx="20462">10.270639278281164</cx:pt>
          <cx:pt idx="20463">10.211739897907423</cx:pt>
          <cx:pt idx="20464">11.402394867699426</cx:pt>
          <cx:pt idx="20465">12.917953802964684</cx:pt>
          <cx:pt idx="20466">11.972432210108535</cx:pt>
          <cx:pt idx="20467">11.084385624068785</cx:pt>
          <cx:pt idx="20468">11.259230667901154</cx:pt>
          <cx:pt idx="20469">12.153622043472724</cx:pt>
          <cx:pt idx="20470">12.493335791839064</cx:pt>
          <cx:pt idx="20471">14.088250451846266</cx:pt>
          <cx:pt idx="20472">12.957998460192917</cx:pt>
          <cx:pt idx="20473">11.473808389521421</cx:pt>
          <cx:pt idx="20474">13.404170232041709</cx:pt>
          <cx:pt idx="20475">12.9788308182133</cx:pt>
          <cx:pt idx="20476">12.910102490807187</cx:pt>
          <cx:pt idx="20477">12.127401069798943</cx:pt>
          <cx:pt idx="20478">9.3688116256131053</cx:pt>
          <cx:pt idx="20479">12.4970188781866</cx:pt>
          <cx:pt idx="20480">11.361177450301106</cx:pt>
          <cx:pt idx="20481">11.841968850403681</cx:pt>
          <cx:pt idx="20482">13.557661233686773</cx:pt>
          <cx:pt idx="20483">10.505666237557783</cx:pt>
          <cx:pt idx="20484">9.9863567822867676</cx:pt>
          <cx:pt idx="20485">10.304418244017532</cx:pt>
          <cx:pt idx="20486">7.9834973769170396</cx:pt>
          <cx:pt idx="20487">9.7852330377518886</cx:pt>
          <cx:pt idx="20488">14.402001019765343</cx:pt>
          <cx:pt idx="20489">13.030079967062433</cx:pt>
          <cx:pt idx="20490">12.772048522605189</cx:pt>
          <cx:pt idx="20491">13.315306263095833</cx:pt>
          <cx:pt idx="20492">11.829640895821051</cx:pt>
          <cx:pt idx="20493">8.9370188525500165</cx:pt>
          <cx:pt idx="20494">10.941108097727643</cx:pt>
          <cx:pt idx="20495">14.938424026818392</cx:pt>
          <cx:pt idx="20496">13.275311508745631</cx:pt>
          <cx:pt idx="20497">14.514685192537435</cx:pt>
          <cx:pt idx="20498">9.2791382541293039</cx:pt>
          <cx:pt idx="20499">12.254733295362868</cx:pt>
          <cx:pt idx="20500">12.276212672747755</cx:pt>
          <cx:pt idx="20501">10.475588572029025</cx:pt>
          <cx:pt idx="20502">12.674293828091097</cx:pt>
          <cx:pt idx="20503">10.725235542644059</cx:pt>
          <cx:pt idx="20504">15.488782479704245</cx:pt>
          <cx:pt idx="20505">10.098553272866956</cx:pt>
          <cx:pt idx="20506">13.009889468503449</cx:pt>
          <cx:pt idx="20507">10.920020253418679</cx:pt>
          <cx:pt idx="20508">9.6945255231174041</cx:pt>
          <cx:pt idx="20509">10.557201803280286</cx:pt>
          <cx:pt idx="20510">12.687117911585775</cx:pt>
          <cx:pt idx="20511">13.231036273871782</cx:pt>
          <cx:pt idx="20512">13.698411404724414</cx:pt>
          <cx:pt idx="20513">14.683089285684604</cx:pt>
          <cx:pt idx="20514">11.914499891081535</cx:pt>
          <cx:pt idx="20515">10.010820918909095</cx:pt>
          <cx:pt idx="20516">13.067945336103529</cx:pt>
          <cx:pt idx="20517">11.807540537113928</cx:pt>
          <cx:pt idx="20518">10.489360578279388</cx:pt>
          <cx:pt idx="20519">10.274242823603457</cx:pt>
          <cx:pt idx="20520">12.123413648869265</cx:pt>
          <cx:pt idx="20521">11.53779717658673</cx:pt>
          <cx:pt idx="20522">11.20041393000327</cx:pt>
          <cx:pt idx="20523">13.633721989234351</cx:pt>
          <cx:pt idx="20524">15.076834939466071</cx:pt>
          <cx:pt idx="20525">11.767362585695947</cx:pt>
          <cx:pt idx="20526">12.939783661366208</cx:pt>
          <cx:pt idx="20527">12.769096388555008</cx:pt>
          <cx:pt idx="20528">12.518779812771934</cx:pt>
          <cx:pt idx="20529">11.932631586658115</cx:pt>
          <cx:pt idx="20530">12.484583707396265</cx:pt>
          <cx:pt idx="20531">12.05451053207238</cx:pt>
          <cx:pt idx="20532">12.323083633408263</cx:pt>
          <cx:pt idx="20533">10.014963585664965</cx:pt>
          <cx:pt idx="20534">14.14034980203078</cx:pt>
          <cx:pt idx="20535">16.565653263244627</cx:pt>
          <cx:pt idx="20536">11.366644646028369</cx:pt>
          <cx:pt idx="20537">12.911624593324536</cx:pt>
          <cx:pt idx="20538">8.8845832850706312</cx:pt>
          <cx:pt idx="20539">13.706176480539225</cx:pt>
          <cx:pt idx="20540">11.374820978697606</cx:pt>
          <cx:pt idx="20541">9.7108362987946215</cx:pt>
          <cx:pt idx="20542">10.326930293687033</cx:pt>
          <cx:pt idx="20543">8.0635330198263322</cx:pt>
          <cx:pt idx="20544">10.581812958913719</cx:pt>
          <cx:pt idx="20545">12.682439193796053</cx:pt>
          <cx:pt idx="20546">10.436691011188495</cx:pt>
          <cx:pt idx="20547">12.79426088216591</cx:pt>
          <cx:pt idx="20548">13.109532768894983</cx:pt>
          <cx:pt idx="20549">8.3024965349590278</cx:pt>
          <cx:pt idx="20550">12.947675117274718</cx:pt>
          <cx:pt idx="20551">11.266003241747391</cx:pt>
          <cx:pt idx="20552">14.311735596209898</cx:pt>
          <cx:pt idx="20553">11.35550528705342</cx:pt>
          <cx:pt idx="20554">12.362489099980033</cx:pt>
          <cx:pt idx="20555">13.288127411972397</cx:pt>
          <cx:pt idx="20556">12.661766428788718</cx:pt>
          <cx:pt idx="20557">13.102014191950499</cx:pt>
          <cx:pt idx="20558">13.410935462298925</cx:pt>
          <cx:pt idx="20559">11.250746293164505</cx:pt>
          <cx:pt idx="20560">12.352781592516475</cx:pt>
          <cx:pt idx="20561">11.242894568783054</cx:pt>
          <cx:pt idx="20562">13.483357486110979</cx:pt>
          <cx:pt idx="20563">12.375099832498854</cx:pt>
          <cx:pt idx="20564">14.458804936548445</cx:pt>
          <cx:pt idx="20565">12.878733825309844</cx:pt>
          <cx:pt idx="20566">11.995696195806472</cx:pt>
          <cx:pt idx="20567">10.034955474036252</cx:pt>
          <cx:pt idx="20568">11.54690263303446</cx:pt>
          <cx:pt idx="20569">13.082432877606408</cx:pt>
          <cx:pt idx="20570">9.4175008096807211</cx:pt>
          <cx:pt idx="20571">13.797705033847876</cx:pt>
          <cx:pt idx="20572">10.075466652824645</cx:pt>
          <cx:pt idx="20573">11.420081876176626</cx:pt>
          <cx:pt idx="20574">9.2704495350897655</cx:pt>
          <cx:pt idx="20575">14.389144469194731</cx:pt>
          <cx:pt idx="20576">12.730738615212015</cx:pt>
          <cx:pt idx="20577">12.455193909131435</cx:pt>
          <cx:pt idx="20578">9.9882002116160074</cx:pt>
          <cx:pt idx="20579">13.890917627683031</cx:pt>
          <cx:pt idx="20580">11.389875090569992</cx:pt>
          <cx:pt idx="20581">8.6203933966835482</cx:pt>
          <cx:pt idx="20582">9.8319858509167872</cx:pt>
          <cx:pt idx="20583">13.163148737824342</cx:pt>
          <cx:pt idx="20584">11.909102889269533</cx:pt>
          <cx:pt idx="20585">12.742477353611976</cx:pt>
          <cx:pt idx="20586">14.481044362501233</cx:pt>
          <cx:pt idx="20587">14.816544375977283</cx:pt>
          <cx:pt idx="20588">13.198898252218193</cx:pt>
          <cx:pt idx="20589">9.5596131872940795</cx:pt>
          <cx:pt idx="20590">9.1597876000773404</cx:pt>
          <cx:pt idx="20591">11.643503389669567</cx:pt>
          <cx:pt idx="20592">9.3889204321649107</cx:pt>
          <cx:pt idx="20593">12.480503033061691</cx:pt>
          <cx:pt idx="20594">12.951145409874142</cx:pt>
          <cx:pt idx="20595">15.152711385837966</cx:pt>
          <cx:pt idx="20596">11.682990106764963</cx:pt>
          <cx:pt idx="20597">13.815540671313705</cx:pt>
          <cx:pt idx="20598">14.426187503336344</cx:pt>
          <cx:pt idx="20599">12.896130817146339</cx:pt>
          <cx:pt idx="20600">11.76239308707529</cx:pt>
          <cx:pt idx="20601">13.279652003453984</cx:pt>
          <cx:pt idx="20602">13.020937178601727</cx:pt>
          <cx:pt idx="20603">9.9556894054114888</cx:pt>
          <cx:pt idx="20604">11.869930732369674</cx:pt>
          <cx:pt idx="20605">14.683974468384354</cx:pt>
          <cx:pt idx="20606">14.54875849659658</cx:pt>
          <cx:pt idx="20607">12.298688709661908</cx:pt>
          <cx:pt idx="20608">9.942903012826493</cx:pt>
          <cx:pt idx="20609">10.811049484324622</cx:pt>
          <cx:pt idx="20610">14.364662850736684</cx:pt>
          <cx:pt idx="20611">13.555351085200993</cx:pt>
          <cx:pt idx="20612">13.749436208752616</cx:pt>
          <cx:pt idx="20613">11.275809536638889</cx:pt>
          <cx:pt idx="20614">11.290735118218516</cx:pt>
          <cx:pt idx="20615">9.3838349742847704</cx:pt>
          <cx:pt idx="20616">11.121088879438252</cx:pt>
          <cx:pt idx="20617">13.773314360400368</cx:pt>
          <cx:pt idx="20618">11.966251417990094</cx:pt>
          <cx:pt idx="20619">11.725228293879512</cx:pt>
          <cx:pt idx="20620">9.7446172319587241</cx:pt>
          <cx:pt idx="20621">15.17857633315341</cx:pt>
          <cx:pt idx="20622">11.477996615689653</cx:pt>
          <cx:pt idx="20623">13.279744757567411</cx:pt>
          <cx:pt idx="20624">11.458473622613754</cx:pt>
          <cx:pt idx="20625">11.7050849952586</cx:pt>
          <cx:pt idx="20626">11.332918301919527</cx:pt>
          <cx:pt idx="20627">13.801244559327309</cx:pt>
          <cx:pt idx="20628">12.153031935211901</cx:pt>
          <cx:pt idx="20629">11.665054436592492</cx:pt>
          <cx:pt idx="20630">12.733518002729172</cx:pt>
          <cx:pt idx="20631">14.568588620898096</cx:pt>
          <cx:pt idx="20632">11.852088623906273</cx:pt>
          <cx:pt idx="20633">12.120536099556492</cx:pt>
          <cx:pt idx="20634">13.253206133139788</cx:pt>
          <cx:pt idx="20635">11.661564235733037</cx:pt>
          <cx:pt idx="20636">14.490805586986864</cx:pt>
          <cx:pt idx="20637">10.857627420875286</cx:pt>
          <cx:pt idx="20638">11.263357823291143</cx:pt>
          <cx:pt idx="20639">15.451071960430692</cx:pt>
          <cx:pt idx="20640">11.842897088588691</cx:pt>
          <cx:pt idx="20641">14.467922750975273</cx:pt>
          <cx:pt idx="20642">10.792022203824647</cx:pt>
          <cx:pt idx="20643">11.453599551378392</cx:pt>
          <cx:pt idx="20644">11.498037143799701</cx:pt>
          <cx:pt idx="20645">9.9541048249149302</cx:pt>
          <cx:pt idx="20646">10.82265159800278</cx:pt>
          <cx:pt idx="20647">8.3457278927181395</cx:pt>
          <cx:pt idx="20648">12.345990964017437</cx:pt>
          <cx:pt idx="20649">10.933499414461247</cx:pt>
          <cx:pt idx="20650">12.877339012686898</cx:pt>
          <cx:pt idx="20651">15.518033686308248</cx:pt>
          <cx:pt idx="20652">13.918500117462573</cx:pt>
          <cx:pt idx="20653">12.740975584945975</cx:pt>
          <cx:pt idx="20654">10.495537164595898</cx:pt>
          <cx:pt idx="20655">13.180117540269974</cx:pt>
          <cx:pt idx="20656">13.927836164478588</cx:pt>
          <cx:pt idx="20657">10.365575399553615</cx:pt>
          <cx:pt idx="20658">10.185382154848286</cx:pt>
          <cx:pt idx="20659">11.313745673505567</cx:pt>
          <cx:pt idx="20660">12.05282914698193</cx:pt>
          <cx:pt idx="20661">15.052273701698679</cx:pt>
          <cx:pt idx="20662">13.114850615113451</cx:pt>
          <cx:pt idx="20663">13.544794400124147</cx:pt>
          <cx:pt idx="20664">10.800916175449734</cx:pt>
          <cx:pt idx="20665">13.30875333153101</cx:pt>
          <cx:pt idx="20666">11.433380603327365</cx:pt>
          <cx:pt idx="20667">13.109477995629707</cx:pt>
          <cx:pt idx="20668">9.4861783137212239</cx:pt>
          <cx:pt idx="20669">11.87489054660905</cx:pt>
          <cx:pt idx="20670">11.266959360064719</cx:pt>
          <cx:pt idx="20671">11.441210714301958</cx:pt>
          <cx:pt idx="20672">17.679921985091564</cx:pt>
          <cx:pt idx="20673">13.159308329346745</cx:pt>
          <cx:pt idx="20674">11.668320915358517</cx:pt>
          <cx:pt idx="20675">10.874276224774638</cx:pt>
          <cx:pt idx="20676">13.280742208704593</cx:pt>
          <cx:pt idx="20677">13.041566251740825</cx:pt>
          <cx:pt idx="20678">12.259077428142682</cx:pt>
          <cx:pt idx="20679">11.16030284399055</cx:pt>
          <cx:pt idx="20680">12.594820622214039</cx:pt>
          <cx:pt idx="20681">14.120798517090869</cx:pt>
          <cx:pt idx="20682">15.665382719142253</cx:pt>
          <cx:pt idx="20683">13.191581927900506</cx:pt>
          <cx:pt idx="20684">12.416725673655515</cx:pt>
          <cx:pt idx="20685">12.597611065250572</cx:pt>
          <cx:pt idx="20686">10.61405985269994</cx:pt>
          <cx:pt idx="20687">11.144133433674622</cx:pt>
          <cx:pt idx="20688">12.533761684419991</cx:pt>
          <cx:pt idx="20689">12.198265693063581</cx:pt>
          <cx:pt idx="20690">13.653209723027201</cx:pt>
          <cx:pt idx="20691">13.370862866229704</cx:pt>
          <cx:pt idx="20692">17.074176290955091</cx:pt>
          <cx:pt idx="20693">13.035334202128373</cx:pt>
          <cx:pt idx="20694">12.755258141069314</cx:pt>
          <cx:pt idx="20695">11.988447382767765</cx:pt>
          <cx:pt idx="20696">14.326611058778223</cx:pt>
          <cx:pt idx="20697">12.405673439856606</cx:pt>
          <cx:pt idx="20698">13.671393199152607</cx:pt>
          <cx:pt idx="20699">11.948317800076895</cx:pt>
          <cx:pt idx="20700">11.143118346190844</cx:pt>
          <cx:pt idx="20701">11.546795819258229</cx:pt>
          <cx:pt idx="20702">9.9831328161806532</cx:pt>
          <cx:pt idx="20703">11.191531521509342</cx:pt>
          <cx:pt idx="20704">12.362593936005851</cx:pt>
          <cx:pt idx="20705">12.459968512795964</cx:pt>
          <cx:pt idx="20706">13.85489021025109</cx:pt>
          <cx:pt idx="20707">13.420494099806552</cx:pt>
          <cx:pt idx="20708">12.397211311331343</cx:pt>
          <cx:pt idx="20709">13.853849876358177</cx:pt>
          <cx:pt idx="20710">11.770186927527535</cx:pt>
          <cx:pt idx="20711">11.681420659983244</cx:pt>
          <cx:pt idx="20712">12.28048379466372</cx:pt>
          <cx:pt idx="20713">13.127898198665452</cx:pt>
          <cx:pt idx="20714">11.23875374091876</cx:pt>
          <cx:pt idx="20715">13.268349353993631</cx:pt>
          <cx:pt idx="20716">12.743677967041002</cx:pt>
          <cx:pt idx="20717">13.190090405189116</cx:pt>
          <cx:pt idx="20718">12.024721231575766</cx:pt>
          <cx:pt idx="20719">10.109215800837912</cx:pt>
          <cx:pt idx="20720">14.365775981830383</cx:pt>
          <cx:pt idx="20721">13.312477035896757</cx:pt>
          <cx:pt idx="20722">11.822928528441796</cx:pt>
          <cx:pt idx="20723">13.741521133539013</cx:pt>
          <cx:pt idx="20724">9.8578453886596176</cx:pt>
          <cx:pt idx="20725">12.402032791462926</cx:pt>
          <cx:pt idx="20726">14.671212677710486</cx:pt>
          <cx:pt idx="20727">12.464402848278116</cx:pt>
          <cx:pt idx="20728">12.006108343543431</cx:pt>
          <cx:pt idx="20729">12.73943105628733</cx:pt>
          <cx:pt idx="20730">12.422120223256234</cx:pt>
          <cx:pt idx="20731">11.060637001890093</cx:pt>
          <cx:pt idx="20732">11.420952085693703</cx:pt>
          <cx:pt idx="20733">13.096652578106742</cx:pt>
          <cx:pt idx="20734">12.854236589456228</cx:pt>
          <cx:pt idx="20735">14.171275586782251</cx:pt>
          <cx:pt idx="20736">13.915911556816004</cx:pt>
          <cx:pt idx="20737">13.259591042028283</cx:pt>
          <cx:pt idx="20738">12.42698457034138</cx:pt>
          <cx:pt idx="20739">14.298667446199968</cx:pt>
          <cx:pt idx="20740">12.117494395814258</cx:pt>
          <cx:pt idx="20741">10.43973500901475</cx:pt>
          <cx:pt idx="20742">11.386466533102819</cx:pt>
          <cx:pt idx="20743">13.858399377926014</cx:pt>
          <cx:pt idx="20744">9.863605561586235</cx:pt>
          <cx:pt idx="20745">10.797894840353361</cx:pt>
          <cx:pt idx="20746">12.487230774529996</cx:pt>
          <cx:pt idx="20747">13.582150601155725</cx:pt>
          <cx:pt idx="20748">12.805632176727975</cx:pt>
          <cx:pt idx="20749">11.351309429361571</cx:pt>
          <cx:pt idx="20750">10.339559729577774</cx:pt>
          <cx:pt idx="20751">12.521640681490073</cx:pt>
          <cx:pt idx="20752">11.820625199786784</cx:pt>
          <cx:pt idx="20753">13.384634331003371</cx:pt>
          <cx:pt idx="20754">12.736703786332614</cx:pt>
          <cx:pt idx="20755">10.834177143052253</cx:pt>
          <cx:pt idx="20756">12.185419972777874</cx:pt>
          <cx:pt idx="20757">8.1522764177666431</cx:pt>
          <cx:pt idx="20758">11.482909777216941</cx:pt>
          <cx:pt idx="20759">9.9441196006267134</cx:pt>
          <cx:pt idx="20760">15.406971211409624</cx:pt>
          <cx:pt idx="20761">12.710114914249788</cx:pt>
          <cx:pt idx="20762">13.841703466699618</cx:pt>
          <cx:pt idx="20763">10.500687172599068</cx:pt>
          <cx:pt idx="20764">11.521872105741874</cx:pt>
          <cx:pt idx="20765">12.409613842600567</cx:pt>
          <cx:pt idx="20766">12.260062577653006</cx:pt>
          <cx:pt idx="20767">12.896277432498232</cx:pt>
          <cx:pt idx="20768">13.757246432653895</cx:pt>
          <cx:pt idx="20769">11.012836960147808</cx:pt>
          <cx:pt idx="20770">10.30641832377313</cx:pt>
          <cx:pt idx="20771">13.317072818536731</cx:pt>
          <cx:pt idx="20772">11.21438499231618</cx:pt>
          <cx:pt idx="20773">12.542700250749524</cx:pt>
          <cx:pt idx="20774">11.603178565344196</cx:pt>
          <cx:pt idx="20775">11.354613052282668</cx:pt>
          <cx:pt idx="20776">12.847701440456063</cx:pt>
          <cx:pt idx="20777">13.578596944293688</cx:pt>
          <cx:pt idx="20778">11.650678419092037</cx:pt>
          <cx:pt idx="20779">12.823671319158436</cx:pt>
          <cx:pt idx="20780">9.9647225898228307</cx:pt>
          <cx:pt idx="20781">12.697647274653393</cx:pt>
          <cx:pt idx="20782">15.827012491477507</cx:pt>
          <cx:pt idx="20783">12.071371396849681</cx:pt>
          <cx:pt idx="20784">13.50377898888771</cx:pt>
          <cx:pt idx="20785">14.651717244628369</cx:pt>
          <cx:pt idx="20786">12.384916371042411</cx:pt>
          <cx:pt idx="20787">13.017540987407273</cx:pt>
          <cx:pt idx="20788">14.034332294195011</cx:pt>
          <cx:pt idx="20789">11.760083189289558</cx:pt>
          <cx:pt idx="20790">13.166691194636602</cx:pt>
          <cx:pt idx="20791">13.883601290092274</cx:pt>
          <cx:pt idx="20792">11.983000404212907</cx:pt>
          <cx:pt idx="20793">15.140842861315868</cx:pt>
          <cx:pt idx="20794">12.09545288314343</cx:pt>
          <cx:pt idx="20795">12.057543656180229</cx:pt>
          <cx:pt idx="20796">12.439780469233861</cx:pt>
          <cx:pt idx="20797">15.338874578333122</cx:pt>
          <cx:pt idx="20798">11.615491661162624</cx:pt>
          <cx:pt idx="20799">11.577313538482118</cx:pt>
          <cx:pt idx="20800">12.598151428621298</cx:pt>
          <cx:pt idx="20801">14.809811144254683</cx:pt>
          <cx:pt idx="20802">11.829308291863244</cx:pt>
          <cx:pt idx="20803">13.115534657641378</cx:pt>
          <cx:pt idx="20804">13.826198356565573</cx:pt>
          <cx:pt idx="20805">12.240319749416971</cx:pt>
          <cx:pt idx="20806">10.692572939153896</cx:pt>
          <cx:pt idx="20807">10.342364210461723</cx:pt>
          <cx:pt idx="20808">12.578517406100174</cx:pt>
          <cx:pt idx="20809">11.392195318348803</cx:pt>
          <cx:pt idx="20810">10.592192581858852</cx:pt>
          <cx:pt idx="20811">13.458819472821144</cx:pt>
          <cx:pt idx="20812">14.864038309425156</cx:pt>
          <cx:pt idx="20813">13.447203297998163</cx:pt>
          <cx:pt idx="20814">11.627096746114434</cx:pt>
          <cx:pt idx="20815">12.36532525623516</cx:pt>
          <cx:pt idx="20816">14.631423181441187</cx:pt>
          <cx:pt idx="20817">13.684427273683633</cx:pt>
          <cx:pt idx="20818">11.741575344436171</cx:pt>
          <cx:pt idx="20819">12.656954870464411</cx:pt>
          <cx:pt idx="20820">12.368131369593142</cx:pt>
          <cx:pt idx="20821">14.330253264329643</cx:pt>
          <cx:pt idx="20822">12.902308995549552</cx:pt>
          <cx:pt idx="20823">10.532901712536434</cx:pt>
          <cx:pt idx="20824">12.257047456735704</cx:pt>
          <cx:pt idx="20825">13.76555881602315</cx:pt>
          <cx:pt idx="20826">14.369636753181426</cx:pt>
          <cx:pt idx="20827">12.919974461165616</cx:pt>
          <cx:pt idx="20828">13.463775776005638</cx:pt>
          <cx:pt idx="20829">13.411010009820794</cx:pt>
          <cx:pt idx="20830">12.321080291491818</cx:pt>
          <cx:pt idx="20831">11.829095290453724</cx:pt>
          <cx:pt idx="20832">13.653771582866769</cx:pt>
          <cx:pt idx="20833">12.003767906342517</cx:pt>
          <cx:pt idx="20834">13.880210588047909</cx:pt>
          <cx:pt idx="20835">11.637522114469904</cx:pt>
          <cx:pt idx="20836">12.998853918397248</cx:pt>
          <cx:pt idx="20837">10.074641003950699</cx:pt>
          <cx:pt idx="20838">13.556734699085371</cx:pt>
          <cx:pt idx="20839">10.479125267355963</cx:pt>
          <cx:pt idx="20840">16.513149487083115</cx:pt>
          <cx:pt idx="20841">10.316264448194728</cx:pt>
          <cx:pt idx="20842">12.657043926531436</cx:pt>
          <cx:pt idx="20843">11.25695117857493</cx:pt>
          <cx:pt idx="20844">13.456043647076225</cx:pt>
          <cx:pt idx="20845">11.896845068567917</cx:pt>
          <cx:pt idx="20846">9.3495241852412914</cx:pt>
          <cx:pt idx="20847">13.518647689611607</cx:pt>
          <cx:pt idx="20848">11.579704098952568</cx:pt>
          <cx:pt idx="20849">10.773920871304401</cx:pt>
          <cx:pt idx="20850">12.453485165632133</cx:pt>
          <cx:pt idx="20851">15.365074479574314</cx:pt>
          <cx:pt idx="20852">12.499809159826038</cx:pt>
          <cx:pt idx="20853">11.331821992714769</cx:pt>
          <cx:pt idx="20854">10.234999219547047</cx:pt>
          <cx:pt idx="20855">8.9163526517125646</cx:pt>
          <cx:pt idx="20856">15.223536284667109</cx:pt>
          <cx:pt idx="20857">14.482822340042354</cx:pt>
          <cx:pt idx="20858">13.641718747006077</cx:pt>
          <cx:pt idx="20859">9.8353404589295774</cx:pt>
          <cx:pt idx="20860">10.650632939307838</cx:pt>
          <cx:pt idx="20861">10.194851411398815</cx:pt>
          <cx:pt idx="20862">9.3963946950771362</cx:pt>
          <cx:pt idx="20863">15.287125301733123</cx:pt>
          <cx:pt idx="20864">12.627493670020387</cx:pt>
          <cx:pt idx="20865">9.2665596729534947</cx:pt>
          <cx:pt idx="20866">13.115596414622528</cx:pt>
          <cx:pt idx="20867">11.590177132964889</cx:pt>
          <cx:pt idx="20868">12.755924814472669</cx:pt>
          <cx:pt idx="20869">13.970405713990951</cx:pt>
          <cx:pt idx="20870">13.434985420059617</cx:pt>
          <cx:pt idx="20871">11.637667982395117</cx:pt>
          <cx:pt idx="20872">13.897882556832064</cx:pt>
          <cx:pt idx="20873">14.418021416406305</cx:pt>
          <cx:pt idx="20874">12.383661966226141</cx:pt>
          <cx:pt idx="20875">12.496188745464639</cx:pt>
          <cx:pt idx="20876">12.756680544437195</cx:pt>
          <cx:pt idx="20877">12.029058154372802</cx:pt>
          <cx:pt idx="20878">12.561921711201077</cx:pt>
          <cx:pt idx="20879">12.693834336809982</cx:pt>
          <cx:pt idx="20880">13.721751732125151</cx:pt>
          <cx:pt idx="20881">13.75009568555787</cx:pt>
          <cx:pt idx="20882">13.47949036361468</cx:pt>
          <cx:pt idx="20883">13.361481068828626</cx:pt>
          <cx:pt idx="20884">13.905188679873257</cx:pt>
          <cx:pt idx="20885">9.2267326327768053</cx:pt>
          <cx:pt idx="20886">13.225023733382713</cx:pt>
          <cx:pt idx="20887">12.792342976628731</cx:pt>
          <cx:pt idx="20888">12.634398651195733</cx:pt>
          <cx:pt idx="20889">13.297714696212253</cx:pt>
          <cx:pt idx="20890">10.850932958547057</cx:pt>
          <cx:pt idx="20891">12.911636792131073</cx:pt>
          <cx:pt idx="20892">13.238500695304875</cx:pt>
          <cx:pt idx="20893">12.573960742913846</cx:pt>
          <cx:pt idx="20894">12.757408980643925</cx:pt>
          <cx:pt idx="20895">10.355981050247214</cx:pt>
          <cx:pt idx="20896">14.737173751474559</cx:pt>
          <cx:pt idx="20897">11.547761843716035</cx:pt>
          <cx:pt idx="20898">12.322644212677995</cx:pt>
          <cx:pt idx="20899">10.382310458349449</cx:pt>
          <cx:pt idx="20900">9.7382787646136375</cx:pt>
          <cx:pt idx="20901">14.44452625710254</cx:pt>
          <cx:pt idx="20902">11.762200922962355</cx:pt>
          <cx:pt idx="20903">14.751877102604386</cx:pt>
          <cx:pt idx="20904">13.437165130177071</cx:pt>
          <cx:pt idx="20905">11.9482894019156</cx:pt>
          <cx:pt idx="20906">16.209205587633665</cx:pt>
          <cx:pt idx="20907">10.537973325998797</cx:pt>
          <cx:pt idx="20908">11.3214019140103</cx:pt>
          <cx:pt idx="20909">13.361843265983445</cx:pt>
          <cx:pt idx="20910">14.459248567887114</cx:pt>
          <cx:pt idx="20911">14.095103495668678</cx:pt>
          <cx:pt idx="20912">13.535843120916219</cx:pt>
          <cx:pt idx="20913">11.76134409483325</cx:pt>
          <cx:pt idx="20914">10.410135783666618</cx:pt>
          <cx:pt idx="20915">12.112029179072149</cx:pt>
          <cx:pt idx="20916">10.278788573118815</cx:pt>
          <cx:pt idx="20917">10.636991776120858</cx:pt>
          <cx:pt idx="20918">12.425919292574712</cx:pt>
          <cx:pt idx="20919">14.458773108715878</cx:pt>
          <cx:pt idx="20920">15.797592064199842</cx:pt>
          <cx:pt idx="20921">9.5409404908687154</cx:pt>
          <cx:pt idx="20922">12.499335418884172</cx:pt>
          <cx:pt idx="20923">14.523009145748432</cx:pt>
          <cx:pt idx="20924">12.616887588034299</cx:pt>
          <cx:pt idx="20925">11.332812449720629</cx:pt>
          <cx:pt idx="20926">15.162521698822376</cx:pt>
          <cx:pt idx="20927">9.7520881230503011</cx:pt>
          <cx:pt idx="20928">11.139869520604829</cx:pt>
          <cx:pt idx="20929">16.104785155460046</cx:pt>
          <cx:pt idx="20930">13.721941986120051</cx:pt>
          <cx:pt idx="20931">11.174421940703327</cx:pt>
          <cx:pt idx="20932">11.790443840076538</cx:pt>
          <cx:pt idx="20933">14.341377861978714</cx:pt>
          <cx:pt idx="20934">12.109204723178832</cx:pt>
          <cx:pt idx="20935">14.929103449018637</cx:pt>
          <cx:pt idx="20936">8.9484652565558829</cx:pt>
          <cx:pt idx="20937">14.064408003518894</cx:pt>
          <cx:pt idx="20938">12.765245680536067</cx:pt>
          <cx:pt idx="20939">11.580976096679944</cx:pt>
          <cx:pt idx="20940">12.253648633712244</cx:pt>
          <cx:pt idx="20941">12.746068205420025</cx:pt>
          <cx:pt idx="20942">11.848698532685628</cx:pt>
          <cx:pt idx="20943">12.350209310150445</cx:pt>
          <cx:pt idx="20944">12.316590732663533</cx:pt>
          <cx:pt idx="20945">11.283044726400833</cx:pt>
          <cx:pt idx="20946">12.71374244809857</cx:pt>
          <cx:pt idx="20947">11.970043670441367</cx:pt>
          <cx:pt idx="20948">13.362185470144603</cx:pt>
          <cx:pt idx="20949">14.009196387075072</cx:pt>
          <cx:pt idx="20950">10.966789007030149</cx:pt>
          <cx:pt idx="20951">10.236957715808316</cx:pt>
          <cx:pt idx="20952">11.454575807736356</cx:pt>
          <cx:pt idx="20953">11.036475331710921</cx:pt>
          <cx:pt idx="20954">13.815466981491866</cx:pt>
          <cx:pt idx="20955">12.36180392010869</cx:pt>
          <cx:pt idx="20956">13.802658454813345</cx:pt>
          <cx:pt idx="20957">12.306334837346633</cx:pt>
          <cx:pt idx="20958">11.299365091306742</cx:pt>
          <cx:pt idx="20959">12.890967039200065</cx:pt>
          <cx:pt idx="20960">12.838158267655103</cx:pt>
          <cx:pt idx="20961">11.037134659634368</cx:pt>
          <cx:pt idx="20962">14.121589995459299</cx:pt>
          <cx:pt idx="20963">16.364384398239167</cx:pt>
          <cx:pt idx="20964">13.823775921184435</cx:pt>
          <cx:pt idx="20965">9.2870326197582163</cx:pt>
          <cx:pt idx="20966">10.365202960322144</cx:pt>
          <cx:pt idx="20967">14.170130003206294</cx:pt>
          <cx:pt idx="20968">12.485282821014353</cx:pt>
          <cx:pt idx="20969">8.3090051469945188</cx:pt>
          <cx:pt idx="20970">16.419822462681378</cx:pt>
          <cx:pt idx="20971">10.537689964235147</cx:pt>
          <cx:pt idx="20972">14.732053809403579</cx:pt>
          <cx:pt idx="20973">9.3537926311747075</cx:pt>
          <cx:pt idx="20974">12.827396763119918</cx:pt>
          <cx:pt idx="20975">15.479306214882683</cx:pt>
          <cx:pt idx="20976">11.385940180981287</cx:pt>
          <cx:pt idx="20977">10.678240254640718</cx:pt>
          <cx:pt idx="20978">13.748695206179502</cx:pt>
          <cx:pt idx="20979">10.336745349186154</cx:pt>
          <cx:pt idx="20980">11.211635915469644</cx:pt>
          <cx:pt idx="20981">12.79054408099852</cx:pt>
          <cx:pt idx="20982">10.91739661647259</cx:pt>
          <cx:pt idx="20983">12.619080617805979</cx:pt>
          <cx:pt idx="20984">11.86645700873887</cx:pt>
          <cx:pt idx="20985">13.090990527732515</cx:pt>
          <cx:pt idx="20986">10.148766017567004</cx:pt>
          <cx:pt idx="20987">15.263847615209425</cx:pt>
          <cx:pt idx="20988">9.7555192651565523</cx:pt>
          <cx:pt idx="20989">13.868025109969219</cx:pt>
          <cx:pt idx="20990">13.474278427317532</cx:pt>
          <cx:pt idx="20991">10.31377193881797</cx:pt>
          <cx:pt idx="20992">15.99107024300846</cx:pt>
          <cx:pt idx="20993">14.839800346801802</cx:pt>
          <cx:pt idx="20994">11.380512665644481</cx:pt>
          <cx:pt idx="20995">12.781116420395872</cx:pt>
          <cx:pt idx="20996">15.217128231138387</cx:pt>
          <cx:pt idx="20997">10.01029901405486</cx:pt>
          <cx:pt idx="20998">12.920360986862423</cx:pt>
          <cx:pt idx="20999">13.351898819171655</cx:pt>
          <cx:pt idx="21000">16.587739967830707</cx:pt>
          <cx:pt idx="21001">11.248949460245566</cx:pt>
          <cx:pt idx="21002">11.45077757716011</cx:pt>
          <cx:pt idx="21003">13.067403545283423</cx:pt>
          <cx:pt idx="21004">12.841060755545566</cx:pt>
          <cx:pt idx="21005">13.328655280576372</cx:pt>
          <cx:pt idx="21006">13.073166057765773</cx:pt>
          <cx:pt idx="21007">12.377497686129757</cx:pt>
          <cx:pt idx="21008">11.704011150613356</cx:pt>
          <cx:pt idx="21009">11.375607987751518</cx:pt>
          <cx:pt idx="21010">13.208985539707818</cx:pt>
          <cx:pt idx="21011">12.210123757620559</cx:pt>
          <cx:pt idx="21012">13.318760600010055</cx:pt>
          <cx:pt idx="21013">10.413516801650619</cx:pt>
          <cx:pt idx="21014">14.390327974070622</cx:pt>
          <cx:pt idx="21015">14.064276861014019</cx:pt>
          <cx:pt idx="21016">13.017968520618354</cx:pt>
          <cx:pt idx="21017">14.364369670638261</cx:pt>
          <cx:pt idx="21018">10.018702393895273</cx:pt>
          <cx:pt idx="21019">13.353629958612775</cx:pt>
          <cx:pt idx="21020">11.528573356360958</cx:pt>
          <cx:pt idx="21021">13.543477526085288</cx:pt>
          <cx:pt idx="21022">12.202338779510329</cx:pt>
          <cx:pt idx="21023">11.288955052666584</cx:pt>
          <cx:pt idx="21024">14.993057412312757</cx:pt>
          <cx:pt idx="21025">12.314919802379322</cx:pt>
          <cx:pt idx="21026">13.71762949395672</cx:pt>
          <cx:pt idx="21027">13.345253574804625</cx:pt>
          <cx:pt idx="21028">13.734273320598344</cx:pt>
          <cx:pt idx="21029">14.2426087505696</cx:pt>
          <cx:pt idx="21030">12.736994565655918</cx:pt>
          <cx:pt idx="21031">12.760475549787847</cx:pt>
          <cx:pt idx="21032">12.214262349372792</cx:pt>
          <cx:pt idx="21033">12.193225569055169</cx:pt>
          <cx:pt idx="21034">12.632877178680991</cx:pt>
          <cx:pt idx="21035">8.9713507165546016</cx:pt>
          <cx:pt idx="21036">12.094454405615579</cx:pt>
          <cx:pt idx="21037">14.747944455087923</cx:pt>
          <cx:pt idx="21038">14.995664775891814</cx:pt>
          <cx:pt idx="21039">10.216984191034086</cx:pt>
          <cx:pt idx="21040">9.7130356893681871</cx:pt>
          <cx:pt idx="21041">12.78112784629219</cx:pt>
          <cx:pt idx="21042">11.2630733020734</cx:pt>
          <cx:pt idx="21043">11.093599120988305</cx:pt>
          <cx:pt idx="21044">9.4835359387800207</cx:pt>
          <cx:pt idx="21045">10.764894696220203</cx:pt>
          <cx:pt idx="21046">11.33300865638083</cx:pt>
          <cx:pt idx="21047">13.519143643127169</cx:pt>
          <cx:pt idx="21048">11.317529588033537</cx:pt>
          <cx:pt idx="21049">10.667402324751054</cx:pt>
          <cx:pt idx="21050">11.012178246004503</cx:pt>
          <cx:pt idx="21051">11.732584808263255</cx:pt>
          <cx:pt idx="21052">13.856959148723883</cx:pt>
          <cx:pt idx="21053">11.166722851283565</cx:pt>
          <cx:pt idx="21054">12.09536054518904</cx:pt>
          <cx:pt idx="21055">11.813359807345449</cx:pt>
          <cx:pt idx="21056">12.556108343617124</cx:pt>
          <cx:pt idx="21057">12.848380384366461</cx:pt>
          <cx:pt idx="21058">12.520107142751703</cx:pt>
          <cx:pt idx="21059">11.221979626056047</cx:pt>
          <cx:pt idx="21060">11.785733275511655</cx:pt>
          <cx:pt idx="21061">9.9988464138867492</cx:pt>
          <cx:pt idx="21062">10.379630140607052</cx:pt>
          <cx:pt idx="21063">11.86576618214826</cx:pt>
          <cx:pt idx="21064">11.005529205680775</cx:pt>
          <cx:pt idx="21065">12.346948335423729</cx:pt>
          <cx:pt idx="21066">12.643714658471414</cx:pt>
          <cx:pt idx="21067">9.710159954699451</cx:pt>
          <cx:pt idx="21068">11.614537297666883</cx:pt>
          <cx:pt idx="21069">9.6990617745028409</cx:pt>
          <cx:pt idx="21070">14.389290133303589</cx:pt>
          <cx:pt idx="21071">8.9167287418078534</cx:pt>
          <cx:pt idx="21072">13.007300024983477</cx:pt>
          <cx:pt idx="21073">14.316503545593998</cx:pt>
          <cx:pt idx="21074">12.724763609132053</cx:pt>
          <cx:pt idx="21075">13.84077969909297</cx:pt>
          <cx:pt idx="21076">10.809471878061421</cx:pt>
          <cx:pt idx="21077">15.174356548083317</cx:pt>
          <cx:pt idx="21078">13.138172655028717</cx:pt>
          <cx:pt idx="21079">13.585275572691849</cx:pt>
          <cx:pt idx="21080">14.185361350570901</cx:pt>
          <cx:pt idx="21081">12.393161205569825</cx:pt>
          <cx:pt idx="21082">9.2679493921887559</cx:pt>
          <cx:pt idx="21083">13.230904914199145</cx:pt>
          <cx:pt idx="21084">10.785300609232976</cx:pt>
          <cx:pt idx="21085">10.234917818996299</cx:pt>
          <cx:pt idx="21086">11.982053935853662</cx:pt>
          <cx:pt idx="21087">13.445861831100125</cx:pt>
          <cx:pt idx="21088">11.884469743085866</cx:pt>
          <cx:pt idx="21089">12.040361797155176</cx:pt>
          <cx:pt idx="21090">12.539160075123249</cx:pt>
          <cx:pt idx="21091">12.155518870592696</cx:pt>
          <cx:pt idx="21092">11.98766073095638</cx:pt>
          <cx:pt idx="21093">10.963144180390128</cx:pt>
          <cx:pt idx="21094">9.9227770667837945</cx:pt>
          <cx:pt idx="21095">11.168620329753713</cx:pt>
          <cx:pt idx="21096">12.374755411890547</cx:pt>
          <cx:pt idx="21097">12.390910553904133</cx:pt>
          <cx:pt idx="21098">13.297097826519408</cx:pt>
          <cx:pt idx="21099">11.558476961165484</cx:pt>
          <cx:pt idx="21100">14.864776608341034</cx:pt>
          <cx:pt idx="21101">12.186615772274246</cx:pt>
          <cx:pt idx="21102">11.017327583488177</cx:pt>
          <cx:pt idx="21103">11.559144629632089</cx:pt>
          <cx:pt idx="21104">11.965311934357679</cx:pt>
          <cx:pt idx="21105">12.792285067475389</cx:pt>
          <cx:pt idx="21106">11.980162178778691</cx:pt>
          <cx:pt idx="21107">10.312238399616</cx:pt>
          <cx:pt idx="21108">12.172546814786745</cx:pt>
          <cx:pt idx="21109">15.430582659862523</cx:pt>
          <cx:pt idx="21110">9.8717888802504881</cx:pt>
          <cx:pt idx="21111">12.014633364942398</cx:pt>
          <cx:pt idx="21112">11.555295063065666</cx:pt>
          <cx:pt idx="21113">10.742692395945447</cx:pt>
          <cx:pt idx="21114">14.663463607787222</cx:pt>
          <cx:pt idx="21115">11.659945910471313</cx:pt>
          <cx:pt idx="21116">14.236817631902584</cx:pt>
          <cx:pt idx="21117">13.681050266821718</cx:pt>
          <cx:pt idx="21118">12.384108890416867</cx:pt>
          <cx:pt idx="21119">13.603324016564235</cx:pt>
          <cx:pt idx="21120">10.482814415862087</cx:pt>
          <cx:pt idx="21121">9.9753437749528775</cx:pt>
          <cx:pt idx="21122">11.575201823667765</cx:pt>
          <cx:pt idx="21123">9.8835440242896286</cx:pt>
          <cx:pt idx="21124">12.655187539137138</cx:pt>
          <cx:pt idx="21125">12.475839697907029</cx:pt>
          <cx:pt idx="21126">12.580965692206252</cx:pt>
          <cx:pt idx="21127">14.194852873105313</cx:pt>
          <cx:pt idx="21128">11.775956405144349</cx:pt>
          <cx:pt idx="21129">12.331864992510509</cx:pt>
          <cx:pt idx="21130">11.426353945445539</cx:pt>
          <cx:pt idx="21131">13.552526422505668</cx:pt>
          <cx:pt idx="21132">15.928888036397833</cx:pt>
          <cx:pt idx="21133">11.604388588001715</cx:pt>
          <cx:pt idx="21134">13.678155579688802</cx:pt>
          <cx:pt idx="21135">10.05347574963988</cx:pt>
          <cx:pt idx="21136">9.8820471645795518</cx:pt>
          <cx:pt idx="21137">11.278178467137318</cx:pt>
          <cx:pt idx="21138">12.787341612664308</cx:pt>
          <cx:pt idx="21139">12.677648504472584</cx:pt>
          <cx:pt idx="21140">14.643451580807794</cx:pt>
          <cx:pt idx="21141">13.832337305269323</cx:pt>
          <cx:pt idx="21142">11.643855210876673</cx:pt>
          <cx:pt idx="21143">9.7265536151805172</cx:pt>
          <cx:pt idx="21144">12.619979031286661</cx:pt>
          <cx:pt idx="21145">12.970836718741907</cx:pt>
          <cx:pt idx="21146">9.6930824922618495</cx:pt>
          <cx:pt idx="21147">12.855271139197729</cx:pt>
          <cx:pt idx="21148">13.965051947073173</cx:pt>
          <cx:pt idx="21149">11.92964993387214</cx:pt>
          <cx:pt idx="21150">13.407934901765149</cx:pt>
          <cx:pt idx="21151">14.908793330063089</cx:pt>
          <cx:pt idx="21152">9.221650626405193</cx:pt>
          <cx:pt idx="21153">16.373263828336281</cx:pt>
          <cx:pt idx="21154">13.001496904296857</cx:pt>
          <cx:pt idx="21155">16.237866346133845</cx:pt>
          <cx:pt idx="21156">12.562989381203112</cx:pt>
          <cx:pt idx="21157">12.30382581599533</cx:pt>
          <cx:pt idx="21158">11.019430811653264</cx:pt>
          <cx:pt idx="21159">12.324335448359092</cx:pt>
          <cx:pt idx="21160">12.353596873544969</cx:pt>
          <cx:pt idx="21161">13.10529855602474</cx:pt>
          <cx:pt idx="21162">10.216737375404353</cx:pt>
          <cx:pt idx="21163">12.133347632638198</cx:pt>
          <cx:pt idx="21164">10.677399046664725</cx:pt>
          <cx:pt idx="21165">14.046962540526016</cx:pt>
          <cx:pt idx="21166">14.078912368247707</cx:pt>
          <cx:pt idx="21167">15.236739873260312</cx:pt>
          <cx:pt idx="21168">11.007034187200324</cx:pt>
          <cx:pt idx="21169">10.997887890479698</cx:pt>
          <cx:pt idx="21170">10.95568227957517</cx:pt>
          <cx:pt idx="21171">10.784305492597957</cx:pt>
          <cx:pt idx="21172">14.558356709737115</cx:pt>
          <cx:pt idx="21173">14.013203158040303</cx:pt>
          <cx:pt idx="21174">15.503968403284254</cx:pt>
          <cx:pt idx="21175">11.833337135616281</cx:pt>
          <cx:pt idx="21176">12.168646475475702</cx:pt>
          <cx:pt idx="21177">8.2828920600296563</cx:pt>
          <cx:pt idx="21178">15.961612760077253</cx:pt>
          <cx:pt idx="21179">13.573878457276983</cx:pt>
          <cx:pt idx="21180">12.146902876654778</cx:pt>
          <cx:pt idx="21181">11.639161305963368</cx:pt>
          <cx:pt idx="21182">14.994769055839399</cx:pt>
          <cx:pt idx="21183">14.763778400678968</cx:pt>
          <cx:pt idx="21184">13.803005727337395</cx:pt>
          <cx:pt idx="21185">14.714845380827906</cx:pt>
          <cx:pt idx="21186">12.33262849763144</cx:pt>
          <cx:pt idx="21187">13.189720875819772</cx:pt>
          <cx:pt idx="21188">10.331404629616932</cx:pt>
          <cx:pt idx="21189">10.684394210446529</cx:pt>
          <cx:pt idx="21190">14.18752753997445</cx:pt>
          <cx:pt idx="21191">12.309007025824767</cx:pt>
          <cx:pt idx="21192">12.076456294450892</cx:pt>
          <cx:pt idx="21193">10.15798197972696</cx:pt>
          <cx:pt idx="21194">12.057381816865936</cx:pt>
          <cx:pt idx="21195">14.592554424533457</cx:pt>
          <cx:pt idx="21196">12.972400181994059</cx:pt>
          <cx:pt idx="21197">10.685030620053938</cx:pt>
          <cx:pt idx="21198">9.6453143086799322</cx:pt>
          <cx:pt idx="21199">13.569272699860299</cx:pt>
          <cx:pt idx="21200">13.659289166976194</cx:pt>
          <cx:pt idx="21201">14.018917342735437</cx:pt>
          <cx:pt idx="21202">14.891692363485713</cx:pt>
          <cx:pt idx="21203">12.386523185673608</cx:pt>
          <cx:pt idx="21204">12.023373969949899</cx:pt>
          <cx:pt idx="21205">11.81201096360738</cx:pt>
          <cx:pt idx="21206">12.436507433922873</cx:pt>
          <cx:pt idx="21207">11.617837908897501</cx:pt>
          <cx:pt idx="21208">14.722956991375096</cx:pt>
          <cx:pt idx="21209">11.545008419403112</cx:pt>
          <cx:pt idx="21210">12.88927102138735</cx:pt>
          <cx:pt idx="21211">10.729791409409842</cx:pt>
          <cx:pt idx="21212">14.13930528275265</cx:pt>
          <cx:pt idx="21213">12.713173811836333</cx:pt>
          <cx:pt idx="21214">10.162963275102216</cx:pt>
          <cx:pt idx="21215">13.979786159606848</cx:pt>
          <cx:pt idx="21216">12.140131489925059</cx:pt>
          <cx:pt idx="21217">12.56327994947871</cx:pt>
          <cx:pt idx="21218">13.208599327667745</cx:pt>
          <cx:pt idx="21219">12.17703517801416</cx:pt>
          <cx:pt idx="21220">9.4981667510689913</cx:pt>
          <cx:pt idx="21221">14.286235124436995</cx:pt>
          <cx:pt idx="21222">10.668334772945272</cx:pt>
          <cx:pt idx="21223">13.259690577187847</cx:pt>
          <cx:pt idx="21224">11.946762018508995</cx:pt>
          <cx:pt idx="21225">11.307700201106931</cx:pt>
          <cx:pt idx="21226">11.658097946432651</cx:pt>
          <cx:pt idx="21227">10.26182075916809</cx:pt>
          <cx:pt idx="21228">13.691535774555106</cx:pt>
          <cx:pt idx="21229">12.81576201586474</cx:pt>
          <cx:pt idx="21230">9.762680206573517</cx:pt>
          <cx:pt idx="21231">12.664401844319613</cx:pt>
          <cx:pt idx="21232">11.874583619875299</cx:pt>
          <cx:pt idx="21233">10.838225904041446</cx:pt>
          <cx:pt idx="21234">9.8583948977713654</cx:pt>
          <cx:pt idx="21235">10.822628900035326</cx:pt>
          <cx:pt idx="21236">11.98779868593765</cx:pt>
          <cx:pt idx="21237">11.587974715266171</cx:pt>
          <cx:pt idx="21238">13.13130496936669</cx:pt>
          <cx:pt idx="21239">11.417542963616921</cx:pt>
          <cx:pt idx="21240">12.925117821163685</cx:pt>
          <cx:pt idx="21241">13.117635601002943</cx:pt>
          <cx:pt idx="21242">11.507486106891815</cx:pt>
          <cx:pt idx="21243">13.276440354351799</cx:pt>
          <cx:pt idx="21244">10.360470910549559</cx:pt>
          <cx:pt idx="21245">10.290360472149898</cx:pt>
          <cx:pt idx="21246">12.638449399697555</cx:pt>
          <cx:pt idx="21247">12.290785445629387</cx:pt>
          <cx:pt idx="21248">9.1895380845448535</cx:pt>
          <cx:pt idx="21249">13.688830233678093</cx:pt>
          <cx:pt idx="21250">14.343381621782211</cx:pt>
          <cx:pt idx="21251">13.280440503702225</cx:pt>
          <cx:pt idx="21252">13.390595396368971</cx:pt>
          <cx:pt idx="21253">12.190885904360588</cx:pt>
          <cx:pt idx="21254">11.210278471866843</cx:pt>
          <cx:pt idx="21255">12.282311759721855</cx:pt>
          <cx:pt idx="21256">13.768694041085295</cx:pt>
          <cx:pt idx="21257">11.259093471959025</cx:pt>
          <cx:pt idx="21258">12.100373000892867</cx:pt>
          <cx:pt idx="21259">10.255857856930401</cx:pt>
          <cx:pt idx="21260">13.714179741510033</cx:pt>
          <cx:pt idx="21261">11.975129914599336</cx:pt>
          <cx:pt idx="21262">8.9690197238194997</cx:pt>
          <cx:pt idx="21263">12.993632010656166</cx:pt>
          <cx:pt idx="21264">14.654251236373488</cx:pt>
          <cx:pt idx="21265">13.430739121032023</cx:pt>
          <cx:pt idx="21266">11.216646688854</cx:pt>
          <cx:pt idx="21267">11.173338002329647</cx:pt>
          <cx:pt idx="21268">12.282429193705264</cx:pt>
          <cx:pt idx="21269">13.783817685140782</cx:pt>
          <cx:pt idx="21270">12.47805390595318</cx:pt>
          <cx:pt idx="21271">15.291207687527956</cx:pt>
          <cx:pt idx="21272">12.882901957456454</cx:pt>
          <cx:pt idx="21273">14.377782063242956</cx:pt>
          <cx:pt idx="21274">11.895588510290334</cx:pt>
          <cx:pt idx="21275">15.964837938457475</cx:pt>
          <cx:pt idx="21276">9.6206047514965576</cx:pt>
          <cx:pt idx="21277">12.057907596151159</cx:pt>
          <cx:pt idx="21278">13.496189861433374</cx:pt>
          <cx:pt idx="21279">12.693414874309862</cx:pt>
          <cx:pt idx="21280">13.837740975139679</cx:pt>
          <cx:pt idx="21281">13.240845848832274</cx:pt>
          <cx:pt idx="21282">13.27460969096696</cx:pt>
          <cx:pt idx="21283">13.589968392009503</cx:pt>
          <cx:pt idx="21284">12.4474457803158</cx:pt>
          <cx:pt idx="21285">13.682757558514036</cx:pt>
          <cx:pt idx="21286">13.37121859412842</cx:pt>
          <cx:pt idx="21287">15.146285890700804</cx:pt>
          <cx:pt idx="21288">13.862254277053394</cx:pt>
          <cx:pt idx="21289">12.079333762232984</cx:pt>
          <cx:pt idx="21290">11.666725626553754</cx:pt>
          <cx:pt idx="21291">14.824889870738154</cx:pt>
          <cx:pt idx="21292">11.491614662800117</cx:pt>
          <cx:pt idx="21293">11.168367231082659</cx:pt>
          <cx:pt idx="21294">12.1770666586389</cx:pt>
          <cx:pt idx="21295">12.137890685705674</cx:pt>
          <cx:pt idx="21296">10.166189818520458</cx:pt>
          <cx:pt idx="21297">11.878460022042898</cx:pt>
          <cx:pt idx="21298">10.795613703632783</cx:pt>
          <cx:pt idx="21299">10.799296837393024</cx:pt>
          <cx:pt idx="21300">12.584964315204976</cx:pt>
          <cx:pt idx="21301">9.3552469921390191</cx:pt>
          <cx:pt idx="21302">11.769018240376822</cx:pt>
          <cx:pt idx="21303">13.293069788996579</cx:pt>
          <cx:pt idx="21304">15.061166225981397</cx:pt>
          <cx:pt idx="21305">14.685986796411653</cx:pt>
          <cx:pt idx="21306">13.332791510471719</cx:pt>
          <cx:pt idx="21307">13.717244379060357</cx:pt>
          <cx:pt idx="21308">11.102291778543552</cx:pt>
          <cx:pt idx="21309">15.409490090676403</cx:pt>
          <cx:pt idx="21310">12.935673259838497</cx:pt>
          <cx:pt idx="21311">11.46112476164147</cx:pt>
          <cx:pt idx="21312">14.620725409414575</cx:pt>
          <cx:pt idx="21313">10.389865303325893</cx:pt>
          <cx:pt idx="21314">12.727406119772549</cx:pt>
          <cx:pt idx="21315">13.240441780503659</cx:pt>
          <cx:pt idx="21316">9.5122834610671223</cx:pt>
          <cx:pt idx="21317">9.9406835937491493</cx:pt>
          <cx:pt idx="21318">14.077642736734962</cx:pt>
          <cx:pt idx="21319">10.541464479635428</cx:pt>
          <cx:pt idx="21320">10.777984015931482</cx:pt>
          <cx:pt idx="21321">11.366537490657038</cx:pt>
          <cx:pt idx="21322">14.41733214778694</cx:pt>
          <cx:pt idx="21323">13.871963939767971</cx:pt>
          <cx:pt idx="21324">12.316443019099378</cx:pt>
          <cx:pt idx="21325">12.155281673699113</cx:pt>
          <cx:pt idx="21326">12.931167179511998</cx:pt>
          <cx:pt idx="21327">13.17223773727215</cx:pt>
          <cx:pt idx="21328">14.747619528968032</cx:pt>
          <cx:pt idx="21329">12.145785994089577</cx:pt>
          <cx:pt idx="21330">12.866723046933629</cx:pt>
          <cx:pt idx="21331">12.696639389670532</cx:pt>
          <cx:pt idx="21332">15.376356166773482</cx:pt>
          <cx:pt idx="21333">13.271877557190255</cx:pt>
          <cx:pt idx="21334">13.750306404887292</cx:pt>
          <cx:pt idx="21335">13.61433743000712</cx:pt>
          <cx:pt idx="21336">11.520296937209471</cx:pt>
          <cx:pt idx="21337">11.968319897298601</cx:pt>
          <cx:pt idx="21338">13.704366210489944</cx:pt>
          <cx:pt idx="21339">13.528885697254225</cx:pt>
          <cx:pt idx="21340">11.789831667893814</cx:pt>
          <cx:pt idx="21341">12.745318161523926</cx:pt>
          <cx:pt idx="21342">15.600512900535989</cx:pt>
          <cx:pt idx="21343">11.917842703346642</cx:pt>
          <cx:pt idx="21344">13.709942898791619</cx:pt>
          <cx:pt idx="21345">10.197399472510149</cx:pt>
          <cx:pt idx="21346">12.898840836887864</cx:pt>
          <cx:pt idx="21347">10.804835995873313</cx:pt>
          <cx:pt idx="21348">12.07752411565305</cx:pt>
          <cx:pt idx="21349">8.5148104256692001</cx:pt>
          <cx:pt idx="21350">9.3074801513178382</cx:pt>
          <cx:pt idx="21351">13.978549889503133</cx:pt>
          <cx:pt idx="21352">12.994533893625364</cx:pt>
          <cx:pt idx="21353">11.153425607836398</cx:pt>
          <cx:pt idx="21354">13.035349007464326</cx:pt>
          <cx:pt idx="21355">12.839055548259658</cx:pt>
          <cx:pt idx="21356">12.371586792849847</cx:pt>
          <cx:pt idx="21357">14.588068549509824</cx:pt>
          <cx:pt idx="21358">12.2360410861248</cx:pt>
          <cx:pt idx="21359">10.723251894050774</cx:pt>
          <cx:pt idx="21360">12.948227233239731</cx:pt>
          <cx:pt idx="21361">12.793549098835582</cx:pt>
          <cx:pt idx="21362">14.55882789868452</cx:pt>
          <cx:pt idx="21363">11.386126632188873</cx:pt>
          <cx:pt idx="21364">12.661557631539058</cx:pt>
          <cx:pt idx="21365">11.574477130434458</cx:pt>
          <cx:pt idx="21366">11.794216542153386</cx:pt>
          <cx:pt idx="21367">13.43134529700767</cx:pt>
          <cx:pt idx="21368">11.657113192339423</cx:pt>
          <cx:pt idx="21369">14.233632587153039</cx:pt>
          <cx:pt idx="21370">11.68542058660651</cx:pt>
          <cx:pt idx="21371">15.561089222123311</cx:pt>
          <cx:pt idx="21372">13.188967275599982</cx:pt>
          <cx:pt idx="21373">14.802369923561622</cx:pt>
          <cx:pt idx="21374">12.522959115330801</cx:pt>
          <cx:pt idx="21375">13.092377587540449</cx:pt>
          <cx:pt idx="21376">13.557352038241941</cx:pt>
          <cx:pt idx="21377">13.007267663801285</cx:pt>
          <cx:pt idx="21378">13.800483904571921</cx:pt>
          <cx:pt idx="21379">14.493230109877739</cx:pt>
          <cx:pt idx="21380">12.660534121066467</cx:pt>
          <cx:pt idx="21381">14.11232620206736</cx:pt>
          <cx:pt idx="21382">14.771348484779278</cx:pt>
          <cx:pt idx="21383">13.47262596172658</cx:pt>
          <cx:pt idx="21384">11.552582869494938</cx:pt>
          <cx:pt idx="21385">12.795856893121723</cx:pt>
          <cx:pt idx="21386">12.449398093523351</cx:pt>
          <cx:pt idx="21387">14.734453430290555</cx:pt>
          <cx:pt idx="21388">13.276047068550374</cx:pt>
          <cx:pt idx="21389">14.425712763018266</cx:pt>
          <cx:pt idx="21390">13.747368678000051</cx:pt>
          <cx:pt idx="21391">12.156981398043232</cx:pt>
          <cx:pt idx="21392">12.964716668510915</cx:pt>
          <cx:pt idx="21393">11.488775593909093</cx:pt>
          <cx:pt idx="21394">13.521598001537251</cx:pt>
          <cx:pt idx="21395">10.09159335667948</cx:pt>
          <cx:pt idx="21396">14.548278637168428</cx:pt>
          <cx:pt idx="21397">13.192227730810741</cx:pt>
          <cx:pt idx="21398">11.987913760432262</cx:pt>
          <cx:pt idx="21399">15.529789178714354</cx:pt>
          <cx:pt idx="21400">12.405552187092432</cx:pt>
          <cx:pt idx="21401">10.021331652753526</cx:pt>
          <cx:pt idx="21402">10.999037333488982</cx:pt>
          <cx:pt idx="21403">13.032140087984352</cx:pt>
          <cx:pt idx="21404">12.790234376053897</cx:pt>
          <cx:pt idx="21405">11.037834852124211</cx:pt>
          <cx:pt idx="21406">11.587690494735176</cx:pt>
          <cx:pt idx="21407">10.422143476762287</cx:pt>
          <cx:pt idx="21408">12.941895987334799</cx:pt>
          <cx:pt idx="21409">13.533080567162134</cx:pt>
          <cx:pt idx="21410">17.182390699205715</cx:pt>
          <cx:pt idx="21411">12.05782233949623</cx:pt>
          <cx:pt idx="21412">13.352284229460771</cx:pt>
          <cx:pt idx="21413">11.3636034699449</cx:pt>
          <cx:pt idx="21414">12.497773804776378</cx:pt>
          <cx:pt idx="21415">13.559816651253193</cx:pt>
          <cx:pt idx="21416">12.286095362259397</cx:pt>
          <cx:pt idx="21417">12.845271829615861</cx:pt>
          <cx:pt idx="21418">13.220918924496468</cx:pt>
          <cx:pt idx="21419">13.361329089827635</cx:pt>
          <cx:pt idx="21420">13.308256143543165</cx:pt>
          <cx:pt idx="21421">14.224763941087017</cx:pt>
          <cx:pt idx="21422">13.653352871688682</cx:pt>
          <cx:pt idx="21423">11.043751761588537</cx:pt>
          <cx:pt idx="21424">16.173722607590545</cx:pt>
          <cx:pt idx="21425">11.728662414392213</cx:pt>
          <cx:pt idx="21426">11.992257633088004</cx:pt>
          <cx:pt idx="21427">15.783279385711014</cx:pt>
          <cx:pt idx="21428">10.518455122101079</cx:pt>
          <cx:pt idx="21429">14.420272596320865</cx:pt>
          <cx:pt idx="21430">14.873270572626742</cx:pt>
          <cx:pt idx="21431">13.628577061515188</cx:pt>
          <cx:pt idx="21432">14.452637777404911</cx:pt>
          <cx:pt idx="21433">13.61154732681525</cx:pt>
          <cx:pt idx="21434">12.774793337827404</cx:pt>
          <cx:pt idx="21435">13.175048032565112</cx:pt>
          <cx:pt idx="21436">11.509785094179675</cx:pt>
          <cx:pt idx="21437">13.271349704829635</cx:pt>
          <cx:pt idx="21438">7.4770023927622811</cx:pt>
          <cx:pt idx="21439">10.37583109743859</cx:pt>
          <cx:pt idx="21440">10.911977990238201</cx:pt>
          <cx:pt idx="21441">14.373210515461215</cx:pt>
          <cx:pt idx="21442">14.568293232729909</cx:pt>
          <cx:pt idx="21443">12.622440193719887</cx:pt>
          <cx:pt idx="21444">11.796283976993941</cx:pt>
          <cx:pt idx="21445">12.607842642319204</cx:pt>
          <cx:pt idx="21446">13.408513973871779</cx:pt>
          <cx:pt idx="21447">12.312196705735273</cx:pt>
          <cx:pt idx="21448">10.269503596694239</cx:pt>
          <cx:pt idx="21449">9.5290468771385708</cx:pt>
          <cx:pt idx="21450">10.827317215758221</cx:pt>
          <cx:pt idx="21451">11.734455757009073</cx:pt>
          <cx:pt idx="21452">10.812241225885804</cx:pt>
          <cx:pt idx="21453">12.939824692194904</cx:pt>
          <cx:pt idx="21454">11.852192436214436</cx:pt>
          <cx:pt idx="21455">13.108352823247785</cx:pt>
          <cx:pt idx="21456">11.152743559801092</cx:pt>
          <cx:pt idx="21457">12.498114100545102</cx:pt>
          <cx:pt idx="21458">15.299883894435444</cx:pt>
          <cx:pt idx="21459">13.305990295937896</cx:pt>
          <cx:pt idx="21460">13.479350005244248</cx:pt>
          <cx:pt idx="21461">11.664149508034681</cx:pt>
          <cx:pt idx="21462">10.390928521387091</cx:pt>
          <cx:pt idx="21463">10.739600777951907</cx:pt>
          <cx:pt idx="21464">14.244946844427069</cx:pt>
          <cx:pt idx="21465">12.726958220924828</cx:pt>
          <cx:pt idx="21466">12.132770436652576</cx:pt>
          <cx:pt idx="21467">11.039532513595761</cx:pt>
          <cx:pt idx="21468">12.437690367097098</cx:pt>
          <cx:pt idx="21469">12.16629134393288</cx:pt>
          <cx:pt idx="21470">11.805737462556914</cx:pt>
          <cx:pt idx="21471">12.630753714185659</cx:pt>
          <cx:pt idx="21472">13.112713132999202</cx:pt>
          <cx:pt idx="21473">13.008792392813559</cx:pt>
          <cx:pt idx="21474">12.5639544383485</cx:pt>
          <cx:pt idx="21475">11.704904974699563</cx:pt>
          <cx:pt idx="21476">10.692193554902683</cx:pt>
          <cx:pt idx="21477">8.5145659398522007</cx:pt>
          <cx:pt idx="21478">16.813109276481629</cx:pt>
          <cx:pt idx="21479">13.350056614922156</cx:pt>
          <cx:pt idx="21480">13.006390965228922</cx:pt>
          <cx:pt idx="21481">11.676234814647065</cx:pt>
          <cx:pt idx="21482">12.575397121506144</cx:pt>
          <cx:pt idx="21483">12.593640778520053</cx:pt>
          <cx:pt idx="21484">11.128711405058494</cx:pt>
          <cx:pt idx="21485">14.412120049234758</cx:pt>
          <cx:pt idx="21486">12.328516323560196</cx:pt>
          <cx:pt idx="21487">13.622781746442861</cx:pt>
          <cx:pt idx="21488">14.105895102985876</cx:pt>
          <cx:pt idx="21489">12.241879718967363</cx:pt>
          <cx:pt idx="21490">10.626270403588753</cx:pt>
          <cx:pt idx="21491">11.905829479146485</cx:pt>
          <cx:pt idx="21492">11.783290246933237</cx:pt>
          <cx:pt idx="21493">12.999359129245601</cx:pt>
          <cx:pt idx="21494">13.794906114404693</cx:pt>
          <cx:pt idx="21495">12.963348781216027</cx:pt>
          <cx:pt idx="21496">13.340470682830166</cx:pt>
          <cx:pt idx="21497">10.763957572788758</cx:pt>
          <cx:pt idx="21498">14.252849511105174</cx:pt>
          <cx:pt idx="21499">15.02072984146424</cx:pt>
          <cx:pt idx="21500">12.961421540863791</cx:pt>
          <cx:pt idx="21501">13.169390128192553</cx:pt>
          <cx:pt idx="21502">12.78419476828841</cx:pt>
          <cx:pt idx="21503">11.030193692027083</cx:pt>
          <cx:pt idx="21504">13.03907579102119</cx:pt>
          <cx:pt idx="21505">11.972407575638986</cx:pt>
          <cx:pt idx="21506">14.468741917008057</cx:pt>
          <cx:pt idx="21507">13.576829501214545</cx:pt>
          <cx:pt idx="21508">11.263577734922308</cx:pt>
          <cx:pt idx="21509">13.068083797222895</cx:pt>
          <cx:pt idx="21510">12.324360032169057</cx:pt>
          <cx:pt idx="21511">14.289837896606917</cx:pt>
          <cx:pt idx="21512">12.35887791076801</cx:pt>
          <cx:pt idx="21513">12.650483885725226</cx:pt>
          <cx:pt idx="21514">12.578455215523606</cx:pt>
          <cx:pt idx="21515">13.245677558931741</cx:pt>
          <cx:pt idx="21516">10.029949600523596</cx:pt>
          <cx:pt idx="21517">12.709000060479584</cx:pt>
          <cx:pt idx="21518">11.360860651533514</cx:pt>
          <cx:pt idx="21519">12.24245507374002</cx:pt>
          <cx:pt idx="21520">10.461916152682909</cx:pt>
          <cx:pt idx="21521">9.6353434700815104</cx:pt>
          <cx:pt idx="21522">12.973626788794833</cx:pt>
          <cx:pt idx="21523">12.479110646841967</cx:pt>
          <cx:pt idx="21524">12.568319524853221</cx:pt>
          <cx:pt idx="21525">15.291374523259741</cx:pt>
          <cx:pt idx="21526">13.174616798321406</cx:pt>
          <cx:pt idx="21527">12.570290164384364</cx:pt>
          <cx:pt idx="21528">15.989493405321316</cx:pt>
          <cx:pt idx="21529">11.003553165343519</cx:pt>
          <cx:pt idx="21530">9.6274219216176959</cx:pt>
          <cx:pt idx="21531">11.077499520109395</cx:pt>
          <cx:pt idx="21532">12.530601563425288</cx:pt>
          <cx:pt idx="21533">12.580760767285094</cx:pt>
          <cx:pt idx="21534">12.291858194341607</cx:pt>
          <cx:pt idx="21535">13.46258570438885</cx:pt>
          <cx:pt idx="21536">12.147873136634443</cx:pt>
          <cx:pt idx="21537">8.2556696852083675</cx:pt>
          <cx:pt idx="21538">14.202227408531639</cx:pt>
          <cx:pt idx="21539">13.763790265855068</cx:pt>
          <cx:pt idx="21540">13.757247621257065</cx:pt>
          <cx:pt idx="21541">12.501543462197917</cx:pt>
          <cx:pt idx="21542">11.06465623041178</cx:pt>
          <cx:pt idx="21543">10.597964887695301</cx:pt>
          <cx:pt idx="21544">12.581552117508412</cx:pt>
          <cx:pt idx="21545">12.693564188004386</cx:pt>
          <cx:pt idx="21546">8.5492248092947918</cx:pt>
          <cx:pt idx="21547">12.617452698336095</cx:pt>
          <cx:pt idx="21548">11.775861443610328</cx:pt>
          <cx:pt idx="21549">13.847307270698588</cx:pt>
          <cx:pt idx="21550">13.990739171571541</cx:pt>
          <cx:pt idx="21551">11.652705511758269</cx:pt>
          <cx:pt idx="21552">13.500384910150443</cx:pt>
          <cx:pt idx="21553">11.842070233059303</cx:pt>
          <cx:pt idx="21554">13.080520762889007</cx:pt>
          <cx:pt idx="21555">12.674720489344827</cx:pt>
          <cx:pt idx="21556">12.484782212358075</cx:pt>
          <cx:pt idx="21557">12.640667753249557</cx:pt>
          <cx:pt idx="21558">11.313631597476347</cx:pt>
          <cx:pt idx="21559">11.591998339345549</cx:pt>
          <cx:pt idx="21560">9.3891850136371833</cx:pt>
          <cx:pt idx="21561">15.123117880963523</cx:pt>
          <cx:pt idx="21562">18.326239792362824</cx:pt>
          <cx:pt idx="21563">12.865008317569359</cx:pt>
          <cx:pt idx="21564">11.621893182108911</cx:pt>
          <cx:pt idx="21565">15.019563160178205</cx:pt>
          <cx:pt idx="21566">12.382190924535129</cx:pt>
          <cx:pt idx="21567">15.346389484318259</cx:pt>
          <cx:pt idx="21568">14.035720741071902</cx:pt>
          <cx:pt idx="21569">12.450713309958408</cx:pt>
          <cx:pt idx="21570">11.497682478559261</cx:pt>
          <cx:pt idx="21571">14.091899523315147</cx:pt>
          <cx:pt idx="21572">12.490525593751258</cx:pt>
          <cx:pt idx="21573">11.322189347224716</cx:pt>
          <cx:pt idx="21574">13.596902277076287</cx:pt>
          <cx:pt idx="21575">14.19977035556534</cx:pt>
          <cx:pt idx="21576">12.74716865787604</cx:pt>
          <cx:pt idx="21577">16.4534992945858</cx:pt>
          <cx:pt idx="21578">12.102365597531358</cx:pt>
          <cx:pt idx="21579">13.198022503866332</cx:pt>
          <cx:pt idx="21580">13.235125183632281</cx:pt>
          <cx:pt idx="21581">14.210061254214082</cx:pt>
          <cx:pt idx="21582">11.48794890013075</cx:pt>
          <cx:pt idx="21583">12.844552988109674</cx:pt>
          <cx:pt idx="21584">11.866989824312276</cx:pt>
          <cx:pt idx="21585">14.188671149607288</cx:pt>
          <cx:pt idx="21586">11.573096274277429</cx:pt>
          <cx:pt idx="21587">14.776047297525464</cx:pt>
          <cx:pt idx="21588">14.381476515058367</cx:pt>
          <cx:pt idx="21589">14.492889273796289</cx:pt>
          <cx:pt idx="21590">12.740745668636299</cx:pt>
          <cx:pt idx="21591">10.182715944403967</cx:pt>
          <cx:pt idx="21592">14.886194081046668</cx:pt>
          <cx:pt idx="21593">10.55312386754313</cx:pt>
          <cx:pt idx="21594">12.263170469950206</cx:pt>
          <cx:pt idx="21595">13.491213747571088</cx:pt>
          <cx:pt idx="21596">10.926206076561906</cx:pt>
          <cx:pt idx="21597">11.94334472088765</cx:pt>
          <cx:pt idx="21598">13.295925192625466</cx:pt>
          <cx:pt idx="21599">13.673478391709185</cx:pt>
          <cx:pt idx="21600">13.441079116056597</cx:pt>
          <cx:pt idx="21601">10.999002567001119</cx:pt>
          <cx:pt idx="21602">12.976771209572354</cx:pt>
          <cx:pt idx="21603">10.665886074463318</cx:pt>
          <cx:pt idx="21604">13.722101534567008</cx:pt>
          <cx:pt idx="21605">11.316766108456028</cx:pt>
          <cx:pt idx="21606">7.7697300224925145</cx:pt>
          <cx:pt idx="21607">11.921253725514775</cx:pt>
          <cx:pt idx="21608">12.877269422556298</cx:pt>
          <cx:pt idx="21609">10.805668365774421</cx:pt>
          <cx:pt idx="21610">12.568845858809009</cx:pt>
          <cx:pt idx="21611">10.778618317864982</cx:pt>
          <cx:pt idx="21612">13.172614439207106</cx:pt>
          <cx:pt idx="21613">12.494960483478064</cx:pt>
          <cx:pt idx="21614">11.462837107962729</cx:pt>
          <cx:pt idx="21615">15.454205101773812</cx:pt>
          <cx:pt idx="21616">11.165790550250842</cx:pt>
          <cx:pt idx="21617">12.97949341674653</cx:pt>
          <cx:pt idx="21618">12.517963799553799</cx:pt>
          <cx:pt idx="21619">13.702373099324008</cx:pt>
          <cx:pt idx="21620">13.357855243841792</cx:pt>
          <cx:pt idx="21621">12.711290742588053</cx:pt>
          <cx:pt idx="21622">13.372819490581664</cx:pt>
          <cx:pt idx="21623">14.812546706541328</cx:pt>
          <cx:pt idx="21624">12.885485487569939</cx:pt>
          <cx:pt idx="21625">11.720587360575081</cx:pt>
          <cx:pt idx="21626">11.687105883876184</cx:pt>
          <cx:pt idx="21627">11.152643599880721</cx:pt>
          <cx:pt idx="21628">11.746798153671293</cx:pt>
          <cx:pt idx="21629">14.962984253438847</cx:pt>
          <cx:pt idx="21630">11.085711915256718</cx:pt>
          <cx:pt idx="21631">12.114514525752053</cx:pt>
          <cx:pt idx="21632">11.8328174395158</cx:pt>
          <cx:pt idx="21633">13.542861940041842</cx:pt>
          <cx:pt idx="21634">13.447712992234948</cx:pt>
          <cx:pt idx="21635">12.347482316677343</cx:pt>
          <cx:pt idx="21636">13.490688256343276</cx:pt>
          <cx:pt idx="21637">14.223466338114882</cx:pt>
          <cx:pt idx="21638">14.387690990171949</cx:pt>
          <cx:pt idx="21639">11.051957814856667</cx:pt>
          <cx:pt idx="21640">13.150591552615387</cx:pt>
          <cx:pt idx="21641">10.161536862501695</cx:pt>
          <cx:pt idx="21642">13.988342330771111</cx:pt>
          <cx:pt idx="21643">9.5404679263998826</cx:pt>
          <cx:pt idx="21644">11.361716720612302</cx:pt>
          <cx:pt idx="21645">12.79203532906574</cx:pt>
          <cx:pt idx="21646">11.205221063713379</cx:pt>
          <cx:pt idx="21647">11.840189490455305</cx:pt>
          <cx:pt idx="21648">12.046827670201052</cx:pt>
          <cx:pt idx="21649">12.877625707002469</cx:pt>
          <cx:pt idx="21650">10.984654659937114</cx:pt>
          <cx:pt idx="21651">13.529175891350429</cx:pt>
          <cx:pt idx="21652">13.031216438459836</cx:pt>
          <cx:pt idx="21653">15.117550564069393</cx:pt>
          <cx:pt idx="21654">13.003085425355453</cx:pt>
          <cx:pt idx="21655">11.553639360956296</cx:pt>
          <cx:pt idx="21656">11.880484674809333</cx:pt>
          <cx:pt idx="21657">12.837496762873469</cx:pt>
          <cx:pt idx="21658">11.995210115719361</cx:pt>
          <cx:pt idx="21659">10.14234197910058</cx:pt>
          <cx:pt idx="21660">12.214930818698191</cx:pt>
          <cx:pt idx="21661">11.506108187567804</cx:pt>
          <cx:pt idx="21662">12.376763349725179</cx:pt>
          <cx:pt idx="21663">10.740185149546207</cx:pt>
          <cx:pt idx="21664">12.461410157573695</cx:pt>
          <cx:pt idx="21665">15.074254037851166</cx:pt>
          <cx:pt idx="21666">13.960787788985908</cx:pt>
          <cx:pt idx="21667">10.012754791191956</cx:pt>
          <cx:pt idx="21668">13.012900720365499</cx:pt>
          <cx:pt idx="21669">13.628637413626274</cx:pt>
          <cx:pt idx="21670">14.370073914294816</cx:pt>
          <cx:pt idx="21671">10.744979413756397</cx:pt>
          <cx:pt idx="21672">12.130940575573741</cx:pt>
          <cx:pt idx="21673">11.226288351965794</cx:pt>
          <cx:pt idx="21674">14.08454796717097</cx:pt>
          <cx:pt idx="21675">12.477393090205158</cx:pt>
          <cx:pt idx="21676">11.707924071182644</cx:pt>
          <cx:pt idx="21677">12.385369786807354</cx:pt>
          <cx:pt idx="21678">12.296747953076965</cx:pt>
          <cx:pt idx="21679">13.593345715717707</cx:pt>
          <cx:pt idx="21680">15.06648340745029</cx:pt>
          <cx:pt idx="21681">10.776431965223381</cx:pt>
          <cx:pt idx="21682">14.030582189524605</cx:pt>
          <cx:pt idx="21683">14.234802847708288</cx:pt>
          <cx:pt idx="21684">11.014945645594285</cx:pt>
          <cx:pt idx="21685">10.485869865953351</cx:pt>
          <cx:pt idx="21686">10.742729464732982</cx:pt>
          <cx:pt idx="21687">12.592379199229514</cx:pt>
          <cx:pt idx="21688">11.122241933340025</cx:pt>
          <cx:pt idx="21689">15.445663135524972</cx:pt>
          <cx:pt idx="21690">13.974043453615467</cx:pt>
          <cx:pt idx="21691">13.154222695932388</cx:pt>
          <cx:pt idx="21692">11.554430057633038</cx:pt>
          <cx:pt idx="21693">11.102867434150504</cx:pt>
          <cx:pt idx="21694">10.191732259972115</cx:pt>
          <cx:pt idx="21695">11.432599287898846</cx:pt>
          <cx:pt idx="21696">13.49207370106687</cx:pt>
          <cx:pt idx="21697">11.099539632638155</cx:pt>
          <cx:pt idx="21698">12.964824185852228</cx:pt>
          <cx:pt idx="21699">12.555636184627524</cx:pt>
          <cx:pt idx="21700">11.177118317688118</cx:pt>
          <cx:pt idx="21701">14.551811630522</cx:pt>
          <cx:pt idx="21702">12.207479130433867</cx:pt>
          <cx:pt idx="21703">12.31473580585838</cx:pt>
          <cx:pt idx="21704">11.203241532997648</cx:pt>
          <cx:pt idx="21705">11.358764712799776</cx:pt>
          <cx:pt idx="21706">11.287589339228237</cx:pt>
          <cx:pt idx="21707">8.9536313373656053</cx:pt>
          <cx:pt idx="21708">11.847028277955406</cx:pt>
          <cx:pt idx="21709">12.158134079231088</cx:pt>
          <cx:pt idx="21710">10.408640737702408</cx:pt>
          <cx:pt idx="21711">12.038461617507298</cx:pt>
          <cx:pt idx="21712">12.183818460448219</cx:pt>
          <cx:pt idx="21713">11.268552891902333</cx:pt>
          <cx:pt idx="21714">14.473885693438488</cx:pt>
          <cx:pt idx="21715">9.4450094595891763</cx:pt>
          <cx:pt idx="21716">11.988060984202054</cx:pt>
          <cx:pt idx="21717">14.821013663516061</cx:pt>
          <cx:pt idx="21718">13.645054212228786</cx:pt>
          <cx:pt idx="21719">12.028990052290183</cx:pt>
          <cx:pt idx="21720">14.542374081745971</cx:pt>
          <cx:pt idx="21721">11.85542318172147</cx:pt>
          <cx:pt idx="21722">11.012479574036483</cx:pt>
          <cx:pt idx="21723">8.434333539014677</cx:pt>
          <cx:pt idx="21724">11.868540740279354</cx:pt>
          <cx:pt idx="21725">11.920616824731404</cx:pt>
          <cx:pt idx="21726">14.39231634971585</cx:pt>
          <cx:pt idx="21727">10.249979088093827</cx:pt>
          <cx:pt idx="21728">14.088457722339058</cx:pt>
          <cx:pt idx="21729">13.31858871513243</cx:pt>
          <cx:pt idx="21730">12.499309132009266</cx:pt>
          <cx:pt idx="21731">11.878243682953675</cx:pt>
          <cx:pt idx="21732">11.908671852182639</cx:pt>
          <cx:pt idx="21733">12.821240825735982</cx:pt>
          <cx:pt idx="21734">9.5704996652530951</cx:pt>
          <cx:pt idx="21735">10.920239047322386</cx:pt>
          <cx:pt idx="21736">11.807393381172213</cx:pt>
          <cx:pt idx="21737">14.400031487362476</cx:pt>
          <cx:pt idx="21738">11.735456029542801</cx:pt>
          <cx:pt idx="21739">11.64293961302703</cx:pt>
          <cx:pt idx="21740">9.1631009076370376</cx:pt>
          <cx:pt idx="21741">9.6021293847267621</cx:pt>
          <cx:pt idx="21742">9.6657065669595053</cx:pt>
          <cx:pt idx="21743">7.4449783251199184</cx:pt>
          <cx:pt idx="21744">12.600545404374497</cx:pt>
          <cx:pt idx="21745">11.910140989611543</cx:pt>
          <cx:pt idx="21746">10.901597135603604</cx:pt>
          <cx:pt idx="21747">11.065813688708662</cx:pt>
          <cx:pt idx="21748">15.043590174847026</cx:pt>
          <cx:pt idx="21749">12.785837041410776</cx:pt>
          <cx:pt idx="21750">10.992333058343567</cx:pt>
          <cx:pt idx="21751">11.344399764798935</cx:pt>
          <cx:pt idx="21752">14.889119997310315</cx:pt>
          <cx:pt idx="21753">13.60588931581754</cx:pt>
          <cx:pt idx="21754">11.098088448960588</cx:pt>
          <cx:pt idx="21755">9.1687523186626692</cx:pt>
          <cx:pt idx="21756">17.792049154316022</cx:pt>
          <cx:pt idx="21757">12.846099648279687</cx:pt>
          <cx:pt idx="21758">11.840530108716154</cx:pt>
          <cx:pt idx="21759">12.588384329874762</cx:pt>
          <cx:pt idx="21760">11.734703702185264</cx:pt>
          <cx:pt idx="21761">13.263941737163977</cx:pt>
          <cx:pt idx="21762">13.100614451985154</cx:pt>
          <cx:pt idx="21763">16.267586097189561</cx:pt>
          <cx:pt idx="21764">11.615482374001315</cx:pt>
          <cx:pt idx="21765">7.3557103120519356</cx:pt>
          <cx:pt idx="21766">12.758604102862602</cx:pt>
          <cx:pt idx="21767">11.567304926793977</cx:pt>
          <cx:pt idx="21768">13.794365253648976</cx:pt>
          <cx:pt idx="21769">11.007589658432225</cx:pt>
          <cx:pt idx="21770">10.917567960831391</cx:pt>
          <cx:pt idx="21771">13.291009642900079</cx:pt>
          <cx:pt idx="21772">12.995147867089342</cx:pt>
          <cx:pt idx="21773">12.744390036919162</cx:pt>
          <cx:pt idx="21774">10.801166737616363</cx:pt>
          <cx:pt idx="21775">13.225126461279521</cx:pt>
          <cx:pt idx="21776">13.880689889814052</cx:pt>
          <cx:pt idx="21777">12.875770234685445</cx:pt>
          <cx:pt idx="21778">11.714241108860495</cx:pt>
          <cx:pt idx="21779">9.8984160926781755</cx:pt>
          <cx:pt idx="21780">12.238933696171305</cx:pt>
          <cx:pt idx="21781">11.778260314707914</cx:pt>
          <cx:pt idx="21782">11.594334085845759</cx:pt>
          <cx:pt idx="21783">12.957400466101898</cx:pt>
          <cx:pt idx="21784">10.749207343982746</cx:pt>
          <cx:pt idx="21785">10.989701792059604</cx:pt>
          <cx:pt idx="21786">9.3980385570762923</cx:pt>
          <cx:pt idx="21787">10.087021912566943</cx:pt>
          <cx:pt idx="21788">13.03464589591789</cx:pt>
          <cx:pt idx="21789">10.447918824357926</cx:pt>
          <cx:pt idx="21790">13.19129828341743</cx:pt>
          <cx:pt idx="21791">10.70628107671959</cx:pt>
          <cx:pt idx="21792">13.54430157313233</cx:pt>
          <cx:pt idx="21793">13.525483606374735</cx:pt>
          <cx:pt idx="21794">13.146257884671645</cx:pt>
          <cx:pt idx="21795">12.198826676198212</cx:pt>
          <cx:pt idx="21796">9.3061170779884641</cx:pt>
          <cx:pt idx="21797">11.795385779773239</cx:pt>
          <cx:pt idx="21798">13.250563883904354</cx:pt>
          <cx:pt idx="21799">11.606379492777839</cx:pt>
          <cx:pt idx="21800">10.984663113609944</cx:pt>
          <cx:pt idx="21801">12.412652670268836</cx:pt>
          <cx:pt idx="21802">15.041798871196598</cx:pt>
          <cx:pt idx="21803">12.064255928629214</cx:pt>
          <cx:pt idx="21804">10.842637947864835</cx:pt>
          <cx:pt idx="21805">12.971573220877152</cx:pt>
          <cx:pt idx="21806">11.088895585732157</cx:pt>
          <cx:pt idx="21807">13.753450702874444</cx:pt>
          <cx:pt idx="21808">14.486890993615711</cx:pt>
          <cx:pt idx="21809">9.455253460605423</cx:pt>
          <cx:pt idx="21810">12.396678952802784</cx:pt>
          <cx:pt idx="21811">12.083467962880603</cx:pt>
          <cx:pt idx="21812">14.641338711431896</cx:pt>
          <cx:pt idx="21813">11.381663752454806</cx:pt>
          <cx:pt idx="21814">11.476110871375557</cx:pt>
          <cx:pt idx="21815">12.981677963158059</cx:pt>
          <cx:pt idx="21816">11.717092903906025</cx:pt>
          <cx:pt idx="21817">10.889043310155834</cx:pt>
          <cx:pt idx="21818">15.530554237873014</cx:pt>
          <cx:pt idx="21819">10.870178216808332</cx:pt>
          <cx:pt idx="21820">15.736258623342463</cx:pt>
          <cx:pt idx="21821">11.208592426805581</cx:pt>
          <cx:pt idx="21822">12.816872452076394</cx:pt>
          <cx:pt idx="21823">15.152255662515801</cx:pt>
          <cx:pt idx="21824">15.629499397307034</cx:pt>
          <cx:pt idx="21825">11.388207737064937</cx:pt>
          <cx:pt idx="21826">10.406697742072273</cx:pt>
          <cx:pt idx="21827">12.674013454717311</cx:pt>
          <cx:pt idx="21828">11.526491036862215</cx:pt>
          <cx:pt idx="21829">11.403758074995062</cx:pt>
          <cx:pt idx="21830">12.29486344713361</cx:pt>
          <cx:pt idx="21831">12.148617481063591</cx:pt>
          <cx:pt idx="21832">10.112470663237158</cx:pt>
          <cx:pt idx="21833">10.505919378192075</cx:pt>
          <cx:pt idx="21834">9.8597393367616881</cx:pt>
          <cx:pt idx="21835">12.987157122640173</cx:pt>
          <cx:pt idx="21836">14.708498125023546</cx:pt>
          <cx:pt idx="21837">13.530303778883294</cx:pt>
          <cx:pt idx="21838">9.8614634821961822</cx:pt>
          <cx:pt idx="21839">11.388023137110267</cx:pt>
          <cx:pt idx="21840">14.808844754328526</cx:pt>
          <cx:pt idx="21841">12.057911692081911</cx:pt>
          <cx:pt idx="21842">13.454582232487068</cx:pt>
          <cx:pt idx="21843">14.111293819511712</cx:pt>
          <cx:pt idx="21844">12.748306004279049</cx:pt>
          <cx:pt idx="21845">12.999589879095874</cx:pt>
          <cx:pt idx="21846">14.780862971914004</cx:pt>
          <cx:pt idx="21847">10.961628276788041</cx:pt>
          <cx:pt idx="21848">11.391052010142024</cx:pt>
          <cx:pt idx="21849">13.087193299611275</cx:pt>
          <cx:pt idx="21850">11.822494288030027</cx:pt>
          <cx:pt idx="21851">14.492425848423602</cx:pt>
          <cx:pt idx="21852">9.2495950486302512</cx:pt>
          <cx:pt idx="21853">13.399711809385606</cx:pt>
          <cx:pt idx="21854">14.113125062279488</cx:pt>
          <cx:pt idx="21855">14.343427869518441</cx:pt>
          <cx:pt idx="21856">10.83819425889742</cx:pt>
          <cx:pt idx="21857">10.721800757866738</cx:pt>
          <cx:pt idx="21858">13.457888425305271</cx:pt>
          <cx:pt idx="21859">11.890621333599768</cx:pt>
          <cx:pt idx="21860">8.834289031922987</cx:pt>
          <cx:pt idx="21861">7.0890220658718217</cx:pt>
          <cx:pt idx="21862">14.067009984772445</cx:pt>
          <cx:pt idx="21863">14.024903269024964</cx:pt>
          <cx:pt idx="21864">17.996659693397103</cx:pt>
          <cx:pt idx="21865">10.372118042645209</cx:pt>
          <cx:pt idx="21866">10.768433552382804</cx:pt>
          <cx:pt idx="21867">13.258138143386551</cx:pt>
          <cx:pt idx="21868">11.602791427175516</cx:pt>
          <cx:pt idx="21869">12.67740281111927</cx:pt>
          <cx:pt idx="21870">11.13513963907779</cx:pt>
          <cx:pt idx="21871">12.481118734596777</cx:pt>
          <cx:pt idx="21872">11.967255083349089</cx:pt>
          <cx:pt idx="21873">12.889472513874797</cx:pt>
          <cx:pt idx="21874">12.435869856374342</cx:pt>
          <cx:pt idx="21875">12.342461102255893</cx:pt>
          <cx:pt idx="21876">12.243403478998939</cx:pt>
          <cx:pt idx="21877">10.072866842946601</cx:pt>
          <cx:pt idx="21878">12.669377056761761</cx:pt>
          <cx:pt idx="21879">14.273140853809323</cx:pt>
          <cx:pt idx="21880">11.39979880419995</cx:pt>
          <cx:pt idx="21881">14.385882961075525</cx:pt>
          <cx:pt idx="21882">13.022103485507595</cx:pt>
          <cx:pt idx="21883">14.887268031539483</cx:pt>
          <cx:pt idx="21884">10.920800104759309</cx:pt>
          <cx:pt idx="21885">12.687607986584002</cx:pt>
          <cx:pt idx="21886">13.783218400358674</cx:pt>
          <cx:pt idx="21887">13.21687501004781</cx:pt>
          <cx:pt idx="21888">15.128025293254707</cx:pt>
          <cx:pt idx="21889">12.667429804460456</cx:pt>
          <cx:pt idx="21890">14.313287510036444</cx:pt>
          <cx:pt idx="21891">12.58767744709133</cx:pt>
          <cx:pt idx="21892">15.514070148017053</cx:pt>
          <cx:pt idx="21893">12.1132701169621</cx:pt>
          <cx:pt idx="21894">10.491615042716482</cx:pt>
          <cx:pt idx="21895">13.775807881158798</cx:pt>
          <cx:pt idx="21896">12.622035184818863</cx:pt>
          <cx:pt idx="21897">11.790238099859785</cx:pt>
          <cx:pt idx="21898">12.726810615836868</cx:pt>
          <cx:pt idx="21899">13.458482655743362</cx:pt>
          <cx:pt idx="21900">12.053385861079978</cx:pt>
          <cx:pt idx="21901">12.113355012440033</cx:pt>
          <cx:pt idx="21902">12.728116864300718</cx:pt>
          <cx:pt idx="21903">10.083682877657715</cx:pt>
          <cx:pt idx="21904">14.600268413798791</cx:pt>
          <cx:pt idx="21905">14.217625783552407</cx:pt>
          <cx:pt idx="21906">13.467230104153527</cx:pt>
          <cx:pt idx="21907">9.9108750587714596</cx:pt>
          <cx:pt idx="21908">13.177743720850364</cx:pt>
          <cx:pt idx="21909">11.427155867390628</cx:pt>
          <cx:pt idx="21910">11.515440115894306</cx:pt>
          <cx:pt idx="21911">14.31090810965634</cx:pt>
          <cx:pt idx="21912">9.7328375028520835</cx:pt>
          <cx:pt idx="21913">10.378732623561378</cx:pt>
          <cx:pt idx="21914">8.7082240113918186</cx:pt>
          <cx:pt idx="21915">14.722301337383454</cx:pt>
          <cx:pt idx="21916">11.899610656006447</cx:pt>
          <cx:pt idx="21917">11.142714459421716</cx:pt>
          <cx:pt idx="21918">12.88145095180429</cx:pt>
          <cx:pt idx="21919">11.387832844864791</cx:pt>
          <cx:pt idx="21920">13.043064568818268</cx:pt>
          <cx:pt idx="21921">13.508907489625093</cx:pt>
          <cx:pt idx="21922">9.9991664422776125</cx:pt>
          <cx:pt idx="21923">11.843902042751603</cx:pt>
          <cx:pt idx="21924">11.636518536107999</cx:pt>
          <cx:pt idx="21925">13.188623896030485</cx:pt>
          <cx:pt idx="21926">15.287728947470951</cx:pt>
          <cx:pt idx="21927">12.986185337935122</cx:pt>
          <cx:pt idx="21928">11.165641977208121</cx:pt>
          <cx:pt idx="21929">11.248933262222742</cx:pt>
          <cx:pt idx="21930">12.834320109160897</cx:pt>
          <cx:pt idx="21931">12.291327576473025</cx:pt>
          <cx:pt idx="21932">11.362656525540295</cx:pt>
          <cx:pt idx="21933">11.386873117466532</cx:pt>
          <cx:pt idx="21934">13.00439450989024</cx:pt>
          <cx:pt idx="21935">9.1387354633390387</cx:pt>
          <cx:pt idx="21936">13.352448102567328</cx:pt>
          <cx:pt idx="21937">10.322660706067028</cx:pt>
          <cx:pt idx="21938">13.274626214740003</cx:pt>
          <cx:pt idx="21939">15.716137313626852</cx:pt>
          <cx:pt idx="21940">14.370932054004411</cx:pt>
          <cx:pt idx="21941">10.908728739282653</cx:pt>
          <cx:pt idx="21942">15.165232542949996</cx:pt>
          <cx:pt idx="21943">11.855347381841471</cx:pt>
          <cx:pt idx="21944">10.660025904779216</cx:pt>
          <cx:pt idx="21945">14.016288913669413</cx:pt>
          <cx:pt idx="21946">14.751510470588167</cx:pt>
          <cx:pt idx="21947">14.055097130641684</cx:pt>
          <cx:pt idx="21948">12.280500900599822</cx:pt>
          <cx:pt idx="21949">12.635536430505164</cx:pt>
          <cx:pt idx="21950">12.773587936532106</cx:pt>
          <cx:pt idx="21951">11.577805229571966</cx:pt>
          <cx:pt idx="21952">9.7689187776403195</cx:pt>
          <cx:pt idx="21953">14.420392657177546</cx:pt>
          <cx:pt idx="21954">14.734131794359197</cx:pt>
          <cx:pt idx="21955">12.832410884434038</cx:pt>
          <cx:pt idx="21956">11.823314243021999</cx:pt>
          <cx:pt idx="21957">14.786337547698775</cx:pt>
          <cx:pt idx="21958">13.404472928360507</cx:pt>
          <cx:pt idx="21959">11.338864015244191</cx:pt>
          <cx:pt idx="21960">13.05899079027393</cx:pt>
          <cx:pt idx="21961">11.768203232630594</cx:pt>
          <cx:pt idx="21962">13.937400691001448</cx:pt>
          <cx:pt idx="21963">11.278670768990805</cx:pt>
          <cx:pt idx="21964">9.7987249690567335</cx:pt>
          <cx:pt idx="21965">12.847937526917125</cx:pt>
          <cx:pt idx="21966">11.513173235692999</cx:pt>
          <cx:pt idx="21967">9.8831983484748065</cx:pt>
          <cx:pt idx="21968">12.671279242500949</cx:pt>
          <cx:pt idx="21969">14.190578135932395</cx:pt>
          <cx:pt idx="21970">13.568052613572201</cx:pt>
          <cx:pt idx="21971">13.95372811400402</cx:pt>
          <cx:pt idx="21972">11.901858546352489</cx:pt>
          <cx:pt idx="21973">9.4275750954345785</cx:pt>
          <cx:pt idx="21974">11.707886242772593</cx:pt>
          <cx:pt idx="21975">12.571303690781654</cx:pt>
          <cx:pt idx="21976">11.709539350218375</cx:pt>
          <cx:pt idx="21977">9.41365344996197</cx:pt>
          <cx:pt idx="21978">11.099261954093063</cx:pt>
          <cx:pt idx="21979">11.421691119920967</cx:pt>
          <cx:pt idx="21980">11.61205061593374</cx:pt>
          <cx:pt idx="21981">10.590017637864973</cx:pt>
          <cx:pt idx="21982">13.705546960371997</cx:pt>
          <cx:pt idx="21983">7.2439035505592777</cx:pt>
          <cx:pt idx="21984">13.835722130419587</cx:pt>
          <cx:pt idx="21985">14.409907276200128</cx:pt>
          <cx:pt idx="21986">12.456999171559051</cx:pt>
          <cx:pt idx="21987">11.163926751233118</cx:pt>
          <cx:pt idx="21988">11.935788520213741</cx:pt>
          <cx:pt idx="21989">11.356005752007409</cx:pt>
          <cx:pt idx="21990">11.141283023004069</cx:pt>
          <cx:pt idx="21991">11.898380781521405</cx:pt>
          <cx:pt idx="21992">8.9467080192915844</cx:pt>
          <cx:pt idx="21993">13.90042937976424</cx:pt>
          <cx:pt idx="21994">12.388654513359031</cx:pt>
          <cx:pt idx="21995">12.895956567311819</cx:pt>
          <cx:pt idx="21996">11.600475614249211</cx:pt>
          <cx:pt idx="21997">10.396087623339005</cx:pt>
          <cx:pt idx="21998">11.593229450267691</cx:pt>
          <cx:pt idx="21999">9.6698010813890303</cx:pt>
          <cx:pt idx="22000">11.882067648800312</cx:pt>
          <cx:pt idx="22001">11.389614685308123</cx:pt>
          <cx:pt idx="22002">12.783675200918744</cx:pt>
          <cx:pt idx="22003">9.5211823567084224</cx:pt>
          <cx:pt idx="22004">8.8321580253610428</cx:pt>
          <cx:pt idx="22005">10.296452744059431</cx:pt>
          <cx:pt idx="22006">13.244863290389208</cx:pt>
          <cx:pt idx="22007">13.096163265491278</cx:pt>
          <cx:pt idx="22008">13.375650494794506</cx:pt>
          <cx:pt idx="22009">10.082638496686823</cx:pt>
          <cx:pt idx="22010">11.743839783054431</cx:pt>
          <cx:pt idx="22011">14.474116725220801</cx:pt>
          <cx:pt idx="22012">12.524437810631921</cx:pt>
          <cx:pt idx="22013">14.146338574169759</cx:pt>
          <cx:pt idx="22014">12.270918329710355</cx:pt>
          <cx:pt idx="22015">10.432657429881045</cx:pt>
          <cx:pt idx="22016">11.860328611750003</cx:pt>
          <cx:pt idx="22017">11.860617202196638</cx:pt>
          <cx:pt idx="22018">13.839796291788202</cx:pt>
          <cx:pt idx="22019">12.218741378994064</cx:pt>
          <cx:pt idx="22020">12.552621325729513</cx:pt>
          <cx:pt idx="22021">12.878521671939119</cx:pt>
          <cx:pt idx="22022">13.096362888906103</cx:pt>
          <cx:pt idx="22023">11.494822846354264</cx:pt>
          <cx:pt idx="22024">13.805642519573809</cx:pt>
          <cx:pt idx="22025">15.049057468825149</cx:pt>
          <cx:pt idx="22026">7.8971814031652681</cx:pt>
          <cx:pt idx="22027">12.660847955295777</cx:pt>
          <cx:pt idx="22028">11.816835094007452</cx:pt>
          <cx:pt idx="22029">10.708956130431577</cx:pt>
          <cx:pt idx="22030">12.59078835529165</cx:pt>
          <cx:pt idx="22031">11.889270962654024</cx:pt>
          <cx:pt idx="22032">10.274029641105999</cx:pt>
          <cx:pt idx="22033">12.714151826425443</cx:pt>
          <cx:pt idx="22034">13.060087755822188</cx:pt>
          <cx:pt idx="22035">12.144248511329897</cx:pt>
          <cx:pt idx="22036">13.00749127418147</cx:pt>
          <cx:pt idx="22037">11.459168298375054</cx:pt>
          <cx:pt idx="22038">13.899389128701465</cx:pt>
          <cx:pt idx="22039">11.037440141372356</cx:pt>
          <cx:pt idx="22040">8.9617805040778631</cx:pt>
          <cx:pt idx="22041">12.020882409883557</cx:pt>
          <cx:pt idx="22042">13.233339860532668</cx:pt>
          <cx:pt idx="22043">11.944276916106976</cx:pt>
          <cx:pt idx="22044">11.288822031050364</cx:pt>
          <cx:pt idx="22045">12.692177276411488</cx:pt>
          <cx:pt idx="22046">12.357459381357993</cx:pt>
          <cx:pt idx="22047">10.599089429244465</cx:pt>
          <cx:pt idx="22048">13.967229261773138</cx:pt>
          <cx:pt idx="22049">14.021668014031517</cx:pt>
          <cx:pt idx="22050">11.502227106587613</cx:pt>
          <cx:pt idx="22051">9.9120328798603197</cx:pt>
          <cx:pt idx="22052">8.0366966204953485</cx:pt>
          <cx:pt idx="22053">13.446466757812519</cx:pt>
          <cx:pt idx="22054">11.657524589618021</cx:pt>
          <cx:pt idx="22055">12.361626440809474</cx:pt>
          <cx:pt idx="22056">11.691393110302426</cx:pt>
          <cx:pt idx="22057">12.516370868751618</cx:pt>
          <cx:pt idx="22058">12.346175826287761</cx:pt>
          <cx:pt idx="22059">13.689655903959894</cx:pt>
          <cx:pt idx="22060">11.161632711918159</cx:pt>
          <cx:pt idx="22061">12.126269512904557</cx:pt>
          <cx:pt idx="22062">11.149617246219927</cx:pt>
          <cx:pt idx="22063">10.875680040666349</cx:pt>
          <cx:pt idx="22064">13.17643307662672</cx:pt>
          <cx:pt idx="22065">12.995087784990078</cx:pt>
          <cx:pt idx="22066">12.91111681078103</cx:pt>
          <cx:pt idx="22067">10.989307411096954</cx:pt>
          <cx:pt idx="22068">12.978753538571032</cx:pt>
          <cx:pt idx="22069">11.668376830462345</cx:pt>
          <cx:pt idx="22070">12.123292165664257</cx:pt>
          <cx:pt idx="22071">9.4924141259194244</cx:pt>
          <cx:pt idx="22072">11.727787584496221</cx:pt>
          <cx:pt idx="22073">13.672612714392898</cx:pt>
          <cx:pt idx="22074">13.231642684539812</cx:pt>
          <cx:pt idx="22075">12.57530064485891</cx:pt>
          <cx:pt idx="22076">12.220074615452832</cx:pt>
          <cx:pt idx="22077">12.369998765439984</cx:pt>
          <cx:pt idx="22078">10.287511841139674</cx:pt>
          <cx:pt idx="22079">11.732086300175395</cx:pt>
          <cx:pt idx="22080">10.745789500077818</cx:pt>
          <cx:pt idx="22081">12.544434704163184</cx:pt>
          <cx:pt idx="22082">11.960026055272708</cx:pt>
          <cx:pt idx="22083">13.096105752569304</cx:pt>
          <cx:pt idx="22084">13.375417739085231</cx:pt>
          <cx:pt idx="22085">11.484070332839259</cx:pt>
          <cx:pt idx="22086">12.021179938061449</cx:pt>
          <cx:pt idx="22087">9.5917105123909199</cx:pt>
          <cx:pt idx="22088">13.063964378931258</cx:pt>
          <cx:pt idx="22089">14.168945574412618</cx:pt>
          <cx:pt idx="22090">12.69611901132925</cx:pt>
          <cx:pt idx="22091">13.138312204667699</cx:pt>
          <cx:pt idx="22092">14.57396742316174</cx:pt>
          <cx:pt idx="22093">11.212849972936954</cx:pt>
          <cx:pt idx="22094">12.902584070957488</cx:pt>
          <cx:pt idx="22095">15.330088404098461</cx:pt>
          <cx:pt idx="22096">11.420696961543813</cx:pt>
          <cx:pt idx="22097">13.327608849242148</cx:pt>
          <cx:pt idx="22098">13.373716592351132</cx:pt>
          <cx:pt idx="22099">11.357459544061053</cx:pt>
          <cx:pt idx="22100">14.349274063575425</cx:pt>
          <cx:pt idx="22101">12.299465575226654</cx:pt>
          <cx:pt idx="22102">12.332232782657846</cx:pt>
          <cx:pt idx="22103">11.050740189953764</cx:pt>
          <cx:pt idx="22104">14.636612506342288</cx:pt>
          <cx:pt idx="22105">12.294546145350706</cx:pt>
          <cx:pt idx="22106">12.665413515009757</cx:pt>
          <cx:pt idx="22107">11.286877196972295</cx:pt>
          <cx:pt idx="22108">13.234373901635125</cx:pt>
          <cx:pt idx="22109">12.935486969820698</cx:pt>
          <cx:pt idx="22110">12.512129295556845</cx:pt>
          <cx:pt idx="22111">16.015033025760502</cx:pt>
          <cx:pt idx="22112">12.997281325554617</cx:pt>
          <cx:pt idx="22113">10.004165163032336</cx:pt>
          <cx:pt idx="22114">11.503199178483568</cx:pt>
          <cx:pt idx="22115">11.423166756459354</cx:pt>
          <cx:pt idx="22116">14.484422333948547</cx:pt>
          <cx:pt idx="22117">13.54054451957111</cx:pt>
          <cx:pt idx="22118">12.361473658128698</cx:pt>
          <cx:pt idx="22119">11.826212866132062</cx:pt>
          <cx:pt idx="22120">9.4517373761145471</cx:pt>
          <cx:pt idx="22121">13.276946999287981</cx:pt>
          <cx:pt idx="22122">13.285098972528271</cx:pt>
          <cx:pt idx="22123">14.648578334045082</cx:pt>
          <cx:pt idx="22124">12.755643584547968</cx:pt>
          <cx:pt idx="22125">11.107798014270928</cx:pt>
          <cx:pt idx="22126">13.455917694349893</cx:pt>
          <cx:pt idx="22127">14.734299312379042</cx:pt>
          <cx:pt idx="22128">11.262649015484886</cx:pt>
          <cx:pt idx="22129">10.161212821234839</cx:pt>
          <cx:pt idx="22130">13.350394585349894</cx:pt>
          <cx:pt idx="22131">12.178078809690856</cx:pt>
          <cx:pt idx="22132">12.419605155029595</cx:pt>
          <cx:pt idx="22133">11.403995189866519</cx:pt>
          <cx:pt idx="22134">12.040460855694498</cx:pt>
          <cx:pt idx="22135">12.433690223822301</cx:pt>
          <cx:pt idx="22136">11.070879749650752</cx:pt>
          <cx:pt idx="22137">13.373598947978445</cx:pt>
          <cx:pt idx="22138">15.999008640911669</cx:pt>
          <cx:pt idx="22139">13.821385565112898</cx:pt>
          <cx:pt idx="22140">12.472949873269036</cx:pt>
          <cx:pt idx="22141">11.395782157325932</cx:pt>
          <cx:pt idx="22142">15.674338002792673</cx:pt>
          <cx:pt idx="22143">12.227055603046557</cx:pt>
          <cx:pt idx="22144">12.149388054032476</cx:pt>
          <cx:pt idx="22145">11.703409331361051</cx:pt>
          <cx:pt idx="22146">14.054961731582383</cx:pt>
          <cx:pt idx="22147">10.8589135776409</cx:pt>
          <cx:pt idx="22148">11.304762888623033</cx:pt>
          <cx:pt idx="22149">12.734454246372362</cx:pt>
          <cx:pt idx="22150">11.960886007797624</cx:pt>
          <cx:pt idx="22151">14.515887196752036</cx:pt>
          <cx:pt idx="22152">14.732413946959978</cx:pt>
          <cx:pt idx="22153">12.172750156788721</cx:pt>
          <cx:pt idx="22154">12.079160764074638</cx:pt>
          <cx:pt idx="22155">13.026843681997551</cx:pt>
          <cx:pt idx="22156">12.637771605876788</cx:pt>
          <cx:pt idx="22157">13.07150542867319</cx:pt>
          <cx:pt idx="22158">12.593200460348347</cx:pt>
          <cx:pt idx="22159">12.533814989147771</cx:pt>
          <cx:pt idx="22160">13.277930485552602</cx:pt>
          <cx:pt idx="22161">11.372525935380063</cx:pt>
          <cx:pt idx="22162">16.426324074573564</cx:pt>
          <cx:pt idx="22163">13.817549087259287</cx:pt>
          <cx:pt idx="22164">11.885485706820718</cx:pt>
          <cx:pt idx="22165">13.739147151355789</cx:pt>
          <cx:pt idx="22166">12.698487320180414</cx:pt>
          <cx:pt idx="22167">13.103420582489377</cx:pt>
          <cx:pt idx="22168">12.172312995580917</cx:pt>
          <cx:pt idx="22169">12.079459809103708</cx:pt>
          <cx:pt idx="22170">13.801146236740792</cx:pt>
          <cx:pt idx="22171">11.456224885933834</cx:pt>
          <cx:pt idx="22172">11.785298717513868</cx:pt>
          <cx:pt idx="22173">13.100309600806447</cx:pt>
          <cx:pt idx="22174">13.380779469343187</cx:pt>
          <cx:pt idx="22175">11.869505051328215</cx:pt>
          <cx:pt idx="22176">13.283816995547561</cx:pt>
          <cx:pt idx="22177">13.822602305148157</cx:pt>
          <cx:pt idx="22178">12.102064374979605</cx:pt>
          <cx:pt idx="22179">9.6427467924243402</cx:pt>
          <cx:pt idx="22180">12.100255562488707</cx:pt>
          <cx:pt idx="22181">11.444823070428498</cx:pt>
          <cx:pt idx="22182">13.619279394342907</cx:pt>
          <cx:pt idx="22183">15.328708129688875</cx:pt>
          <cx:pt idx="22184">11.525078796878939</cx:pt>
          <cx:pt idx="22185">10.112070691708331</cx:pt>
          <cx:pt idx="22186">8.9035226285090427</cx:pt>
          <cx:pt idx="22187">12.760961079627501</cx:pt>
          <cx:pt idx="22188">10.597563318659256</cx:pt>
          <cx:pt idx="22189">15.658246640544641</cx:pt>
          <cx:pt idx="22190">10.384400041533711</cx:pt>
          <cx:pt idx="22191">12.01785964268424</cx:pt>
          <cx:pt idx="22192">14.827309148018633</cx:pt>
          <cx:pt idx="22193">11.980096014209058</cx:pt>
          <cx:pt idx="22194">14.582173443919105</cx:pt>
          <cx:pt idx="22195">16.70923261052803</cx:pt>
          <cx:pt idx="22196">14.08773932696938</cx:pt>
          <cx:pt idx="22197">12.803859649186943</cx:pt>
          <cx:pt idx="22198">13.787197010844348</cx:pt>
          <cx:pt idx="22199">12.206593619172404</cx:pt>
          <cx:pt idx="22200">13.045906755168559</cx:pt>
          <cx:pt idx="22201">11.313811407483056</cx:pt>
          <cx:pt idx="22202">14.748411773947833</cx:pt>
          <cx:pt idx="22203">10.654946391097981</cx:pt>
          <cx:pt idx="22204">12.97188402976338</cx:pt>
          <cx:pt idx="22205">11.01035771793099</cx:pt>
          <cx:pt idx="22206">9.7075435221546016</cx:pt>
          <cx:pt idx="22207">11.628915197623458</cx:pt>
          <cx:pt idx="22208">11.46966195697153</cx:pt>
          <cx:pt idx="22209">12.808709750397778</cx:pt>
          <cx:pt idx="22210">13.427404091649947</cx:pt>
          <cx:pt idx="22211">12.676538457191889</cx:pt>
          <cx:pt idx="22212">13.196428056021302</cx:pt>
          <cx:pt idx="22213">10.843111580362633</cx:pt>
          <cx:pt idx="22214">12.540914485244853</cx:pt>
          <cx:pt idx="22215">9.9596371924206828</cx:pt>
          <cx:pt idx="22216">10.090308953940175</cx:pt>
          <cx:pt idx="22217">9.4867663111785792</cx:pt>
          <cx:pt idx="22218">12.184288848912205</cx:pt>
          <cx:pt idx="22219">13.40466985069029</cx:pt>
          <cx:pt idx="22220">15.480267156552332</cx:pt>
          <cx:pt idx="22221">10.816391956210301</cx:pt>
          <cx:pt idx="22222">10.269579812718227</cx:pt>
          <cx:pt idx="22223">13.277025598464606</cx:pt>
          <cx:pt idx="22224">13.096477211271781</cx:pt>
          <cx:pt idx="22225">11.618196990229841</cx:pt>
          <cx:pt idx="22226">11.233735158763769</cx:pt>
          <cx:pt idx="22227">11.84061358209418</cx:pt>
          <cx:pt idx="22228">11.464591674019104</cx:pt>
          <cx:pt idx="22229">12.051065416846118</cx:pt>
          <cx:pt idx="22230">10.710752317702312</cx:pt>
          <cx:pt idx="22231">11.798584478275192</cx:pt>
          <cx:pt idx="22232">13.200393270078761</cx:pt>
          <cx:pt idx="22233">12.063857041733121</cx:pt>
          <cx:pt idx="22234">13.932616532919562</cx:pt>
          <cx:pt idx="22235">12.056749839930561</cx:pt>
          <cx:pt idx="22236">10.356491127857128</cx:pt>
          <cx:pt idx="22237">14.632952427755354</cx:pt>
          <cx:pt idx="22238">14.016775950129656</cx:pt>
          <cx:pt idx="22239">10.084469522558239</cx:pt>
          <cx:pt idx="22240">12.099768719596234</cx:pt>
          <cx:pt idx="22241">10.366274400082174</cx:pt>
          <cx:pt idx="22242">13.177473136643227</cx:pt>
          <cx:pt idx="22243">15.145488875840625</cx:pt>
          <cx:pt idx="22244">10.85957367456256</cx:pt>
          <cx:pt idx="22245">10.627249471828675</cx:pt>
          <cx:pt idx="22246">10.735226437574056</cx:pt>
          <cx:pt idx="22247">10.976944870241963</cx:pt>
          <cx:pt idx="22248">11.268048812957415</cx:pt>
          <cx:pt idx="22249">14.097970879923361</cx:pt>
          <cx:pt idx="22250">11.562860452329991</cx:pt>
          <cx:pt idx="22251">12.765152323721138</cx:pt>
          <cx:pt idx="22252">11.573229433219405</cx:pt>
          <cx:pt idx="22253">9.3862531613058504</cx:pt>
          <cx:pt idx="22254">13.495646484265354</cx:pt>
          <cx:pt idx="22255">14.102741251167512</cx:pt>
          <cx:pt idx="22256">10.204374274530371</cx:pt>
          <cx:pt idx="22257">11.029494170748228</cx:pt>
          <cx:pt idx="22258">13.6651629680991</cx:pt>
          <cx:pt idx="22259">11.240106636841681</cx:pt>
          <cx:pt idx="22260">12.257039491375142</cx:pt>
          <cx:pt idx="22261">9.8355729869957482</cx:pt>
          <cx:pt idx="22262">10.959571599482009</cx:pt>
          <cx:pt idx="22263">14.135588364923311</cx:pt>
          <cx:pt idx="22264">17.249917676134974</cx:pt>
          <cx:pt idx="22265">13.23247330858463</cx:pt>
          <cx:pt idx="22266">11.952903256965675</cx:pt>
          <cx:pt idx="22267">12.659293098653841</cx:pt>
          <cx:pt idx="22268">10.22922507350048</cx:pt>
          <cx:pt idx="22269">8.706678622211566</cx:pt>
          <cx:pt idx="22270">11.282699206290262</cx:pt>
          <cx:pt idx="22271">10.711265551302445</cx:pt>
          <cx:pt idx="22272">14.518440439495176</cx:pt>
          <cx:pt idx="22273">13.293809982404406</cx:pt>
          <cx:pt idx="22274">13.205606533902994</cx:pt>
          <cx:pt idx="22275">12.377974437790755</cx:pt>
          <cx:pt idx="22276">10.77362905458258</cx:pt>
          <cx:pt idx="22277">12.90438284611597</cx:pt>
          <cx:pt idx="22278">13.109095866340969</cx:pt>
          <cx:pt idx="22279">12.910844550593623</cx:pt>
          <cx:pt idx="22280">11.348312585890216</cx:pt>
          <cx:pt idx="22281">13.36533354066899</cx:pt>
          <cx:pt idx="22282">10.753476410789673</cx:pt>
          <cx:pt idx="22283">12.556996066038362</cx:pt>
          <cx:pt idx="22284">16.493981586564615</cx:pt>
          <cx:pt idx="22285">13.234079282364796</cx:pt>
          <cx:pt idx="22286">10.120520247437337</cx:pt>
          <cx:pt idx="22287">10.224422613380321</cx:pt>
          <cx:pt idx="22288">15.101625728259847</cx:pt>
          <cx:pt idx="22289">14.108492979733541</cx:pt>
          <cx:pt idx="22290">14.738510921409027</cx:pt>
          <cx:pt idx="22291">14.786154942542975</cx:pt>
          <cx:pt idx="22292">11.119114168003968</cx:pt>
          <cx:pt idx="22293">14.254557817585988</cx:pt>
          <cx:pt idx="22294">11.419539810304261</cx:pt>
          <cx:pt idx="22295">13.416432119245885</cx:pt>
          <cx:pt idx="22296">11.456384414858599</cx:pt>
          <cx:pt idx="22297">9.6151370853699465</cx:pt>
          <cx:pt idx="22298">12.416329179922201</cx:pt>
          <cx:pt idx="22299">12.457149465845786</cx:pt>
          <cx:pt idx="22300">9.5670089745382327</cx:pt>
          <cx:pt idx="22301">10.385628711972455</cx:pt>
          <cx:pt idx="22302">10.38676098704518</cx:pt>
          <cx:pt idx="22303">13.499482381596533</cx:pt>
          <cx:pt idx="22304">11.347704411380652</cx:pt>
          <cx:pt idx="22305">15.159206835801299</cx:pt>
          <cx:pt idx="22306">12.339563515403897</cx:pt>
          <cx:pt idx="22307">10.896176741085119</cx:pt>
          <cx:pt idx="22308">13.795427937291274</cx:pt>
          <cx:pt idx="22309">11.277271775725634</cx:pt>
          <cx:pt idx="22310">10.121552888595382</cx:pt>
          <cx:pt idx="22311">12.763063684787143</cx:pt>
          <cx:pt idx="22312">10.562924356309058</cx:pt>
          <cx:pt idx="22313">12.675615844926336</cx:pt>
          <cx:pt idx="22314">13.302929688690924</cx:pt>
          <cx:pt idx="22315">10.674311182310396</cx:pt>
          <cx:pt idx="22316">10.192092498270746</cx:pt>
          <cx:pt idx="22317">11.278606413102809</cx:pt>
          <cx:pt idx="22318">10.773533772714572</cx:pt>
          <cx:pt idx="22319">10.493099529264528</cx:pt>
          <cx:pt idx="22320">12.726723281610433</cx:pt>
          <cx:pt idx="22321">14.704867887199018</cx:pt>
          <cx:pt idx="22322">10.380773913703401</cx:pt>
          <cx:pt idx="22323">10.80783875522263</cx:pt>
          <cx:pt idx="22324">11.811993171409577</cx:pt>
          <cx:pt idx="22325">11.902122648900592</cx:pt>
          <cx:pt idx="22326">14.351931571838929</cx:pt>
          <cx:pt idx="22327">13.909343038900424</cx:pt>
          <cx:pt idx="22328">13.53425717606779</cx:pt>
          <cx:pt idx="22329">11.022467947849417</cx:pt>
          <cx:pt idx="22330">12.477383227343134</cx:pt>
          <cx:pt idx="22331">8.688823985644758</cx:pt>
          <cx:pt idx="22332">12.143367108670004</cx:pt>
          <cx:pt idx="22333">11.036954514226375</cx:pt>
          <cx:pt idx="22334">12.032813589843679</cx:pt>
          <cx:pt idx="22335">10.292218130728015</cx:pt>
          <cx:pt idx="22336">11.476058619879522</cx:pt>
          <cx:pt idx="22337">12.667739596548529</cx:pt>
          <cx:pt idx="22338">13.596481823054093</cx:pt>
          <cx:pt idx="22339">12.814276237561556</cx:pt>
          <cx:pt idx="22340">12.45009886707223</cx:pt>
          <cx:pt idx="22341">14.470109579235258</cx:pt>
          <cx:pt idx="22342">10.201704671470461</cx:pt>
          <cx:pt idx="22343">10.598327644031729</cx:pt>
          <cx:pt idx="22344">11.698089128125893</cx:pt>
          <cx:pt idx="22345">12.395724565951115</cx:pt>
          <cx:pt idx="22346">13.380637594598406</cx:pt>
          <cx:pt idx="22347">11.309267868623269</cx:pt>
          <cx:pt idx="22348">11.278946748661758</cx:pt>
          <cx:pt idx="22349">14.816765963724718</cx:pt>
          <cx:pt idx="22350">11.583341338436275</cx:pt>
          <cx:pt idx="22351">11.907831030994995</cx:pt>
          <cx:pt idx="22352">10.916495169748496</cx:pt>
          <cx:pt idx="22353">12.599514538087936</cx:pt>
          <cx:pt idx="22354">13.782700502575516</cx:pt>
          <cx:pt idx="22355">11.905790915189257</cx:pt>
          <cx:pt idx="22356">15.068556906901811</cx:pt>
          <cx:pt idx="22357">13.36408437650082</cx:pt>
          <cx:pt idx="22358">10.76411584149254</cx:pt>
          <cx:pt idx="22359">14.618708624098973</cx:pt>
          <cx:pt idx="22360">11.443655251752441</cx:pt>
          <cx:pt idx="22361">13.129262509038224</cx:pt>
          <cx:pt idx="22362">15.200712493825488</cx:pt>
          <cx:pt idx="22363">11.208066433819438</cx:pt>
          <cx:pt idx="22364">10.360830589147973</cx:pt>
          <cx:pt idx="22365">13.632531005178624</cx:pt>
          <cx:pt idx="22366">9.9815964191594908</cx:pt>
          <cx:pt idx="22367">11.978614499075389</cx:pt>
          <cx:pt idx="22368">10.350535419732552</cx:pt>
          <cx:pt idx="22369">10.691135968812885</cx:pt>
          <cx:pt idx="22370">10.757616614725658</cx:pt>
          <cx:pt idx="22371">15.006428750572846</cx:pt>
          <cx:pt idx="22372">11.825355070553005</cx:pt>
          <cx:pt idx="22373">13.867085150220362</cx:pt>
          <cx:pt idx="22374">12.528524837893494</cx:pt>
          <cx:pt idx="22375">10.102142581277246</cx:pt>
          <cx:pt idx="22376">13.601116951655678</cx:pt>
          <cx:pt idx="22377">11.652412255113635</cx:pt>
          <cx:pt idx="22378">9.89089392415028</cx:pt>
          <cx:pt idx="22379">12.371446463329166</cx:pt>
          <cx:pt idx="22380">14.445882099151431</cx:pt>
          <cx:pt idx="22381">13.196922606706078</cx:pt>
          <cx:pt idx="22382">12.784301033057783</cx:pt>
          <cx:pt idx="22383">15.002606385121657</cx:pt>
          <cx:pt idx="22384">12.77853925148222</cx:pt>
          <cx:pt idx="22385">12.323914607642415</cx:pt>
          <cx:pt idx="22386">12.647271181790986</cx:pt>
          <cx:pt idx="22387">14.517435380710038</cx:pt>
          <cx:pt idx="22388">12.165226130344653</cx:pt>
          <cx:pt idx="22389">11.720350734577442</cx:pt>
          <cx:pt idx="22390">13.691938991393172</cx:pt>
          <cx:pt idx="22391">11.469040996158279</cx:pt>
          <cx:pt idx="22392">11.804814433797489</cx:pt>
          <cx:pt idx="22393">15.466486354134412</cx:pt>
          <cx:pt idx="22394">11.41844179708494</cx:pt>
          <cx:pt idx="22395">12.025891335573917</cx:pt>
          <cx:pt idx="22396">13.884212607145553</cx:pt>
          <cx:pt idx="22397">14.588189866271486</cx:pt>
          <cx:pt idx="22398">12.122794069931315</cx:pt>
          <cx:pt idx="22399">14.574647788187621</cx:pt>
          <cx:pt idx="22400">11.811144573576726</cx:pt>
          <cx:pt idx="22401">9.7665228555323829</cx:pt>
          <cx:pt idx="22402">13.933867494875376</cx:pt>
          <cx:pt idx="22403">10.383113751270812</cx:pt>
          <cx:pt idx="22404">11.041118661348003</cx:pt>
          <cx:pt idx="22405">11.836674633262183</cx:pt>
          <cx:pt idx="22406">12.486555394369068</cx:pt>
          <cx:pt idx="22407">10.897464838202552</cx:pt>
          <cx:pt idx="22408">12.309001047953464</cx:pt>
          <cx:pt idx="22409">10.005674012848253</cx:pt>
          <cx:pt idx="22410">12.533589800003304</cx:pt>
          <cx:pt idx="22411">12.569068760621112</cx:pt>
          <cx:pt idx="22412">11.950368595668103</cx:pt>
          <cx:pt idx="22413">12.318567878047626</cx:pt>
          <cx:pt idx="22414">14.331004365872138</cx:pt>
          <cx:pt idx="22415">11.02383001861215</cx:pt>
          <cx:pt idx="22416">9.5584289272165286</cx:pt>
          <cx:pt idx="22417">13.528632626903228</cx:pt>
          <cx:pt idx="22418">11.54500291885954</cx:pt>
          <cx:pt idx="22419">13.080653078258861</cx:pt>
          <cx:pt idx="22420">13.928926666143417</cx:pt>
          <cx:pt idx="22421">12.515281206932642</cx:pt>
          <cx:pt idx="22422">9.6087884222606448</cx:pt>
          <cx:pt idx="22423">10.232279464118179</cx:pt>
          <cx:pt idx="22424">16.639588001571678</cx:pt>
          <cx:pt idx="22425">12.092694367881606</cx:pt>
          <cx:pt idx="22426">9.2028126690433876</cx:pt>
          <cx:pt idx="22427">12.674875283789808</cx:pt>
          <cx:pt idx="22428">9.2042604344649686</cx:pt>
          <cx:pt idx="22429">12.167915483174943</cx:pt>
          <cx:pt idx="22430">11.032771032612755</cx:pt>
          <cx:pt idx="22431">13.68764367898415</cx:pt>
          <cx:pt idx="22432">13.000088965016728</cx:pt>
          <cx:pt idx="22433">13.660477510761988</cx:pt>
          <cx:pt idx="22434">11.622614828018074</cx:pt>
          <cx:pt idx="22435">10.108089444733453</cx:pt>
          <cx:pt idx="22436">12.389490399702341</cx:pt>
          <cx:pt idx="22437">11.10362040744646</cx:pt>
          <cx:pt idx="22438">13.996115752770384</cx:pt>
          <cx:pt idx="22439">12.523976805161125</cx:pt>
          <cx:pt idx="22440">12.075338111945369</cx:pt>
          <cx:pt idx="22441">13.637851630288706</cx:pt>
          <cx:pt idx="22442">11.767230794031303</cx:pt>
          <cx:pt idx="22443">11.777032667383832</cx:pt>
          <cx:pt idx="22444">11.182310207357387</cx:pt>
          <cx:pt idx="22445">13.528591133547353</cx:pt>
          <cx:pt idx="22446">9.8422718141075087</cx:pt>
          <cx:pt idx="22447">10.986778033755265</cx:pt>
          <cx:pt idx="22448">12.413988627863436</cx:pt>
          <cx:pt idx="22449">11.215190475778199</cx:pt>
          <cx:pt idx="22450">9.8922443596568215</cx:pt>
          <cx:pt idx="22451">15.464571109496685</cx:pt>
          <cx:pt idx="22452">12.903005266812562</cx:pt>
          <cx:pt idx="22453">14.170022307489848</cx:pt>
          <cx:pt idx="22454">11.639850552246683</cx:pt>
          <cx:pt idx="22455">11.168122305214522</cx:pt>
          <cx:pt idx="22456">15.099073402278858</cx:pt>
          <cx:pt idx="22457">15.546303396340942</cx:pt>
          <cx:pt idx="22458">14.543372648530331</cx:pt>
          <cx:pt idx="22459">14.154223037589743</cx:pt>
          <cx:pt idx="22460">12.960970175894046</cx:pt>
          <cx:pt idx="22461">13.91775584597803</cx:pt>
          <cx:pt idx="22462">11.739063849935793</cx:pt>
          <cx:pt idx="22463">10.895332855733564</cx:pt>
          <cx:pt idx="22464">13.308424283886064</cx:pt>
          <cx:pt idx="22465">9.7476808952515501</cx:pt>
          <cx:pt idx="22466">14.771463339001071</cx:pt>
          <cx:pt idx="22467">15.514408804880834</cx:pt>
          <cx:pt idx="22468">10.885991052809906</cx:pt>
          <cx:pt idx="22469">11.430264854758988</cx:pt>
          <cx:pt idx="22470">17.095940619390355</cx:pt>
          <cx:pt idx="22471">10.838672932820723</cx:pt>
          <cx:pt idx="22472">12.592305487946696</cx:pt>
          <cx:pt idx="22473">11.51178518537977</cx:pt>
          <cx:pt idx="22474">10.657448781799523</cx:pt>
          <cx:pt idx="22475">11.613508544672035</cx:pt>
          <cx:pt idx="22476">15.234631473774149</cx:pt>
          <cx:pt idx="22477">11.319978897458904</cx:pt>
          <cx:pt idx="22478">12.16315740946118</cx:pt>
          <cx:pt idx="22479">11.167700682097875</cx:pt>
          <cx:pt idx="22480">12.396493346155907</cx:pt>
          <cx:pt idx="22481">11.706768356259609</cx:pt>
          <cx:pt idx="22482">13.698882647438953</cx:pt>
          <cx:pt idx="22483">12.826492891219237</cx:pt>
          <cx:pt idx="22484">11.464806501064654</cx:pt>
          <cx:pt idx="22485">14.478389952752064</cx:pt>
          <cx:pt idx="22486">11.703429424810507</cx:pt>
          <cx:pt idx="22487">10.635583608444771</cx:pt>
          <cx:pt idx="22488">16.948401978525304</cx:pt>
          <cx:pt idx="22489">12.333190687323722</cx:pt>
          <cx:pt idx="22490">13.249750080648006</cx:pt>
          <cx:pt idx="22491">11.376142065670512</cx:pt>
          <cx:pt idx="22492">11.985639372076173</cx:pt>
          <cx:pt idx="22493">11.280450613205337</cx:pt>
          <cx:pt idx="22494">14.67995902461157</cx:pt>
          <cx:pt idx="22495">12.888872639051808</cx:pt>
          <cx:pt idx="22496">13.567533717019796</cx:pt>
          <cx:pt idx="22497">12.761140745174121</cx:pt>
          <cx:pt idx="22498">13.266610348205894</cx:pt>
          <cx:pt idx="22499">12.439276753231409</cx:pt>
          <cx:pt idx="22500">12.950033047345469</cx:pt>
          <cx:pt idx="22501">12.47864566410095</cx:pt>
          <cx:pt idx="22502">11.998799055641138</cx:pt>
          <cx:pt idx="22503">11.734409592168278</cx:pt>
          <cx:pt idx="22504">10.64422072748372</cx:pt>
          <cx:pt idx="22505">12.663703083143016</cx:pt>
          <cx:pt idx="22506">13.453907976785796</cx:pt>
          <cx:pt idx="22507">12.886092307330614</cx:pt>
          <cx:pt idx="22508">12.790125545124752</cx:pt>
          <cx:pt idx="22509">13.675946059508645</cx:pt>
          <cx:pt idx="22510">11.07990784461612</cx:pt>
          <cx:pt idx="22511">11.676027564632591</cx:pt>
          <cx:pt idx="22512">14.883825054298265</cx:pt>
          <cx:pt idx="22513">11.443765604544593</cx:pt>
          <cx:pt idx="22514">14.266502209834877</cx:pt>
          <cx:pt idx="22515">11.015896629758897</cx:pt>
          <cx:pt idx="22516">11.292057670052607</cx:pt>
          <cx:pt idx="22517">12.950227906007479</cx:pt>
          <cx:pt idx="22518">12.741556028185077</cx:pt>
          <cx:pt idx="22519">12.378934070970358</cx:pt>
          <cx:pt idx="22520">10.938152304881102</cx:pt>
          <cx:pt idx="22521">12.841008751533712</cx:pt>
          <cx:pt idx="22522">11.149487970676446</cx:pt>
          <cx:pt idx="22523">10.023512611102433</cx:pt>
          <cx:pt idx="22524">13.962555607178333</cx:pt>
          <cx:pt idx="22525">13.794210479448132</cx:pt>
          <cx:pt idx="22526">12.562765497087488</cx:pt>
          <cx:pt idx="22527">9.964733202731253</cx:pt>
          <cx:pt idx="22528">13.541924410872257</cx:pt>
          <cx:pt idx="22529">12.980679120848754</cx:pt>
          <cx:pt idx="22530">12.874514599134621</cx:pt>
          <cx:pt idx="22531">13.247169416721762</cx:pt>
          <cx:pt idx="22532">11.538487066286367</cx:pt>
          <cx:pt idx="22533">11.955360218533153</cx:pt>
          <cx:pt idx="22534">13.255662592236462</cx:pt>
          <cx:pt idx="22535">7.7601575501141093</cx:pt>
          <cx:pt idx="22536">8.9131706573147369</cx:pt>
          <cx:pt idx="22537">11.517595847609446</cx:pt>
          <cx:pt idx="22538">12.901016345003081</cx:pt>
          <cx:pt idx="22539">12.016536981351376</cx:pt>
          <cx:pt idx="22540">12.316259543517694</cx:pt>
          <cx:pt idx="22541">12.68871348793143</cx:pt>
          <cx:pt idx="22542">10.328289364709907</cx:pt>
          <cx:pt idx="22543">11.953481844845367</cx:pt>
          <cx:pt idx="22544">13.152008098066986</cx:pt>
          <cx:pt idx="22545">12.696710055418905</cx:pt>
          <cx:pt idx="22546">15.934550751951503</cx:pt>
          <cx:pt idx="22547">14.395819648211893</cx:pt>
          <cx:pt idx="22548">12.770005912604644</cx:pt>
          <cx:pt idx="22549">11.268452316684563</cx:pt>
          <cx:pt idx="22550">12.845969069438484</cx:pt>
          <cx:pt idx="22551">13.133037565857318</cx:pt>
          <cx:pt idx="22552">14.785203902391297</cx:pt>
          <cx:pt idx="22553">12.002046620793363</cx:pt>
          <cx:pt idx="22554">11.700186322192838</cx:pt>
          <cx:pt idx="22555">10.747285940852993</cx:pt>
          <cx:pt idx="22556">11.866034158862082</cx:pt>
          <cx:pt idx="22557">12.426212646575701</cx:pt>
          <cx:pt idx="22558">11.904811820938718</cx:pt>
          <cx:pt idx="22559">14.256779321690692</cx:pt>
          <cx:pt idx="22560">14.683362873585455</cx:pt>
          <cx:pt idx="22561">11.932303093151956</cx:pt>
          <cx:pt idx="22562">12.291738573647944</cx:pt>
          <cx:pt idx="22563">13.644740448224935</cx:pt>
          <cx:pt idx="22564">13.334702390237473</cx:pt>
          <cx:pt idx="22565">15.421639201879769</cx:pt>
          <cx:pt idx="22566">10.652743243400428</cx:pt>
          <cx:pt idx="22567">12.716692437610597</cx:pt>
          <cx:pt idx="22568">11.392179435264545</cx:pt>
          <cx:pt idx="22569">12.447949075333234</cx:pt>
          <cx:pt idx="22570">12.666414377897524</cx:pt>
          <cx:pt idx="22571">9.24610254345383</cx:pt>
          <cx:pt idx="22572">13.712039949025598</cx:pt>
          <cx:pt idx="22573">11.048241822519007</cx:pt>
          <cx:pt idx="22574">12.309739421658202</cx:pt>
          <cx:pt idx="22575">12.166021951606773</cx:pt>
          <cx:pt idx="22576">12.311932997598715</cx:pt>
          <cx:pt idx="22577">13.127972790096694</cx:pt>
          <cx:pt idx="22578">14.619899486646592</cx:pt>
          <cx:pt idx="22579">11.902458874592931</cx:pt>
          <cx:pt idx="22580">12.988947356672053</cx:pt>
          <cx:pt idx="22581">16.427349180322445</cx:pt>
          <cx:pt idx="22582">12.491142524582489</cx:pt>
          <cx:pt idx="22583">13.52908696534929</cx:pt>
          <cx:pt idx="22584">10.632282115133041</cx:pt>
          <cx:pt idx="22585">10.56951744401078</cx:pt>
          <cx:pt idx="22586">12.174306775681204</cx:pt>
          <cx:pt idx="22587">12.453405464155894</cx:pt>
          <cx:pt idx="22588">10.555887597854445</cx:pt>
          <cx:pt idx="22589">12.801585376301395</cx:pt>
          <cx:pt idx="22590">12.863016570983984</cx:pt>
          <cx:pt idx="22591">11.661781520087137</cx:pt>
          <cx:pt idx="22592">12.009670594601387</cx:pt>
          <cx:pt idx="22593">13.464991014586898</cx:pt>
          <cx:pt idx="22594">13.732102033574076</cx:pt>
          <cx:pt idx="22595">7.9274730342703537</cx:pt>
          <cx:pt idx="22596">14.025085080993685</cx:pt>
          <cx:pt idx="22597">13.019511907230301</cx:pt>
          <cx:pt idx="22598">16.334562574590468</cx:pt>
          <cx:pt idx="22599">14.803101333727533</cx:pt>
          <cx:pt idx="22600">13.241715898957027</cx:pt>
          <cx:pt idx="22601">12.913718269470667</cx:pt>
          <cx:pt idx="22602">12.032391061174605</cx:pt>
          <cx:pt idx="22603">12.359731703160129</cx:pt>
          <cx:pt idx="22604">12.437355272884357</cx:pt>
          <cx:pt idx="22605">12.00916598658827</cx:pt>
          <cx:pt idx="22606">10.316400209252523</cx:pt>
          <cx:pt idx="22607">11.515980734022044</cx:pt>
          <cx:pt idx="22608">11.420471162252293</cx:pt>
          <cx:pt idx="22609">14.469924794985689</cx:pt>
          <cx:pt idx="22610">12.917653128877019</cx:pt>
          <cx:pt idx="22611">8.8135712275847915</cx:pt>
          <cx:pt idx="22612">11.44824909600673</cx:pt>
          <cx:pt idx="22613">10.631147920343512</cx:pt>
          <cx:pt idx="22614">10.804248536162758</cx:pt>
          <cx:pt idx="22615">10.881296166362738</cx:pt>
          <cx:pt idx="22616">13.257045643838335</cx:pt>
          <cx:pt idx="22617">8.6665837804432364</cx:pt>
          <cx:pt idx="22618">14.672225359931597</cx:pt>
          <cx:pt idx="22619">11.274472193910375</cx:pt>
          <cx:pt idx="22620">14.662592421955731</cx:pt>
          <cx:pt idx="22621">10.798130888125074</cx:pt>
          <cx:pt idx="22622">11.46294661289819</cx:pt>
          <cx:pt idx="22623">13.355388323893528</cx:pt>
          <cx:pt idx="22624">14.072801216441672</cx:pt>
          <cx:pt idx="22625">14.694173710082723</cx:pt>
          <cx:pt idx="22626">12.153913109342529</cx:pt>
          <cx:pt idx="22627">13.388401514607624</cx:pt>
          <cx:pt idx="22628">13.381978036827187</cx:pt>
          <cx:pt idx="22629">13.91090941069902</cx:pt>
          <cx:pt idx="22630">13.613043072794314</cx:pt>
          <cx:pt idx="22631">11.725814264797828</cx:pt>
          <cx:pt idx="22632">14.985619146095205</cx:pt>
          <cx:pt idx="22633">13.61594369811718</cx:pt>
          <cx:pt idx="22634">9.6083454180736485</cx:pt>
          <cx:pt idx="22635">11.621863959723214</cx:pt>
          <cx:pt idx="22636">13.130916546031321</cx:pt>
          <cx:pt idx="22637">10.402709903928679</cx:pt>
          <cx:pt idx="22638">15.803727442768938</cx:pt>
          <cx:pt idx="22639">12.164815362673034</cx:pt>
          <cx:pt idx="22640">11.84327588890581</cx:pt>
          <cx:pt idx="22641">13.168859753696854</cx:pt>
          <cx:pt idx="22642">12.353197596603156</cx:pt>
          <cx:pt idx="22643">13.157459828426569</cx:pt>
          <cx:pt idx="22644">11.667374934640913</cx:pt>
          <cx:pt idx="22645">11.867647092412271</cx:pt>
          <cx:pt idx="22646">13.110914528859595</cx:pt>
          <cx:pt idx="22647">10.898255252042418</cx:pt>
          <cx:pt idx="22648">12.958021427458757</cx:pt>
          <cx:pt idx="22649">13.643432366235823</cx:pt>
          <cx:pt idx="22650">10.101694549319854</cx:pt>
          <cx:pt idx="22651">12.303128839327865</cx:pt>
          <cx:pt idx="22652">13.49717145236553</cx:pt>
          <cx:pt idx="22653">11.774567828278268</cx:pt>
          <cx:pt idx="22654">13.798943238980058</cx:pt>
          <cx:pt idx="22655">12.258975005145215</cx:pt>
          <cx:pt idx="22656">12.591348097149508</cx:pt>
          <cx:pt idx="22657">11.73505600868191</cx:pt>
          <cx:pt idx="22658">12.998892499252509</cx:pt>
          <cx:pt idx="22659">13.287105943715092</cx:pt>
          <cx:pt idx="22660">13.037327275794972</cx:pt>
          <cx:pt idx="22661">11.270234435185806</cx:pt>
          <cx:pt idx="22662">13.442875839704302</cx:pt>
          <cx:pt idx="22663">14.288145680713775</cx:pt>
          <cx:pt idx="22664">12.50946693684747</cx:pt>
          <cx:pt idx="22665">9.6497340758030514</cx:pt>
          <cx:pt idx="22666">12.148939659700391</cx:pt>
          <cx:pt idx="22667">14.367531998464585</cx:pt>
          <cx:pt idx="22668">13.64789450073496</cx:pt>
          <cx:pt idx="22669">13.752754938295009</cx:pt>
          <cx:pt idx="22670">12.304683304510949</cx:pt>
          <cx:pt idx="22671">12.595110865579121</cx:pt>
          <cx:pt idx="22672">11.470457028336012</cx:pt>
          <cx:pt idx="22673">13.56284665584343</cx:pt>
          <cx:pt idx="22674">13.374331256148032</cx:pt>
          <cx:pt idx="22675">12.725013942664951</cx:pt>
          <cx:pt idx="22676">11.281475455220319</cx:pt>
          <cx:pt idx="22677">14.690865420305458</cx:pt>
          <cx:pt idx="22678">12.276320322613769</cx:pt>
          <cx:pt idx="22679">11.20197239937737</cx:pt>
          <cx:pt idx="22680">13.128200590523825</cx:pt>
          <cx:pt idx="22681">13.166891645505904</cx:pt>
          <cx:pt idx="22682">12.597749495700143</cx:pt>
          <cx:pt idx="22683">15.305722816804005</cx:pt>
          <cx:pt idx="22684">12.11783550541583</cx:pt>
          <cx:pt idx="22685">15.205573734003703</cx:pt>
          <cx:pt idx="22686">11.132836384796065</cx:pt>
          <cx:pt idx="22687">10.014636807116734</cx:pt>
          <cx:pt idx="22688">10.042477934061843</cx:pt>
          <cx:pt idx="22689">12.260344102185885</cx:pt>
          <cx:pt idx="22690">11.312399958312435</cx:pt>
          <cx:pt idx="22691">14.639797057532164</cx:pt>
          <cx:pt idx="22692">9.5661632552742795</cx:pt>
          <cx:pt idx="22693">9.5304173599579851</cx:pt>
          <cx:pt idx="22694">12.742155265489659</cx:pt>
          <cx:pt idx="22695">10.331411360586401</cx:pt>
          <cx:pt idx="22696">16.397103910502938</cx:pt>
          <cx:pt idx="22697">15.534920638271133</cx:pt>
          <cx:pt idx="22698">10.312292439661221</cx:pt>
          <cx:pt idx="22699">9.8943877431327785</cx:pt>
          <cx:pt idx="22700">12.65722207148772</cx:pt>
          <cx:pt idx="22701">13.289143062514189</cx:pt>
          <cx:pt idx="22702">13.769211285212354</cx:pt>
          <cx:pt idx="22703">12.316702055566852</cx:pt>
          <cx:pt idx="22704">13.515738177060173</cx:pt>
          <cx:pt idx="22705">13.168340685713105</cx:pt>
          <cx:pt idx="22706">12.755559138544351</cx:pt>
          <cx:pt idx="22707">12.451513944172051</cx:pt>
          <cx:pt idx="22708">10.674839617621934</cx:pt>
          <cx:pt idx="22709">13.468505415717605</cx:pt>
          <cx:pt idx="22710">11.044535675523854</cx:pt>
          <cx:pt idx="22711">11.905309755275447</cx:pt>
          <cx:pt idx="22712">11.192840126366304</cx:pt>
          <cx:pt idx="22713">9.9160074065346393</cx:pt>
          <cx:pt idx="22714">11.868850309143966</cx:pt>
          <cx:pt idx="22715">10.549912656723119</cx:pt>
          <cx:pt idx="22716">11.4552576666125</cx:pt>
          <cx:pt idx="22717">7.7644667028078098</cx:pt>
          <cx:pt idx="22718">11.588241144538969</cx:pt>
          <cx:pt idx="22719">13.274024902278223</cx:pt>
          <cx:pt idx="22720">14.24300048949449</cx:pt>
          <cx:pt idx="22721">14.304736517385912</cx:pt>
          <cx:pt idx="22722">12.074347468085309</cx:pt>
          <cx:pt idx="22723">10.660357175897405</cx:pt>
          <cx:pt idx="22724">12.555596924708663</cx:pt>
          <cx:pt idx="22725">10.812470231816334</cx:pt>
          <cx:pt idx="22726">12.286502509721725</cx:pt>
          <cx:pt idx="22727">13.842241657163751</cx:pt>
          <cx:pt idx="22728">14.621009225520137</cx:pt>
          <cx:pt idx="22729">10.116291331500811</cx:pt>
          <cx:pt idx="22730">13.441266413963776</cx:pt>
          <cx:pt idx="22731">12.824178921675276</cx:pt>
          <cx:pt idx="22732">13.669661563705967</cx:pt>
          <cx:pt idx="22733">11.509962031450909</cx:pt>
          <cx:pt idx="22734">10.974314080670471</cx:pt>
          <cx:pt idx="22735">10.637455375317282</cx:pt>
          <cx:pt idx="22736">12.947159981859764</cx:pt>
          <cx:pt idx="22737">13.650547571461985</cx:pt>
          <cx:pt idx="22738">13.655621426306404</cx:pt>
          <cx:pt idx="22739">11.127162084263073</cx:pt>
          <cx:pt idx="22740">14.267051962633168</cx:pt>
          <cx:pt idx="22741">13.907496792705206</cx:pt>
          <cx:pt idx="22742">9.4028285387782606</cx:pt>
          <cx:pt idx="22743">13.335404094525071</cx:pt>
          <cx:pt idx="22744">9.8133310120691917</cx:pt>
          <cx:pt idx="22745">13.156572909471858</cx:pt>
          <cx:pt idx="22746">13.70050586765703</cx:pt>
          <cx:pt idx="22747">10.933460074119635</cx:pt>
          <cx:pt idx="22748">10.330662043823638</cx:pt>
          <cx:pt idx="22749">9.8894901938112731</cx:pt>
          <cx:pt idx="22750">12.234672332773107</cx:pt>
          <cx:pt idx="22751">11.156797395339472</cx:pt>
          <cx:pt idx="22752">13.960600743050012</cx:pt>
          <cx:pt idx="22753">11.685018138301796</cx:pt>
          <cx:pt idx="22754">13.187184445269564</cx:pt>
          <cx:pt idx="22755">12.017175656591942</cx:pt>
          <cx:pt idx="22756">7.9604194896160232</cx:pt>
          <cx:pt idx="22757">9.7446688795692076</cx:pt>
          <cx:pt idx="22758">13.425750102554948</cx:pt>
          <cx:pt idx="22759">14.746430063047988</cx:pt>
          <cx:pt idx="22760">14.136295774138919</cx:pt>
          <cx:pt idx="22761">15.305854759573581</cx:pt>
          <cx:pt idx="22762">12.076035939395359</cx:pt>
          <cx:pt idx="22763">13.819137069067915</cx:pt>
          <cx:pt idx="22764">8.3584486718642808</cx:pt>
          <cx:pt idx="22765">14.003358757800708</cx:pt>
          <cx:pt idx="22766">14.64096730974758</cx:pt>
          <cx:pt idx="22767">9.0962015648246375</cx:pt>
          <cx:pt idx="22768">12.957542326448026</cx:pt>
          <cx:pt idx="22769">12.870483274019447</cx:pt>
          <cx:pt idx="22770">13.32815561532769</cx:pt>
          <cx:pt idx="22771">12.190553820758041</cx:pt>
          <cx:pt idx="22772">12.617344367052977</cx:pt>
          <cx:pt idx="22773">14.347350322615688</cx:pt>
          <cx:pt idx="22774">14.128103657967184</cx:pt>
          <cx:pt idx="22775">13.320709819129107</cx:pt>
          <cx:pt idx="22776">11.206013778829789</cx:pt>
          <cx:pt idx="22777">13.772177549260126</cx:pt>
          <cx:pt idx="22778">11.652381553703213</cx:pt>
          <cx:pt idx="22779">12.470231457289065</cx:pt>
          <cx:pt idx="22780">12.287320778214388</cx:pt>
          <cx:pt idx="22781">13.248402396325051</cx:pt>
          <cx:pt idx="22782">13.011491343992944</cx:pt>
          <cx:pt idx="22783">13.052977982721474</cx:pt>
          <cx:pt idx="22784">11.630250498490284</cx:pt>
          <cx:pt idx="22785">15.035378069203013</cx:pt>
          <cx:pt idx="22786">12.215529121134423</cx:pt>
          <cx:pt idx="22787">12.235148067239775</cx:pt>
          <cx:pt idx="22788">13.079212036629349</cx:pt>
          <cx:pt idx="22789">11.290835622970752</cx:pt>
          <cx:pt idx="22790">12.43667985540057</cx:pt>
          <cx:pt idx="22791">12.739681146720624</cx:pt>
          <cx:pt idx="22792">11.366518869352966</cx:pt>
          <cx:pt idx="22793">12.550765456041773</cx:pt>
          <cx:pt idx="22794">13.325591220474337</cx:pt>
          <cx:pt idx="22795">10.335289552985897</cx:pt>
          <cx:pt idx="22796">11.689462329246105</cx:pt>
          <cx:pt idx="22797">13.928647212862078</cx:pt>
          <cx:pt idx="22798">12.338568197072121</cx:pt>
          <cx:pt idx="22799">12.239552336605156</cx:pt>
          <cx:pt idx="22800">8.489089281647809</cx:pt>
          <cx:pt idx="22801">12.371950797451202</cx:pt>
          <cx:pt idx="22802">11.600783121335484</cx:pt>
          <cx:pt idx="22803">12.331378592439524</cx:pt>
          <cx:pt idx="22804">11.844195115395305</cx:pt>
          <cx:pt idx="22805">8.4319759528803626</cx:pt>
          <cx:pt idx="22806">11.078709782544111</cx:pt>
          <cx:pt idx="22807">10.915079433137535</cx:pt>
          <cx:pt idx="22808">12.453060494939301</cx:pt>
          <cx:pt idx="22809">11.432009715475097</cx:pt>
          <cx:pt idx="22810">13.83942851110179</cx:pt>
          <cx:pt idx="22811">14.991623455773196</cx:pt>
          <cx:pt idx="22812">13.000316396202686</cx:pt>
          <cx:pt idx="22813">14.515262413074925</cx:pt>
          <cx:pt idx="22814">13.583664613463682</cx:pt>
          <cx:pt idx="22815">12.947996225654396</cx:pt>
          <cx:pt idx="22816">14.223186735240265</cx:pt>
          <cx:pt idx="22817">13.553571223029104</cx:pt>
          <cx:pt idx="22818">10.294531378580531</cx:pt>
          <cx:pt idx="22819">12.953777202816207</cx:pt>
          <cx:pt idx="22820">13.603830713986151</cx:pt>
          <cx:pt idx="22821">11.102209077835877</cx:pt>
          <cx:pt idx="22822">12.230301129959429</cx:pt>
          <cx:pt idx="22823">12.248860801228027</cx:pt>
          <cx:pt idx="22824">11.306616268392663</cx:pt>
          <cx:pt idx="22825">9.4511218896348357</cx:pt>
          <cx:pt idx="22826">11.042662148375603</cx:pt>
          <cx:pt idx="22827">12.001165101108681</cx:pt>
          <cx:pt idx="22828">12.809865063586853</cx:pt>
          <cx:pt idx="22829">15.480554816887345</cx:pt>
          <cx:pt idx="22830">11.773981307488889</cx:pt>
          <cx:pt idx="22831">11.381820466116157</cx:pt>
          <cx:pt idx="22832">9.1419537207885639</cx:pt>
          <cx:pt idx="22833">11.997076677031695</cx:pt>
          <cx:pt idx="22834">11.27318295571734</cx:pt>
          <cx:pt idx="22835">12.932180508168154</cx:pt>
          <cx:pt idx="22836">12.060456480489481</cx:pt>
          <cx:pt idx="22837">14.559500425200946</cx:pt>
          <cx:pt idx="22838">9.9084413292087987</cx:pt>
          <cx:pt idx="22839">11.758701675411126</cx:pt>
          <cx:pt idx="22840">12.945649171908451</cx:pt>
          <cx:pt idx="22841">12.983378051724101</cx:pt>
          <cx:pt idx="22842">12.508996393222271</cx:pt>
          <cx:pt idx="22843">12.082943448410079</cx:pt>
          <cx:pt idx="22844">14.41570530351834</cx:pt>
          <cx:pt idx="22845">12.623200259686717</cx:pt>
          <cx:pt idx="22846">12.309116737851886</cx:pt>
          <cx:pt idx="22847">14.288424694028325</cx:pt>
          <cx:pt idx="22848">11.503638648374846</cx:pt>
          <cx:pt idx="22849">12.025688357492113</cx:pt>
          <cx:pt idx="22850">11.56005271242427</cx:pt>
          <cx:pt idx="22851">13.80059983872475</cx:pt>
          <cx:pt idx="22852">13.185922289616602</cx:pt>
          <cx:pt idx="22853">10.739395540817377</cx:pt>
          <cx:pt idx="22854">11.533420238340302</cx:pt>
          <cx:pt idx="22855">10.886217041959764</cx:pt>
          <cx:pt idx="22856">11.103248506649274</cx:pt>
          <cx:pt idx="22857">13.907554039351224</cx:pt>
          <cx:pt idx="22858">12.968431735591953</cx:pt>
          <cx:pt idx="22859">11.272932278416468</cx:pt>
          <cx:pt idx="22860">12.134849348468398</cx:pt>
          <cx:pt idx="22861">12.46730167575568</cx:pt>
          <cx:pt idx="22862">12.720576734899437</cx:pt>
          <cx:pt idx="22863">10.592557086795166</cx:pt>
          <cx:pt idx="22864">14.076978592077518</cx:pt>
          <cx:pt idx="22865">12.226973945472828</cx:pt>
          <cx:pt idx="22866">12.033339964220023</cx:pt>
          <cx:pt idx="22867">12.131558179930567</cx:pt>
          <cx:pt idx="22868">10.168740691983695</cx:pt>
          <cx:pt idx="22869">11.040578354490663</cx:pt>
          <cx:pt idx="22870">13.699616169935116</cx:pt>
          <cx:pt idx="22871">12.35925370420038</cx:pt>
          <cx:pt idx="22872">12.715245285246919</cx:pt>
          <cx:pt idx="22873">13.753350875514903</cx:pt>
          <cx:pt idx="22874">14.141321476945013</cx:pt>
          <cx:pt idx="22875">15.888214551558761</cx:pt>
          <cx:pt idx="22876">13.116692088059086</cx:pt>
          <cx:pt idx="22877">10.874367071923697</cx:pt>
          <cx:pt idx="22878">11.738096029074297</cx:pt>
          <cx:pt idx="22879">12.799503584181636</cx:pt>
          <cx:pt idx="22880">12.208561353666678</cx:pt>
          <cx:pt idx="22881">12.313356779982431</cx:pt>
          <cx:pt idx="22882">10.695387461961607</cx:pt>
          <cx:pt idx="22883">11.961234357557284</cx:pt>
          <cx:pt idx="22884">10.496193922735324</cx:pt>
          <cx:pt idx="22885">12.947041494268943</cx:pt>
          <cx:pt idx="22886">11.945479676139959</cx:pt>
          <cx:pt idx="22887">10.966554570504849</cx:pt>
          <cx:pt idx="22888">11.042068928072538</cx:pt>
          <cx:pt idx="22889">11.25702081130034</cx:pt>
          <cx:pt idx="22890">13.054541316327033</cx:pt>
          <cx:pt idx="22891">13.432410222176619</cx:pt>
          <cx:pt idx="22892">13.913129880203327</cx:pt>
          <cx:pt idx="22893">10.858730031904166</cx:pt>
          <cx:pt idx="22894">9.8131122741722958</cx:pt>
          <cx:pt idx="22895">9.63110518440444</cx:pt>
          <cx:pt idx="22896">12.65291452736834</cx:pt>
          <cx:pt idx="22897">14.616405701970553</cx:pt>
          <cx:pt idx="22898">11.641780793954002</cx:pt>
          <cx:pt idx="22899">15.557829286296723</cx:pt>
          <cx:pt idx="22900">10.645544413807347</cx:pt>
          <cx:pt idx="22901">11.929774734969474</cx:pt>
          <cx:pt idx="22902">13.392101946887612</cx:pt>
          <cx:pt idx="22903">12.395541626473044</cx:pt>
          <cx:pt idx="22904">11.070892136949849</cx:pt>
          <cx:pt idx="22905">12.987807357110798</cx:pt>
          <cx:pt idx="22906">13.741028174475545</cx:pt>
          <cx:pt idx="22907">10.726253366441858</cx:pt>
          <cx:pt idx="22908">13.438312187439509</cx:pt>
          <cx:pt idx="22909">12.11916589848142</cx:pt>
          <cx:pt idx="22910">13.430271508569142</cx:pt>
          <cx:pt idx="22911">11.715996395651977</cx:pt>
          <cx:pt idx="22912">14.730146159557195</cx:pt>
          <cx:pt idx="22913">10.057512499237212</cx:pt>
          <cx:pt idx="22914">15.216345667123797</cx:pt>
          <cx:pt idx="22915">12.473053538118622</cx:pt>
          <cx:pt idx="22916">9.6290502709610433</cx:pt>
          <cx:pt idx="22917">11.691235115432251</cx:pt>
          <cx:pt idx="22918">14.913604587378883</cx:pt>
          <cx:pt idx="22919">11.04663553892029</cx:pt>
          <cx:pt idx="22920">11.740668341690204</cx:pt>
          <cx:pt idx="22921">13.308484591419175</cx:pt>
          <cx:pt idx="22922">12.373738671200579</cx:pt>
          <cx:pt idx="22923">11.927683263281935</cx:pt>
          <cx:pt idx="22924">10.641014382243769</cx:pt>
          <cx:pt idx="22925">12.040851179289909</cx:pt>
          <cx:pt idx="22926">9.9387178739279118</cx:pt>
          <cx:pt idx="22927">12.221139917805015</cx:pt>
          <cx:pt idx="22928">12.031934087165558</cx:pt>
          <cx:pt idx="22929">10.763574509115372</cx:pt>
          <cx:pt idx="22930">12.947510896727096</cx:pt>
          <cx:pt idx="22931">12.385044083083566</cx:pt>
          <cx:pt idx="22932">13.091753403329356</cx:pt>
          <cx:pt idx="22933">10.6907071448652</cx:pt>
          <cx:pt idx="22934">12.016530688934283</cx:pt>
          <cx:pt idx="22935">12.232693667104016</cx:pt>
          <cx:pt idx="22936">15.112969467593809</cx:pt>
          <cx:pt idx="22937">15.476423873048043</cx:pt>
          <cx:pt idx="22938">7.9462699834803772</cx:pt>
          <cx:pt idx="22939">11.213719556074894</cx:pt>
          <cx:pt idx="22940">11.772422331634067</cx:pt>
          <cx:pt idx="22941">13.920471171708792</cx:pt>
          <cx:pt idx="22942">10.458782816739859</cx:pt>
          <cx:pt idx="22943">14.551138113346385</cx:pt>
          <cx:pt idx="22944">12.495831676444052</cx:pt>
          <cx:pt idx="22945">9.1718691354033997</cx:pt>
          <cx:pt idx="22946">10.981196186114436</cx:pt>
          <cx:pt idx="22947">11.638662464679337</cx:pt>
          <cx:pt idx="22948">12.919875855170297</cx:pt>
          <cx:pt idx="22949">13.68378306159121</cx:pt>
          <cx:pt idx="22950">10.13688394374012</cx:pt>
          <cx:pt idx="22951">12.483569721779759</cx:pt>
          <cx:pt idx="22952">14.159542534326997</cx:pt>
          <cx:pt idx="22953">14.150143152550061</cx:pt>
          <cx:pt idx="22954">11.422222812278704</cx:pt>
          <cx:pt idx="22955">12.395332046625095</cx:pt>
          <cx:pt idx="22956">11.638472766385499</cx:pt>
          <cx:pt idx="22957">11.599952610461706</cx:pt>
          <cx:pt idx="22958">13.320091513880822</cx:pt>
          <cx:pt idx="22959">14.323301196409968</cx:pt>
          <cx:pt idx="22960">11.826412127987346</cx:pt>
          <cx:pt idx="22961">11.965571560229231</cx:pt>
          <cx:pt idx="22962">13.340673206443654</cx:pt>
          <cx:pt idx="22963">10.130222947601265</cx:pt>
          <cx:pt idx="22964">12.043566952810581</cx:pt>
          <cx:pt idx="22965">11.87130351627672</cx:pt>
          <cx:pt idx="22966">14.580706149881703</cx:pt>
          <cx:pt idx="22967">13.991147705081048</cx:pt>
          <cx:pt idx="22968">12.249250818647626</cx:pt>
          <cx:pt idx="22969">12.548370034320238</cx:pt>
          <cx:pt idx="22970">11.300710294965985</cx:pt>
          <cx:pt idx="22971">13.033881122273549</cx:pt>
          <cx:pt idx="22972">10.284468795211941</cx:pt>
          <cx:pt idx="22973">11.840606250846157</cx:pt>
          <cx:pt idx="22974">12.950098046702395</cx:pt>
          <cx:pt idx="22975">13.477269645460462</cx:pt>
          <cx:pt idx="22976">11.123248901937723</cx:pt>
          <cx:pt idx="22977">11.265226317462536</cx:pt>
          <cx:pt idx="22978">11.652166558800147</cx:pt>
          <cx:pt idx="22979">13.187746365632396</cx:pt>
          <cx:pt idx="22980">12.661654202122454</cx:pt>
          <cx:pt idx="22981">9.2396450046779801</cx:pt>
          <cx:pt idx="22982">14.363575959475291</cx:pt>
          <cx:pt idx="22983">12.880286432453151</cx:pt>
          <cx:pt idx="22984">11.272950346998886</cx:pt>
          <cx:pt idx="22985">12.114901734939032</cx:pt>
          <cx:pt idx="22986">10.887677599649606</cx:pt>
          <cx:pt idx="22987">12.137480313021118</cx:pt>
          <cx:pt idx="22988">11.06717981571502</cx:pt>
          <cx:pt idx="22989">10.987141340218303</cx:pt>
          <cx:pt idx="22990">11.18915846362046</cx:pt>
          <cx:pt idx="22991">9.8151700952296892</cx:pt>
          <cx:pt idx="22992">15.006641378490766</cx:pt>
          <cx:pt idx="22993">11.35096936186563</cx:pt>
          <cx:pt idx="22994">11.497395296278979</cx:pt>
          <cx:pt idx="22995">13.440770233738963</cx:pt>
          <cx:pt idx="22996">11.466388455997583</cx:pt>
          <cx:pt idx="22997">11.819641188019119</cx:pt>
          <cx:pt idx="22998">14.499515299882301</cx:pt>
          <cx:pt idx="22999">14.637215055159148</cx:pt>
          <cx:pt idx="23000">11.96565123909795</cx:pt>
          <cx:pt idx="23001">11.890111013000984</cx:pt>
          <cx:pt idx="23002">10.473796911268057</cx:pt>
          <cx:pt idx="23003">12.283716856318003</cx:pt>
          <cx:pt idx="23004">10.576568037917115</cx:pt>
          <cx:pt idx="23005">12.274314827344563</cx:pt>
          <cx:pt idx="23006">12.114861387221239</cx:pt>
          <cx:pt idx="23007">13.967203047862656</cx:pt>
          <cx:pt idx="23008">12.09256794112833</cx:pt>
          <cx:pt idx="23009">11.328551466999834</cx:pt>
          <cx:pt idx="23010">9.2643231572348519</cx:pt>
          <cx:pt idx="23011">11.63057760112193</cx:pt>
          <cx:pt idx="23012">14.238256564990259</cx:pt>
          <cx:pt idx="23013">10.027076873068431</cx:pt>
          <cx:pt idx="23014">13.996574425405811</cx:pt>
          <cx:pt idx="23015">15.310489284149412</cx:pt>
          <cx:pt idx="23016">9.8027537747576972</cx:pt>
          <cx:pt idx="23017">13.565893320456345</cx:pt>
          <cx:pt idx="23018">12.584926856089394</cx:pt>
          <cx:pt idx="23019">14.746163123999096</cx:pt>
          <cx:pt idx="23020">13.415078250035775</cx:pt>
          <cx:pt idx="23021">11.344402129785671</cx:pt>
          <cx:pt idx="23022">13.011274404849448</cx:pt>
          <cx:pt idx="23023">13.521525556999203</cx:pt>
          <cx:pt idx="23024">14.858153612620995</cx:pt>
          <cx:pt idx="23025">10.16256817719764</cx:pt>
          <cx:pt idx="23026">10.731060542643112</cx:pt>
          <cx:pt idx="23027">11.761207866584321</cx:pt>
          <cx:pt idx="23028">15.517307271312545</cx:pt>
          <cx:pt idx="23029">14.037332614829374</cx:pt>
          <cx:pt idx="23030">10.799548485255919</cx:pt>
          <cx:pt idx="23031">14.68573099671962</cx:pt>
          <cx:pt idx="23032">11.901162394976778</cx:pt>
          <cx:pt idx="23033">13.704544805392763</cx:pt>
          <cx:pt idx="23034">9.0125832887673596</cx:pt>
          <cx:pt idx="23035">14.095019916207093</cx:pt>
          <cx:pt idx="23036">11.375530213233615</cx:pt>
          <cx:pt idx="23037">12.121508149445853</cx:pt>
          <cx:pt idx="23038">12.862771275680275</cx:pt>
          <cx:pt idx="23039">11.006118850987074</cx:pt>
          <cx:pt idx="23040">12.971771978333763</cx:pt>
          <cx:pt idx="23041">14.77369288560322</cx:pt>
          <cx:pt idx="23042">14.7931471264235</cx:pt>
          <cx:pt idx="23043">11.392941089031037</cx:pt>
          <cx:pt idx="23044">14.90171096984923</cx:pt>
          <cx:pt idx="23045">8.4974053519020103</cx:pt>
          <cx:pt idx="23046">12.111364894335891</cx:pt>
          <cx:pt idx="23047">11.7475065638102</cx:pt>
          <cx:pt idx="23048">15.709826636805577</cx:pt>
          <cx:pt idx="23049">10.48776117474682</cx:pt>
          <cx:pt idx="23050">12.172903084187951</cx:pt>
          <cx:pt idx="23051">12.281510576463448</cx:pt>
          <cx:pt idx="23052">9.5084113105298762</cx:pt>
          <cx:pt idx="23053">10.907138246973856</cx:pt>
          <cx:pt idx="23054">13.679269014108291</cx:pt>
          <cx:pt idx="23055">13.45419286435688</cx:pt>
          <cx:pt idx="23056">10.306167276798501</cx:pt>
          <cx:pt idx="23057">11.527588244972002</cx:pt>
          <cx:pt idx="23058">11.602364897969679</cx:pt>
          <cx:pt idx="23059">10.01097422025547</cx:pt>
          <cx:pt idx="23060">12.629291007385657</cx:pt>
          <cx:pt idx="23061">15.014733193555282</cx:pt>
          <cx:pt idx="23062">11.632256485325509</cx:pt>
          <cx:pt idx="23063">10.299277441020472</cx:pt>
          <cx:pt idx="23064">11.713528011117118</cx:pt>
          <cx:pt idx="23065">10.083775221651768</cx:pt>
          <cx:pt idx="23066">15.357726322025247</cx:pt>
          <cx:pt idx="23067">11.146753392779878</cx:pt>
          <cx:pt idx="23068">11.265075372930534</cx:pt>
          <cx:pt idx="23069">10.562247360277963</cx:pt>
          <cx:pt idx="23070">13.212359082530735</cx:pt>
          <cx:pt idx="23071">10.647313919246052</cx:pt>
          <cx:pt idx="23072">8.3588916220108622</cx:pt>
          <cx:pt idx="23073">13.917547669205215</cx:pt>
          <cx:pt idx="23074">14.659579165837323</cx:pt>
          <cx:pt idx="23075">13.992475455333629</cx:pt>
          <cx:pt idx="23076">9.9225767667824041</cx:pt>
          <cx:pt idx="23077">12.669089866824651</cx:pt>
          <cx:pt idx="23078">9.9451985613095477</cx:pt>
          <cx:pt idx="23079">13.50828636505155</cx:pt>
          <cx:pt idx="23080">12.20982016052683</cx:pt>
          <cx:pt idx="23081">13.4457989791052</cx:pt>
          <cx:pt idx="23082">11.971063450029483</cx:pt>
          <cx:pt idx="23083">14.109609111612253</cx:pt>
          <cx:pt idx="23084">13.032422779676457</cx:pt>
          <cx:pt idx="23085">11.244994437660051</cx:pt>
          <cx:pt idx="23086">11.204712377884029</cx:pt>
          <cx:pt idx="23087">12.019304112113923</cx:pt>
          <cx:pt idx="23088">12.983902101499437</cx:pt>
          <cx:pt idx="23089">9.5312011179426577</cx:pt>
          <cx:pt idx="23090">9.9445621069576191</cx:pt>
          <cx:pt idx="23091">11.373489762212992</cx:pt>
          <cx:pt idx="23092">12.215271800185295</cx:pt>
          <cx:pt idx="23093">14.350898232450854</cx:pt>
          <cx:pt idx="23094">15.935988893959991</cx:pt>
          <cx:pt idx="23095">12.3601659193149</cx:pt>
          <cx:pt idx="23096">9.9536223506772874</cx:pt>
          <cx:pt idx="23097">12.133378785702957</cx:pt>
          <cx:pt idx="23098">9.6822453063486105</cx:pt>
          <cx:pt idx="23099">12.628585998163031</cx:pt>
          <cx:pt idx="23100">11.993458114896349</cx:pt>
          <cx:pt idx="23101">10.227945431662274</cx:pt>
          <cx:pt idx="23102">12.722692964885724</cx:pt>
          <cx:pt idx="23103">12.351876305745643</cx:pt>
          <cx:pt idx="23104">11.774307861296039</cx:pt>
          <cx:pt idx="23105">13.458247247702825</cx:pt>
          <cx:pt idx="23106">9.8888547218678706</cx:pt>
          <cx:pt idx="23107">14.205524504792015</cx:pt>
          <cx:pt idx="23108">14.089803589473943</cx:pt>
          <cx:pt idx="23109">11.255519381719683</cx:pt>
          <cx:pt idx="23110">13.025452176839591</cx:pt>
          <cx:pt idx="23111">12.084007683261861</cx:pt>
          <cx:pt idx="23112">12.196818086620882</cx:pt>
          <cx:pt idx="23113">12.569868341371157</cx:pt>
          <cx:pt idx="23114">10.584062122093616</cx:pt>
          <cx:pt idx="23115">15.02006463607885</cx:pt>
          <cx:pt idx="23116">12.912665183097285</cx:pt>
          <cx:pt idx="23117">11.934424108300435</cx:pt>
          <cx:pt idx="23118">11.330857326398416</cx:pt>
          <cx:pt idx="23119">11.228029935444733</cx:pt>
          <cx:pt idx="23120">13.678516368422992</cx:pt>
          <cx:pt idx="23121">11.71640996535945</cx:pt>
          <cx:pt idx="23122">12.479027784358594</cx:pt>
          <cx:pt idx="23123">13.911839379281114</cx:pt>
          <cx:pt idx="23124">10.924075263900573</cx:pt>
          <cx:pt idx="23125">10.507330125256351</cx:pt>
          <cx:pt idx="23126">12.772609718444496</cx:pt>
          <cx:pt idx="23127">13.011805590911333</cx:pt>
          <cx:pt idx="23128">8.149731444543205</cx:pt>
          <cx:pt idx="23129">11.935609272408978</cx:pt>
          <cx:pt idx="23130">12.359663383380814</cx:pt>
          <cx:pt idx="23131">10.536456285891569</cx:pt>
          <cx:pt idx="23132">12.710934799101778</cx:pt>
          <cx:pt idx="23133">13.122889254272502</cx:pt>
          <cx:pt idx="23134">10.321037258340018</cx:pt>
          <cx:pt idx="23135">13.812465421739946</cx:pt>
          <cx:pt idx="23136">12.461161703563553</cx:pt>
          <cx:pt idx="23137">11.500880210633563</cx:pt>
          <cx:pt idx="23138">10.660660537379036</cx:pt>
          <cx:pt idx="23139">10.906686269963371</cx:pt>
          <cx:pt idx="23140">14.70371433709597</cx:pt>
          <cx:pt idx="23141">14.539164555366483</cx:pt>
          <cx:pt idx="23142">9.9229664737531049</cx:pt>
          <cx:pt idx="23143">11.968632187383871</cx:pt>
          <cx:pt idx="23144">12.612497167256715</cx:pt>
          <cx:pt idx="23145">13.676098072832406</cx:pt>
          <cx:pt idx="23146">15.227625945129848</cx:pt>
          <cx:pt idx="23147">11.791632742876448</cx:pt>
          <cx:pt idx="23148">10.447532041645049</cx:pt>
          <cx:pt idx="23149">10.083425716525042</cx:pt>
          <cx:pt idx="23150">11.997265408853309</cx:pt>
          <cx:pt idx="23151">13.229969560330545</cx:pt>
          <cx:pt idx="23152">11.09228839979353</cx:pt>
          <cx:pt idx="23153">12.853212960579897</cx:pt>
          <cx:pt idx="23154">10.456987937142681</cx:pt>
          <cx:pt idx="23155">9.6549340726936492</cx:pt>
          <cx:pt idx="23156">12.930331347062841</cx:pt>
          <cx:pt idx="23157">14.162936983307841</cx:pt>
          <cx:pt idx="23158">13.912193613908585</cx:pt>
          <cx:pt idx="23159">8.8324356730538671</cx:pt>
          <cx:pt idx="23160">11.038107850274685</cx:pt>
          <cx:pt idx="23161">11.695311929623045</cx:pt>
          <cx:pt idx="23162">12.471608614348721</cx:pt>
          <cx:pt idx="23163">12.142526445446235</cx:pt>
          <cx:pt idx="23164">12.632751945070712</cx:pt>
          <cx:pt idx="23165">12.559900457863328</cx:pt>
          <cx:pt idx="23166">14.269541805434322</cx:pt>
          <cx:pt idx="23167">11.526143400390884</cx:pt>
          <cx:pt idx="23168">14.19043492470982</cx:pt>
          <cx:pt idx="23169">13.119263583558201</cx:pt>
          <cx:pt idx="23170">13.879867184159936</cx:pt>
          <cx:pt idx="23171">15.82771043555463</cx:pt>
          <cx:pt idx="23172">12.54805260304601</cx:pt>
          <cx:pt idx="23173">16.824167187685177</cx:pt>
          <cx:pt idx="23174">11.891892715791405</cx:pt>
          <cx:pt idx="23175">11.234578844916065</cx:pt>
          <cx:pt idx="23176">14.789419233337098</cx:pt>
          <cx:pt idx="23177">14.639787766543508</cx:pt>
          <cx:pt idx="23178">9.6233011595874665</cx:pt>
          <cx:pt idx="23179">14.655873000654532</cx:pt>
          <cx:pt idx="23180">12.930697466549576</cx:pt>
          <cx:pt idx="23181">13.548459338495572</cx:pt>
          <cx:pt idx="23182">12.143856974819769</cx:pt>
          <cx:pt idx="23183">11.5535913955319</cx:pt>
          <cx:pt idx="23184">11.132954307049646</cx:pt>
          <cx:pt idx="23185">9.7429866299036956</cx:pt>
          <cx:pt idx="23186">9.1371078649204787</cx:pt>
          <cx:pt idx="23187">10.737431526118328</cx:pt>
          <cx:pt idx="23188">11.901502282086167</cx:pt>
          <cx:pt idx="23189">9.2282532448668828</cx:pt>
          <cx:pt idx="23190">17.06766723014249</cx:pt>
          <cx:pt idx="23191">14.273863806597165</cx:pt>
          <cx:pt idx="23192">11.823313474505548</cx:pt>
          <cx:pt idx="23193">11.660575257664114</cx:pt>
          <cx:pt idx="23194">10.580805746265231</cx:pt>
          <cx:pt idx="23195">12.568389814460629</cx:pt>
          <cx:pt idx="23196">11.882879462828448</cx:pt>
          <cx:pt idx="23197">12.999180759757781</cx:pt>
          <cx:pt idx="23198">13.848689174689225</cx:pt>
          <cx:pt idx="23199">12.952846464032245</cx:pt>
          <cx:pt idx="23200">12.650596415557835</cx:pt>
          <cx:pt idx="23201">13.504817035505164</cx:pt>
          <cx:pt idx="23202">11.742342788020718</cx:pt>
          <cx:pt idx="23203">12.022177280434557</cx:pt>
          <cx:pt idx="23204">13.182603420103868</cx:pt>
          <cx:pt idx="23205">13.063391261862639</cx:pt>
          <cx:pt idx="23206">13.416469980921317</cx:pt>
          <cx:pt idx="23207">14.230612475651535</cx:pt>
          <cx:pt idx="23208">11.90999009521882</cx:pt>
          <cx:pt idx="23209">13.015269106395195</cx:pt>
          <cx:pt idx="23210">11.946846821865345</cx:pt>
          <cx:pt idx="23211">13.88821377242299</cx:pt>
          <cx:pt idx="23212">12.272570706689898</cx:pt>
          <cx:pt idx="23213">15.651866325811408</cx:pt>
          <cx:pt idx="23214">13.740929426777164</cx:pt>
          <cx:pt idx="23215">13.471941084416748</cx:pt>
          <cx:pt idx="23216">11.382591269879597</cx:pt>
          <cx:pt idx="23217">10.345389771272522</cx:pt>
          <cx:pt idx="23218">10.004818229089054</cx:pt>
          <cx:pt idx="23219">11.099341880755672</cx:pt>
          <cx:pt idx="23220">11.793864945211283</cx:pt>
          <cx:pt idx="23221">11.631836429310621</cx:pt>
          <cx:pt idx="23222">10.678475702256073</cx:pt>
          <cx:pt idx="23223">10.413935719486691</cx:pt>
          <cx:pt idx="23224">14.389894387751582</cx:pt>
          <cx:pt idx="23225">10.464764273086212</cx:pt>
          <cx:pt idx="23226">14.386465268473883</cx:pt>
          <cx:pt idx="23227">11.4445507467782</cx:pt>
          <cx:pt idx="23228">13.225636068445235</cx:pt>
          <cx:pt idx="23229">9.6312108503152896</cx:pt>
          <cx:pt idx="23230">14.320011010353969</cx:pt>
          <cx:pt idx="23231">12.470369465725277</cx:pt>
          <cx:pt idx="23232">11.566628566697196</cx:pt>
          <cx:pt idx="23233">10.301531300345152</cx:pt>
          <cx:pt idx="23234">10.8879486002592</cx:pt>
          <cx:pt idx="23235">13.088482843344032</cx:pt>
          <cx:pt idx="23236">12.786303097443726</cx:pt>
          <cx:pt idx="23237">10.383094640783577</cx:pt>
          <cx:pt idx="23238">12.245011076867756</cx:pt>
          <cx:pt idx="23239">11.409060691280533</cx:pt>
          <cx:pt idx="23240">13.882946115803835</cx:pt>
          <cx:pt idx="23241">8.8638567192808253</cx:pt>
          <cx:pt idx="23242">10.74239558445325</cx:pt>
          <cx:pt idx="23243">14.007411486801228</cx:pt>
          <cx:pt idx="23244">8.4991185429141805</cx:pt>
          <cx:pt idx="23245">13.127174875115289</cx:pt>
          <cx:pt idx="23246">12.122312794912704</cx:pt>
          <cx:pt idx="23247">10.80659110001063</cx:pt>
          <cx:pt idx="23248">11.949224041687359</cx:pt>
          <cx:pt idx="23249">14.028155977134922</cx:pt>
          <cx:pt idx="23250">13.503313966888728</cx:pt>
          <cx:pt idx="23251">10.568992374296403</cx:pt>
          <cx:pt idx="23252">11.674645006214082</cx:pt>
          <cx:pt idx="23253">13.535326069390139</cx:pt>
          <cx:pt idx="23254">10.584922050773564</cx:pt>
          <cx:pt idx="23255">12.084156872415704</cx:pt>
          <cx:pt idx="23256">12.665261348347851</cx:pt>
          <cx:pt idx="23257">14.206871988938639</cx:pt>
          <cx:pt idx="23258">13.304796245931406</cx:pt>
          <cx:pt idx="23259">8.6933415027523662</cx:pt>
          <cx:pt idx="23260">11.455509897879461</cx:pt>
          <cx:pt idx="23261">12.381659061525051</cx:pt>
          <cx:pt idx="23262">9.6675169005399493</cx:pt>
          <cx:pt idx="23263">10.868962390296218</cx:pt>
          <cx:pt idx="23264">11.366332354950755</cx:pt>
          <cx:pt idx="23265">9.8581736308782641</cx:pt>
          <cx:pt idx="23266">12.248964812186745</cx:pt>
          <cx:pt idx="23267">15.155894512211637</cx:pt>
          <cx:pt idx="23268">14.252031183164721</cx:pt>
          <cx:pt idx="23269">12.495956955084159</cx:pt>
          <cx:pt idx="23270">14.829713362530809</cx:pt>
          <cx:pt idx="23271">11.879188447946353</cx:pt>
          <cx:pt idx="23272">11.966321785504437</cx:pt>
          <cx:pt idx="23273">10.909408754889531</cx:pt>
          <cx:pt idx="23274">13.409101733557071</cx:pt>
          <cx:pt idx="23275">11.998737420651109</cx:pt>
          <cx:pt idx="23276">12.813786904497379</cx:pt>
          <cx:pt idx="23277">11.14723399349028</cx:pt>
          <cx:pt idx="23278">10.932142609580042</cx:pt>
          <cx:pt idx="23279">14.456564039434067</cx:pt>
          <cx:pt idx="23280">12.110875259864073</cx:pt>
          <cx:pt idx="23281">12.760081250070217</cx:pt>
          <cx:pt idx="23282">11.004338993438481</cx:pt>
          <cx:pt idx="23283">11.838342852828047</cx:pt>
          <cx:pt idx="23284">10.175142782898092</cx:pt>
          <cx:pt idx="23285">12.965591980545183</cx:pt>
          <cx:pt idx="23286">14.387492684773187</cx:pt>
          <cx:pt idx="23287">13.619977060346594</cx:pt>
          <cx:pt idx="23288">9.9118590835597331</cx:pt>
          <cx:pt idx="23289">14.023797117783435</cx:pt>
          <cx:pt idx="23290">14.900340286078222</cx:pt>
          <cx:pt idx="23291">13.185171358325368</cx:pt>
          <cx:pt idx="23292">13.483151865105217</cx:pt>
          <cx:pt idx="23293">12.085926079254616</cx:pt>
          <cx:pt idx="23294">12.806819562473096</cx:pt>
          <cx:pt idx="23295">12.055273130323229</cx:pt>
          <cx:pt idx="23296">9.7683720342738223</cx:pt>
          <cx:pt idx="23297">12.134755881955543</cx:pt>
          <cx:pt idx="23298">12.526162337438242</cx:pt>
          <cx:pt idx="23299">10.418099749608141</cx:pt>
          <cx:pt idx="23300">11.915449890631058</cx:pt>
          <cx:pt idx="23301">11.548562957779211</cx:pt>
          <cx:pt idx="23302">11.555916953486683</cx:pt>
          <cx:pt idx="23303">12.529038886474103</cx:pt>
          <cx:pt idx="23304">13.314611651228514</cx:pt>
          <cx:pt idx="23305">11.448146270860413</cx:pt>
          <cx:pt idx="23306">14.853236441534206</cx:pt>
          <cx:pt idx="23307">11.098541248489528</cx:pt>
          <cx:pt idx="23308">13.622637253242743</cx:pt>
          <cx:pt idx="23309">14.257849288697354</cx:pt>
          <cx:pt idx="23310">12.811217247650291</cx:pt>
          <cx:pt idx="23311">11.122677366149102</cx:pt>
          <cx:pt idx="23312">9.471781792169045</cx:pt>
          <cx:pt idx="23313">11.852444226448045</cx:pt>
          <cx:pt idx="23314">12.442150764977528</cx:pt>
          <cx:pt idx="23315">8.466220985435454</cx:pt>
          <cx:pt idx="23316">11.164897881765075</cx:pt>
          <cx:pt idx="23317">7.9273443516599844</cx:pt>
          <cx:pt idx="23318">12.502480002573032</cx:pt>
          <cx:pt idx="23319">11.245251404684669</cx:pt>
          <cx:pt idx="23320">11.898786955315659</cx:pt>
          <cx:pt idx="23321">11.760663493907023</cx:pt>
          <cx:pt idx="23322">12.858734473744441</cx:pt>
          <cx:pt idx="23323">13.043979873222112</cx:pt>
          <cx:pt idx="23324">14.820644719909783</cx:pt>
          <cx:pt idx="23325">13.223916837568652</cx:pt>
          <cx:pt idx="23326">11.051278465090583</cx:pt>
          <cx:pt idx="23327">12.867921148781038</cx:pt>
          <cx:pt idx="23328">11.958214654174929</cx:pt>
          <cx:pt idx="23329">12.150395984629455</cx:pt>
          <cx:pt idx="23330">12.080969189763856</cx:pt>
          <cx:pt idx="23331">13.13101278063287</cx:pt>
          <cx:pt idx="23332">11.527408918771798</cx:pt>
          <cx:pt idx="23333">12.391412845899355</cx:pt>
          <cx:pt idx="23334">10.094066611295457</cx:pt>
          <cx:pt idx="23335">10.967066646358354</cx:pt>
          <cx:pt idx="23336">13.949902571297146</cx:pt>
          <cx:pt idx="23337">10.294829407922194</cx:pt>
          <cx:pt idx="23338">13.825786538160497</cx:pt>
          <cx:pt idx="23339">13.974563189407979</cx:pt>
          <cx:pt idx="23340">11.546615390356143</cx:pt>
          <cx:pt idx="23341">12.792752221551597</cx:pt>
          <cx:pt idx="23342">11.797426827015517</cx:pt>
          <cx:pt idx="23343">10.829123761541435</cx:pt>
          <cx:pt idx="23344">14.355688768583006</cx:pt>
          <cx:pt idx="23345">13.673847530283663</cx:pt>
          <cx:pt idx="23346">15.243654288655819</cx:pt>
          <cx:pt idx="23347">16.537248249292659</cx:pt>
          <cx:pt idx="23348">9.1800596321138777</cx:pt>
          <cx:pt idx="23349">14.922411068491428</cx:pt>
          <cx:pt idx="23350">12.189039138712372</cx:pt>
          <cx:pt idx="23351">11.577521827849145</cx:pt>
          <cx:pt idx="23352">11.080727242514115</cx:pt>
          <cx:pt idx="23353">12.115675769807559</cx:pt>
          <cx:pt idx="23354">13.941879197236023</cx:pt>
          <cx:pt idx="23355">13.4077842488005</cx:pt>
          <cx:pt idx="23356">9.6799654316746793</cx:pt>
          <cx:pt idx="23357">13.414311660260024</cx:pt>
          <cx:pt idx="23358">13.729178121536993</cx:pt>
          <cx:pt idx="23359">11.020158965371714</cx:pt>
          <cx:pt idx="23360">10.248367990690559</cx:pt>
          <cx:pt idx="23361">10.367341654324472</cx:pt>
          <cx:pt idx="23362">12.967005561761647</cx:pt>
          <cx:pt idx="23363">12.588884898261078</cx:pt>
          <cx:pt idx="23364">10.952367616755089</cx:pt>
          <cx:pt idx="23365">11.661262494654402</cx:pt>
          <cx:pt idx="23366">12.549562187638912</cx:pt>
          <cx:pt idx="23367">10.190774552720224</cx:pt>
          <cx:pt idx="23368">12.657822334735906</cx:pt>
          <cx:pt idx="23369">11.286323123044376</cx:pt>
          <cx:pt idx="23370">14.030986071837512</cx:pt>
          <cx:pt idx="23371">11.821008496080259</cx:pt>
          <cx:pt idx="23372">13.823576175965863</cx:pt>
          <cx:pt idx="23373">14.113188343296706</cx:pt>
          <cx:pt idx="23374">13.362132628972848</cx:pt>
          <cx:pt idx="23375">12.276431229262519</cx:pt>
          <cx:pt idx="23376">12.296307093337633</cx:pt>
          <cx:pt idx="23377">13.50649656858233</cx:pt>
          <cx:pt idx="23378">10.218470030506097</cx:pt>
          <cx:pt idx="23379">10.971725815949917</cx:pt>
          <cx:pt idx="23380">10.855148714369884</cx:pt>
          <cx:pt idx="23381">12.472263561188052</cx:pt>
          <cx:pt idx="23382">15.644813635680901</cx:pt>
          <cx:pt idx="23383">11.763884067469883</cx:pt>
          <cx:pt idx="23384">13.756596831824552</cx:pt>
          <cx:pt idx="23385">12.637220786842647</cx:pt>
          <cx:pt idx="23386">13.049083306727304</cx:pt>
          <cx:pt idx="23387">10.386431181965721</cx:pt>
          <cx:pt idx="23388">12.447674006275291</cx:pt>
          <cx:pt idx="23389">11.824498635639143</cx:pt>
          <cx:pt idx="23390">13.783831112336166</cx:pt>
          <cx:pt idx="23391">11.670802423932782</cx:pt>
          <cx:pt idx="23392">11.893105595301611</cx:pt>
          <cx:pt idx="23393">12.903566551869474</cx:pt>
          <cx:pt idx="23394">14.653044186227659</cx:pt>
          <cx:pt idx="23395">14.011092763362941</cx:pt>
          <cx:pt idx="23396">11.056279750931568</cx:pt>
          <cx:pt idx="23397">11.06608081554486</cx:pt>
          <cx:pt idx="23398">10.693644132115519</cx:pt>
          <cx:pt idx="23399">10.337162682381155</cx:pt>
          <cx:pt idx="23400">14.609071066373179</cx:pt>
          <cx:pt idx="23401">13.214495598124993</cx:pt>
          <cx:pt idx="23402">12.82355809655694</cx:pt>
          <cx:pt idx="23403">12.045173822473517</cx:pt>
          <cx:pt idx="23404">11.610628636152741</cx:pt>
          <cx:pt idx="23405">12.614420627336706</cx:pt>
          <cx:pt idx="23406">11.7467190567953</cx:pt>
          <cx:pt idx="23407">13.225856701375623</cx:pt>
          <cx:pt idx="23408">17.845642606799998</cx:pt>
          <cx:pt idx="23409">11.873263259266889</cx:pt>
          <cx:pt idx="23410">13.311820244353795</cx:pt>
          <cx:pt idx="23411">10.973928946373906</cx:pt>
          <cx:pt idx="23412">13.342659524333151</cx:pt>
          <cx:pt idx="23413">11.191746601101213</cx:pt>
          <cx:pt idx="23414">9.2917191805104853</cx:pt>
          <cx:pt idx="23415">14.298247827562642</cx:pt>
          <cx:pt idx="23416">13.780244450367192</cx:pt>
          <cx:pt idx="23417">15.176325378347956</cx:pt>
          <cx:pt idx="23418">11.594945079233545</cx:pt>
          <cx:pt idx="23419">13.827501694642939</cx:pt>
          <cx:pt idx="23420">11.062592197174943</cx:pt>
          <cx:pt idx="23421">13.120832343714492</cx:pt>
          <cx:pt idx="23422">13.750320207194298</cx:pt>
          <cx:pt idx="23423">10.836677547486678</cx:pt>
          <cx:pt idx="23424">12.744874867794326</cx:pt>
          <cx:pt idx="23425">14.77384569096934</cx:pt>
          <cx:pt idx="23426">15.362448449553838</cx:pt>
          <cx:pt idx="23427">14.041557391524108</cx:pt>
          <cx:pt idx="23428">12.632660655166116</cx:pt>
          <cx:pt idx="23429">15.196849371053084</cx:pt>
          <cx:pt idx="23430">12.016514613595527</cx:pt>
          <cx:pt idx="23431">11.885470102677644</cx:pt>
          <cx:pt idx="23432">12.247227579183946</cx:pt>
          <cx:pt idx="23433">11.362067795722899</cx:pt>
          <cx:pt idx="23434">13.040240289456126</cx:pt>
          <cx:pt idx="23435">15.232952686923152</cx:pt>
          <cx:pt idx="23436">11.73826064427012</cx:pt>
          <cx:pt idx="23437">15.356724774074554</cx:pt>
          <cx:pt idx="23438">10.950899311816906</cx:pt>
          <cx:pt idx="23439">13.037253486611043</cx:pt>
          <cx:pt idx="23440">12.895899777909687</cx:pt>
          <cx:pt idx="23441">14.818939527259674</cx:pt>
          <cx:pt idx="23442">11.219409290683259</cx:pt>
          <cx:pt idx="23443">11.428434344227028</cx:pt>
          <cx:pt idx="23444">11.666889818201454</cx:pt>
          <cx:pt idx="23445">12.033035437725864</cx:pt>
          <cx:pt idx="23446">12.832730364475204</cx:pt>
          <cx:pt idx="23447">13.546539431214269</cx:pt>
          <cx:pt idx="23448">10.81033880698978</cx:pt>
          <cx:pt idx="23449">10.956194647636117</cx:pt>
          <cx:pt idx="23450">13.192206992431913</cx:pt>
          <cx:pt idx="23451">13.694663210696897</cx:pt>
          <cx:pt idx="23452">13.551352353475824</cx:pt>
          <cx:pt idx="23453">11.965176915967769</cx:pt>
          <cx:pt idx="23454">13.48161288786525</cx:pt>
          <cx:pt idx="23455">13.039952143976429</cx:pt>
          <cx:pt idx="23456">12.786295007271898</cx:pt>
          <cx:pt idx="23457">11.447048442447548</cx:pt>
          <cx:pt idx="23458">11.642912909979206</cx:pt>
          <cx:pt idx="23459">12.390919014217788</cx:pt>
          <cx:pt idx="23460">10.143435771022272</cx:pt>
          <cx:pt idx="23461">11.562371883307655</cx:pt>
          <cx:pt idx="23462">11.906726755840607</cx:pt>
          <cx:pt idx="23463">10.360953698251171</cx:pt>
          <cx:pt idx="23464">13.93039973000767</cx:pt>
          <cx:pt idx="23465">10.884487810942826</cx:pt>
          <cx:pt idx="23466">11.984068076955202</cx:pt>
          <cx:pt idx="23467">13.967372615433741</cx:pt>
          <cx:pt idx="23468">11.655888112517408</cx:pt>
          <cx:pt idx="23469">11.620594106073959</cx:pt>
          <cx:pt idx="23470">12.475072713092302</cx:pt>
          <cx:pt idx="23471">12.50604440929747</cx:pt>
          <cx:pt idx="23472">11.61888578979565</cx:pt>
          <cx:pt idx="23473">13.933754003141422</cx:pt>
          <cx:pt idx="23474">11.0164014352852</cx:pt>
          <cx:pt idx="23475">10.936776596687363</cx:pt>
          <cx:pt idx="23476">14.430511725782242</cx:pt>
          <cx:pt idx="23477">12.812267506856875</cx:pt>
          <cx:pt idx="23478">11.983118772226149</cx:pt>
          <cx:pt idx="23479">12.785462610944066</cx:pt>
          <cx:pt idx="23480">12.870891770574289</cx:pt>
          <cx:pt idx="23481">14.042162952980883</cx:pt>
          <cx:pt idx="23482">13.387618854138783</cx:pt>
          <cx:pt idx="23483">12.104628334393787</cx:pt>
          <cx:pt idx="23484">11.768472245016783</cx:pt>
          <cx:pt idx="23485">12.550687392745965</cx:pt>
          <cx:pt idx="23486">13.562054655352718</cx:pt>
          <cx:pt idx="23487">13.206190478629701</cx:pt>
          <cx:pt idx="23488">10.6786418067318</cx:pt>
          <cx:pt idx="23489">10.290597824320917</cx:pt>
          <cx:pt idx="23490">13.524123021562302</cx:pt>
          <cx:pt idx="23491">12.425880166966238</cx:pt>
          <cx:pt idx="23492">11.627094461886086</cx:pt>
          <cx:pt idx="23493">14.359369764873696</cx:pt>
          <cx:pt idx="23494">10.36746611037823</cx:pt>
          <cx:pt idx="23495">12.680704014239257</cx:pt>
          <cx:pt idx="23496">11.066805977098637</cx:pt>
          <cx:pt idx="23497">10.985943702232868</cx:pt>
          <cx:pt idx="23498">10.185432199331991</cx:pt>
          <cx:pt idx="23499">10.985358171985366</cx:pt>
          <cx:pt idx="23500">11.503661250117734</cx:pt>
          <cx:pt idx="23501">11.945378126387133</cx:pt>
          <cx:pt idx="23502">13.982341294770382</cx:pt>
          <cx:pt idx="23503">10.402199199075643</cx:pt>
          <cx:pt idx="23504">13.467725516053182</cx:pt>
          <cx:pt idx="23505">11.354305711304189</cx:pt>
          <cx:pt idx="23506">12.26137389911592</cx:pt>
          <cx:pt idx="23507">13.385161259672611</cx:pt>
          <cx:pt idx="23508">16.299363104476104</cx:pt>
          <cx:pt idx="23509">10.288617845100759</cx:pt>
          <cx:pt idx="23510">15.818065190994409</cx:pt>
          <cx:pt idx="23511">9.4374123754763524</cx:pt>
          <cx:pt idx="23512">11.24549824505608</cx:pt>
          <cx:pt idx="23513">11.701651737289406</cx:pt>
          <cx:pt idx="23514">14.331754142356093</cx:pt>
          <cx:pt idx="23515">11.358025291867303</cx:pt>
          <cx:pt idx="23516">14.334518505237194</cx:pt>
          <cx:pt idx="23517">10.846296284525913</cx:pt>
          <cx:pt idx="23518">14.60075194275761</cx:pt>
          <cx:pt idx="23519">12.548032387121321</cx:pt>
          <cx:pt idx="23520">13.327382704305602</cx:pt>
          <cx:pt idx="23521">11.721471266580249</cx:pt>
          <cx:pt idx="23522">14.087942139417347</cx:pt>
          <cx:pt idx="23523">14.694078521570779</cx:pt>
          <cx:pt idx="23524">14.229766338936292</cx:pt>
          <cx:pt idx="23525">13.366842305428142</cx:pt>
          <cx:pt idx="23526">10.78403110293527</cx:pt>
          <cx:pt idx="23527">12.01932861522344</cx:pt>
          <cx:pt idx="23528">11.655952848442618</cx:pt>
          <cx:pt idx="23529">13.75186435876323</cx:pt>
          <cx:pt idx="23530">12.041981523094062</cx:pt>
          <cx:pt idx="23531">14.903005528693111</cx:pt>
          <cx:pt idx="23532">12.828327560580862</cx:pt>
          <cx:pt idx="23533">11.478294310589902</cx:pt>
          <cx:pt idx="23534">11.70459278332152</cx:pt>
          <cx:pt idx="23535">9.8907082355399432</cx:pt>
          <cx:pt idx="23536">12.616563382970345</cx:pt>
          <cx:pt idx="23537">14.521580941899156</cx:pt>
          <cx:pt idx="23538">11.57432080383485</cx:pt>
          <cx:pt idx="23539">10.936222078405432</cx:pt>
          <cx:pt idx="23540">12.801187067460969</cx:pt>
          <cx:pt idx="23541">13.349838312452276</cx:pt>
          <cx:pt idx="23542">13.632131148626359</cx:pt>
          <cx:pt idx="23543">12.003376414918776</cx:pt>
          <cx:pt idx="23544">11.118216519354752</cx:pt>
          <cx:pt idx="23545">13.740187851444201</cx:pt>
          <cx:pt idx="23546">12.354084631126698</cx:pt>
          <cx:pt idx="23547">10.118322493116557</cx:pt>
          <cx:pt idx="23548">13.988367059497213</cx:pt>
          <cx:pt idx="23549">13.960020684286862</cx:pt>
          <cx:pt idx="23550">12.129230020332175</cx:pt>
          <cx:pt idx="23551">10.627558637888425</cx:pt>
          <cx:pt idx="23552">11.177355075507327</cx:pt>
          <cx:pt idx="23553">13.109217945282028</cx:pt>
          <cx:pt idx="23554">12.436620158883704</cx:pt>
          <cx:pt idx="23555">10.27265435505851</cx:pt>
          <cx:pt idx="23556">13.382088391823672</cx:pt>
          <cx:pt idx="23557">14.724675653564187</cx:pt>
          <cx:pt idx="23558">13.499613625460849</cx:pt>
          <cx:pt idx="23559">11.439295720675254</cx:pt>
          <cx:pt idx="23560">12.9937722410804</cx:pt>
          <cx:pt idx="23561">10.886943183944295</cx:pt>
          <cx:pt idx="23562">10.943126926259273</cx:pt>
          <cx:pt idx="23563">13.270797750070566</cx:pt>
          <cx:pt idx="23564">12.633074027883595</cx:pt>
          <cx:pt idx="23565">11.193366214258868</cx:pt>
          <cx:pt idx="23566">9.6191552514073635</cx:pt>
          <cx:pt idx="23567">8.6454945715012599</cx:pt>
          <cx:pt idx="23568">10.997075918208768</cx:pt>
          <cx:pt idx="23569">12.271812966563889</cx:pt>
          <cx:pt idx="23570">15.353665497705762</cx:pt>
          <cx:pt idx="23571">13.972835145287059</cx:pt>
          <cx:pt idx="23572">13.238881705981342</cx:pt>
          <cx:pt idx="23573">13.529078978431237</cx:pt>
          <cx:pt idx="23574">11.731741969872742</cx:pt>
          <cx:pt idx="23575">13.421808043870429</cx:pt>
          <cx:pt idx="23576">9.1761233184967619</cx:pt>
          <cx:pt idx="23577">10.605150515523697</cx:pt>
          <cx:pt idx="23578">12.394714511125047</cx:pt>
          <cx:pt idx="23579">10.305977722218561</cx:pt>
          <cx:pt idx="23580">12.06965988057016</cx:pt>
          <cx:pt idx="23581">9.7367882789267561</cx:pt>
          <cx:pt idx="23582">11.297203854293803</cx:pt>
          <cx:pt idx="23583">11.429819450803173</cx:pt>
          <cx:pt idx="23584">12.154032137993974</cx:pt>
          <cx:pt idx="23585">12.742188856670882</cx:pt>
          <cx:pt idx="23586">12.339443642269094</cx:pt>
          <cx:pt idx="23587">14.834279246020445</cx:pt>
          <cx:pt idx="23588">12.254759242698517</cx:pt>
          <cx:pt idx="23589">12.414230304140572</cx:pt>
          <cx:pt idx="23590">9.9625556095103462</cx:pt>
          <cx:pt idx="23591">11.157991634230227</cx:pt>
          <cx:pt idx="23592">13.089929559212447</cx:pt>
          <cx:pt idx="23593">12.187023607152152</cx:pt>
          <cx:pt idx="23594">12.542896284178841</cx:pt>
          <cx:pt idx="23595">11.390978067338805</cx:pt>
          <cx:pt idx="23596">14.747316448352258</cx:pt>
          <cx:pt idx="23597">11.284195584379217</cx:pt>
          <cx:pt idx="23598">11.102624637379382</cx:pt>
          <cx:pt idx="23599">13.390294594070681</cx:pt>
          <cx:pt idx="23600">11.639885740437713</cx:pt>
          <cx:pt idx="23601">12.751699010324584</cx:pt>
          <cx:pt idx="23602">14.45725571191544</cx:pt>
          <cx:pt idx="23603">13.013624451721519</cx:pt>
          <cx:pt idx="23604">11.674894123692125</cx:pt>
          <cx:pt idx="23605">12.640147634408232</cx:pt>
          <cx:pt idx="23606">12.668276477108257</cx:pt>
          <cx:pt idx="23607">12.9732581689839</cx:pt>
          <cx:pt idx="23608">11.402519410598835</cx:pt>
          <cx:pt idx="23609">13.392154387501977</cx:pt>
          <cx:pt idx="23610">12.730235277232925</cx:pt>
          <cx:pt idx="23611">11.791783457471194</cx:pt>
          <cx:pt idx="23612">11.033120591164774</cx:pt>
          <cx:pt idx="23613">9.7486789725604108</cx:pt>
          <cx:pt idx="23614">13.097215616489796</cx:pt>
          <cx:pt idx="23615">12.852154421960451</cx:pt>
          <cx:pt idx="23616">12.089563887599114</cx:pt>
          <cx:pt idx="23617">11.312683328185447</cx:pt>
          <cx:pt idx="23618">12.75635180933044</cx:pt>
          <cx:pt idx="23619">11.050099643040596</cx:pt>
          <cx:pt idx="23620">11.286242813233015</cx:pt>
          <cx:pt idx="23621">10.969171726623909</cx:pt>
          <cx:pt idx="23622">11.508287463807793</cx:pt>
          <cx:pt idx="23623">11.656071998695088</cx:pt>
          <cx:pt idx="23624">11.325300479273217</cx:pt>
          <cx:pt idx="23625">11.717688155771109</cx:pt>
          <cx:pt idx="23626">11.69434185669135</cx:pt>
          <cx:pt idx="23627">11.528990639523508</cx:pt>
          <cx:pt idx="23628">11.557938490067299</cx:pt>
          <cx:pt idx="23629">13.465317470989572</cx:pt>
          <cx:pt idx="23630">13.112975401814802</cx:pt>
          <cx:pt idx="23631">12.268848799965889</cx:pt>
          <cx:pt idx="23632">10.329566490419563</cx:pt>
          <cx:pt idx="23633">12.889277985167464</cx:pt>
          <cx:pt idx="23634">10.311914294594949</cx:pt>
          <cx:pt idx="23635">15.621965046990761</cx:pt>
          <cx:pt idx="23636">13.905574753604107</cx:pt>
          <cx:pt idx="23637">10.814256665051724</cx:pt>
          <cx:pt idx="23638">13.313049993013118</cx:pt>
          <cx:pt idx="23639">13.622569857800935</cx:pt>
          <cx:pt idx="23640">10.662628160877015</cx:pt>
          <cx:pt idx="23641">11.947557699587149</cx:pt>
          <cx:pt idx="23642">10.290731118884745</cx:pt>
          <cx:pt idx="23643">12.476277970319144</cx:pt>
          <cx:pt idx="23644">10.992609913558587</cx:pt>
          <cx:pt idx="23645">10.86636223135128</cx:pt>
          <cx:pt idx="23646">10.73317343218409</cx:pt>
          <cx:pt idx="23647">13.910083604558533</cx:pt>
          <cx:pt idx="23648">14.046452049855334</cx:pt>
          <cx:pt idx="23649">12.685348924760481</cx:pt>
          <cx:pt idx="23650">10.762891365810349</cx:pt>
          <cx:pt idx="23651">14.41238536870255</cx:pt>
          <cx:pt idx="23652">12.106522392113103</cx:pt>
          <cx:pt idx="23653">11.137943332276421</cx:pt>
          <cx:pt idx="23654">12.434835227204285</cx:pt>
          <cx:pt idx="23655">12.47782382498314</cx:pt>
          <cx:pt idx="23656">14.132695513614802</cx:pt>
          <cx:pt idx="23657">10.255299644567353</cx:pt>
          <cx:pt idx="23658">13.771675541921548</cx:pt>
          <cx:pt idx="23659">14.792475052279368</cx:pt>
          <cx:pt idx="23660">12.411048262016882</cx:pt>
          <cx:pt idx="23661">10.968716263165394</cx:pt>
          <cx:pt idx="23662">14.0112445696695</cx:pt>
          <cx:pt idx="23663">11.277935625815308</cx:pt>
          <cx:pt idx="23664">11.851060503189061</cx:pt>
          <cx:pt idx="23665">9.7224567134249469</cx:pt>
          <cx:pt idx="23666">13.912065854424306</cx:pt>
          <cx:pt idx="23667">12.809553115007667</cx:pt>
          <cx:pt idx="23668">12.902322217346461</cx:pt>
          <cx:pt idx="23669">11.261433156907056</cx:pt>
          <cx:pt idx="23670">13.261011222236519</cx:pt>
          <cx:pt idx="23671">8.9169814299997139</cx:pt>
          <cx:pt idx="23672">12.664506725718667</cx:pt>
          <cx:pt idx="23673">12.032203471526147</cx:pt>
          <cx:pt idx="23674">13.219700038764451</cx:pt>
          <cx:pt idx="23675">14.023231222439858</cx:pt>
          <cx:pt idx="23676">9.2695137082623127</cx:pt>
          <cx:pt idx="23677">12.454237560740649</cx:pt>
          <cx:pt idx="23678">11.201253152739255</cx:pt>
          <cx:pt idx="23679">13.048202528663271</cx:pt>
          <cx:pt idx="23680">10.859477684731489</cx:pt>
          <cx:pt idx="23681">11.115075605235582</cx:pt>
          <cx:pt idx="23682">10.325257125196877</cx:pt>
          <cx:pt idx="23683">11.744206015425704</cx:pt>
          <cx:pt idx="23684">11.442513862773016</cx:pt>
          <cx:pt idx="23685">11.804677554246869</cx:pt>
          <cx:pt idx="23686">15.519944607378303</cx:pt>
          <cx:pt idx="23687">11.752768038582655</cx:pt>
          <cx:pt idx="23688">9.5474501672529666</cx:pt>
          <cx:pt idx="23689">9.8475500768718032</cx:pt>
          <cx:pt idx="23690">12.109955576659976</cx:pt>
          <cx:pt idx="23691">11.784445111976687</cx:pt>
          <cx:pt idx="23692">9.8253582885407482</cx:pt>
          <cx:pt idx="23693">11.829980226059112</cx:pt>
          <cx:pt idx="23694">12.672763305268001</cx:pt>
          <cx:pt idx="23695">9.7049379595710672</cx:pt>
          <cx:pt idx="23696">13.267009818690141</cx:pt>
          <cx:pt idx="23697">12.42797818508442</cx:pt>
          <cx:pt idx="23698">10.429312847506157</cx:pt>
          <cx:pt idx="23699">12.685198578361504</cx:pt>
          <cx:pt idx="23700">13.170438927841595</cx:pt>
          <cx:pt idx="23701">14.627267933286854</cx:pt>
          <cx:pt idx="23702">10.237164115692977</cx:pt>
          <cx:pt idx="23703">13.903956765544146</cx:pt>
          <cx:pt idx="23704">10.315783334414203</cx:pt>
          <cx:pt idx="23705">12.597623618419936</cx:pt>
          <cx:pt idx="23706">10.847699445565558</cx:pt>
          <cx:pt idx="23707">13.561086554297036</cx:pt>
          <cx:pt idx="23708">12.641671862210341</cx:pt>
          <cx:pt idx="23709">12.340690231226271</cx:pt>
          <cx:pt idx="23710">13.44922768017612</cx:pt>
          <cx:pt idx="23711">9.7764100244498682</cx:pt>
          <cx:pt idx="23712">10.931020993796237</cx:pt>
          <cx:pt idx="23713">14.583553597044613</cx:pt>
          <cx:pt idx="23714">12.110012486999908</cx:pt>
          <cx:pt idx="23715">12.744745761290931</cx:pt>
          <cx:pt idx="23716">14.030376647800608</cx:pt>
          <cx:pt idx="23717">10.083372110017056</cx:pt>
          <cx:pt idx="23718">13.884552058410682</cx:pt>
          <cx:pt idx="23719">9.7796609536046724</cx:pt>
          <cx:pt idx="23720">13.563305722766984</cx:pt>
          <cx:pt idx="23721">11.495801682189885</cx:pt>
          <cx:pt idx="23722">11.134709144201889</cx:pt>
          <cx:pt idx="23723">13.260100001271093</cx:pt>
          <cx:pt idx="23724">11.518309733428602</cx:pt>
          <cx:pt idx="23725">10.598366260814764</cx:pt>
          <cx:pt idx="23726">12.82217578352858</cx:pt>
          <cx:pt idx="23727">11.349904524483495</cx:pt>
          <cx:pt idx="23728">15.009615822713261</cx:pt>
          <cx:pt idx="23729">13.623229665304383</cx:pt>
          <cx:pt idx="23730">13.875563639532793</cx:pt>
          <cx:pt idx="23731">11.78815239550968</cx:pt>
          <cx:pt idx="23732">14.103551661444362</cx:pt>
          <cx:pt idx="23733">11.033539837991302</cx:pt>
          <cx:pt idx="23734">9.9716038976395058</cx:pt>
          <cx:pt idx="23735">14.617516492166287</cx:pt>
          <cx:pt idx="23736">11.181303034155299</cx:pt>
          <cx:pt idx="23737">14.705551253745943</cx:pt>
          <cx:pt idx="23738">10.970308566326711</cx:pt>
          <cx:pt idx="23739">11.614458676221046</cx:pt>
          <cx:pt idx="23740">11.275840375479458</cx:pt>
          <cx:pt idx="23741">12.859684046053609</cx:pt>
          <cx:pt idx="23742">13.953662115956977</cx:pt>
          <cx:pt idx="23743">11.608130739286345</cx:pt>
          <cx:pt idx="23744">10.221130972761138</cx:pt>
          <cx:pt idx="23745">11.388688999546481</cx:pt>
          <cx:pt idx="23746">11.717870564182002</cx:pt>
          <cx:pt idx="23747">16.328828466951357</cx:pt>
          <cx:pt idx="23748">13.562350981215992</cx:pt>
          <cx:pt idx="23749">14.570392208031771</cx:pt>
          <cx:pt idx="23750">15.191118477010869</cx:pt>
          <cx:pt idx="23751">12.948775472193876</cx:pt>
          <cx:pt idx="23752">12.559420950004119</cx:pt>
          <cx:pt idx="23753">14.323733650756452</cx:pt>
          <cx:pt idx="23754">12.031544798890383</cx:pt>
          <cx:pt idx="23755">14.891423672047807</cx:pt>
          <cx:pt idx="23756">12.852923899237203</cx:pt>
          <cx:pt idx="23757">13.721417647315976</cx:pt>
          <cx:pt idx="23758">13.610830899605578</cx:pt>
          <cx:pt idx="23759">13.235011102082986</cx:pt>
          <cx:pt idx="23760">12.963641224815381</cx:pt>
          <cx:pt idx="23761">10.207633227272773</cx:pt>
          <cx:pt idx="23762">13.70925075020155</cx:pt>
          <cx:pt idx="23763">11.379260292413175</cx:pt>
          <cx:pt idx="23764">13.258895303453807</cx:pt>
          <cx:pt idx="23765">15.610520716441259</cx:pt>
          <cx:pt idx="23766">12.463372560254276</cx:pt>
          <cx:pt idx="23767">11.068213554886716</cx:pt>
          <cx:pt idx="23768">12.630946978686108</cx:pt>
          <cx:pt idx="23769">12.654656355391998</cx:pt>
          <cx:pt idx="23770">9.8663104695263097</cx:pt>
          <cx:pt idx="23771">13.825131791532867</cx:pt>
          <cx:pt idx="23772">11.047367333117379</cx:pt>
          <cx:pt idx="23773">13.753659415236802</cx:pt>
          <cx:pt idx="23774">12.809828665766226</cx:pt>
          <cx:pt idx="23775">9.9417181849445342</cx:pt>
          <cx:pt idx="23776">11.304893861270665</cx:pt>
          <cx:pt idx="23777">9.5156790606904149</cx:pt>
          <cx:pt idx="23778">12.483278023241576</cx:pt>
          <cx:pt idx="23779">13.839949018659565</cx:pt>
          <cx:pt idx="23780">11.985183468446619</cx:pt>
          <cx:pt idx="23781">13.575966390572512</cx:pt>
          <cx:pt idx="23782">13.249984600016591</cx:pt>
          <cx:pt idx="23783">11.876149916517733</cx:pt>
          <cx:pt idx="23784">13.061641231973077</cx:pt>
          <cx:pt idx="23785">15.661002759617322</cx:pt>
          <cx:pt idx="23786">10.264481119484982</cx:pt>
          <cx:pt idx="23787">12.117185999924461</cx:pt>
          <cx:pt idx="23788">14.762523781527555</cx:pt>
          <cx:pt idx="23789">11.194549448532618</cx:pt>
          <cx:pt idx="23790">13.820229274746811</cx:pt>
          <cx:pt idx="23791">13.778435085303231</cx:pt>
          <cx:pt idx="23792">13.52548780153279</cx:pt>
          <cx:pt idx="23793">12.424285773384552</cx:pt>
          <cx:pt idx="23794">13.559655167812013</cx:pt>
          <cx:pt idx="23795">12.086234460554255</cx:pt>
          <cx:pt idx="23796">10.952888025958323</cx:pt>
          <cx:pt idx="23797">12.933406422264975</cx:pt>
          <cx:pt idx="23798">10.157943077494256</cx:pt>
          <cx:pt idx="23799">13.896936970049536</cx:pt>
          <cx:pt idx="23800">9.9975061430873708</cx:pt>
          <cx:pt idx="23801">13.199186555662356</cx:pt>
          <cx:pt idx="23802">13.884957430911454</cx:pt>
          <cx:pt idx="23803">13.144485917830567</cx:pt>
          <cx:pt idx="23804">12.602685056824129</cx:pt>
          <cx:pt idx="23805">10.474032873544482</cx:pt>
          <cx:pt idx="23806">12.901035920043752</cx:pt>
          <cx:pt idx="23807">11.108421733587287</cx:pt>
          <cx:pt idx="23808">14.17859377582565</cx:pt>
          <cx:pt idx="23809">11.078409082752881</cx:pt>
          <cx:pt idx="23810">11.332435403146039</cx:pt>
          <cx:pt idx="23811">9.8618371482936187</cx:pt>
          <cx:pt idx="23812">14.989101799122837</cx:pt>
          <cx:pt idx="23813">12.458015510456617</cx:pt>
          <cx:pt idx="23814">11.213366589360415</cx:pt>
          <cx:pt idx="23815">14.486292500497173</cx:pt>
          <cx:pt idx="23816">12.276292683240161</cx:pt>
          <cx:pt idx="23817">12.329906114584954</cx:pt>
          <cx:pt idx="23818">12.842863487354579</cx:pt>
          <cx:pt idx="23819">11.734612972054457</cx:pt>
          <cx:pt idx="23820">10.759771441613641</cx:pt>
          <cx:pt idx="23821">12.779716437227041</cx:pt>
          <cx:pt idx="23822">10.684786063174547</cx:pt>
          <cx:pt idx="23823">9.2208211143631917</cx:pt>
          <cx:pt idx="23824">12.668262238765626</cx:pt>
          <cx:pt idx="23825">12.403355354184129</cx:pt>
          <cx:pt idx="23826">10.32340960400559</cx:pt>
          <cx:pt idx="23827">12.055782530834195</cx:pt>
          <cx:pt idx="23828">15.809849223886802</cx:pt>
          <cx:pt idx="23829">10.976251913211094</cx:pt>
          <cx:pt idx="23830">14.592952255147116</cx:pt>
          <cx:pt idx="23831">11.55419164918737</cx:pt>
          <cx:pt idx="23832">13.063953428092825</cx:pt>
          <cx:pt idx="23833">9.6393403786879865</cx:pt>
          <cx:pt idx="23834">14.957003146310381</cx:pt>
          <cx:pt idx="23835">11.354317728635397</cx:pt>
          <cx:pt idx="23836">11.703534551171243</cx:pt>
          <cx:pt idx="23837">13.790813155454254</cx:pt>
          <cx:pt idx="23838">12.763898195819401</cx:pt>
          <cx:pt idx="23839">14.007625284224327</cx:pt>
          <cx:pt idx="23840">14.939052019265684</cx:pt>
          <cx:pt idx="23841">12.384553533298401</cx:pt>
          <cx:pt idx="23842">13.260576349723461</cx:pt>
          <cx:pt idx="23843">12.222986973488965</cx:pt>
          <cx:pt idx="23844">13.884605659779851</cx:pt>
          <cx:pt idx="23845">12.857042557132853</cx:pt>
          <cx:pt idx="23846">13.694926507479265</cx:pt>
          <cx:pt idx="23847">12.663735086561797</cx:pt>
          <cx:pt idx="23848">12.728688466708082</cx:pt>
          <cx:pt idx="23849">11.056376140302781</cx:pt>
          <cx:pt idx="23850">14.745578852970697</cx:pt>
          <cx:pt idx="23851">12.942863647816477</cx:pt>
          <cx:pt idx="23852">9.6910585522492951</cx:pt>
          <cx:pt idx="23853">11.317798374208818</cx:pt>
          <cx:pt idx="23854">16.642723087248793</cx:pt>
          <cx:pt idx="23855">11.393582453398961</cx:pt>
          <cx:pt idx="23856">11.691340968100013</cx:pt>
          <cx:pt idx="23857">11.492993660360087</cx:pt>
          <cx:pt idx="23858">14.747759282790014</cx:pt>
          <cx:pt idx="23859">11.122990249707987</cx:pt>
          <cx:pt idx="23860">9.6255614515967451</cx:pt>
          <cx:pt idx="23861">13.525145328332492</cx:pt>
          <cx:pt idx="23862">14.071308620550425</cx:pt>
          <cx:pt idx="23863">10.220301850306669</cx:pt>
          <cx:pt idx="23864">11.653728270518144</cx:pt>
          <cx:pt idx="23865">14.939838152282405</cx:pt>
          <cx:pt idx="23866">12.20973955388239</cx:pt>
          <cx:pt idx="23867">11.647173218351453</cx:pt>
          <cx:pt idx="23868">14.050394394807757</cx:pt>
          <cx:pt idx="23869">9.3701457797758998</cx:pt>
          <cx:pt idx="23870">14.940727083694751</cx:pt>
          <cx:pt idx="23871">13.124067905885395</cx:pt>
          <cx:pt idx="23872">12.036829005177495</cx:pt>
          <cx:pt idx="23873">14.771424810776903</cx:pt>
          <cx:pt idx="23874">10.008462418664157</cx:pt>
          <cx:pt idx="23875">9.9196476862751712</cx:pt>
          <cx:pt idx="23876">10.8903228888335</cx:pt>
          <cx:pt idx="23877">10.581677834010742</cx:pt>
          <cx:pt idx="23878">13.262889120916514</cx:pt>
          <cx:pt idx="23879">14.255717926835155</cx:pt>
          <cx:pt idx="23880">12.725536002726447</cx:pt>
          <cx:pt idx="23881">12.638331882973619</cx:pt>
          <cx:pt idx="23882">13.64548505425234</cx:pt>
          <cx:pt idx="23883">15.18129079426039</cx:pt>
          <cx:pt idx="23884">12.496400580013631</cx:pt>
          <cx:pt idx="23885">12.0560057809795</cx:pt>
          <cx:pt idx="23886">12.710924104743894</cx:pt>
          <cx:pt idx="23887">13.155981425492833</cx:pt>
          <cx:pt idx="23888">11.163631706153732</cx:pt>
          <cx:pt idx="23889">11.185978767757916</cx:pt>
          <cx:pt idx="23890">12.891830802976511</cx:pt>
          <cx:pt idx="23891">12.025383943339596</cx:pt>
          <cx:pt idx="23892">12.490008415906365</cx:pt>
          <cx:pt idx="23893">12.589192247091491</cx:pt>
          <cx:pt idx="23894">14.912755485522409</cx:pt>
          <cx:pt idx="23895">13.109634328386159</cx:pt>
          <cx:pt idx="23896">12.273633321043967</cx:pt>
          <cx:pt idx="23897">11.520474996318745</cx:pt>
          <cx:pt idx="23898">10.448492285197625</cx:pt>
          <cx:pt idx="23899">11.277043144345113</cx:pt>
          <cx:pt idx="23900">12.436872405842067</cx:pt>
          <cx:pt idx="23901">12.985922344399762</cx:pt>
          <cx:pt idx="23902">13.041026986156094</cx:pt>
          <cx:pt idx="23903">13.238450166466672</cx:pt>
          <cx:pt idx="23904">14.091652587336325</cx:pt>
          <cx:pt idx="23905">11.14152053926431</cx:pt>
          <cx:pt idx="23906">14.530822962780588</cx:pt>
          <cx:pt idx="23907">12.169601347390444</cx:pt>
          <cx:pt idx="23908">8.6977330405309807</cx:pt>
          <cx:pt idx="23909">15.696590221411807</cx:pt>
          <cx:pt idx="23910">11.635333428304335</cx:pt>
          <cx:pt idx="23911">12.609415959754747</cx:pt>
          <cx:pt idx="23912">11.785122799408006</cx:pt>
          <cx:pt idx="23913">13.561917421636347</cx:pt>
          <cx:pt idx="23914">11.830039108638312</cx:pt>
          <cx:pt idx="23915">13.106515679261157</cx:pt>
          <cx:pt idx="23916">12.402500916316962</cx:pt>
          <cx:pt idx="23917">13.62493255455383</cx:pt>
          <cx:pt idx="23918">10.594904857198735</cx:pt>
          <cx:pt idx="23919">10.925275784403096</cx:pt>
          <cx:pt idx="23920">14.764249214445885</cx:pt>
          <cx:pt idx="23921">13.677541905412058</cx:pt>
          <cx:pt idx="23922">12.363203910586781</cx:pt>
          <cx:pt idx="23923">10.850642364168085</cx:pt>
          <cx:pt idx="23924">12.909193355706678</cx:pt>
          <cx:pt idx="23925">10.392126040077621</cx:pt>
          <cx:pt idx="23926">14.65114184158573</cx:pt>
          <cx:pt idx="23927">12.521181808462229</cx:pt>
          <cx:pt idx="23928">12.693751147330431</cx:pt>
          <cx:pt idx="23929">9.4552445193649479</cx:pt>
          <cx:pt idx="23930">12.358555188246914</cx:pt>
          <cx:pt idx="23931">11.97920392041949</cx:pt>
          <cx:pt idx="23932">10.976472294264017</cx:pt>
          <cx:pt idx="23933">12.167035774262871</cx:pt>
          <cx:pt idx="23934">14.196304615239328</cx:pt>
          <cx:pt idx="23935">11.429537784989266</cx:pt>
          <cx:pt idx="23936">9.2506393439097074</cx:pt>
          <cx:pt idx="23937">10.934423731384562</cx:pt>
          <cx:pt idx="23938">11.461553342638085</cx:pt>
          <cx:pt idx="23939">11.873833073352101</cx:pt>
          <cx:pt idx="23940">13.966039332633448</cx:pt>
          <cx:pt idx="23941">11.355823257853924</cx:pt>
          <cx:pt idx="23942">12.228125688626347</cx:pt>
          <cx:pt idx="23943">14.21778606681386</cx:pt>
          <cx:pt idx="23944">11.357263713894532</cx:pt>
          <cx:pt idx="23945">13.960752730337727</cx:pt>
          <cx:pt idx="23946">13.308669873955177</cx:pt>
          <cx:pt idx="23947">8.2554707647438228</cx:pt>
          <cx:pt idx="23948">10.036511064305225</cx:pt>
          <cx:pt idx="23949">11.250555755076125</cx:pt>
          <cx:pt idx="23950">11.419823706328117</cx:pt>
          <cx:pt idx="23951">11.696669027317853</cx:pt>
          <cx:pt idx="23952">13.332954293114852</cx:pt>
          <cx:pt idx="23953">14.929942243653338</cx:pt>
          <cx:pt idx="23954">12.869878575403099</cx:pt>
          <cx:pt idx="23955">14.499166726411518</cx:pt>
          <cx:pt idx="23956">12.184620410652387</cx:pt>
          <cx:pt idx="23957">14.546739767682846</cx:pt>
          <cx:pt idx="23958">13.577773617544031</cx:pt>
          <cx:pt idx="23959">12.055024061358038</cx:pt>
          <cx:pt idx="23960">16.8095141950262</cx:pt>
          <cx:pt idx="23961">13.069497487444503</cx:pt>
          <cx:pt idx="23962">11.913226498810687</cx:pt>
          <cx:pt idx="23963">11.295128918812503</cx:pt>
          <cx:pt idx="23964">9.4799809101474253</cx:pt>
          <cx:pt idx="23965">9.0588401430042538</cx:pt>
          <cx:pt idx="23966">12.594801147765478</cx:pt>
          <cx:pt idx="23967">8.8182041672248968</cx:pt>
          <cx:pt idx="23968">13.051211662800705</cx:pt>
          <cx:pt idx="23969">15.176375396382186</cx:pt>
          <cx:pt idx="23970">13.325641289543395</cx:pt>
          <cx:pt idx="23971">12.569791491250811</cx:pt>
          <cx:pt idx="23972">10.643716956929278</cx:pt>
          <cx:pt idx="23973">12.729770843640914</cx:pt>
          <cx:pt idx="23974">11.754377109032696</cx:pt>
          <cx:pt idx="23975">14.720795076779501</cx:pt>
          <cx:pt idx="23976">15.408798649597022</cx:pt>
          <cx:pt idx="23977">11.353936579035294</cx:pt>
          <cx:pt idx="23978">12.523301654474404</cx:pt>
          <cx:pt idx="23979">12.455556922681183</cx:pt>
          <cx:pt idx="23980">12.181719537082817</cx:pt>
          <cx:pt idx="23981">14.759118683508172</cx:pt>
          <cx:pt idx="23982">12.277592834988701</cx:pt>
          <cx:pt idx="23983">9.0937600153675966</cx:pt>
          <cx:pt idx="23984">12.545156624471</cx:pt>
          <cx:pt idx="23985">11.564556546403114</cx:pt>
          <cx:pt idx="23986">12.427711278270731</cx:pt>
          <cx:pt idx="23987">13.743996339608813</cx:pt>
          <cx:pt idx="23988">10.284846776756662</cx:pt>
          <cx:pt idx="23989">9.5357202213019878</cx:pt>
          <cx:pt idx="23990">10.858215853290229</cx:pt>
          <cx:pt idx="23991">10.797862380300035</cx:pt>
          <cx:pt idx="23992">10.677411349558628</cx:pt>
          <cx:pt idx="23993">13.54814360803293</cx:pt>
          <cx:pt idx="23994">10.471724506262143</cx:pt>
          <cx:pt idx="23995">10.066218048864595</cx:pt>
          <cx:pt idx="23996">10.22266861477009</cx:pt>
          <cx:pt idx="23997">11.636006390953121</cx:pt>
          <cx:pt idx="23998">11.706809064419918</cx:pt>
          <cx:pt idx="23999">13.095834256066855</cx:pt>
          <cx:pt idx="24000">11.447490696655064</cx:pt>
          <cx:pt idx="24001">12.365746884517071</cx:pt>
          <cx:pt idx="24002">13.890995403381062</cx:pt>
          <cx:pt idx="24003">13.838994124063609</cx:pt>
          <cx:pt idx="24004">13.004812506209865</cx:pt>
          <cx:pt idx="24005">13.914061451320233</cx:pt>
          <cx:pt idx="24006">11.256014022914599</cx:pt>
          <cx:pt idx="24007">12.282428061512521</cx:pt>
          <cx:pt idx="24008">9.8808127962182031</cx:pt>
          <cx:pt idx="24009">14.293160702345922</cx:pt>
          <cx:pt idx="24010">12.443203877718442</cx:pt>
          <cx:pt idx="24011">10.35995793445951</cx:pt>
          <cx:pt idx="24012">15.908503281586343</cx:pt>
          <cx:pt idx="24013">11.721182239164175</cx:pt>
          <cx:pt idx="24014">10.76972065156296</cx:pt>
          <cx:pt idx="24015">15.850788096215506</cx:pt>
          <cx:pt idx="24016">12.393964593442879</cx:pt>
          <cx:pt idx="24017">14.222275316140951</cx:pt>
          <cx:pt idx="24018">11.299120649994183</cx:pt>
          <cx:pt idx="24019">12.441016133013715</cx:pt>
          <cx:pt idx="24020">13.124379735751415</cx:pt>
          <cx:pt idx="24021">14.106911435838699</cx:pt>
          <cx:pt idx="24022">12.922889891862607</cx:pt>
          <cx:pt idx="24023">12.784285287784888</cx:pt>
          <cx:pt idx="24024">13.120863438281763</cx:pt>
          <cx:pt idx="24025">13.657362220037252</cx:pt>
          <cx:pt idx="24026">15.520897649754581</cx:pt>
          <cx:pt idx="24027">12.706632684641091</cx:pt>
          <cx:pt idx="24028">13.646974997591716</cx:pt>
          <cx:pt idx="24029">13.138075541264145</cx:pt>
          <cx:pt idx="24030">9.6481448760806572</cx:pt>
          <cx:pt idx="24031">9.9422878065813265</cx:pt>
          <cx:pt idx="24032">10.212378757348516</cx:pt>
          <cx:pt idx="24033">12.22260270230063</cx:pt>
          <cx:pt idx="24034">12.835057323386026</cx:pt>
          <cx:pt idx="24035">17.617981118699173</cx:pt>
          <cx:pt idx="24036">13.87574740168766</cx:pt>
          <cx:pt idx="24037">12.699312524514839</cx:pt>
          <cx:pt idx="24038">13.08813704338346</cx:pt>
          <cx:pt idx="24039">12.113030563477917</cx:pt>
          <cx:pt idx="24040">14.470509907397645</cx:pt>
          <cx:pt idx="24041">12.192237699654282</cx:pt>
          <cx:pt idx="24042">11.130148704869077</cx:pt>
          <cx:pt idx="24043">11.919164381020332</cx:pt>
          <cx:pt idx="24044">11.921378499346941</cx:pt>
          <cx:pt idx="24045">14.021456334223545</cx:pt>
          <cx:pt idx="24046">13.179304172241773</cx:pt>
          <cx:pt idx="24047">11.145098205448724</cx:pt>
          <cx:pt idx="24048">12.869995530894254</cx:pt>
          <cx:pt idx="24049">11.636759106312091</cx:pt>
          <cx:pt idx="24050">12.756695664118045</cx:pt>
          <cx:pt idx="24051">10.771955730969335</cx:pt>
          <cx:pt idx="24052">12.741131907807313</cx:pt>
          <cx:pt idx="24053">13.633755563269611</cx:pt>
          <cx:pt idx="24054">12.795172295778471</cx:pt>
          <cx:pt idx="24055">12.103209968202437</cx:pt>
          <cx:pt idx="24056">12.799191872763885</cx:pt>
          <cx:pt idx="24057">15.060654128460197</cx:pt>
          <cx:pt idx="24058">11.439967817349119</cx:pt>
          <cx:pt idx="24059">11.811163247019348</cx:pt>
          <cx:pt idx="24060">9.4759797627892333</cx:pt>
          <cx:pt idx="24061">14.145126779285498</cx:pt>
          <cx:pt idx="24062">11.411449321955153</cx:pt>
          <cx:pt idx="24063">13.844958184147783</cx:pt>
          <cx:pt idx="24064">10.11039690694264</cx:pt>
          <cx:pt idx="24065">14.146801509483785</cx:pt>
          <cx:pt idx="24066">14.304647350122355</cx:pt>
          <cx:pt idx="24067">9.9217061243165272</cx:pt>
          <cx:pt idx="24068">13.673684549249179</cx:pt>
          <cx:pt idx="24069">10.855716305951269</cx:pt>
          <cx:pt idx="24070">14.07812390797605</cx:pt>
          <cx:pt idx="24071">12.723395629635249</cx:pt>
          <cx:pt idx="24072">14.955253972972342</cx:pt>
          <cx:pt idx="24073">12.023074619312478</cx:pt>
          <cx:pt idx="24074">11.811374731263051</cx:pt>
          <cx:pt idx="24075">13.773371092210038</cx:pt>
          <cx:pt idx="24076">10.787750562764479</cx:pt>
          <cx:pt idx="24077">13.984991828593193</cx:pt>
          <cx:pt idx="24078">11.086734153693875</cx:pt>
          <cx:pt idx="24079">12.930801772411865</cx:pt>
          <cx:pt idx="24080">9.8620122417410609</cx:pt>
          <cx:pt idx="24081">14.638792765572679</cx:pt>
          <cx:pt idx="24082">12.34354027283643</cx:pt>
          <cx:pt idx="24083">14.035053192547855</cx:pt>
          <cx:pt idx="24084">10.732767248793419</cx:pt>
          <cx:pt idx="24085">15.360194745005492</cx:pt>
          <cx:pt idx="24086">12.080091159148813</cx:pt>
          <cx:pt idx="24087">13.714665635083499</cx:pt>
          <cx:pt idx="24088">11.201572166657609</cx:pt>
          <cx:pt idx="24089">13.072128849512911</cx:pt>
          <cx:pt idx="24090">10.544468546595205</cx:pt>
          <cx:pt idx="24091">13.441299683182995</cx:pt>
          <cx:pt idx="24092">12.146033785297277</cx:pt>
          <cx:pt idx="24093">11.593746420313044</cx:pt>
          <cx:pt idx="24094">12.987953099088204</cx:pt>
          <cx:pt idx="24095">11.680174549039096</cx:pt>
          <cx:pt idx="24096">14.26430106442076</cx:pt>
          <cx:pt idx="24097">11.422944750606629</cx:pt>
          <cx:pt idx="24098">13.395094652101095</cx:pt>
          <cx:pt idx="24099">11.672709380116242</cx:pt>
          <cx:pt idx="24100">10.879360228122421</cx:pt>
          <cx:pt idx="24101">12.418127201188721</cx:pt>
          <cx:pt idx="24102">12.189260847085032</cx:pt>
          <cx:pt idx="24103">13.155090204105145</cx:pt>
          <cx:pt idx="24104">11.593811523041003</cx:pt>
          <cx:pt idx="24105">9.8050822944659668</cx:pt>
          <cx:pt idx="24106">9.7672007822463716</cx:pt>
          <cx:pt idx="24107">13.190518308245554</cx:pt>
          <cx:pt idx="24108">13.514481886652787</cx:pt>
          <cx:pt idx="24109">12.951939689864737</cx:pt>
          <cx:pt idx="24110">12.119738411303908</cx:pt>
          <cx:pt idx="24111">14.017557994698192</cx:pt>
          <cx:pt idx="24112">11.975358386878339</cx:pt>
          <cx:pt idx="24113">17.348492604639674</cx:pt>
          <cx:pt idx="24114">10.44604319086309</cx:pt>
          <cx:pt idx="24115">8.2891792583828572</cx:pt>
          <cx:pt idx="24116">9.5897433821252296</cx:pt>
          <cx:pt idx="24117">11.735299713664972</cx:pt>
          <cx:pt idx="24118">12.768326658957605</cx:pt>
          <cx:pt idx="24119">12.859039871209291</cx:pt>
          <cx:pt idx="24120">11.438760640099085</cx:pt>
          <cx:pt idx="24121">12.139752612470103</cx:pt>
          <cx:pt idx="24122">13.66834579101581</cx:pt>
          <cx:pt idx="24123">11.212063517795231</cx:pt>
          <cx:pt idx="24124">13.239295171652076</cx:pt>
          <cx:pt idx="24125">11.18334657588562</cx:pt>
          <cx:pt idx="24126">12.417357747928621</cx:pt>
          <cx:pt idx="24127">10.462150728429663</cx:pt>
          <cx:pt idx="24128">11.939685247306357</cx:pt>
          <cx:pt idx="24129">17.434933365221752</cx:pt>
          <cx:pt idx="24130">12.571748812458454</cx:pt>
          <cx:pt idx="24131">10.884253753025531</cx:pt>
          <cx:pt idx="24132">14.371717290130542</cx:pt>
          <cx:pt idx="24133">11.633477150208245</cx:pt>
          <cx:pt idx="24134">10.531590953934165</cx:pt>
          <cx:pt idx="24135">11.689286787667671</cx:pt>
          <cx:pt idx="24136">11.779542541612869</cx:pt>
          <cx:pt idx="24137">9.7671936190433808</cx:pt>
          <cx:pt idx="24138">16.498512411199698</cx:pt>
          <cx:pt idx="24139">12.337293980476742</cx:pt>
          <cx:pt idx="24140">11.482117700809667</cx:pt>
          <cx:pt idx="24141">13.281132346998961</cx:pt>
          <cx:pt idx="24142">10.867664164170279</cx:pt>
          <cx:pt idx="24143">12.888316609173781</cx:pt>
          <cx:pt idx="24144">12.003916375186604</cx:pt>
          <cx:pt idx="24145">9.5060831631212039</cx:pt>
          <cx:pt idx="24146">11.661431498146705</cx:pt>
          <cx:pt idx="24147">12.601718030460717</cx:pt>
          <cx:pt idx="24148">9.368320157256969</cx:pt>
          <cx:pt idx="24149">12.744620864273356</cx:pt>
          <cx:pt idx="24150">14.395840547184372</cx:pt>
          <cx:pt idx="24151">13.092693086728776</cx:pt>
          <cx:pt idx="24152">12.616126909332939</cx:pt>
          <cx:pt idx="24153">11.215611644513864</cx:pt>
          <cx:pt idx="24154">12.826833774481354</cx:pt>
          <cx:pt idx="24155">12.529419142458513</cx:pt>
          <cx:pt idx="24156">10.979773115322738</cx:pt>
          <cx:pt idx="24157">14.062809393471538</cx:pt>
          <cx:pt idx="24158">11.360332840105263</cx:pt>
          <cx:pt idx="24159">12.980871759915097</cx:pt>
          <cx:pt idx="24160">12.582858345892189</cx:pt>
          <cx:pt idx="24161">12.076211463851093</cx:pt>
          <cx:pt idx="24162">14.669734025095595</cx:pt>
          <cx:pt idx="24163">11.386725430641945</cx:pt>
          <cx:pt idx="24164">13.598612570990992</cx:pt>
          <cx:pt idx="24165">12.182551594532644</cx:pt>
          <cx:pt idx="24166">12.38307897464813</cx:pt>
          <cx:pt idx="24167">12.09497945337819</cx:pt>
          <cx:pt idx="24168">11.73264555443877</cx:pt>
          <cx:pt idx="24169">12.116759030128435</cx:pt>
          <cx:pt idx="24170">11.722334678572755</cx:pt>
          <cx:pt idx="24171">15.32080400224401</cx:pt>
          <cx:pt idx="24172">12.174037625949296</cx:pt>
          <cx:pt idx="24173">9.8109593986841368</cx:pt>
          <cx:pt idx="24174">12.079158574639536</cx:pt>
          <cx:pt idx="24175">12.234682471602609</cx:pt>
          <cx:pt idx="24176">13.952152199413817</cx:pt>
          <cx:pt idx="24177">13.316649306081873</cx:pt>
          <cx:pt idx="24178">12.565084132910391</cx:pt>
          <cx:pt idx="24179">15.36339235980194</cx:pt>
          <cx:pt idx="24180">12.276169195249549</cx:pt>
          <cx:pt idx="24181">13.261036851974081</cx:pt>
          <cx:pt idx="24182">11.941698385440469</cx:pt>
          <cx:pt idx="24183">12.184876771552917</cx:pt>
          <cx:pt idx="24184">12.131536867114219</cx:pt>
          <cx:pt idx="24185">12.25159555911476</cx:pt>
          <cx:pt idx="24186">13.315514710289849</cx:pt>
          <cx:pt idx="24187">12.053779117905645</cx:pt>
          <cx:pt idx="24188">14.104051249369746</cx:pt>
          <cx:pt idx="24189">12.217616543204231</cx:pt>
          <cx:pt idx="24190">12.37621520829191</cx:pt>
          <cx:pt idx="24191">12.889186289989707</cx:pt>
          <cx:pt idx="24192">10.373780171987367</cx:pt>
          <cx:pt idx="24193">10.745109693388441</cx:pt>
          <cx:pt idx="24194">12.586128943175405</cx:pt>
          <cx:pt idx="24195">12.943412148024246</cx:pt>
          <cx:pt idx="24196">13.764448986546025</cx:pt>
          <cx:pt idx="24197">9.9208876107349457</cx:pt>
          <cx:pt idx="24198">12.974239764243062</cx:pt>
          <cx:pt idx="24199">9.4846659460931306</cx:pt>
          <cx:pt idx="24200">14.414156818055577</cx:pt>
          <cx:pt idx="24201">11.26332541929624</cx:pt>
          <cx:pt idx="24202">9.645422201739402</cx:pt>
          <cx:pt idx="24203">10.48078530334787</cx:pt>
          <cx:pt idx="24204">11.492889797942878</cx:pt>
          <cx:pt idx="24205">13.322917556413758</cx:pt>
          <cx:pt idx="24206">11.295122445816267</cx:pt>
          <cx:pt idx="24207">11.894002416705172</cx:pt>
          <cx:pt idx="24208">8.2304875196955383</cx:pt>
          <cx:pt idx="24209">11.951842949192452</cx:pt>
          <cx:pt idx="24210">12.285874725705405</cx:pt>
          <cx:pt idx="24211">13.230153420164163</cx:pt>
          <cx:pt idx="24212">11.602156390455116</cx:pt>
          <cx:pt idx="24213">12.271072700467784</cx:pt>
          <cx:pt idx="24214">11.137841202543136</cx:pt>
          <cx:pt idx="24215">13.228645646050255</cx:pt>
          <cx:pt idx="24216">12.045009204859108</cx:pt>
          <cx:pt idx="24217">13.832329188120321</cx:pt>
          <cx:pt idx="24218">13.081688281617749</cx:pt>
          <cx:pt idx="24219">12.840704311275534</cx:pt>
          <cx:pt idx="24220">10.915598482445565</cx:pt>
          <cx:pt idx="24221">11.638820054387283</cx:pt>
          <cx:pt idx="24222">12.194354850727374</cx:pt>
          <cx:pt idx="24223">11.520723054892152</cx:pt>
          <cx:pt idx="24224">14.535264187350773</cx:pt>
          <cx:pt idx="24225">11.958197343629262</cx:pt>
          <cx:pt idx="24226">11.490789054088642</cx:pt>
          <cx:pt idx="24227">13.217480866345541</cx:pt>
          <cx:pt idx="24228">15.079592867412051</cx:pt>
          <cx:pt idx="24229">11.654017732462163</cx:pt>
          <cx:pt idx="24230">8.7657243854292393</cx:pt>
          <cx:pt idx="24231">13.388756062271923</cx:pt>
          <cx:pt idx="24232">13.347640886678031</cx:pt>
          <cx:pt idx="24233">12.11690046919056</cx:pt>
          <cx:pt idx="24234">13.987149273052465</cx:pt>
          <cx:pt idx="24235">12.997416879314869</cx:pt>
          <cx:pt idx="24236">12.431897858929901</cx:pt>
          <cx:pt idx="24237">8.0103667032268699</cx:pt>
          <cx:pt idx="24238">11.9152138048683</cx:pt>
          <cx:pt idx="24239">11.882683572732795</cx:pt>
          <cx:pt idx="24240">12.037419291254228</cx:pt>
          <cx:pt idx="24241">13.132373401035988</cx:pt>
          <cx:pt idx="24242">11.865859896280842</cx:pt>
          <cx:pt idx="24243">15.961787372239819</cx:pt>
          <cx:pt idx="24244">14.59421011097675</cx:pt>
          <cx:pt idx="24245">12.975894295737911</cx:pt>
          <cx:pt idx="24246">12.753131425063017</cx:pt>
          <cx:pt idx="24247">14.789074556706886</cx:pt>
          <cx:pt idx="24248">12.210132525633496</cx:pt>
          <cx:pt idx="24249">13.913985000765981</cx:pt>
          <cx:pt idx="24250">10.579205973387927</cx:pt>
          <cx:pt idx="24251">12.600366814265561</cx:pt>
          <cx:pt idx="24252">12.589141156093676</cx:pt>
          <cx:pt idx="24253">11.437765860623703</cx:pt>
          <cx:pt idx="24254">14.542881399971588</cx:pt>
          <cx:pt idx="24255">10.446158029494727</cx:pt>
          <cx:pt idx="24256">8.965394685664041</cx:pt>
          <cx:pt idx="24257">12.74193925730785</cx:pt>
          <cx:pt idx="24258">10.892163281739171</cx:pt>
          <cx:pt idx="24259">11.679396530856858</cx:pt>
          <cx:pt idx="24260">13.867755561374024</cx:pt>
          <cx:pt idx="24261">12.445196682742781</cx:pt>
          <cx:pt idx="24262">10.357087720471421</cx:pt>
          <cx:pt idx="24263">11.930435236016912</cx:pt>
          <cx:pt idx="24264">9.8463824185201041</cx:pt>
          <cx:pt idx="24265">10.99428806224765</cx:pt>
          <cx:pt idx="24266">11.023542146539549</cx:pt>
          <cx:pt idx="24267">12.514359994586309</cx:pt>
          <cx:pt idx="24268">13.434152211545149</cx:pt>
          <cx:pt idx="24269">15.445628569317021</cx:pt>
          <cx:pt idx="24270">11.580354667266187</cx:pt>
          <cx:pt idx="24271">9.7905857036653074</cx:pt>
          <cx:pt idx="24272">15.16738787690165</cx:pt>
          <cx:pt idx="24273">12.110154088324691</cx:pt>
          <cx:pt idx="24274">12.208942127456265</cx:pt>
          <cx:pt idx="24275">13.631663933186859</cx:pt>
          <cx:pt idx="24276">15.384811480071079</cx:pt>
          <cx:pt idx="24277">13.010642732924184</cx:pt>
          <cx:pt idx="24278">12.259327912964965</cx:pt>
          <cx:pt idx="24279">11.003117489425801</cx:pt>
          <cx:pt idx="24280">11.583474668580109</cx:pt>
          <cx:pt idx="24281">11.453732175157084</cx:pt>
          <cx:pt idx="24282">12.842570438179736</cx:pt>
          <cx:pt idx="24283">13.06114531218701</cx:pt>
          <cx:pt idx="24284">13.174490349480021</cx:pt>
          <cx:pt idx="24285">12.103803034283889</cx:pt>
          <cx:pt idx="24286">12.395588622817009</cx:pt>
          <cx:pt idx="24287">10.947898176356521</cx:pt>
          <cx:pt idx="24288">11.057657247689781</cx:pt>
          <cx:pt idx="24289">15.834044114896658</cx:pt>
          <cx:pt idx="24290">14.015565639766699</cx:pt>
          <cx:pt idx="24291">14.017624233679729</cx:pt>
          <cx:pt idx="24292">11.618210375471007</cx:pt>
          <cx:pt idx="24293">12.418059148415574</cx:pt>
          <cx:pt idx="24294">12.786793536699221</cx:pt>
          <cx:pt idx="24295">11.161137445141254</cx:pt>
          <cx:pt idx="24296">12.389613114937868</cx:pt>
          <cx:pt idx="24297">10.626302159225416</cx:pt>
          <cx:pt idx="24298">10.975509992035354</cx:pt>
          <cx:pt idx="24299">11.581902407622044</cx:pt>
          <cx:pt idx="24300">13.029349511928668</cx:pt>
          <cx:pt idx="24301">13.650564037002338</cx:pt>
          <cx:pt idx="24302">12.240943776158865</cx:pt>
          <cx:pt idx="24303">13.080596801725335</cx:pt>
          <cx:pt idx="24304">9.124587084135916</cx:pt>
          <cx:pt idx="24305">11.328386844593055</cx:pt>
          <cx:pt idx="24306">14.299819769462509</cx:pt>
          <cx:pt idx="24307">9.3893096202201463</cx:pt>
          <cx:pt idx="24308">11.397395641352029</cx:pt>
          <cx:pt idx="24309">11.597089159792786</cx:pt>
          <cx:pt idx="24310">14.882125324211854</cx:pt>
          <cx:pt idx="24311">10.831882325280285</cx:pt>
          <cx:pt idx="24312">12.246417008128812</cx:pt>
          <cx:pt idx="24313">12.277179991477089</cx:pt>
          <cx:pt idx="24314">13.582779455177684</cx:pt>
          <cx:pt idx="24315">12.181019897862168</cx:pt>
          <cx:pt idx="24316">13.521667886867345</cx:pt>
          <cx:pt idx="24317">13.138726551617356</cx:pt>
          <cx:pt idx="24318">14.222210526360783</cx:pt>
          <cx:pt idx="24319">14.079419090627704</cx:pt>
          <cx:pt idx="24320">11.684676445887458</cx:pt>
          <cx:pt idx="24321">9.3002505390419845</cx:pt>
          <cx:pt idx="24322">12.442453554760597</cx:pt>
          <cx:pt idx="24323">13.156926196686603</cx:pt>
          <cx:pt idx="24324">10.037059253367829</cx:pt>
          <cx:pt idx="24325">9.4768641954457458</cx:pt>
          <cx:pt idx="24326">10.443690020595755</cx:pt>
          <cx:pt idx="24327">12.511619648352893</cx:pt>
          <cx:pt idx="24328">12.735975787212652</cx:pt>
          <cx:pt idx="24329">13.174111080045833</cx:pt>
          <cx:pt idx="24330">13.225265695428467</cx:pt>
          <cx:pt idx="24331">12.336185957885771</cx:pt>
          <cx:pt idx="24332">10.96495539136615</cx:pt>
          <cx:pt idx="24333">14.573926855583567</cx:pt>
          <cx:pt idx="24334">13.921744343177812</cx:pt>
          <cx:pt idx="24335">12.753878232062746</cx:pt>
          <cx:pt idx="24336">13.649303599844027</cx:pt>
          <cx:pt idx="24337">11.795154446440872</cx:pt>
          <cx:pt idx="24338">13.0586314586819</cx:pt>
          <cx:pt idx="24339">8.6253954064529719</cx:pt>
          <cx:pt idx="24340">13.716782633127266</cx:pt>
          <cx:pt idx="24341">13.459635433450725</cx:pt>
          <cx:pt idx="24342">12.815267380116852</cx:pt>
          <cx:pt idx="24343">12.017856445524972</cx:pt>
          <cx:pt idx="24344">11.644998781929084</cx:pt>
          <cx:pt idx="24345">9.2246263131955075</cx:pt>
          <cx:pt idx="24346">13.263081348564295</cx:pt>
          <cx:pt idx="24347">13.572985371710399</cx:pt>
          <cx:pt idx="24348">11.834296471187038</cx:pt>
          <cx:pt idx="24349">11.605061684414828</cx:pt>
          <cx:pt idx="24350">15.420901131087232</cx:pt>
          <cx:pt idx="24351">11.342668319883572</cx:pt>
          <cx:pt idx="24352">10.060351170401928</cx:pt>
          <cx:pt idx="24353">13.419837641927804</cx:pt>
          <cx:pt idx="24354">12.027035486963344</cx:pt>
          <cx:pt idx="24355">14.270536447653271</cx:pt>
          <cx:pt idx="24356">11.267166325793662</cx:pt>
          <cx:pt idx="24357">9.8727244001705561</cx:pt>
          <cx:pt idx="24358">11.875747642302183</cx:pt>
          <cx:pt idx="24359">12.677362059173211</cx:pt>
          <cx:pt idx="24360">10.234610490185574</cx:pt>
          <cx:pt idx="24361">10.984428979723235</cx:pt>
          <cx:pt idx="24362">12.159510963400557</cx:pt>
          <cx:pt idx="24363">11.425631130442133</cx:pt>
          <cx:pt idx="24364">10.952139261925327</cx:pt>
          <cx:pt idx="24365">12.941708783854168</cx:pt>
          <cx:pt idx="24366">11.553339508233456</cx:pt>
          <cx:pt idx="24367">12.798302616427845</cx:pt>
          <cx:pt idx="24368">10.68335339869183</cx:pt>
          <cx:pt idx="24369">11.202957170516822</cx:pt>
          <cx:pt idx="24370">11.379787456458613</cx:pt>
          <cx:pt idx="24371">11.577240215405398</cx:pt>
          <cx:pt idx="24372">11.073980694616719</cx:pt>
          <cx:pt idx="24373">11.943164325903297</cx:pt>
          <cx:pt idx="24374">12.881279655233216</cx:pt>
          <cx:pt idx="24375">10.684165664479053</cx:pt>
          <cx:pt idx="24376">11.603694753407982</cx:pt>
          <cx:pt idx="24377">13.136926842554836</cx:pt>
          <cx:pt idx="24378">15.299937511831345</cx:pt>
          <cx:pt idx="24379">12.143198461201933</cx:pt>
          <cx:pt idx="24380">13.008606548842792</cx:pt>
          <cx:pt idx="24381">13.307256597282475</cx:pt>
          <cx:pt idx="24382">13.451987210054698</cx:pt>
          <cx:pt idx="24383">14.853199001215195</cx:pt>
          <cx:pt idx="24384">9.6345898302520503</cx:pt>
          <cx:pt idx="24385">8.723623646378071</cx:pt>
          <cx:pt idx="24386">12.775293530478161</cx:pt>
          <cx:pt idx="24387">8.5791899713311413</cx:pt>
          <cx:pt idx="24388">12.352651060416958</cx:pt>
          <cx:pt idx="24389">11.810114549164464</cx:pt>
          <cx:pt idx="24390">11.585791189112317</cx:pt>
          <cx:pt idx="24391">13.379789610667647</cx:pt>
          <cx:pt idx="24392">12.346596208179301</cx:pt>
          <cx:pt idx="24393">12.746557195372898</cx:pt>
          <cx:pt idx="24394">11.622703565758188</cx:pt>
          <cx:pt idx="24395">13.101689853891155</cx:pt>
          <cx:pt idx="24396">9.2369406479490497</cx:pt>
          <cx:pt idx="24397">12.553163045349139</cx:pt>
          <cx:pt idx="24398">16.278263006560156</cx:pt>
          <cx:pt idx="24399">10.050715016838415</cx:pt>
          <cx:pt idx="24400">12.102243586410298</cx:pt>
          <cx:pt idx="24401">12.571710795413992</cx:pt>
          <cx:pt idx="24402">14.183203209678599</cx:pt>
          <cx:pt idx="24403">11.963481913421008</cx:pt>
          <cx:pt idx="24404">12.652483242415679</cx:pt>
          <cx:pt idx="24405">15.903366938712555</cx:pt>
          <cx:pt idx="24406">11.926058888249848</cx:pt>
          <cx:pt idx="24407">14.839584612925153</cx:pt>
          <cx:pt idx="24408">11.44875400091807</cx:pt>
          <cx:pt idx="24409">11.462779765734782</cx:pt>
          <cx:pt idx="24410">11.918531405552452</cx:pt>
          <cx:pt idx="24411">10.609599780490635</cx:pt>
          <cx:pt idx="24412">13.145427943887912</cx:pt>
          <cx:pt idx="24413">11.668523858435515</cx:pt>
          <cx:pt idx="24414">10.379282303431987</cx:pt>
          <cx:pt idx="24415">12.410086469957472</cx:pt>
          <cx:pt idx="24416">11.247342278043238</cx:pt>
          <cx:pt idx="24417">10.573664269134726</cx:pt>
          <cx:pt idx="24418">14.614257933892871</cx:pt>
          <cx:pt idx="24419">10.37975212724608</cx:pt>
          <cx:pt idx="24420">8.9047695129707645</cx:pt>
          <cx:pt idx="24421">15.680621838359786</cx:pt>
          <cx:pt idx="24422">11.480649414457769</cx:pt>
          <cx:pt idx="24423">12.281515455416251</cx:pt>
          <cx:pt idx="24424">11.992458134545306</cx:pt>
          <cx:pt idx="24425">12.135429697166114</cx:pt>
          <cx:pt idx="24426">13.290433903961485</cx:pt>
          <cx:pt idx="24427">12.938932843058033</cx:pt>
          <cx:pt idx="24428">11.718205368719575</cx:pt>
          <cx:pt idx="24429">14.810885726383209</cx:pt>
          <cx:pt idx="24430">10.038486617446184</cx:pt>
          <cx:pt idx="24431">13.221902365717797</cx:pt>
          <cx:pt idx="24432">10.632783965373262</cx:pt>
          <cx:pt idx="24433">11.902887344143291</cx:pt>
          <cx:pt idx="24434">12.939547831339151</cx:pt>
          <cx:pt idx="24435">12.418936288225852</cx:pt>
          <cx:pt idx="24436">12.844421897179027</cx:pt>
          <cx:pt idx="24437">11.824620263718405</cx:pt>
          <cx:pt idx="24438">12.454433036566186</cx:pt>
          <cx:pt idx="24439">14.408801457280381</cx:pt>
          <cx:pt idx="24440">9.7215154673721127</cx:pt>
          <cx:pt idx="24441">11.502932203964313</cx:pt>
          <cx:pt idx="24442">11.971564504564819</cx:pt>
          <cx:pt idx="24443">10.576217551774961</cx:pt>
          <cx:pt idx="24444">11.589876926444621</cx:pt>
          <cx:pt idx="24445">9.1173259981862333</cx:pt>
          <cx:pt idx="24446">12.940193120280105</cx:pt>
          <cx:pt idx="24447">10.6800342005097</cx:pt>
          <cx:pt idx="24448">12.137916803116786</cx:pt>
          <cx:pt idx="24449">11.230261136781621</cx:pt>
          <cx:pt idx="24450">9.2423700677747007</cx:pt>
          <cx:pt idx="24451">12.138402861082087</cx:pt>
          <cx:pt idx="24452">9.5236296725344882</cx:pt>
          <cx:pt idx="24453">10.624318884591913</cx:pt>
          <cx:pt idx="24454">12.430085667243656</cx:pt>
          <cx:pt idx="24455">12.521001573872084</cx:pt>
          <cx:pt idx="24456">12.338580644867298</cx:pt>
          <cx:pt idx="24457">13.57048041145965</cx:pt>
          <cx:pt idx="24458">13.244589708662138</cx:pt>
          <cx:pt idx="24459">8.5693981041880392</cx:pt>
          <cx:pt idx="24460">14.310019293605473</cx:pt>
          <cx:pt idx="24461">11.372624216675071</cx:pt>
          <cx:pt idx="24462">11.661870780458742</cx:pt>
          <cx:pt idx="24463">11.574656294084178</cx:pt>
          <cx:pt idx="24464">13.602333619069153</cx:pt>
          <cx:pt idx="24465">14.196309808789033</cx:pt>
          <cx:pt idx="24466">10.076249288789104</cx:pt>
          <cx:pt idx="24467">11.819067241611002</cx:pt>
          <cx:pt idx="24468">13.320147706379904</cx:pt>
          <cx:pt idx="24469">9.7530990758780849</cx:pt>
          <cx:pt idx="24470">12.447747341848938</cx:pt>
          <cx:pt idx="24471">13.175350498196789</cx:pt>
          <cx:pt idx="24472">14.621587950919688</cx:pt>
          <cx:pt idx="24473">12.618608288225513</cx:pt>
          <cx:pt idx="24474">12.197766980570762</cx:pt>
          <cx:pt idx="24475">13.878118625148057</cx:pt>
          <cx:pt idx="24476">15.642921802553065</cx:pt>
          <cx:pt idx="24477">13.599465066520681</cx:pt>
          <cx:pt idx="24478">12.434924282397803</cx:pt>
          <cx:pt idx="24479">13.517878380333141</cx:pt>
          <cx:pt idx="24480">13.847084621780581</cx:pt>
          <cx:pt idx="24481">14.827119977085868</cx:pt>
          <cx:pt idx="24482">13.700416025578219</cx:pt>
          <cx:pt idx="24483">9.080810246530163</cx:pt>
          <cx:pt idx="24484">11.696615716511403</cx:pt>
          <cx:pt idx="24485">14.295392149326366</cx:pt>
          <cx:pt idx="24486">13.715367465530273</cx:pt>
          <cx:pt idx="24487">12.752933884685337</cx:pt>
          <cx:pt idx="24488">10.907512493552051</cx:pt>
          <cx:pt idx="24489">13.094950387471329</cx:pt>
          <cx:pt idx="24490">13.292050434893245</cx:pt>
          <cx:pt idx="24491">11.961771261141882</cx:pt>
          <cx:pt idx="24492">11.843884644176859</cx:pt>
          <cx:pt idx="24493">10.843630090858923</cx:pt>
          <cx:pt idx="24494">14.269154594252846</cx:pt>
          <cx:pt idx="24495">14.12584278506818</cx:pt>
          <cx:pt idx="24496">14.627854513506827</cx:pt>
          <cx:pt idx="24497">11.605945989747411</cx:pt>
          <cx:pt idx="24498">10.584026695059539</cx:pt>
          <cx:pt idx="24499">13.045296854072866</cx:pt>
          <cx:pt idx="24500">12.482748801632532</cx:pt>
          <cx:pt idx="24501">13.242172728740973</cx:pt>
          <cx:pt idx="24502">10.813695492890695</cx:pt>
          <cx:pt idx="24503">11.949105223637934</cx:pt>
          <cx:pt idx="24504">12.434496375062993</cx:pt>
          <cx:pt idx="24505">13.80386688412405</cx:pt>
          <cx:pt idx="24506">10.082253996352295</cx:pt>
          <cx:pt idx="24507">11.03968736658666</cx:pt>
          <cx:pt idx="24508">13.27016051890401</cx:pt>
          <cx:pt idx="24509">14.040796884264408</cx:pt>
          <cx:pt idx="24510">9.0074971739574288</cx:pt>
          <cx:pt idx="24511">13.538568519328892</cx:pt>
          <cx:pt idx="24512">14.2352134723338</cx:pt>
          <cx:pt idx="24513">14.652803254361128</cx:pt>
          <cx:pt idx="24514">13.903284378027575</cx:pt>
          <cx:pt idx="24515">14.062802429210345</cx:pt>
          <cx:pt idx="24516">9.0506012674501122</cx:pt>
          <cx:pt idx="24517">11.089813065639754</cx:pt>
          <cx:pt idx="24518">15.211793894526165</cx:pt>
          <cx:pt idx="24519">13.253016930425295</cx:pt>
          <cx:pt idx="24520">13.308840168169979</cx:pt>
          <cx:pt idx="24521">10.413940411077974</cx:pt>
          <cx:pt idx="24522">13.720525238989273</cx:pt>
          <cx:pt idx="24523">14.141677822871102</cx:pt>
          <cx:pt idx="24524">12.924710194309764</cx:pt>
          <cx:pt idx="24525">14.324950016737887</cx:pt>
          <cx:pt idx="24526">12.400336110076804</cx:pt>
          <cx:pt idx="24527">13.35942382364936</cx:pt>
          <cx:pt idx="24528">12.570513939505513</cx:pt>
          <cx:pt idx="24529">10.686439486074725</cx:pt>
          <cx:pt idx="24530">11.299475896906662</cx:pt>
          <cx:pt idx="24531">12.716145311495769</cx:pt>
          <cx:pt idx="24532">11.791797117761233</cx:pt>
          <cx:pt idx="24533">12.693551271426635</cx:pt>
          <cx:pt idx="24534">11.497556619437043</cx:pt>
          <cx:pt idx="24535">12.491741144496077</cx:pt>
          <cx:pt idx="24536">12.221564774858523</cx:pt>
          <cx:pt idx="24537">9.2976456744249276</cx:pt>
          <cx:pt idx="24538">13.231559721707791</cx:pt>
          <cx:pt idx="24539">15.686588962006846</cx:pt>
          <cx:pt idx="24540">15.781660452497169</cx:pt>
          <cx:pt idx="24541">16.658192369147841</cx:pt>
          <cx:pt idx="24542">10.618451775401541</cx:pt>
          <cx:pt idx="24543">12.531859649677655</cx:pt>
          <cx:pt idx="24544">12.846165099502331</cx:pt>
          <cx:pt idx="24545">13.971073562756539</cx:pt>
          <cx:pt idx="24546">12.941618968863589</cx:pt>
          <cx:pt idx="24547">11.136051859893605</cx:pt>
          <cx:pt idx="24548">13.311261824014625</cx:pt>
          <cx:pt idx="24549">12.270436919628683</cx:pt>
          <cx:pt idx="24550">12.499507636086097</cx:pt>
          <cx:pt idx="24551">12.186162124819337</cx:pt>
          <cx:pt idx="24552">10.938767214602498</cx:pt>
          <cx:pt idx="24553">11.338684039200631</cx:pt>
          <cx:pt idx="24554">12.675153434340926</cx:pt>
          <cx:pt idx="24555">12.663284375877923</cx:pt>
          <cx:pt idx="24556">12.786178727433025</cx:pt>
          <cx:pt idx="24557">10.518216546127135</cx:pt>
          <cx:pt idx="24558">10.166580097748504</cx:pt>
          <cx:pt idx="24559">10.758734858116762</cx:pt>
          <cx:pt idx="24560">12.066555627742531</cx:pt>
          <cx:pt idx="24561">8.4549139052112192</cx:pt>
          <cx:pt idx="24562">7.0408023453403947</cx:pt>
          <cx:pt idx="24563">12.867285139529489</cx:pt>
          <cx:pt idx="24564">12.202164334581301</cx:pt>
          <cx:pt idx="24565">10.855801252561422</cx:pt>
          <cx:pt idx="24566">12.066676000421618</cx:pt>
          <cx:pt idx="24567">12.521863118442607</cx:pt>
          <cx:pt idx="24568">15.135311765544506</cx:pt>
          <cx:pt idx="24569">13.720024961796454</cx:pt>
          <cx:pt idx="24570">12.976596322818512</cx:pt>
          <cx:pt idx="24571">10.562610607210525</cx:pt>
          <cx:pt idx="24572">10.777994526627518</cx:pt>
          <cx:pt idx="24573">14.204522852241295</cx:pt>
          <cx:pt idx="24574">11.804221206807489</cx:pt>
          <cx:pt idx="24575">10.852344249424203</cx:pt>
          <cx:pt idx="24576">12.796286268815569</cx:pt>
          <cx:pt idx="24577">12.765541088483946</cx:pt>
          <cx:pt idx="24578">12.863618757320388</cx:pt>
          <cx:pt idx="24579">10.605603773526878</cx:pt>
          <cx:pt idx="24580">10.971297334592474</cx:pt>
          <cx:pt idx="24581">12.196606346790071</cx:pt>
          <cx:pt idx="24582">10.841054897381655</cx:pt>
          <cx:pt idx="24583">12.641075370107183</cx:pt>
          <cx:pt idx="24584">14.444872653869371</cx:pt>
          <cx:pt idx="24585">9.2389685662873244</cx:pt>
          <cx:pt idx="24586">11.736973507469894</cx:pt>
          <cx:pt idx="24587">10.679679614437402</cx:pt>
          <cx:pt idx="24588">11.010439075424099</cx:pt>
          <cx:pt idx="24589">11.496252184391412</cx:pt>
          <cx:pt idx="24590">14.248194410330388</cx:pt>
          <cx:pt idx="24591">10.594330939331719</cx:pt>
          <cx:pt idx="24592">10.429471133236234</cx:pt>
          <cx:pt idx="24593">13.982155960782826</cx:pt>
          <cx:pt idx="24594">10.924524591653483</cx:pt>
          <cx:pt idx="24595">12.823305369406775</cx:pt>
          <cx:pt idx="24596">13.872399261510722</cx:pt>
          <cx:pt idx="24597">13.467556024540769</cx:pt>
          <cx:pt idx="24598">16.17245286393899</cx:pt>
          <cx:pt idx="24599">13.258728013134439</cx:pt>
          <cx:pt idx="24600">13.088705261404534</cx:pt>
          <cx:pt idx="24601">10.400482986492868</cx:pt>
          <cx:pt idx="24602">13.009529328975852</cx:pt>
          <cx:pt idx="24603">12.720407700763744</cx:pt>
          <cx:pt idx="24604">12.916978161049153</cx:pt>
          <cx:pt idx="24605">11.515336956187365</cx:pt>
          <cx:pt idx="24606">12.6314828283761</cx:pt>
          <cx:pt idx="24607">11.607724977748356</cx:pt>
          <cx:pt idx="24608">16.498270770849807</cx:pt>
          <cx:pt idx="24609">11.466741390524046</cx:pt>
          <cx:pt idx="24610">13.964741203370545</cx:pt>
          <cx:pt idx="24611">10.239616920479648</cx:pt>
          <cx:pt idx="24612">10.611532938876074</cx:pt>
          <cx:pt idx="24613">13.812737859038664</cx:pt>
          <cx:pt idx="24614">10.052943134130738</cx:pt>
          <cx:pt idx="24615">12.904888792742545</cx:pt>
          <cx:pt idx="24616">11.271151234851686</cx:pt>
          <cx:pt idx="24617">10.263369714027759</cx:pt>
          <cx:pt idx="24618">12.840979346003827</cx:pt>
          <cx:pt idx="24619">10.169973811882981</cx:pt>
          <cx:pt idx="24620">14.68273047024152</cx:pt>
          <cx:pt idx="24621">11.261334242337012</cx:pt>
          <cx:pt idx="24622">11.763897691232751</cx:pt>
          <cx:pt idx="24623">11.225195283265457</cx:pt>
          <cx:pt idx="24624">13.540998662924315</cx:pt>
          <cx:pt idx="24625">11.368325673759117</cx:pt>
          <cx:pt idx="24626">11.548232244733603</cx:pt>
          <cx:pt idx="24627">13.868827941485888</cx:pt>
          <cx:pt idx="24628">12.210464278585105</cx:pt>
          <cx:pt idx="24629">16.729368167140681</cx:pt>
          <cx:pt idx="24630">14.909624623542109</cx:pt>
          <cx:pt idx="24631">11.208511237884197</cx:pt>
          <cx:pt idx="24632">10.993180564108989</cx:pt>
          <cx:pt idx="24633">13.68138063103822</cx:pt>
          <cx:pt idx="24634">10.170111594891086</cx:pt>
          <cx:pt idx="24635">10.899748137408377</cx:pt>
          <cx:pt idx="24636">12.357350116583202</cx:pt>
          <cx:pt idx="24637">10.143641030868642</cx:pt>
          <cx:pt idx="24638">13.856270313419641</cx:pt>
          <cx:pt idx="24639">13.049379960943391</cx:pt>
          <cx:pt idx="24640">12.67682529686456</cx:pt>
          <cx:pt idx="24641">12.127006552197599</cx:pt>
          <cx:pt idx="24642">10.45700435961213</cx:pt>
          <cx:pt idx="24643">11.039582411435891</cx:pt>
          <cx:pt idx="24644">12.37845840737103</cx:pt>
          <cx:pt idx="24645">10.211161656678359</cx:pt>
          <cx:pt idx="24646">14.664998110105973</cx:pt>
          <cx:pt idx="24647">11.817231545829838</cx:pt>
          <cx:pt idx="24648">11.937971173270403</cx:pt>
          <cx:pt idx="24649">16.549673810744824</cx:pt>
          <cx:pt idx="24650">13.984432907129108</cx:pt>
          <cx:pt idx="24651">12.948139134283231</cx:pt>
          <cx:pt idx="24652">11.307598249980389</cx:pt>
          <cx:pt idx="24653">15.651865432452544</cx:pt>
          <cx:pt idx="24654">12.121701184823127</cx:pt>
          <cx:pt idx="24655">11.221870212677448</cx:pt>
          <cx:pt idx="24656">12.975600464720566</cx:pt>
          <cx:pt idx="24657">13.098958927268981</cx:pt>
          <cx:pt idx="24658">11.823620277530338</cx:pt>
          <cx:pt idx="24659">13.830697019012471</cx:pt>
          <cx:pt idx="24660">10.788807532454447</cx:pt>
          <cx:pt idx="24661">13.727178524905263</cx:pt>
          <cx:pt idx="24662">11.215187068003337</cx:pt>
          <cx:pt idx="24663">13.316553210146301</cx:pt>
          <cx:pt idx="24664">12.109282002225173</cx:pt>
          <cx:pt idx="24665">10.79857167101601</cx:pt>
          <cx:pt idx="24666">10.923749487109285</cx:pt>
          <cx:pt idx="24667">14.444425844957056</cx:pt>
          <cx:pt idx="24668">10.681221765486674</cx:pt>
          <cx:pt idx="24669">9.6030442726956604</cx:pt>
          <cx:pt idx="24670">12.319482266238175</cx:pt>
          <cx:pt idx="24671">10.209434602228146</cx:pt>
          <cx:pt idx="24672">13.296234906457755</cx:pt>
          <cx:pt idx="24673">13.359835215154282</cx:pt>
          <cx:pt idx="24674">14.219856986478906</cx:pt>
          <cx:pt idx="24675">12.681827585680633</cx:pt>
          <cx:pt idx="24676">12.697807753978507</cx:pt>
          <cx:pt idx="24677">12.070128350639225</cx:pt>
          <cx:pt idx="24678">10.356772288712364</cx:pt>
          <cx:pt idx="24679">11.892449865894431</cx:pt>
          <cx:pt idx="24680">10.624902761878648</cx:pt>
          <cx:pt idx="24681">15.37682131314798</cx:pt>
          <cx:pt idx="24682">12.632049556637929</cx:pt>
          <cx:pt idx="24683">11.939086341589039</cx:pt>
          <cx:pt idx="24684">15.618356599172326</cx:pt>
          <cx:pt idx="24685">12.621502031358759</cx:pt>
          <cx:pt idx="24686">10.2449480924721</cx:pt>
          <cx:pt idx="24687">10.190972247914994</cx:pt>
          <cx:pt idx="24688">13.978583608922278</cx:pt>
          <cx:pt idx="24689">10.734203970766789</cx:pt>
          <cx:pt idx="24690">13.36799643410685</cx:pt>
          <cx:pt idx="24691">12.819934229797115</cx:pt>
          <cx:pt idx="24692">12.889326974429371</cx:pt>
          <cx:pt idx="24693">12.402484913912389</cx:pt>
          <cx:pt idx="24694">11.070318386273627</cx:pt>
          <cx:pt idx="24695">11.98102834606917</cx:pt>
          <cx:pt idx="24696">10.993013541247864</cx:pt>
          <cx:pt idx="24697">13.695571148531618</cx:pt>
          <cx:pt idx="24698">9.2646145211018265</cx:pt>
          <cx:pt idx="24699">10.41171015627935</cx:pt>
          <cx:pt idx="24700">11.956859315539752</cx:pt>
          <cx:pt idx="24701">10.647178525199598</cx:pt>
          <cx:pt idx="24702">13.031589037153401</cx:pt>
          <cx:pt idx="24703">12.282925337062633</cx:pt>
          <cx:pt idx="24704">11.277222692839462</cx:pt>
          <cx:pt idx="24705">12.763473741317304</cx:pt>
          <cx:pt idx="24706">10.946133789132974</cx:pt>
          <cx:pt idx="24707">13.791226406763201</cx:pt>
          <cx:pt idx="24708">15.487707307536137</cx:pt>
          <cx:pt idx="24709">12.840670921269895</cx:pt>
          <cx:pt idx="24710">12.787027407601174</cx:pt>
          <cx:pt idx="24711">11.982586113894939</cx:pt>
          <cx:pt idx="24712">9.0617524363142312</cx:pt>
          <cx:pt idx="24713">11.276456649653362</cx:pt>
          <cx:pt idx="24714">13.268226837918808</cx:pt>
          <cx:pt idx="24715">11.543476625098869</cx:pt>
          <cx:pt idx="24716">12.884305595691952</cx:pt>
          <cx:pt idx="24717">13.76898284183229</cx:pt>
          <cx:pt idx="24718">12.553183777520767</cx:pt>
          <cx:pt idx="24719">13.64626909927938</cx:pt>
          <cx:pt idx="24720">12.629010323421504</cx:pt>
          <cx:pt idx="24721">12.811352389974138</cx:pt>
          <cx:pt idx="24722">10.368316158978175</cx:pt>
          <cx:pt idx="24723">11.681159297799885</cx:pt>
          <cx:pt idx="24724">11.909048647950309</cx:pt>
          <cx:pt idx="24725">13.88131301299134</cx:pt>
          <cx:pt idx="24726">13.413181245275677</cx:pt>
          <cx:pt idx="24727">14.937833404775027</cx:pt>
          <cx:pt idx="24728">13.332431372332188</cx:pt>
          <cx:pt idx="24729">14.541675922722359</cx:pt>
          <cx:pt idx="24730">12.844888012158112</cx:pt>
          <cx:pt idx="24731">12.038953533893814</cx:pt>
          <cx:pt idx="24732">13.054911010833679</cx:pt>
          <cx:pt idx="24733">10.785518461244028</cx:pt>
          <cx:pt idx="24734">16.215159265145743</cx:pt>
          <cx:pt idx="24735">12.843502874009717</cx:pt>
          <cx:pt idx="24736">16.410120865586965</cx:pt>
          <cx:pt idx="24737">13.042864568024456</cx:pt>
          <cx:pt idx="24738">10.246076519608362</cx:pt>
          <cx:pt idx="24739">10.914322767411369</cx:pt>
          <cx:pt idx="24740">14.712226690807254</cx:pt>
          <cx:pt idx="24741">12.93249413775057</cx:pt>
          <cx:pt idx="24742">12.822939182544562</cx:pt>
          <cx:pt idx="24743">13.699020299457874</cx:pt>
          <cx:pt idx="24744">11.859251456780134</cx:pt>
          <cx:pt idx="24745">13.163758536412198</cx:pt>
          <cx:pt idx="24746">10.816262962066794</cx:pt>
          <cx:pt idx="24747">10.35236784517326</cx:pt>
          <cx:pt idx="24748">14.079511506482101</cx:pt>
          <cx:pt idx="24749">10.197129317276909</cx:pt>
          <cx:pt idx="24750">14.852201214501026</cx:pt>
          <cx:pt idx="24751">14.676668375686495</cx:pt>
          <cx:pt idx="24752">16.116302198178744</cx:pt>
          <cx:pt idx="24753">14.316810564344005</cx:pt>
          <cx:pt idx="24754">10.916883307490696</cx:pt>
          <cx:pt idx="24755">11.842370103901011</cx:pt>
          <cx:pt idx="24756">11.643587341857817</cx:pt>
          <cx:pt idx="24757">10.574614315773529</cx:pt>
          <cx:pt idx="24758">10.971306107225727</cx:pt>
          <cx:pt idx="24759">12.307374109872153</cx:pt>
          <cx:pt idx="24760">11.830511676820052</cx:pt>
          <cx:pt idx="24761">12.716227417558486</cx:pt>
          <cx:pt idx="24762">12.016669647460057</cx:pt>
          <cx:pt idx="24763">13.108605617968815</cx:pt>
          <cx:pt idx="24764">12.156386278310793</cx:pt>
          <cx:pt idx="24765">11.953119655814007</cx:pt>
          <cx:pt idx="24766">15.308527462940395</cx:pt>
          <cx:pt idx="24767">11.276848611146711</cx:pt>
          <cx:pt idx="24768">11.091640183835771</cx:pt>
          <cx:pt idx="24769">12.76296859385787</cx:pt>
          <cx:pt idx="24770">13.999624027406258</cx:pt>
          <cx:pt idx="24771">8.381723053818174</cx:pt>
          <cx:pt idx="24772">11.833702656007755</cx:pt>
          <cx:pt idx="24773">12.579105370737032</cx:pt>
          <cx:pt idx="24774">16.106893105074189</cx:pt>
          <cx:pt idx="24775">12.192678952401014</cx:pt>
          <cx:pt idx="24776">10.375362945101822</cx:pt>
          <cx:pt idx="24777">13.818607463112084</cx:pt>
          <cx:pt idx="24778">11.919308904880948</cx:pt>
          <cx:pt idx="24779">10.810238904018206</cx:pt>
          <cx:pt idx="24780">11.399096610249631</cx:pt>
          <cx:pt idx="24781">9.8076071237075713</cx:pt>
          <cx:pt idx="24782">14.719525314960515</cx:pt>
          <cx:pt idx="24783">14.266197441659138</cx:pt>
          <cx:pt idx="24784">10.924004441359477</cx:pt>
          <cx:pt idx="24785">13.806437936301059</cx:pt>
          <cx:pt idx="24786">10.091287828492931</cx:pt>
          <cx:pt idx="24787">7.8288646387511296</cx:pt>
          <cx:pt idx="24788">9.240816780402362</cx:pt>
          <cx:pt idx="24789">13.910254790659698</cx:pt>
          <cx:pt idx="24790">11.481022541369779</cx:pt>
          <cx:pt idx="24791">13.269026502915379</cx:pt>
          <cx:pt idx="24792">9.9009041784753595</cx:pt>
          <cx:pt idx="24793">9.300201956488074</cx:pt>
          <cx:pt idx="24794">14.874363867078054</cx:pt>
          <cx:pt idx="24795">14.222233079453098</cx:pt>
          <cx:pt idx="24796">9.2450604830190493</cx:pt>
          <cx:pt idx="24797">13.328673805289128</cx:pt>
          <cx:pt idx="24798">16.393767225711105</cx:pt>
          <cx:pt idx="24799">13.527217333233077</cx:pt>
          <cx:pt idx="24800">13.343652823792745</cx:pt>
          <cx:pt idx="24801">11.243145696154153</cx:pt>
          <cx:pt idx="24802">12.367914489506195</cx:pt>
          <cx:pt idx="24803">11.076472806303265</cx:pt>
          <cx:pt idx="24804">13.621964864919335</cx:pt>
          <cx:pt idx="24805">13.712814389699011</cx:pt>
          <cx:pt idx="24806">16.094060861551185</cx:pt>
          <cx:pt idx="24807">13.144813737095829</cx:pt>
          <cx:pt idx="24808">11.639417305007916</cx:pt>
          <cx:pt idx="24809">16.482524397154975</cx:pt>
          <cx:pt idx="24810">13.631573752954329</cx:pt>
          <cx:pt idx="24811">13.852605048561207</cx:pt>
          <cx:pt idx="24812">8.8193676257821512</cx:pt>
          <cx:pt idx="24813">11.666030502470756</cx:pt>
          <cx:pt idx="24814">9.2736760122181927</cx:pt>
          <cx:pt idx="24815">13.054452578103833</cx:pt>
          <cx:pt idx="24816">12.320868253727561</cx:pt>
          <cx:pt idx="24817">13.212513353449991</cx:pt>
          <cx:pt idx="24818">11.146988675154054</cx:pt>
          <cx:pt idx="24819">13.716747459189547</cx:pt>
          <cx:pt idx="24820">10.021079909670476</cx:pt>
          <cx:pt idx="24821">11.822338473134515</cx:pt>
          <cx:pt idx="24822">12.688036610197045</cx:pt>
          <cx:pt idx="24823">13.154549889292236</cx:pt>
          <cx:pt idx="24824">13.244626457767456</cx:pt>
          <cx:pt idx="24825">12.013008505603169</cx:pt>
          <cx:pt idx="24826">15.622241252572465</cx:pt>
          <cx:pt idx="24827">10.534684247609727</cx:pt>
          <cx:pt idx="24828">10.500254078113263</cx:pt>
          <cx:pt idx="24829">11.231207383999559</cx:pt>
          <cx:pt idx="24830">14.460873152848686</cx:pt>
          <cx:pt idx="24831">13.08377669574803</cx:pt>
          <cx:pt idx="24832">14.150206336148829</cx:pt>
          <cx:pt idx="24833">12.942440571400065</cx:pt>
          <cx:pt idx="24834">9.9088982165723412</cx:pt>
          <cx:pt idx="24835">11.374733127336704</cx:pt>
          <cx:pt idx="24836">11.538643988593318</cx:pt>
          <cx:pt idx="24837">6.4572751162029469</cx:pt>
          <cx:pt idx="24838">9.18596020293481</cx:pt>
          <cx:pt idx="24839">13.826426788515324</cx:pt>
          <cx:pt idx="24840">12.732968802307106</cx:pt>
          <cx:pt idx="24841">9.5670146555903042</cx:pt>
          <cx:pt idx="24842">12.954353340940537</cx:pt>
          <cx:pt idx="24843">12.582389661310966</cx:pt>
          <cx:pt idx="24844">9.0173358402896451</cx:pt>
          <cx:pt idx="24845">8.6360007205271287</cx:pt>
          <cx:pt idx="24846">12.172548315820356</cx:pt>
          <cx:pt idx="24847">12.077787824077292</cx:pt>
          <cx:pt idx="24848">13.285572816950891</cx:pt>
          <cx:pt idx="24849">12.473827817434039</cx:pt>
          <cx:pt idx="24850">11.475202861342376</cx:pt>
          <cx:pt idx="24851">14.760323818600469</cx:pt>
          <cx:pt idx="24852">15.65378037334871</cx:pt>
          <cx:pt idx="24853">10.46276661462784</cx:pt>
          <cx:pt idx="24854">12.193427811213896</cx:pt>
          <cx:pt idx="24855">12.627632900589388</cx:pt>
          <cx:pt idx="24856">14.904643931714434</cx:pt>
          <cx:pt idx="24857">12.585597874183462</cx:pt>
          <cx:pt idx="24858">13.050352685392813</cx:pt>
          <cx:pt idx="24859">13.851958536413107</cx:pt>
          <cx:pt idx="24860">10.783845918224236</cx:pt>
          <cx:pt idx="24861">13.502120184958532</cx:pt>
          <cx:pt idx="24862">11.85462645569446</cx:pt>
          <cx:pt idx="24863">12.496625929268449</cx:pt>
          <cx:pt idx="24864">12.256226793024961</cx:pt>
          <cx:pt idx="24865">13.398483927283277</cx:pt>
          <cx:pt idx="24866">12.994119265578288</cx:pt>
          <cx:pt idx="24867">12.961973592156086</cx:pt>
          <cx:pt idx="24868">13.553533414252245</cx:pt>
          <cx:pt idx="24869">15.476454794137982</cx:pt>
          <cx:pt idx="24870">11.712022732405412</cx:pt>
          <cx:pt idx="24871">12.667440720915616</cx:pt>
          <cx:pt idx="24872">12.868532806263202</cx:pt>
          <cx:pt idx="24873">12.686224855027119</cx:pt>
          <cx:pt idx="24874">15.337405825491459</cx:pt>
          <cx:pt idx="24875">12.368012159288797</cx:pt>
          <cx:pt idx="24876">12.313901438023134</cx:pt>
          <cx:pt idx="24877">10.448971007409588</cx:pt>
          <cx:pt idx="24878">13.806727485829152</cx:pt>
          <cx:pt idx="24879">10.371002878398002</cx:pt>
          <cx:pt idx="24880">12.798664159579905</cx:pt>
          <cx:pt idx="24881">14.09338723504889</cx:pt>
          <cx:pt idx="24882">11.286201477107399</cx:pt>
          <cx:pt idx="24883">15.445485836336163</cx:pt>
          <cx:pt idx="24884">10.791690286570306</cx:pt>
          <cx:pt idx="24885">16.546115615109702</cx:pt>
          <cx:pt idx="24886">9.9549706962450131</cx:pt>
          <cx:pt idx="24887">13.424539277926236</cx:pt>
          <cx:pt idx="24888">9.9272928601956067</cx:pt>
          <cx:pt idx="24889">12.111165836213859</cx:pt>
          <cx:pt idx="24890">12.980975043884149</cx:pt>
          <cx:pt idx="24891">13.139226504320517</cx:pt>
          <cx:pt idx="24892">14.723971421638183</cx:pt>
          <cx:pt idx="24893">12.570350288947857</cx:pt>
          <cx:pt idx="24894">10.80040751895544</cx:pt>
          <cx:pt idx="24895">11.019122148079164</cx:pt>
          <cx:pt idx="24896">16.153422811936768</cx:pt>
          <cx:pt idx="24897">15.696920276867862</cx:pt>
          <cx:pt idx="24898">14.778255103391682</cx:pt>
          <cx:pt idx="24899">11.921707837483346</cx:pt>
          <cx:pt idx="24900">11.553530815589127</cx:pt>
          <cx:pt idx="24901">11.845160031913901</cx:pt>
          <cx:pt idx="24902">13.815499446153844</cx:pt>
          <cx:pt idx="24903">11.344299337054304</cx:pt>
          <cx:pt idx="24904">14.251065626071837</cx:pt>
          <cx:pt idx="24905">12.863115988732629</cx:pt>
          <cx:pt idx="24906">13.338368584044108</cx:pt>
          <cx:pt idx="24907">13.269796741749802</cx:pt>
          <cx:pt idx="24908">12.155571200744673</cx:pt>
          <cx:pt idx="24909">11.131292833576243</cx:pt>
          <cx:pt idx="24910">12.650680303812063</cx:pt>
          <cx:pt idx="24911">11.576388545035392</cx:pt>
          <cx:pt idx="24912">14.671977276149633</cx:pt>
          <cx:pt idx="24913">13.547260121849554</cx:pt>
          <cx:pt idx="24914">14.451803338770933</cx:pt>
          <cx:pt idx="24915">11.995267517984432</cx:pt>
          <cx:pt idx="24916">12.140353766539103</cx:pt>
          <cx:pt idx="24917">13.202761394993695</cx:pt>
          <cx:pt idx="24918">7.6596757664271466</cx:pt>
          <cx:pt idx="24919">13.512280399654063</cx:pt>
          <cx:pt idx="24920">13.470994145968417</cx:pt>
          <cx:pt idx="24921">14.520122859304513</cx:pt>
          <cx:pt idx="24922">10.75611109793093</cx:pt>
          <cx:pt idx="24923">9.9987520350109076</cx:pt>
          <cx:pt idx="24924">10.647994210594216</cx:pt>
          <cx:pt idx="24925">13.048463818569649</cx:pt>
          <cx:pt idx="24926">12.179615710127363</cx:pt>
          <cx:pt idx="24927">13.48999118969062</cx:pt>
          <cx:pt idx="24928">11.486870988892591</cx:pt>
          <cx:pt idx="24929">10.916740330922448</cx:pt>
          <cx:pt idx="24930">13.271306887218298</cx:pt>
          <cx:pt idx="24931">10.524889455635661</cx:pt>
          <cx:pt idx="24932">13.730965532058311</cx:pt>
          <cx:pt idx="24933">11.358661799467502</cx:pt>
          <cx:pt idx="24934">13.300412844176497</cx:pt>
          <cx:pt idx="24935">12.75089003380579</cx:pt>
          <cx:pt idx="24936">11.497646870879068</cx:pt>
          <cx:pt idx="24937">12.097790835833763</cx:pt>
          <cx:pt idx="24938">13.095117051963859</cx:pt>
          <cx:pt idx="24939">9.8831538807414603</cx:pt>
          <cx:pt idx="24940">13.665035916386815</cx:pt>
          <cx:pt idx="24941">11.652086467841226</cx:pt>
          <cx:pt idx="24942">13.244645477038691</cx:pt>
          <cx:pt idx="24943">11.337551568726106</cx:pt>
          <cx:pt idx="24944">11.766124465982742</cx:pt>
          <cx:pt idx="24945">12.669332529261917</cx:pt>
          <cx:pt idx="24946">11.661784922742985</cx:pt>
          <cx:pt idx="24947">12.89196468344189</cx:pt>
          <cx:pt idx="24948">14.93630528946208</cx:pt>
          <cx:pt idx="24949">11.487506959787495</cx:pt>
          <cx:pt idx="24950">12.563152506265087</cx:pt>
          <cx:pt idx="24951">12.027996991032753</cx:pt>
          <cx:pt idx="24952">15.536161735070523</cx:pt>
          <cx:pt idx="24953">13.49862010051803</cx:pt>
          <cx:pt idx="24954">11.401575088124529</cx:pt>
          <cx:pt idx="24955">13.741270634033921</cx:pt>
          <cx:pt idx="24956">11.598786733687286</cx:pt>
          <cx:pt idx="24957">9.7450726588723704</cx:pt>
          <cx:pt idx="24958">13.894077273291943</cx:pt>
          <cx:pt idx="24959">14.120644793959224</cx:pt>
          <cx:pt idx="24960">11.344063941848253</cx:pt>
          <cx:pt idx="24961">13.718287555980655</cx:pt>
          <cx:pt idx="24962">12.629232012069899</cx:pt>
          <cx:pt idx="24963">13.514997244897863</cx:pt>
          <cx:pt idx="24964">11.332421626615128</cx:pt>
          <cx:pt idx="24965">10.942990892398502</cx:pt>
          <cx:pt idx="24966">12.433547611500586</cx:pt>
          <cx:pt idx="24967">13.789157277519152</cx:pt>
          <cx:pt idx="24968">9.3940041364793885</cx:pt>
          <cx:pt idx="24969">10.932044949210489</cx:pt>
          <cx:pt idx="24970">11.599215357596444</cx:pt>
          <cx:pt idx="24971">8.5822365282170026</cx:pt>
          <cx:pt idx="24972">11.818179182864704</cx:pt>
          <cx:pt idx="24973">12.945614634750974</cx:pt>
          <cx:pt idx="24974">13.422351639147061</cx:pt>
          <cx:pt idx="24975">14.01905293355817</cx:pt>
          <cx:pt idx="24976">12.474074004678389</cx:pt>
          <cx:pt idx="24977">11.096672591778393</cx:pt>
          <cx:pt idx="24978">13.715410794617474</cx:pt>
          <cx:pt idx="24979">14.615147919284878</cx:pt>
          <cx:pt idx="24980">12.918570644048865</cx:pt>
          <cx:pt idx="24981">11.060761854128177</cx:pt>
          <cx:pt idx="24982">12.107352140071381</cx:pt>
          <cx:pt idx="24983">12.132537565791088</cx:pt>
          <cx:pt idx="24984">14.122193008389125</cx:pt>
          <cx:pt idx="24985">11.357299977876687</cx:pt>
          <cx:pt idx="24986">13.537751892485968</cx:pt>
          <cx:pt idx="24987">11.829189106735868</cx:pt>
          <cx:pt idx="24988">13.972224046912245</cx:pt>
          <cx:pt idx="24989">16.872481820745588</cx:pt>
          <cx:pt idx="24990">9.2763127217659456</cx:pt>
          <cx:pt idx="24991">11.364924814761176</cx:pt>
          <cx:pt idx="24992">11.29869995885527</cx:pt>
          <cx:pt idx="24993">15.311396026537841</cx:pt>
          <cx:pt idx="24994">12.934288141785318</cx:pt>
          <cx:pt idx="24995">12.13243213279581</cx:pt>
          <cx:pt idx="24996">13.748675761029416</cx:pt>
          <cx:pt idx="24997">13.404603534316525</cx:pt>
          <cx:pt idx="24998">12.445077930027567</cx:pt>
          <cx:pt idx="24999">14.860082486939797</cx:pt>
          <cx:pt idx="25000">12.794264229377198</cx:pt>
          <cx:pt idx="25001">13.526726764867089</cx:pt>
          <cx:pt idx="25002">13.041387643571136</cx:pt>
          <cx:pt idx="25003">12.9995189494695</cx:pt>
          <cx:pt idx="25004">11.994317546936863</cx:pt>
          <cx:pt idx="25005">13.266288580173146</cx:pt>
          <cx:pt idx="25006">9.9843069475315698</cx:pt>
          <cx:pt idx="25007">12.849342523061875</cx:pt>
          <cx:pt idx="25008">10.369952962274548</cx:pt>
          <cx:pt idx="25009">13.236115196450392</cx:pt>
          <cx:pt idx="25010">11.222812892896771</cx:pt>
          <cx:pt idx="25011">12.715051650470656</cx:pt>
          <cx:pt idx="25012">10.693051274894051</cx:pt>
          <cx:pt idx="25013">13.682369417653637</cx:pt>
          <cx:pt idx="25014">10.557325860885223</cx:pt>
          <cx:pt idx="25015">11.955627372429394</cx:pt>
          <cx:pt idx="25016">12.317813431681776</cx:pt>
          <cx:pt idx="25017">12.307127589401031</cx:pt>
          <cx:pt idx="25018">12.639375462353632</cx:pt>
          <cx:pt idx="25019">12.280652289279974</cx:pt>
          <cx:pt idx="25020">12.953026713263327</cx:pt>
          <cx:pt idx="25021">8.9836683719397126</cx:pt>
          <cx:pt idx="25022">11.468512994014555</cx:pt>
          <cx:pt idx="25023">9.788171492761256</cx:pt>
          <cx:pt idx="25024">11.735487816315867</cx:pt>
          <cx:pt idx="25025">12.887988996230751</cx:pt>
          <cx:pt idx="25026">13.536010899630767</cx:pt>
          <cx:pt idx="25027">12.633081493138057</cx:pt>
          <cx:pt idx="25028">15.389658376311884</cx:pt>
          <cx:pt idx="25029">11.421367073314341</cx:pt>
          <cx:pt idx="25030">13.68392629653305</cx:pt>
          <cx:pt idx="25031">11.385604961902876</cx:pt>
          <cx:pt idx="25032">12.523441927682123</cx:pt>
          <cx:pt idx="25033">12.021344726002919</cx:pt>
          <cx:pt idx="25034">13.644700381089692</cx:pt>
          <cx:pt idx="25035">13.891866861790611</cx:pt>
          <cx:pt idx="25036">13.206066802832257</cx:pt>
          <cx:pt idx="25037">13.577975885836727</cx:pt>
          <cx:pt idx="25038">10.194874522522532</cx:pt>
          <cx:pt idx="25039">10.221528874968238</cx:pt>
          <cx:pt idx="25040">13.417728161799145</cx:pt>
          <cx:pt idx="25041">12.605553012016097</cx:pt>
          <cx:pt idx="25042">10.152620639673186</cx:pt>
          <cx:pt idx="25043">13.643117608050094</cx:pt>
          <cx:pt idx="25044">12.856495858243411</cx:pt>
          <cx:pt idx="25045">15.513214697807372</cx:pt>
          <cx:pt idx="25046">12.192980637661229</cx:pt>
          <cx:pt idx="25047">12.775521098592492</cx:pt>
          <cx:pt idx="25048">11.065558511347051</cx:pt>
          <cx:pt idx="25049">13.506221839116531</cx:pt>
          <cx:pt idx="25050">11.264160791413307</cx:pt>
          <cx:pt idx="25051">12.764968575538735</cx:pt>
          <cx:pt idx="25052">13.137457767022232</cx:pt>
          <cx:pt idx="25053">15.525573107083753</cx:pt>
          <cx:pt idx="25054">11.404734695254893</cx:pt>
          <cx:pt idx="25055">12.328699938615157</cx:pt>
          <cx:pt idx="25056">11.197171834128483</cx:pt>
          <cx:pt idx="25057">14.803618117491299</cx:pt>
          <cx:pt idx="25058">11.286915786976781</cx:pt>
          <cx:pt idx="25059">11.491369832342317</cx:pt>
          <cx:pt idx="25060">14.188601067448172</cx:pt>
          <cx:pt idx="25061">13.602257979348797</cx:pt>
          <cx:pt idx="25062">14.351294379970982</cx:pt>
          <cx:pt idx="25063">11.525243053405649</cx:pt>
          <cx:pt idx="25064">10.357305988078116</cx:pt>
          <cx:pt idx="25065">15.022109693273604</cx:pt>
          <cx:pt idx="25066">14.197785582555994</cx:pt>
          <cx:pt idx="25067">12.637909780204701</cx:pt>
          <cx:pt idx="25068">12.020111441629641</cx:pt>
          <cx:pt idx="25069">11.199329653913587</cx:pt>
          <cx:pt idx="25070">10.357147764279308</cx:pt>
          <cx:pt idx="25071">11.96029307205564</cx:pt>
          <cx:pt idx="25072">13.268948690418471</cx:pt>
          <cx:pt idx="25073">12.769172527107184</cx:pt>
          <cx:pt idx="25074">13.995779502947995</cx:pt>
          <cx:pt idx="25075">14.353054926979347</cx:pt>
          <cx:pt idx="25076">11.552628798754435</cx:pt>
          <cx:pt idx="25077">12.00536281238848</cx:pt>
          <cx:pt idx="25078">10.455558800317345</cx:pt>
          <cx:pt idx="25079">11.502064901122246</cx:pt>
          <cx:pt idx="25080">12.131673475429096</cx:pt>
          <cx:pt idx="25081">12.509009046386522</cx:pt>
          <cx:pt idx="25082">10.698511411505686</cx:pt>
          <cx:pt idx="25083">14.051073468654442</cx:pt>
          <cx:pt idx="25084">11.858160701103582</cx:pt>
          <cx:pt idx="25085">13.824786282059218</cx:pt>
          <cx:pt idx="25086">13.298511718802089</cx:pt>
          <cx:pt idx="25087">9.7156854400974808</cx:pt>
          <cx:pt idx="25088">11.8832855513244</cx:pt>
          <cx:pt idx="25089">14.725428094437429</cx:pt>
          <cx:pt idx="25090">11.856514077649916</cx:pt>
          <cx:pt idx="25091">7.7539984248036209</cx:pt>
          <cx:pt idx="25092">13.179750862847865</cx:pt>
          <cx:pt idx="25093">13.476323019983294</cx:pt>
          <cx:pt idx="25094">11.496734889789149</cx:pt>
          <cx:pt idx="25095">11.795743369708857</cx:pt>
          <cx:pt idx="25096">11.276148201506834</cx:pt>
          <cx:pt idx="25097">11.535487559929107</cx:pt>
          <cx:pt idx="25098">13.630322669534117</cx:pt>
          <cx:pt idx="25099">13.214921081297396</cx:pt>
          <cx:pt idx="25100">9.1872612050892659</cx:pt>
          <cx:pt idx="25101">13.283530427425013</cx:pt>
          <cx:pt idx="25102">12.879274806281606</cx:pt>
          <cx:pt idx="25103">13.379029787926783</cx:pt>
          <cx:pt idx="25104">15.989947883518296</cx:pt>
          <cx:pt idx="25105">12.535692193126016</cx:pt>
          <cx:pt idx="25106">9.2411481356770402</cx:pt>
          <cx:pt idx="25107">12.996885310951418</cx:pt>
          <cx:pt idx="25108">13.925830683628865</cx:pt>
          <cx:pt idx="25109">12.065759458111312</cx:pt>
          <cx:pt idx="25110">13.440173625740828</cx:pt>
          <cx:pt idx="25111">13.112468412956106</cx:pt>
          <cx:pt idx="25112">6.973698861732923</cx:pt>
          <cx:pt idx="25113">13.560047920978063</cx:pt>
          <cx:pt idx="25114">10.47065740311638</cx:pt>
          <cx:pt idx="25115">11.545063847062103</cx:pt>
          <cx:pt idx="25116">15.261042359671771</cx:pt>
          <cx:pt idx="25117">13.02542396286243</cx:pt>
          <cx:pt idx="25118">12.729596538424371</cx:pt>
          <cx:pt idx="25119">12.193276334841821</cx:pt>
          <cx:pt idx="25120">9.6793343185298628</cx:pt>
          <cx:pt idx="25121">11.888818183604714</cx:pt>
          <cx:pt idx="25122">12.364085077694494</cx:pt>
          <cx:pt idx="25123">11.47658735422794</cx:pt>
          <cx:pt idx="25124">11.649291594169593</cx:pt>
          <cx:pt idx="25125">10.316533889816624</cx:pt>
          <cx:pt idx="25126">11.515738359915074</cx:pt>
          <cx:pt idx="25127">17.235623994690602</cx:pt>
          <cx:pt idx="25128">15.200166779170727</cx:pt>
          <cx:pt idx="25129">11.033250563195137</cx:pt>
          <cx:pt idx="25130">14.351980097025619</cx:pt>
          <cx:pt idx="25131">11.024354304856125</cx:pt>
          <cx:pt idx="25132">10.78671859424502</cx:pt>
          <cx:pt idx="25133">9.6620992276632887</cx:pt>
          <cx:pt idx="25134">12.509721249525526</cx:pt>
          <cx:pt idx="25135">10.431471811330209</cx:pt>
          <cx:pt idx="25136">10.882371435067578</cx:pt>
          <cx:pt idx="25137">14.638517896135795</cx:pt>
          <cx:pt idx="25138">9.5390191054382107</cx:pt>
          <cx:pt idx="25139">10.178729499992116</cx:pt>
          <cx:pt idx="25140">17.56294865344735</cx:pt>
          <cx:pt idx="25141">13.027324006789389</cx:pt>
          <cx:pt idx="25142">13.601267517064622</cx:pt>
          <cx:pt idx="25143">14.145488198320509</cx:pt>
          <cx:pt idx="25144">13.393544742967922</cx:pt>
          <cx:pt idx="25145">11.579677628094529</cx:pt>
          <cx:pt idx="25146">11.056986575174019</cx:pt>
          <cx:pt idx="25147">9.1551236596289893</cx:pt>
          <cx:pt idx="25148">9.9395385135655303</cx:pt>
          <cx:pt idx="25149">15.060943464933064</cx:pt>
          <cx:pt idx="25150">12.184946062529757</cx:pt>
          <cx:pt idx="25151">11.463259277957306</cx:pt>
          <cx:pt idx="25152">12.69150844216554</cx:pt>
          <cx:pt idx="25153">12.013472237254156</cx:pt>
          <cx:pt idx="25154">10.934331642274568</cx:pt>
          <cx:pt idx="25155">11.588132680038536</cx:pt>
          <cx:pt idx="25156">12.410877221432456</cx:pt>
          <cx:pt idx="25157">10.773963263173897</cx:pt>
          <cx:pt idx="25158">10.484849944326534</cx:pt>
          <cx:pt idx="25159">12.405038920888606</cx:pt>
          <cx:pt idx="25160">13.029365005906355</cx:pt>
          <cx:pt idx="25161">12.0818979934499</cx:pt>
          <cx:pt idx="25162">12.910880726786157</cx:pt>
          <cx:pt idx="25163">14.446002288789419</cx:pt>
          <cx:pt idx="25164">15.127785344546455</cx:pt>
          <cx:pt idx="25165">12.677917604586693</cx:pt>
          <cx:pt idx="25166">14.747814904143283</cx:pt>
          <cx:pt idx="25167">10.47014168069412</cx:pt>
          <cx:pt idx="25168">11.386214372316971</cx:pt>
          <cx:pt idx="25169">11.074143517204448</cx:pt>
          <cx:pt idx="25170">10.897363250414697</cx:pt>
          <cx:pt idx="25171">12.426101267485668</cx:pt>
          <cx:pt idx="25172">15.148673747837732</cx:pt>
          <cx:pt idx="25173">11.668944113246429</cx:pt>
          <cx:pt idx="25174">9.5105011322976392</cx:pt>
          <cx:pt idx="25175">13.066334860970649</cx:pt>
          <cx:pt idx="25176">13.117487692799781</cx:pt>
          <cx:pt idx="25177">13.73085552171473</cx:pt>
          <cx:pt idx="25178">12.490967054319171</cx:pt>
          <cx:pt idx="25179">9.6314275445211077</cx:pt>
          <cx:pt idx="25180">10.623999424167597</cx:pt>
          <cx:pt idx="25181">11.889357237942416</cx:pt>
          <cx:pt idx="25182">13.227321885121023</cx:pt>
          <cx:pt idx="25183">11.771465435805897</cx:pt>
          <cx:pt idx="25184">11.311517022880489</cx:pt>
          <cx:pt idx="25185">13.145562136699375</cx:pt>
          <cx:pt idx="25186">11.724900346043288</cx:pt>
          <cx:pt idx="25187">13.530001052894638</cx:pt>
          <cx:pt idx="25188">13.522912683193974</cx:pt>
          <cx:pt idx="25189">12.101234594422504</cx:pt>
          <cx:pt idx="25190">11.66417880654004</cx:pt>
          <cx:pt idx="25191">9.7404157074318398</cx:pt>
          <cx:pt idx="25192">10.447305624760272</cx:pt>
          <cx:pt idx="25193">11.137454721867696</cx:pt>
          <cx:pt idx="25194">13.591280016599374</cx:pt>
          <cx:pt idx="25195">14.5079611776543</cx:pt>
          <cx:pt idx="25196">12.787925185050296</cx:pt>
          <cx:pt idx="25197">14.018469397892972</cx:pt>
          <cx:pt idx="25198">13.866958497215574</cx:pt>
          <cx:pt idx="25199">10.27945450354996</cx:pt>
          <cx:pt idx="25200">14.308192597394902</cx:pt>
          <cx:pt idx="25201">14.15749693695099</cx:pt>
          <cx:pt idx="25202">9.8418435205154662</cx:pt>
          <cx:pt idx="25203">12.099009969130675</cx:pt>
          <cx:pt idx="25204">13.353201725233545</cx:pt>
          <cx:pt idx="25205">10.249643348622934</cx:pt>
          <cx:pt idx="25206">10.776677845861697</cx:pt>
          <cx:pt idx="25207">10.479951209081941</cx:pt>
          <cx:pt idx="25208">11.769659722609465</cx:pt>
          <cx:pt idx="25209">12.213188443123505</cx:pt>
          <cx:pt idx="25210">12.909525740055875</cx:pt>
          <cx:pt idx="25211">10.369345210547229</cx:pt>
          <cx:pt idx="25212">10.237264586002276</cx:pt>
          <cx:pt idx="25213">10.974196030434266</cx:pt>
          <cx:pt idx="25214">13.641724265573153</cx:pt>
          <cx:pt idx="25215">14.088954119803379</cx:pt>
          <cx:pt idx="25216">15.300395690659265</cx:pt>
          <cx:pt idx="25217">10.779678778848275</cx:pt>
          <cx:pt idx="25218">14.823862292745916</cx:pt>
          <cx:pt idx="25219">10.003043787474512</cx:pt>
          <cx:pt idx="25220">11.389283208637025</cx:pt>
          <cx:pt idx="25221">9.7877784881663938</cx:pt>
          <cx:pt idx="25222">11.665653916741318</cx:pt>
          <cx:pt idx="25223">12.176734789052787</cx:pt>
          <cx:pt idx="25224">9.7774528271299008</cx:pt>
          <cx:pt idx="25225">10.668295403713239</cx:pt>
          <cx:pt idx="25226">10.967770022324762</cx:pt>
          <cx:pt idx="25227">15.748421777578578</cx:pt>
          <cx:pt idx="25228">11.458629919543538</cx:pt>
          <cx:pt idx="25229">13.035872753024259</cx:pt>
          <cx:pt idx="25230">14.016561055378471</cx:pt>
          <cx:pt idx="25231">11.147346993991469</cx:pt>
          <cx:pt idx="25232">14.441049670565469</cx:pt>
          <cx:pt idx="25233">13.689860712853136</cx:pt>
          <cx:pt idx="25234">13.620276773952069</cx:pt>
          <cx:pt idx="25235">9.5888779189129192</cx:pt>
          <cx:pt idx="25236">13.219869580405474</cx:pt>
          <cx:pt idx="25237">12.35724669763044</cx:pt>
          <cx:pt idx="25238">10.211861993087929</cx:pt>
          <cx:pt idx="25239">13.091547862121869</cx:pt>
          <cx:pt idx="25240">15.647240070495394</cx:pt>
          <cx:pt idx="25241">10.813699311004607</cx:pt>
          <cx:pt idx="25242">12.93102470220334</cx:pt>
          <cx:pt idx="25243">11.679221747135683</cx:pt>
          <cx:pt idx="25244">16.374185816257608</cx:pt>
          <cx:pt idx="25245">12.421123212947384</cx:pt>
          <cx:pt idx="25246">12.050505533046938</cx:pt>
          <cx:pt idx="25247">13.765932167837905</cx:pt>
          <cx:pt idx="25248">12.650135805489167</cx:pt>
          <cx:pt idx="25249">12.544796156107813</cx:pt>
          <cx:pt idx="25250">12.608348045827327</cx:pt>
          <cx:pt idx="25251">12.322844728592662</cx:pt>
          <cx:pt idx="25252">13.608612483067589</cx:pt>
          <cx:pt idx="25253">13.130012300141063</cx:pt>
          <cx:pt idx="25254">12.539178729444938</cx:pt>
          <cx:pt idx="25255">12.093252451314005</cx:pt>
          <cx:pt idx="25256">11.841268032101883</cx:pt>
          <cx:pt idx="25257">10.933309204190675</cx:pt>
          <cx:pt idx="25258">11.239354439563174</cx:pt>
          <cx:pt idx="25259">14.950805821022074</cx:pt>
          <cx:pt idx="25260">11.537676760893133</cx:pt>
          <cx:pt idx="25261">13.420252400252602</cx:pt>
          <cx:pt idx="25262">10.039254372345436</cx:pt>
          <cx:pt idx="25263">13.821203846503735</cx:pt>
          <cx:pt idx="25264">10.322084992096332</cx:pt>
          <cx:pt idx="25265">13.301935986265622</cx:pt>
          <cx:pt idx="25266">8.8737369041754945</cx:pt>
          <cx:pt idx="25267">11.251981141986702</cx:pt>
          <cx:pt idx="25268">15.284430746265242</cx:pt>
          <cx:pt idx="25269">12.750971700114473</cx:pt>
          <cx:pt idx="25270">15.227558579432202</cx:pt>
          <cx:pt idx="25271">13.847105968834256</cx:pt>
          <cx:pt idx="25272">11.674278975347329</cx:pt>
          <cx:pt idx="25273">14.201974627200403</cx:pt>
          <cx:pt idx="25274">12.698114884098835</cx:pt>
          <cx:pt idx="25275">13.363642639886658</cx:pt>
          <cx:pt idx="25276">10.835953561996879</cx:pt>
          <cx:pt idx="25277">10.781333985842405</cx:pt>
          <cx:pt idx="25278">13.5964640883349</cx:pt>
          <cx:pt idx="25279">14.655328809951918</cx:pt>
          <cx:pt idx="25280">11.854062867930125</cx:pt>
          <cx:pt idx="25281">15.644966068749683</cx:pt>
          <cx:pt idx="25282">8.9153192253547697</cx:pt>
          <cx:pt idx="25283">9.2961870348432996</cx:pt>
          <cx:pt idx="25284">11.169947922163956</cx:pt>
          <cx:pt idx="25285">12.516537253471197</cx:pt>
          <cx:pt idx="25286">13.987919188432288</cx:pt>
          <cx:pt idx="25287">11.05725333269444</cx:pt>
          <cx:pt idx="25288">12.202541163842072</cx:pt>
          <cx:pt idx="25289">9.5468163504181565</cx:pt>
          <cx:pt idx="25290">11.170500878787756</cx:pt>
          <cx:pt idx="25291">15.353378306592809</cx:pt>
          <cx:pt idx="25292">11.604088291787038</cx:pt>
          <cx:pt idx="25293">12.926311743671734</cx:pt>
          <cx:pt idx="25294">12.688282399500903</cx:pt>
          <cx:pt idx="25295">11.500271520592722</cx:pt>
          <cx:pt idx="25296">12.675433672785552</cx:pt>
          <cx:pt idx="25297">12.582296174953981</cx:pt>
          <cx:pt idx="25298">15.653880748719478</cx:pt>
          <cx:pt idx="25299">15.348485693319203</cx:pt>
          <cx:pt idx="25300">12.658843736779763</cx:pt>
          <cx:pt idx="25301">13.347879646567346</cx:pt>
          <cx:pt idx="25302">13.637600459743195</cx:pt>
          <cx:pt idx="25303">11.116513275543843</cx:pt>
          <cx:pt idx="25304">13.03376391441633</cx:pt>
          <cx:pt idx="25305">10.004582180144991</cx:pt>
          <cx:pt idx="25306">11.237603791866398</cx:pt>
          <cx:pt idx="25307">10.148457474941852</cx:pt>
          <cx:pt idx="25308">13.436860301330098</cx:pt>
          <cx:pt idx="25309">13.909351775751315</cx:pt>
          <cx:pt idx="25310">12.491534824760295</cx:pt>
          <cx:pt idx="25311">13.35514856257049</cx:pt>
          <cx:pt idx="25312">10.835229340758918</cx:pt>
          <cx:pt idx="25313">11.667875693684113</cx:pt>
          <cx:pt idx="25314">11.020216544728708</cx:pt>
          <cx:pt idx="25315">10.603183619910014</cx:pt>
          <cx:pt idx="25316">10.971923214662961</cx:pt>
          <cx:pt idx="25317">14.312400789103657</cx:pt>
          <cx:pt idx="25318">13.474340648125276</cx:pt>
          <cx:pt idx="25319">12.59585154673049</cx:pt>
          <cx:pt idx="25320">14.701205582417714</cx:pt>
          <cx:pt idx="25321">11.182232649893853</cx:pt>
          <cx:pt idx="25322">13.065494409267542</cx:pt>
          <cx:pt idx="25323">10.35660488760106</cx:pt>
          <cx:pt idx="25324">11.422221992779187</cx:pt>
          <cx:pt idx="25325">12.946174257136493</cx:pt>
          <cx:pt idx="25326">11.347193098737495</cx:pt>
          <cx:pt idx="25327">11.834534230051794</cx:pt>
          <cx:pt idx="25328">11.406446153631235</cx:pt>
          <cx:pt idx="25329">10.951606961376303</cx:pt>
          <cx:pt idx="25330">16.607652800543139</cx:pt>
          <cx:pt idx="25331">12.307210546827783</cx:pt>
          <cx:pt idx="25332">10.391360889608199</cx:pt>
          <cx:pt idx="25333">12.26067670510063</cx:pt>
          <cx:pt idx="25334">12.004431769647486</cx:pt>
          <cx:pt idx="25335">13.873523366011847</cx:pt>
          <cx:pt idx="25336">11.396074387434705</cx:pt>
          <cx:pt idx="25337">13.252227470940497</cx:pt>
          <cx:pt idx="25338">12.179336125390137</cx:pt>
          <cx:pt idx="25339">14.518503906228236</cx:pt>
          <cx:pt idx="25340">13.514869298164383</cx:pt>
          <cx:pt idx="25341">12.953976187890552</cx:pt>
          <cx:pt idx="25342">13.103048993423888</cx:pt>
          <cx:pt idx="25343">11.221826062506581</cx:pt>
          <cx:pt idx="25344">14.413879603204265</cx:pt>
          <cx:pt idx="25345">10.771111847349903</cx:pt>
          <cx:pt idx="25346">12.511785059321721</cx:pt>
          <cx:pt idx="25347">10.12633041775784</cx:pt>
          <cx:pt idx="25348">10.621216174571218</cx:pt>
          <cx:pt idx="25349">16.187380442412959</cx:pt>
          <cx:pt idx="25350">11.213125452615715</cx:pt>
          <cx:pt idx="25351">10.360341964244411</cx:pt>
          <cx:pt idx="25352">12.649764780807228</cx:pt>
          <cx:pt idx="25353">13.162922533240248</cx:pt>
          <cx:pt idx="25354">10.733953913439716</cx:pt>
          <cx:pt idx="25355">13.8142756797168</cx:pt>
          <cx:pt idx="25356">10.891079103827169</cx:pt>
          <cx:pt idx="25357">13.181757466745102</cx:pt>
          <cx:pt idx="25358">12.038907253411839</cx:pt>
          <cx:pt idx="25359">10.912921456034256</cx:pt>
          <cx:pt idx="25360">11.855053605371785</cx:pt>
          <cx:pt idx="25361">12.40022028477302</cx:pt>
          <cx:pt idx="25362">12.641615897479635</cx:pt>
          <cx:pt idx="25363">13.531547501841816</cx:pt>
          <cx:pt idx="25364">13.17378429029556</cx:pt>
          <cx:pt idx="25365">12.212540528186413</cx:pt>
          <cx:pt idx="25366">13.401737487812584</cx:pt>
          <cx:pt idx="25367">11.649381339593539</cx:pt>
          <cx:pt idx="25368">12.402976910759842</cx:pt>
          <cx:pt idx="25369">13.264568144885841</cx:pt>
          <cx:pt idx="25370">11.861736657332365</cx:pt>
          <cx:pt idx="25371">11.763966299411877</cx:pt>
          <cx:pt idx="25372">12.896759194951436</cx:pt>
          <cx:pt idx="25373">15.48833309937846</cx:pt>
          <cx:pt idx="25374">13.513312416886388</cx:pt>
          <cx:pt idx="25375">10.369114377883134</cx:pt>
          <cx:pt idx="25376">11.775190579908875</cx:pt>
          <cx:pt idx="25377">10.495079728917039</cx:pt>
          <cx:pt idx="25378">14.314620645337325</cx:pt>
          <cx:pt idx="25379">13.364146177327715</cx:pt>
          <cx:pt idx="25380">11.253017182189122</cx:pt>
          <cx:pt idx="25381">10.054528143499004</cx:pt>
          <cx:pt idx="25382">12.047191051225127</cx:pt>
          <cx:pt idx="25383">12.677138978565031</cx:pt>
          <cx:pt idx="25384">10.519150718331504</cx:pt>
          <cx:pt idx="25385">11.78660879378411</cx:pt>
          <cx:pt idx="25386">10.5878593305856</cx:pt>
          <cx:pt idx="25387">13.395900020126259</cx:pt>
          <cx:pt idx="25388">13.016221811248894</cx:pt>
          <cx:pt idx="25389">12.832631550754721</cx:pt>
          <cx:pt idx="25390">10.627479525918783</cx:pt>
          <cx:pt idx="25391">11.325794291399383</cx:pt>
          <cx:pt idx="25392">7.956292788858728</cx:pt>
          <cx:pt idx="25393">14.002213560803055</cx:pt>
          <cx:pt idx="25394">13.106195239277348</cx:pt>
          <cx:pt idx="25395">11.750716931184872</cx:pt>
          <cx:pt idx="25396">9.7130501407169643</cx:pt>
          <cx:pt idx="25397">17.653083876470365</cx:pt>
          <cx:pt idx="25398">10.735016769832251</cx:pt>
          <cx:pt idx="25399">14.700965646787623</cx:pt>
          <cx:pt idx="25400">11.299721345938552</cx:pt>
          <cx:pt idx="25401">10.733211127767714</cx:pt>
          <cx:pt idx="25402">11.448031390495013</cx:pt>
          <cx:pt idx="25403">11.79253937360836</cx:pt>
          <cx:pt idx="25404">13.125293466053654</cx:pt>
          <cx:pt idx="25405">12.815814666997632</cx:pt>
          <cx:pt idx="25406">10.778645073353571</cx:pt>
          <cx:pt idx="25407">11.362294093022406</cx:pt>
          <cx:pt idx="25408">10.656192745826139</cx:pt>
          <cx:pt idx="25409">12.777967532533676</cx:pt>
          <cx:pt idx="25410">11.870128858451363</cx:pt>
          <cx:pt idx="25411">13.109775582001213</cx:pt>
          <cx:pt idx="25412">12.872666190395185</cx:pt>
          <cx:pt idx="25413">13.243025738718931</cx:pt>
          <cx:pt idx="25414">12.395790556042009</cx:pt>
          <cx:pt idx="25415">13.09040420898789</cx:pt>
          <cx:pt idx="25416">11.06541758174167</cx:pt>
          <cx:pt idx="25417">13.804388283653708</cx:pt>
          <cx:pt idx="25418">13.572901240256906</cx:pt>
          <cx:pt idx="25419">12.803832565709371</cx:pt>
          <cx:pt idx="25420">13.114206636898436</cx:pt>
          <cx:pt idx="25421">10.159306025428569</cx:pt>
          <cx:pt idx="25422">9.7892411489893618</cx:pt>
          <cx:pt idx="25423">10.231940633522646</cx:pt>
          <cx:pt idx="25424">12.26306124088741</cx:pt>
          <cx:pt idx="25425">13.230352788678822</cx:pt>
          <cx:pt idx="25426">13.32518616822658</cx:pt>
          <cx:pt idx="25427">11.626070358601863</cx:pt>
          <cx:pt idx="25428">14.219875572285487</cx:pt>
          <cx:pt idx="25429">12.806750795937285</cx:pt>
          <cx:pt idx="25430">12.19337182338198</cx:pt>
          <cx:pt idx="25431">13.035679065160322</cx:pt>
          <cx:pt idx="25432">11.536159372438215</cx:pt>
          <cx:pt idx="25433">12.048685773694993</cx:pt>
          <cx:pt idx="25434">11.869599995283467</cx:pt>
          <cx:pt idx="25435">12.667622123610474</cx:pt>
          <cx:pt idx="25436">9.6326367382333427</cx:pt>
          <cx:pt idx="25437">13.217803624263004</cx:pt>
          <cx:pt idx="25438">11.289175364889037</cx:pt>
          <cx:pt idx="25439">11.460520988934963</cx:pt>
          <cx:pt idx="25440">12.396452672166257</cx:pt>
          <cx:pt idx="25441">12.412773814097788</cx:pt>
          <cx:pt idx="25442">10.079507683636095</cx:pt>
          <cx:pt idx="25443">12.45647991595769</cx:pt>
          <cx:pt idx="25444">11.710822845227383</cx:pt>
          <cx:pt idx="25445">12.317218345206058</cx:pt>
          <cx:pt idx="25446">13.012353998584343</cx:pt>
          <cx:pt idx="25447">12.97348183791123</cx:pt>
          <cx:pt idx="25448">12.663259273299248</cx:pt>
          <cx:pt idx="25449">14.856791232128634</cx:pt>
          <cx:pt idx="25450">11.883540246737919</cx:pt>
          <cx:pt idx="25451">10.632441991731055</cx:pt>
          <cx:pt idx="25452">11.834793398596993</cx:pt>
          <cx:pt idx="25453">12.647170922163824</cx:pt>
          <cx:pt idx="25454">10.557123598550788</cx:pt>
          <cx:pt idx="25455">13.840297465964703</cx:pt>
          <cx:pt idx="25456">10.208979478237811</cx:pt>
          <cx:pt idx="25457">11.962329980005128</cx:pt>
          <cx:pt idx="25458">15.084076687554173</cx:pt>
          <cx:pt idx="25459">12.952257197108535</cx:pt>
          <cx:pt idx="25460">9.9252535508348672</cx:pt>
          <cx:pt idx="25461">12.840607525507741</cx:pt>
          <cx:pt idx="25462">11.971438711945138</cx:pt>
          <cx:pt idx="25463">13.503890613494008</cx:pt>
          <cx:pt idx="25464">13.299267108648253</cx:pt>
          <cx:pt idx="25465">12.574102144449913</cx:pt>
          <cx:pt idx="25466">13.548656981631948</cx:pt>
          <cx:pt idx="25467">11.368755764898872</cx:pt>
          <cx:pt idx="25468">13.616906771341938</cx:pt>
          <cx:pt idx="25469">11.674034685829293</cx:pt>
          <cx:pt idx="25470">11.615500207548971</cx:pt>
          <cx:pt idx="25471">11.540207390600669</cx:pt>
          <cx:pt idx="25472">13.723654252466877</cx:pt>
          <cx:pt idx="25473">11.62235942459928</cx:pt>
          <cx:pt idx="25474">12.59606931291313</cx:pt>
          <cx:pt idx="25475">14.83980685932038</cx:pt>
          <cx:pt idx="25476">14.194905059761059</cx:pt>
          <cx:pt idx="25477">10.206582671216461</cx:pt>
          <cx:pt idx="25478">9.7744440308300007</cx:pt>
          <cx:pt idx="25479">14.594070811457422</cx:pt>
          <cx:pt idx="25480">10.930674752440849</cx:pt>
          <cx:pt idx="25481">14.365307535651711</cx:pt>
          <cx:pt idx="25482">12.543481426488574</cx:pt>
          <cx:pt idx="25483">12.718337866232149</cx:pt>
          <cx:pt idx="25484">12.520576271416676</cx:pt>
          <cx:pt idx="25485">8.3779389928410346</cx:pt>
          <cx:pt idx="25486">13.391921523002104</cx:pt>
          <cx:pt idx="25487">11.237096589849591</cx:pt>
          <cx:pt idx="25488">14.000408160338189</cx:pt>
          <cx:pt idx="25489">12.239752910816138</cx:pt>
          <cx:pt idx="25490">11.723000550764946</cx:pt>
          <cx:pt idx="25491">12.632599671371212</cx:pt>
          <cx:pt idx="25492">10.49775580307826</cx:pt>
          <cx:pt idx="25493">10.98344841320691</cx:pt>
          <cx:pt idx="25494">12.338153762722582</cx:pt>
          <cx:pt idx="25495">13.654780582182564</cx:pt>
          <cx:pt idx="25496">12.482722300757091</cx:pt>
          <cx:pt idx="25497">14.022581190260695</cx:pt>
          <cx:pt idx="25498">12.184752200809154</cx:pt>
          <cx:pt idx="25499">14.19990347347523</cx:pt>
          <cx:pt idx="25500">11.757656271536533</cx:pt>
          <cx:pt idx="25501">13.244482629398902</cx:pt>
          <cx:pt idx="25502">11.488377039663087</cx:pt>
          <cx:pt idx="25503">13.270210583893078</cx:pt>
          <cx:pt idx="25504">13.878057622406644</cx:pt>
          <cx:pt idx="25505">13.373081954344292</cx:pt>
          <cx:pt idx="25506">13.280735127530924</cx:pt>
          <cx:pt idx="25507">11.358266905274167</cx:pt>
          <cx:pt idx="25508">10.694818179924543</cx:pt>
          <cx:pt idx="25509">9.3757769793364325</cx:pt>
          <cx:pt idx="25510">14.083848428039666</cx:pt>
          <cx:pt idx="25511">13.403368703059607</cx:pt>
          <cx:pt idx="25512">9.7219998663319647</cx:pt>
          <cx:pt idx="25513">11.037215862480043</cx:pt>
          <cx:pt idx="25514">13.000439960181057</cx:pt>
          <cx:pt idx="25515">14.27390807789136</cx:pt>
          <cx:pt idx="25516">12.430931289426558</cx:pt>
          <cx:pt idx="25517">12.941657423126188</cx:pt>
          <cx:pt idx="25518">13.87453300614311</cx:pt>
          <cx:pt idx="25519">15.563977300584904</cx:pt>
          <cx:pt idx="25520">11.171998393152958</cx:pt>
          <cx:pt idx="25521">12.551778634252532</cx:pt>
          <cx:pt idx="25522">13.573447511682822</cx:pt>
          <cx:pt idx="25523">11.833915917309268</cx:pt>
          <cx:pt idx="25524">11.686867878869027</cx:pt>
          <cx:pt idx="25525">13.575267501087927</cx:pt>
          <cx:pt idx="25526">10.247038509963369</cx:pt>
          <cx:pt idx="25527">12.702676876801396</cx:pt>
          <cx:pt idx="25528">11.342368512025439</cx:pt>
          <cx:pt idx="25529">11.355953951911175</cx:pt>
          <cx:pt idx="25530">10.397504326673243</cx:pt>
          <cx:pt idx="25531">13.465060568974339</cx:pt>
          <cx:pt idx="25532">11.976027485610278</cx:pt>
          <cx:pt idx="25533">14.240505805794884</cx:pt>
          <cx:pt idx="25534">12.467453063883468</cx:pt>
          <cx:pt idx="25535">13.395455672233554</cx:pt>
          <cx:pt idx="25536">12.364518320640441</cx:pt>
          <cx:pt idx="25537">11.870032549530322</cx:pt>
          <cx:pt idx="25538">11.006583084659827</cx:pt>
          <cx:pt idx="25539">13.144517497345849</cx:pt>
          <cx:pt idx="25540">12.218707282155702</cx:pt>
          <cx:pt idx="25541">11.570124296484153</cx:pt>
          <cx:pt idx="25542">14.37209902019028</cx:pt>
          <cx:pt idx="25543">11.304836833775042</cx:pt>
          <cx:pt idx="25544">11.969166226078668</cx:pt>
          <cx:pt idx="25545">11.606957415645352</cx:pt>
          <cx:pt idx="25546">13.202638751491124</cx:pt>
          <cx:pt idx="25547">10.918934817371373</cx:pt>
          <cx:pt idx="25548">9.13918910545679</cx:pt>
          <cx:pt idx="25549">10.623767832560054</cx:pt>
          <cx:pt idx="25550">12.313893970126651</cx:pt>
          <cx:pt idx="25551">11.230424436832729</cx:pt>
          <cx:pt idx="25552">12.685557532898423</cx:pt>
          <cx:pt idx="25553">11.426212656983857</cx:pt>
          <cx:pt idx="25554">11.841288743983155</cx:pt>
          <cx:pt idx="25555">13.985816194304538</cx:pt>
          <cx:pt idx="25556">13.63051406080054</cx:pt>
          <cx:pt idx="25557">13.567480016740971</cx:pt>
          <cx:pt idx="25558">8.5813103281140162</cx:pt>
          <cx:pt idx="25559">12.643463428612856</cx:pt>
          <cx:pt idx="25560">13.917338231521875</cx:pt>
          <cx:pt idx="25561">11.888018394622836</cx:pt>
          <cx:pt idx="25562">12.736314032313587</cx:pt>
          <cx:pt idx="25563">11.932403300243582</cx:pt>
          <cx:pt idx="25564">13.945126999891377</cx:pt>
          <cx:pt idx="25565">14.034282626447544</cx:pt>
          <cx:pt idx="25566">11.822604065397694</cx:pt>
          <cx:pt idx="25567">13.442578377915941</cx:pt>
          <cx:pt idx="25568">14.114014533496722</cx:pt>
          <cx:pt idx="25569">11.973679824278156</cx:pt>
          <cx:pt idx="25570">14.916674424993017</cx:pt>
          <cx:pt idx="25571">12.153424616185912</cx:pt>
          <cx:pt idx="25572">13.126990400072513</cx:pt>
          <cx:pt idx="25573">11.871242908409691</cx:pt>
          <cx:pt idx="25574">14.370849147284723</cx:pt>
          <cx:pt idx="25575">10.974542023932594</cx:pt>
          <cx:pt idx="25576">12.974393184061935</cx:pt>
          <cx:pt idx="25577">14.47457391575359</cx:pt>
          <cx:pt idx="25578">11.226655811383987</cx:pt>
          <cx:pt idx="25579">13.293839270179085</cx:pt>
          <cx:pt idx="25580">13.54524841626249</cx:pt>
          <cx:pt idx="25581">12.562501834629</cx:pt>
          <cx:pt idx="25582">12.219245936736973</cx:pt>
          <cx:pt idx="25583">11.80232522909013</cx:pt>
          <cx:pt idx="25584">11.114380926682758</cx:pt>
          <cx:pt idx="25585">12.075202020650947</cx:pt>
          <cx:pt idx="25586">12.32019556589565</cx:pt>
          <cx:pt idx="25587">12.116194395193634</cx:pt>
          <cx:pt idx="25588">11.180628134417116</cx:pt>
          <cx:pt idx="25589">11.665623246228854</cx:pt>
          <cx:pt idx="25590">11.002194340372753</cx:pt>
          <cx:pt idx="25591">13.344838112689921</cx:pt>
          <cx:pt idx="25592">14.033795537537857</cx:pt>
          <cx:pt idx="25593">14.146028732110219</cx:pt>
          <cx:pt idx="25594">12.835859839058317</cx:pt>
          <cx:pt idx="25595">14.795702951234613</cx:pt>
          <cx:pt idx="25596">10.298881162380114</cx:pt>
          <cx:pt idx="25597">12.913373727263895</cx:pt>
          <cx:pt idx="25598">14.854945120044768</cx:pt>
          <cx:pt idx="25599">10.529331913068368</cx:pt>
          <cx:pt idx="25600">11.611056250383729</cx:pt>
          <cx:pt idx="25601">11.880614303752642</cx:pt>
          <cx:pt idx="25602">13.309009933494817</cx:pt>
          <cx:pt idx="25603">12.676288899737184</cx:pt>
          <cx:pt idx="25604">10.381599866862658</cx:pt>
          <cx:pt idx="25605">12.942010999347417</cx:pt>
          <cx:pt idx="25606">12.879987191991169</cx:pt>
          <cx:pt idx="25607">11.721898761418352</cx:pt>
          <cx:pt idx="25608">12.405482157630043</cx:pt>
          <cx:pt idx="25609">13.059061275855322</cx:pt>
          <cx:pt idx="25610">13.138700900027027</cx:pt>
          <cx:pt idx="25611">13.514615810753934</cx:pt>
          <cx:pt idx="25612">14.375567445837119</cx:pt>
          <cx:pt idx="25613">11.532481616041609</cx:pt>
          <cx:pt idx="25614">13.337671852772555</cx:pt>
          <cx:pt idx="25615">12.141367785234943</cx:pt>
          <cx:pt idx="25616">11.17711743399634</cx:pt>
          <cx:pt idx="25617">13.025546390279699</cx:pt>
          <cx:pt idx="25618">12.766202113638464</cx:pt>
          <cx:pt idx="25619">11.0397717329553</cx:pt>
          <cx:pt idx="25620">12.841093393040397</cx:pt>
          <cx:pt idx="25621">10.970026705809481</cx:pt>
          <cx:pt idx="25622">10.634705110813577</cx:pt>
          <cx:pt idx="25623">13.097653937679015</cx:pt>
          <cx:pt idx="25624">11.445647549082384</cx:pt>
          <cx:pt idx="25625">9.7930533942782976</cx:pt>
          <cx:pt idx="25626">15.317936388105547</cx:pt>
          <cx:pt idx="25627">12.807671102129975</cx:pt>
          <cx:pt idx="25628">12.920088482602536</cx:pt>
          <cx:pt idx="25629">11.742836210437822</cx:pt>
          <cx:pt idx="25630">9.5626476858922302</cx:pt>
          <cx:pt idx="25631">12.034493522496858</cx:pt>
          <cx:pt idx="25632">10.633115270735992</cx:pt>
          <cx:pt idx="25633">13.058902914488568</cx:pt>
          <cx:pt idx="25634">12.76883241759665</cx:pt>
          <cx:pt idx="25635">10.377967758006301</cx:pt>
          <cx:pt idx="25636">12.957759355459872</cx:pt>
          <cx:pt idx="25637">13.447784574863382</cx:pt>
          <cx:pt idx="25638">11.8815260155912</cx:pt>
          <cx:pt idx="25639">10.835123155621682</cx:pt>
          <cx:pt idx="25640">11.329056043545741</cx:pt>
          <cx:pt idx="25641">11.880537189978554</cx:pt>
          <cx:pt idx="25642">10.915339017624119</cx:pt>
          <cx:pt idx="25643">11.414882164441778</cx:pt>
          <cx:pt idx="25644">13.1803734721091</cx:pt>
          <cx:pt idx="25645">10.763806203592349</cx:pt>
          <cx:pt idx="25646">12.887599046925958</cx:pt>
          <cx:pt idx="25647">14.534504811098014</cx:pt>
          <cx:pt idx="25648">8.9822445633846968</cx:pt>
          <cx:pt idx="25649">12.608762409689753</cx:pt>
          <cx:pt idx="25650">11.555443026605063</cx:pt>
          <cx:pt idx="25651">11.40754693084277</cx:pt>
          <cx:pt idx="25652">15.324796342571172</cx:pt>
          <cx:pt idx="25653">10.679184214934612</cx:pt>
          <cx:pt idx="25654">10.851952454025835</cx:pt>
          <cx:pt idx="25655">7.5623687987567898</cx:pt>
          <cx:pt idx="25656">14.115769156195796</cx:pt>
          <cx:pt idx="25657">11.403938402955989</cx:pt>
          <cx:pt idx="25658">10.410357271282006</cx:pt>
          <cx:pt idx="25659">12.427586657665717</cx:pt>
          <cx:pt idx="25660">11.338622056850955</cx:pt>
          <cx:pt idx="25661">12.53762254177718</cx:pt>
          <cx:pt idx="25662">13.497987907091266</cx:pt>
          <cx:pt idx="25663">12.207187469618365</cx:pt>
          <cx:pt idx="25664">15.931606462162364</cx:pt>
          <cx:pt idx="25665">13.44086573382052</cx:pt>
          <cx:pt idx="25666">10.155830002558028</cx:pt>
          <cx:pt idx="25667">11.490872584669797</cx:pt>
          <cx:pt idx="25668">12.999085848602125</cx:pt>
          <cx:pt idx="25669">11.668630899241961</cx:pt>
          <cx:pt idx="25670">12.511640841329687</cx:pt>
          <cx:pt idx="25671">14.472791695200346</cx:pt>
          <cx:pt idx="25672">9.6579079578924674</cx:pt>
          <cx:pt idx="25673">12.059646104989143</cx:pt>
          <cx:pt idx="25674">12.742143420014816</cx:pt>
          <cx:pt idx="25675">12.663702197324149</cx:pt>
          <cx:pt idx="25676">11.421395365062963</cx:pt>
          <cx:pt idx="25677">13.755042460433486</cx:pt>
          <cx:pt idx="25678">11.23124386298562</cx:pt>
          <cx:pt idx="25679">13.274786182889951</cx:pt>
          <cx:pt idx="25680">14.498119380856894</cx:pt>
          <cx:pt idx="25681">13.882783326985598</cx:pt>
          <cx:pt idx="25682">13.794422371954278</cx:pt>
          <cx:pt idx="25683">12.755513143694234</cx:pt>
          <cx:pt idx="25684">11.237631800367481</cx:pt>
          <cx:pt idx="25685">11.582928896049786</cx:pt>
          <cx:pt idx="25686">11.449235302192818</cx:pt>
          <cx:pt idx="25687">10.376876560974349</cx:pt>
          <cx:pt idx="25688">12.083468076274354</cx:pt>
          <cx:pt idx="25689">11.437377858768064</cx:pt>
          <cx:pt idx="25690">11.867127467180074</cx:pt>
          <cx:pt idx="25691">14.588814391944799</cx:pt>
          <cx:pt idx="25692">12.066390783817724</cx:pt>
          <cx:pt idx="25693">11.815045304888358</cx:pt>
          <cx:pt idx="25694">13.208370980253454</cx:pt>
          <cx:pt idx="25695">12.451747023270377</cx:pt>
          <cx:pt idx="25696">12.07531976014354</cx:pt>
          <cx:pt idx="25697">10.888444343524334</cx:pt>
          <cx:pt idx="25698">11.401072593856002</cx:pt>
          <cx:pt idx="25699">13.43375724284077</cx:pt>
          <cx:pt idx="25700">15.009171124198465</cx:pt>
          <cx:pt idx="25701">10.886047552489046</cx:pt>
          <cx:pt idx="25702">10.348198849344973</cx:pt>
          <cx:pt idx="25703">14.739178712271727</cx:pt>
          <cx:pt idx="25704">12.281422694198634</cx:pt>
          <cx:pt idx="25705">11.225126376196124</cx:pt>
          <cx:pt idx="25706">12.159915885059656</cx:pt>
          <cx:pt idx="25707">11.555425277495788</cx:pt>
          <cx:pt idx="25708">14.886956104158282</cx:pt>
          <cx:pt idx="25709">10.319291494966091</cx:pt>
          <cx:pt idx="25710">12.873833849227424</cx:pt>
          <cx:pt idx="25711">12.118402605194966</cx:pt>
          <cx:pt idx="25712">13.737457682281832</cx:pt>
          <cx:pt idx="25713">12.93690459339135</cx:pt>
          <cx:pt idx="25714">12.782717052415364</cx:pt>
          <cx:pt idx="25715">10.43210843259881</cx:pt>
          <cx:pt idx="25716">10.526299545329014</cx:pt>
          <cx:pt idx="25717">9.181592238535611</cx:pt>
          <cx:pt idx="25718">13.097876895436658</cx:pt>
          <cx:pt idx="25719">12.496422963886928</cx:pt>
          <cx:pt idx="25720">11.185896633234906</cx:pt>
          <cx:pt idx="25721">11.077126710387375</cx:pt>
          <cx:pt idx="25722">14.01515943264951</cx:pt>
          <cx:pt idx="25723">9.7126452524543367</cx:pt>
          <cx:pt idx="25724">8.6041272379696334</cx:pt>
          <cx:pt idx="25725">11.052919466187157</cx:pt>
          <cx:pt idx="25726">12.805716122763448</cx:pt>
          <cx:pt idx="25727">9.0532484033682419</cx:pt>
          <cx:pt idx="25728">12.357858722901147</cx:pt>
          <cx:pt idx="25729">12.99288507616121</cx:pt>
          <cx:pt idx="25730">15.429503618092312</cx:pt>
          <cx:pt idx="25731">13.101845636899434</cx:pt>
          <cx:pt idx="25732">11.636494195687732</cx:pt>
          <cx:pt idx="25733">12.037921838771693</cx:pt>
          <cx:pt idx="25734">7.8995041918256854</cx:pt>
          <cx:pt idx="25735">13.232211422904676</cx:pt>
          <cx:pt idx="25736">10.847965743257852</cx:pt>
          <cx:pt idx="25737">12.719013643850595</cx:pt>
          <cx:pt idx="25738">10.269629832909144</cx:pt>
          <cx:pt idx="25739">10.618706641708712</cx:pt>
          <cx:pt idx="25740">11.732001329345534</cx:pt>
          <cx:pt idx="25741">10.360314027430668</cx:pt>
          <cx:pt idx="25742">11.741720990784122</cx:pt>
          <cx:pt idx="25743">10.411340696570655</cx:pt>
          <cx:pt idx="25744">11.335001151859425</cx:pt>
          <cx:pt idx="25745">14.071128152207809</cx:pt>
          <cx:pt idx="25746">11.001272724693751</cx:pt>
          <cx:pt idx="25747">11.101944369532541</cx:pt>
          <cx:pt idx="25748">10.781632309868717</cx:pt>
          <cx:pt idx="25749">11.956085827245731</cx:pt>
          <cx:pt idx="25750">13.406886894139593</cx:pt>
          <cx:pt idx="25751">14.456012063777976</cx:pt>
          <cx:pt idx="25752">15.209743407513189</cx:pt>
          <cx:pt idx="25753">13.940053600778905</cx:pt>
          <cx:pt idx="25754">10.069978112588291</cx:pt>
          <cx:pt idx="25755">13.757429805803328</cx:pt>
          <cx:pt idx="25756">12.381484214317721</cx:pt>
          <cx:pt idx="25757">11.973275812836864</cx:pt>
          <cx:pt idx="25758">9.7135190216221918</cx:pt>
          <cx:pt idx="25759">11.962752581725422</cx:pt>
          <cx:pt idx="25760">15.995656745291804</cx:pt>
          <cx:pt idx="25761">12.791122797675119</cx:pt>
          <cx:pt idx="25762">11.980699603328025</cx:pt>
          <cx:pt idx="25763">12.974279482507859</cx:pt>
          <cx:pt idx="25764">11.042426036787445</cx:pt>
          <cx:pt idx="25765">15.241695362233557</cx:pt>
          <cx:pt idx="25766">11.367650050923324</cx:pt>
          <cx:pt idx="25767">15.578762265080663</cx:pt>
          <cx:pt idx="25768">11.485620498337138</cx:pt>
          <cx:pt idx="25769">10.583748163166163</cx:pt>
          <cx:pt idx="25770">9.7716724258374938</cx:pt>
          <cx:pt idx="25771">9.7293894102172356</cx:pt>
          <cx:pt idx="25772">13.984697601975338</cx:pt>
          <cx:pt idx="25773">13.634307592563651</cx:pt>
          <cx:pt idx="25774">14.260402203131383</cx:pt>
          <cx:pt idx="25775">11.417436969342646</cx:pt>
          <cx:pt idx="25776">8.8170034009989049</cx:pt>
          <cx:pt idx="25777">13.118362806495526</cx:pt>
          <cx:pt idx="25778">12.929475005899418</cx:pt>
          <cx:pt idx="25779">12.800905884442235</cx:pt>
          <cx:pt idx="25780">13.636172072277978</cx:pt>
          <cx:pt idx="25781">11.005774772823315</cx:pt>
          <cx:pt idx="25782">13.485269910211466</cx:pt>
          <cx:pt idx="25783">12.711554198280012</cx:pt>
          <cx:pt idx="25784">14.599362242116774</cx:pt>
          <cx:pt idx="25785">13.588487916260375</cx:pt>
          <cx:pt idx="25786">16.605512388535267</cx:pt>
          <cx:pt idx="25787">9.470123161477396</cx:pt>
          <cx:pt idx="25788">10.598349976232472</cx:pt>
          <cx:pt idx="25789">11.629212831240373</cx:pt>
          <cx:pt idx="25790">10.61796498634142</cx:pt>
          <cx:pt idx="25791">10.576970433586613</cx:pt>
          <cx:pt idx="25792">13.132259730101996</cx:pt>
          <cx:pt idx="25793">11.587154700739172</cx:pt>
          <cx:pt idx="25794">10.372794470251339</cx:pt>
          <cx:pt idx="25795">13.692532326774533</cx:pt>
          <cx:pt idx="25796">13.213115397111652</cx:pt>
          <cx:pt idx="25797">12.820053353751108</cx:pt>
          <cx:pt idx="25798">14.097774913164228</cx:pt>
          <cx:pt idx="25799">10.083623587879709</cx:pt>
          <cx:pt idx="25800">13.374958666252967</cx:pt>
          <cx:pt idx="25801">11.134516544262548</cx:pt>
          <cx:pt idx="25802">12.155372369731817</cx:pt>
          <cx:pt idx="25803">12.756355541283133</cx:pt>
          <cx:pt idx="25804">10.445403264980101</cx:pt>
          <cx:pt idx="25805">9.7647215326533718</cx:pt>
          <cx:pt idx="25806">12.841390391811817</cx:pt>
          <cx:pt idx="25807">12.416225990248545</cx:pt>
          <cx:pt idx="25808">14.292728433490241</cx:pt>
          <cx:pt idx="25809">12.313628152227601</cx:pt>
          <cx:pt idx="25810">10.722279067129369</cx:pt>
          <cx:pt idx="25811">12.312989252489318</cx:pt>
          <cx:pt idx="25812">12.658877946350048</cx:pt>
          <cx:pt idx="25813">11.709999495612596</cx:pt>
          <cx:pt idx="25814">12.941159750286422</cx:pt>
          <cx:pt idx="25815">13.439097588269677</cx:pt>
          <cx:pt idx="25816">10.784905207672086</cx:pt>
          <cx:pt idx="25817">12.807313801278481</cx:pt>
          <cx:pt idx="25818">9.7759169833652262</cx:pt>
          <cx:pt idx="25819">9.3197872726025768</cx:pt>
          <cx:pt idx="25820">11.459315628200226</cx:pt>
          <cx:pt idx="25821">13.196267464246025</cx:pt>
          <cx:pt idx="25822">16.089005885967612</cx:pt>
          <cx:pt idx="25823">14.989609130300453</cx:pt>
          <cx:pt idx="25824">12.609360446634378</cx:pt>
          <cx:pt idx="25825">11.80185119741383</cx:pt>
          <cx:pt idx="25826">12.675509396087039</cx:pt>
          <cx:pt idx="25827">10.730507998241174</cx:pt>
          <cx:pt idx="25828">12.204321340653099</cx:pt>
          <cx:pt idx="25829">15.85315173080925</cx:pt>
          <cx:pt idx="25830">11.707293386869964</cx:pt>
          <cx:pt idx="25831">11.674113174694517</cx:pt>
          <cx:pt idx="25832">11.853976448978365</cx:pt>
          <cx:pt idx="25833">11.887130781833351</cx:pt>
          <cx:pt idx="25834">12.676602034474078</cx:pt>
          <cx:pt idx="25835">15.119782524297856</cx:pt>
          <cx:pt idx="25836">14.085609339987737</cx:pt>
          <cx:pt idx="25837">12.94159070491571</cx:pt>
          <cx:pt idx="25838">12.872373531159131</cx:pt>
          <cx:pt idx="25839">11.20202692919575</cx:pt>
          <cx:pt idx="25840">12.143751581767788</cx:pt>
          <cx:pt idx="25841">13.717506887029058</cx:pt>
          <cx:pt idx="25842">14.843556305170676</cx:pt>
          <cx:pt idx="25843">13.157962997333961</cx:pt>
          <cx:pt idx="25844">10.571558624265272</cx:pt>
          <cx:pt idx="25845">11.112500914055387</cx:pt>
          <cx:pt idx="25846">11.484224111463183</cx:pt>
          <cx:pt idx="25847">10.57743081323164</cx:pt>
          <cx:pt idx="25848">11.126108090194846</cx:pt>
          <cx:pt idx="25849">14.649412981335697</cx:pt>
          <cx:pt idx="25850">10.656783443424755</cx:pt>
          <cx:pt idx="25851">11.720292809976598</cx:pt>
          <cx:pt idx="25852">11.733581467426077</cx:pt>
          <cx:pt idx="25853">12.144618625827199</cx:pt>
          <cx:pt idx="25854">13.073192888199936</cx:pt>
          <cx:pt idx="25855">12.289468229931781</cx:pt>
          <cx:pt idx="25856">14.352184418002338</cx:pt>
          <cx:pt idx="25857">12.069054572466682</cx:pt>
          <cx:pt idx="25858">12.688265650951724</cx:pt>
          <cx:pt idx="25859">12.63432355064673</cx:pt>
          <cx:pt idx="25860">11.049713750810691</cx:pt>
          <cx:pt idx="25861">14.58709441797015</cx:pt>
          <cx:pt idx="25862">12.968580692811175</cx:pt>
          <cx:pt idx="25863">10.479728800661203</cx:pt>
          <cx:pt idx="25864">10.929995004669788</cx:pt>
          <cx:pt idx="25865">12.152091474332439</cx:pt>
          <cx:pt idx="25866">14.503315860131599</cx:pt>
          <cx:pt idx="25867">13.760485786131012</cx:pt>
          <cx:pt idx="25868">12.449385968170235</cx:pt>
          <cx:pt idx="25869">12.45422329235525</cx:pt>
          <cx:pt idx="25870">10.750832551866772</cx:pt>
          <cx:pt idx="25871">13.677549691089743</cx:pt>
          <cx:pt idx="25872">12.757190436416348</cx:pt>
          <cx:pt idx="25873">13.459622077571604</cx:pt>
          <cx:pt idx="25874">11.259026679218472</cx:pt>
          <cx:pt idx="25875">11.536223637402005</cx:pt>
          <cx:pt idx="25876">12.833159614566803</cx:pt>
          <cx:pt idx="25877">11.572866164060658</cx:pt>
          <cx:pt idx="25878">11.999915919880417</cx:pt>
          <cx:pt idx="25879">11.677572998293376</cx:pt>
          <cx:pt idx="25880">9.4040946675883745</cx:pt>
          <cx:pt idx="25881">11.206430565492438</cx:pt>
          <cx:pt idx="25882">10.854380440641842</cx:pt>
          <cx:pt idx="25883">12.245296021799247</cx:pt>
          <cx:pt idx="25884">11.108574560352228</cx:pt>
          <cx:pt idx="25885">12.296884596416934</cx:pt>
          <cx:pt idx="25886">11.963824410679132</cx:pt>
          <cx:pt idx="25887">12.16994983237268</cx:pt>
          <cx:pt idx="25888">12.622730950682138</cx:pt>
          <cx:pt idx="25889">15.522381378150149</cx:pt>
          <cx:pt idx="25890">12.550073586673937</cx:pt>
          <cx:pt idx="25891">12.38146317288604</cx:pt>
          <cx:pt idx="25892">14.537792199803528</cx:pt>
          <cx:pt idx="25893">13.331731289900112</cx:pt>
          <cx:pt idx="25894">11.47651689119383</cx:pt>
          <cx:pt idx="25895">14.794139735366175</cx:pt>
          <cx:pt idx="25896">12.836604203022956</cx:pt>
          <cx:pt idx="25897">10.531405650346443</cx:pt>
          <cx:pt idx="25898">13.129025328526076</cx:pt>
          <cx:pt idx="25899">7.5690661902634444</cx:pt>
          <cx:pt idx="25900">15.269958128324969</cx:pt>
          <cx:pt idx="25901">9.4685449320243329</cx:pt>
          <cx:pt idx="25902">11.426071372716528</cx:pt>
          <cx:pt idx="25903">12.293691463122519</cx:pt>
          <cx:pt idx="25904">12.685452832454688</cx:pt>
          <cx:pt idx="25905">12.393239709932493</cx:pt>
          <cx:pt idx="25906">13.04607763746092</cx:pt>
          <cx:pt idx="25907">11.304225755041793</cx:pt>
          <cx:pt idx="25908">13.930053672043286</cx:pt>
          <cx:pt idx="25909">11.880918550948616</cx:pt>
          <cx:pt idx="25910">13.076387524319324</cx:pt>
          <cx:pt idx="25911">11.140319441789609</cx:pt>
          <cx:pt idx="25912">11.010149562691476</cx:pt>
          <cx:pt idx="25913">12.255783718742796</cx:pt>
          <cx:pt idx="25914">10.081453578437205</cx:pt>
          <cx:pt idx="25915">12.589384342224999</cx:pt>
          <cx:pt idx="25916">10.223499386122615</cx:pt>
          <cx:pt idx="25917">13.827728630523623</cx:pt>
          <cx:pt idx="25918">12.004560924426947</cx:pt>
          <cx:pt idx="25919">13.677145924714187</cx:pt>
          <cx:pt idx="25920">13.329485498390079</cx:pt>
          <cx:pt idx="25921">12.536226606656339</cx:pt>
          <cx:pt idx="25922">12.049085644721977</cx:pt>
          <cx:pt idx="25923">12.871729644258636</cx:pt>
          <cx:pt idx="25924">12.628267485846305</cx:pt>
          <cx:pt idx="25925">13.580450820627291</cx:pt>
          <cx:pt idx="25926">15.874294235607691</cx:pt>
          <cx:pt idx="25927">13.487671869590152</cx:pt>
          <cx:pt idx="25928">13.388085719400689</cx:pt>
          <cx:pt idx="25929">13.347411266735653</cx:pt>
          <cx:pt idx="25930">15.606971925913045</cx:pt>
          <cx:pt idx="25931">13.629973880240399</cx:pt>
          <cx:pt idx="25932">12.321819564726155</cx:pt>
          <cx:pt idx="25933">14.977275006959575</cx:pt>
          <cx:pt idx="25934">13.533351024927246</cx:pt>
          <cx:pt idx="25935">15.508288439452185</cx:pt>
          <cx:pt idx="25936">12.706057509581868</cx:pt>
          <cx:pt idx="25937">11.564414531598155</cx:pt>
          <cx:pt idx="25938">9.400234594210195</cx:pt>
          <cx:pt idx="25939">12.0866563328225</cx:pt>
          <cx:pt idx="25940">13.352765908339991</cx:pt>
          <cx:pt idx="25941">13.660124442695157</cx:pt>
          <cx:pt idx="25942">11.761442001386765</cx:pt>
          <cx:pt idx="25943">12.232227444472459</cx:pt>
          <cx:pt idx="25944">10.093017830953324</cx:pt>
          <cx:pt idx="25945">13.865167740104692</cx:pt>
          <cx:pt idx="25946">9.8336795534153083</cx:pt>
          <cx:pt idx="25947">9.6136072245167821</cx:pt>
          <cx:pt idx="25948">15.762432267934267</cx:pt>
          <cx:pt idx="25949">12.383129564156015</cx:pt>
          <cx:pt idx="25950">12.000144782501298</cx:pt>
          <cx:pt idx="25951">11.152221175749279</cx:pt>
          <cx:pt idx="25952">12.329056274241356</cx:pt>
          <cx:pt idx="25953">12.886700706114956</cx:pt>
          <cx:pt idx="25954">13.054851167938379</cx:pt>
          <cx:pt idx="25955">9.2549384456899695</cx:pt>
          <cx:pt idx="25956">10.119652531611854</cx:pt>
          <cx:pt idx="25957">12.859403223461554</cx:pt>
          <cx:pt idx="25958">12.158303235316772</cx:pt>
          <cx:pt idx="25959">12.782960523517094</cx:pt>
          <cx:pt idx="25960">13.094639338431497</cx:pt>
          <cx:pt idx="25961">12.71779901107454</cx:pt>
          <cx:pt idx="25962">10.141438306818101</cx:pt>
          <cx:pt idx="25963">11.112752653840703</cx:pt>
          <cx:pt idx="25964">12.218964514299568</cx:pt>
          <cx:pt idx="25965">10.458778102038741</cx:pt>
          <cx:pt idx="25966">11.403954823447556</cx:pt>
          <cx:pt idx="25967">11.006147707239631</cx:pt>
          <cx:pt idx="25968">10.436847138115128</cx:pt>
          <cx:pt idx="25969">11.59108028169851</cx:pt>
          <cx:pt idx="25970">14.199277033312486</cx:pt>
          <cx:pt idx="25971">10.376776076709474</cx:pt>
          <cx:pt idx="25972">12.909868266113605</cx:pt>
          <cx:pt idx="25973">11.994646546542713</cx:pt>
          <cx:pt idx="25974">14.218317145000016</cx:pt>
          <cx:pt idx="25975">12.606645006861859</cx:pt>
          <cx:pt idx="25976">13.129142736639892</cx:pt>
          <cx:pt idx="25977">10.474980294765547</cx:pt>
          <cx:pt idx="25978">11.007148231431565</cx:pt>
          <cx:pt idx="25979">11.76408914151062</cx:pt>
          <cx:pt idx="25980">14.414831642355274</cx:pt>
          <cx:pt idx="25981">11.083103529112211</cx:pt>
          <cx:pt idx="25982">14.535357475267412</cx:pt>
          <cx:pt idx="25983">12.359901557244964</cx:pt>
          <cx:pt idx="25984">9.92135832641784</cx:pt>
          <cx:pt idx="25985">13.051503577758373</cx:pt>
          <cx:pt idx="25986">11.070880325358488</cx:pt>
          <cx:pt idx="25987">13.873749357808574</cx:pt>
          <cx:pt idx="25988">10.947535274372749</cx:pt>
          <cx:pt idx="25989">12.710895710409938</cx:pt>
          <cx:pt idx="25990">13.678218860688474</cx:pt>
          <cx:pt idx="25991">12.915793983616311</cx:pt>
          <cx:pt idx="25992">11.251461985902155</cx:pt>
          <cx:pt idx="25993">12.989386554382772</cx:pt>
          <cx:pt idx="25994">12.665812264883458</cx:pt>
          <cx:pt idx="25995">14.80284314931143</cx:pt>
          <cx:pt idx="25996">11.164749855519748</cx:pt>
          <cx:pt idx="25997">11.378687335400627</cx:pt>
          <cx:pt idx="25998">12.537492862988181</cx:pt>
          <cx:pt idx="25999">12.84889273994218</cx:pt>
          <cx:pt idx="26000">12.671887961451496</cx:pt>
          <cx:pt idx="26001">12.578265731356195</cx:pt>
          <cx:pt idx="26002">11.500211750985555</cx:pt>
          <cx:pt idx="26003">11.486636429297034</cx:pt>
          <cx:pt idx="26004">13.586036936985771</cx:pt>
          <cx:pt idx="26005">13.591021381605755</cx:pt>
          <cx:pt idx="26006">12.288942847524986</cx:pt>
          <cx:pt idx="26007">13.535137120544412</cx:pt>
          <cx:pt idx="26008">13.445064835633026</cx:pt>
          <cx:pt idx="26009">13.736764386859484</cx:pt>
          <cx:pt idx="26010">11.241419824455299</cx:pt>
          <cx:pt idx="26011">11.604678797488457</cx:pt>
          <cx:pt idx="26012">11.2249179412432</cx:pt>
          <cx:pt idx="26013">12.287187450139333</cx:pt>
          <cx:pt idx="26014">10.426147009445321</cx:pt>
          <cx:pt idx="26015">12.699665082509869</cx:pt>
          <cx:pt idx="26016">11.250012766350853</cx:pt>
          <cx:pt idx="26017">14.568813440505513</cx:pt>
          <cx:pt idx="26018">15.971562315989358</cx:pt>
          <cx:pt idx="26019">13.034923135370066</cx:pt>
          <cx:pt idx="26020">12.195898872503351</cx:pt>
          <cx:pt idx="26021">11.790695218963981</cx:pt>
          <cx:pt idx="26022">13.737595223832011</cx:pt>
          <cx:pt idx="26023">12.215144429650922</cx:pt>
          <cx:pt idx="26024">15.438162442864847</cx:pt>
          <cx:pt idx="26025">14.604571039031446</cx:pt>
          <cx:pt idx="26026">15.440786518727551</cx:pt>
          <cx:pt idx="26027">11.630280547941689</cx:pt>
          <cx:pt idx="26028">12.643357968536518</cx:pt>
          <cx:pt idx="26029">15.106422339505894</cx:pt>
          <cx:pt idx="26030">11.324366352835311</cx:pt>
          <cx:pt idx="26031">12.887761182176405</cx:pt>
          <cx:pt idx="26032">10.822796699932093</cx:pt>
          <cx:pt idx="26033">10.541055364301942</cx:pt>
          <cx:pt idx="26034">11.950506784393221</cx:pt>
          <cx:pt idx="26035">13.098824796781489</cx:pt>
          <cx:pt idx="26036">14.963625637590123</cx:pt>
          <cx:pt idx="26037">12.520497247075768</cx:pt>
          <cx:pt idx="26038">12.800024209849811</cx:pt>
          <cx:pt idx="26039">13.960803463248149</cx:pt>
          <cx:pt idx="26040">13.76322461722526</cx:pt>
          <cx:pt idx="26041">11.393349859667097</cx:pt>
          <cx:pt idx="26042">9.7397388354789101</cx:pt>
          <cx:pt idx="26043">13.378421517172916</cx:pt>
          <cx:pt idx="26044">11.826235177447444</cx:pt>
          <cx:pt idx="26045">12.828021215931386</cx:pt>
          <cx:pt idx="26046">11.247741233568178</cx:pt>
          <cx:pt idx="26047">11.625465460684946</cx:pt>
          <cx:pt idx="26048">10.985806787642037</cx:pt>
          <cx:pt idx="26049">11.092404841435711</cx:pt>
          <cx:pt idx="26050">10.982413242436269</cx:pt>
          <cx:pt idx="26051">14.789907593260338</cx:pt>
          <cx:pt idx="26052">10.905154849255467</cx:pt>
          <cx:pt idx="26053">10.688870551941365</cx:pt>
          <cx:pt idx="26054">12.87083650405431</cx:pt>
          <cx:pt idx="26055">13.345155863949557</cx:pt>
          <cx:pt idx="26056">13.840855934232676</cx:pt>
          <cx:pt idx="26057">11.722346055654441</cx:pt>
          <cx:pt idx="26058">13.051932041511872</cx:pt>
          <cx:pt idx="26059">11.161481692861729</cx:pt>
          <cx:pt idx="26060">13.828557383661252</cx:pt>
          <cx:pt idx="26061">11.847171922006314</cx:pt>
          <cx:pt idx="26062">10.344387222179956</cx:pt>
          <cx:pt idx="26063">13.651039406460288</cx:pt>
          <cx:pt idx="26064">12.303644518826401</cx:pt>
          <cx:pt idx="26065">12.599537620886556</cx:pt>
          <cx:pt idx="26066">9.7736968746138757</cx:pt>
          <cx:pt idx="26067">11.571263863528477</cx:pt>
          <cx:pt idx="26068">11.484918724194525</cx:pt>
          <cx:pt idx="26069">14.106970500595864</cx:pt>
          <cx:pt idx="26070">11.203919293977044</cx:pt>
          <cx:pt idx="26071">13.275675704823804</cx:pt>
          <cx:pt idx="26072">12.447406517911459</cx:pt>
          <cx:pt idx="26073">13.127268598020388</cx:pt>
          <cx:pt idx="26074">11.861677361809511</cx:pt>
          <cx:pt idx="26075">13.090780284714969</cx:pt>
          <cx:pt idx="26076">13.570068500530725</cx:pt>
          <cx:pt idx="26077">12.455761010896078</cx:pt>
          <cx:pt idx="26078">10.019325971998381</cx:pt>
          <cx:pt idx="26079">15.099224035496073</cx:pt>
          <cx:pt idx="26080">14.142864791156294</cx:pt>
          <cx:pt idx="26081">13.486854024973008</cx:pt>
          <cx:pt idx="26082">12.973255312655995</cx:pt>
          <cx:pt idx="26083">9.0627660281012918</cx:pt>
          <cx:pt idx="26084">10.843398119409631</cx:pt>
          <cx:pt idx="26085">10.736942981333726</cx:pt>
          <cx:pt idx="26086">13.257540062230467</cx:pt>
          <cx:pt idx="26087">14.6376995300982</cx:pt>
          <cx:pt idx="26088">15.45339044667109</cx:pt>
          <cx:pt idx="26089">11.444445389435584</cx:pt>
          <cx:pt idx="26090">12.595270062846293</cx:pt>
          <cx:pt idx="26091">11.03351942775201</cx:pt>
          <cx:pt idx="26092">12.785663452915429</cx:pt>
          <cx:pt idx="26093">13.76304569725799</cx:pt>
          <cx:pt idx="26094">11.176721200652885</cx:pt>
          <cx:pt idx="26095">12.317600130789243</cx:pt>
          <cx:pt idx="26096">11.21996670019626</cx:pt>
          <cx:pt idx="26097">12.713333341529827</cx:pt>
          <cx:pt idx="26098">12.994028808066842</cx:pt>
          <cx:pt idx="26099">11.824177438707311</cx:pt>
          <cx:pt idx="26100">10.246009123809987</cx:pt>
          <cx:pt idx="26101">12.907586367726054</cx:pt>
          <cx:pt idx="26102">10.925515079681867</cx:pt>
          <cx:pt idx="26103">14.136530793572575</cx:pt>
          <cx:pt idx="26104">11.970621474117767</cx:pt>
          <cx:pt idx="26105">11.097309088208155</cx:pt>
          <cx:pt idx="26106">15.335877881083544</cx:pt>
          <cx:pt idx="26107">7.0881996230666688</cx:pt>
          <cx:pt idx="26108">13.57225499492168</cx:pt>
          <cx:pt idx="26109">12.3194193003901</cx:pt>
          <cx:pt idx="26110">13.998312962792802</cx:pt>
          <cx:pt idx="26111">14.548226038886883</cx:pt>
          <cx:pt idx="26112">13.502647401569126</cx:pt>
          <cx:pt idx="26113">12.294419355438992</cx:pt>
          <cx:pt idx="26114">14.406069829960849</cx:pt>
          <cx:pt idx="26115">11.21127977509634</cx:pt>
          <cx:pt idx="26116">11.646309509000888</cx:pt>
          <cx:pt idx="26117">12.472065565125515</cx:pt>
          <cx:pt idx="26118">10.448833316530155</cx:pt>
          <cx:pt idx="26119">10.015933756844998</cx:pt>
          <cx:pt idx="26120">13.330706460501602</cx:pt>
          <cx:pt idx="26121">11.097716500055029</cx:pt>
          <cx:pt idx="26122">12.348953790419126</cx:pt>
          <cx:pt idx="26123">13.135041892194556</cx:pt>
          <cx:pt idx="26124">12.359005211042309</cx:pt>
          <cx:pt idx="26125">12.35628622703231</cx:pt>
          <cx:pt idx="26126">12.731164000216264</cx:pt>
          <cx:pt idx="26127">14.572088852115817</cx:pt>
          <cx:pt idx="26128">11.340806848223233</cx:pt>
          <cx:pt idx="26129">11.887793139562612</cx:pt>
          <cx:pt idx="26130">12.045515414887467</cx:pt>
          <cx:pt idx="26131">15.325422545445443</cx:pt>
          <cx:pt idx="26132">12.66840751462439</cx:pt>
          <cx:pt idx="26133">13.067432413328687</cx:pt>
          <cx:pt idx="26134">14.664907641768746</cx:pt>
          <cx:pt idx="26135">11.518553951472665</cx:pt>
          <cx:pt idx="26136">9.5709068375867172</cx:pt>
          <cx:pt idx="26137">11.575522440215563</cx:pt>
          <cx:pt idx="26138">11.557700713256308</cx:pt>
          <cx:pt idx="26139">14.930290530067092</cx:pt>
          <cx:pt idx="26140">11.077168346024449</cx:pt>
          <cx:pt idx="26141">10.06660661568205</cx:pt>
          <cx:pt idx="26142">12.360040194763689</cx:pt>
          <cx:pt idx="26143">14.968294359865453</cx:pt>
          <cx:pt idx="26144">17.130005791848717</cx:pt>
          <cx:pt idx="26145">11.505946545364527</cx:pt>
          <cx:pt idx="26146">9.8990979194665751</cx:pt>
          <cx:pt idx="26147">11.802432174923092</cx:pt>
          <cx:pt idx="26148">15.088304959457664</cx:pt>
          <cx:pt idx="26149">11.458061760780339</cx:pt>
          <cx:pt idx="26150">12.493166671018828</cx:pt>
          <cx:pt idx="26151">10.613020417321664</cx:pt>
          <cx:pt idx="26152">12.910157654925984</cx:pt>
          <cx:pt idx="26153">14.405986092757942</cx:pt>
          <cx:pt idx="26154">12.940080376620644</cx:pt>
          <cx:pt idx="26155">9.8807078473725465</cx:pt>
          <cx:pt idx="26156">11.242480005136384</cx:pt>
          <cx:pt idx="26157">12.252544299149198</cx:pt>
          <cx:pt idx="26158">12.112306866819399</cx:pt>
          <cx:pt idx="26159">11.825791985480581</cx:pt>
          <cx:pt idx="26160">13.57534623836896</cx:pt>
          <cx:pt idx="26161">15.371999410893995</cx:pt>
          <cx:pt idx="26162">11.55962465677027</cx:pt>
          <cx:pt idx="26163">13.984970558948861</cx:pt>
          <cx:pt idx="26164">15.628411429847047</cx:pt>
          <cx:pt idx="26165">12.948708065475406</cx:pt>
          <cx:pt idx="26166">12.281390339314784</cx:pt>
          <cx:pt idx="26167">12.473276735560681</cx:pt>
          <cx:pt idx="26168">11.545448175876865</cx:pt>
          <cx:pt idx="26169">11.34619084622925</cx:pt>
          <cx:pt idx="26170">12.299331110968616</cx:pt>
          <cx:pt idx="26171">11.714199795904435</cx:pt>
          <cx:pt idx="26172">12.607896603844601</cx:pt>
          <cx:pt idx="26173">11.648942797829282</cx:pt>
          <cx:pt idx="26174">13.890747582311693</cx:pt>
          <cx:pt idx="26175">12.873038837779484</cx:pt>
          <cx:pt idx="26176">12.304176490568848</cx:pt>
          <cx:pt idx="26177">12.914120177384008</cx:pt>
          <cx:pt idx="26178">12.536081348333864</cx:pt>
          <cx:pt idx="26179">12.394001569756316</cx:pt>
          <cx:pt idx="26180">10.123188775830403</cx:pt>
          <cx:pt idx="26181">13.165699877686583</cx:pt>
          <cx:pt idx="26182">13.850382590383106</cx:pt>
          <cx:pt idx="26183">12.237325719297562</cx:pt>
          <cx:pt idx="26184">12.098636685076709</cx:pt>
          <cx:pt idx="26185">12.180176653874756</cx:pt>
          <cx:pt idx="26186">12.425341692864652</cx:pt>
          <cx:pt idx="26187">11.704725306685408</cx:pt>
          <cx:pt idx="26188">13.257642120196849</cx:pt>
          <cx:pt idx="26189">13.50665547548034</cx:pt>
          <cx:pt idx="26190">9.0319577534746305</cx:pt>
          <cx:pt idx="26191">8.7823722883983706</cx:pt>
          <cx:pt idx="26192">11.765940733204053</cx:pt>
          <cx:pt idx="26193">12.220047891512063</cx:pt>
          <cx:pt idx="26194">12.517539315263166</cx:pt>
          <cx:pt idx="26195">13.628745105909003</cx:pt>
          <cx:pt idx="26196">11.86946851969204</cx:pt>
          <cx:pt idx="26197">15.829536941587852</cx:pt>
          <cx:pt idx="26198">14.712947149437992</cx:pt>
          <cx:pt idx="26199">13.67909069751965</cx:pt>
          <cx:pt idx="26200">12.607571030860038</cx:pt>
          <cx:pt idx="26201">11.953566373916566</cx:pt>
          <cx:pt idx="26202">12.683438860028442</cx:pt>
          <cx:pt idx="26203">10.667730894511108</cx:pt>
          <cx:pt idx="26204">11.166620783996619</cx:pt>
          <cx:pt idx="26205">13.759544045738453</cx:pt>
          <cx:pt idx="26206">12.952577092754737</cx:pt>
          <cx:pt idx="26207">12.586164393555473</cx:pt>
          <cx:pt idx="26208">13.584245396753548</cx:pt>
          <cx:pt idx="26209">13.941105034315521</cx:pt>
          <cx:pt idx="26210">13.108460417270823</cx:pt>
          <cx:pt idx="26211">12.66764060796873</cx:pt>
          <cx:pt idx="26212">12.566380868547105</cx:pt>
          <cx:pt idx="26213">10.797353069381773</cx:pt>
          <cx:pt idx="26214">13.479927889992416</cx:pt>
          <cx:pt idx="26215">12.97301895115919</cx:pt>
          <cx:pt idx="26216">12.835267456431778</cx:pt>
          <cx:pt idx="26217">12.435570791325789</cx:pt>
          <cx:pt idx="26218">11.586854956227947</cx:pt>
          <cx:pt idx="26219">13.27482636416482</cx:pt>
          <cx:pt idx="26220">9.3480834702083015</cx:pt>
          <cx:pt idx="26221">11.03309838243905</cx:pt>
          <cx:pt idx="26222">14.815488459391066</cx:pt>
          <cx:pt idx="26223">13.572560296205678</cx:pt>
          <cx:pt idx="26224">13.460345501374023</cx:pt>
          <cx:pt idx="26225">15.156369708270114</cx:pt>
          <cx:pt idx="26226">13.703846807179623</cx:pt>
          <cx:pt idx="26227">14.299085131388681</cx:pt>
          <cx:pt idx="26228">11.000100327883528</cx:pt>
          <cx:pt idx="26229">10.83448200002484</cx:pt>
          <cx:pt idx="26230">14.005526553506414</cx:pt>
          <cx:pt idx="26231">11.424394804267703</cx:pt>
          <cx:pt idx="26232">13.953601061554478</cx:pt>
          <cx:pt idx="26233">13.543489473211757</cx:pt>
          <cx:pt idx="26234">11.105135938932788</cx:pt>
          <cx:pt idx="26235">10.534661134821524</cx:pt>
          <cx:pt idx="26236">10.911261710963259</cx:pt>
          <cx:pt idx="26237">11.783691257160047</cx:pt>
          <cx:pt idx="26238">12.901102145648659</cx:pt>
          <cx:pt idx="26239">13.704556209522719</cx:pt>
          <cx:pt idx="26240">11.877662890826278</cx:pt>
          <cx:pt idx="26241">12.530352062867449</cx:pt>
          <cx:pt idx="26242">9.3202191988645797</cx:pt>
          <cx:pt idx="26243">9.8018384115745825</cx:pt>
          <cx:pt idx="26244">11.96798006980034</cx:pt>
          <cx:pt idx="26245">10.648778472206688</cx:pt>
          <cx:pt idx="26246">14.031472217274775</cx:pt>
          <cx:pt idx="26247">15.423706407366286</cx:pt>
          <cx:pt idx="26248">12.188461225035025</cx:pt>
          <cx:pt idx="26249">11.740616637636103</cx:pt>
          <cx:pt idx="26250">12.283360712501597</cx:pt>
          <cx:pt idx="26251">10.722721487001579</cx:pt>
          <cx:pt idx="26252">12.654839965563534</cx:pt>
          <cx:pt idx="26253">14.593258268565146</cx:pt>
          <cx:pt idx="26254">9.9069793047508909</cx:pt>
          <cx:pt idx="26255">11.12108063933702</cx:pt>
          <cx:pt idx="26256">14.634496663557698</cx:pt>
          <cx:pt idx="26257">11.773585491257675</cx:pt>
          <cx:pt idx="26258">12.154448410357332</cx:pt>
          <cx:pt idx="26259">13.019473548101391</cx:pt>
          <cx:pt idx="26260">14.09363401138525</cx:pt>
          <cx:pt idx="26261">10.982083162762526</cx:pt>
          <cx:pt idx="26262">15.301623210050559</cx:pt>
          <cx:pt idx="26263">14.67201676036195</cx:pt>
          <cx:pt idx="26264">12.332023021555351</cx:pt>
          <cx:pt idx="26265">12.1166852153492</cx:pt>
          <cx:pt idx="26266">12.877937532402443</cx:pt>
          <cx:pt idx="26267">15.323991239102991</cx:pt>
          <cx:pt idx="26268">12.053023587942663</cx:pt>
          <cx:pt idx="26269">13.371364450789878</cx:pt>
          <cx:pt idx="26270">11.359642264639582</cx:pt>
          <cx:pt idx="26271">15.024208184976557</cx:pt>
          <cx:pt idx="26272">12.230074957681262</cx:pt>
          <cx:pt idx="26273">14.659822360692738</cx:pt>
          <cx:pt idx="26274">15.095711932798292</cx:pt>
          <cx:pt idx="26275">14.083663090243464</cx:pt>
          <cx:pt idx="26276">12.492967267609458</cx:pt>
          <cx:pt idx="26277">12.546965618561769</cx:pt>
          <cx:pt idx="26278">8.8384403574525283</cx:pt>
          <cx:pt idx="26279">11.654990938114999</cx:pt>
          <cx:pt idx="26280">12.84088790997682</cx:pt>
          <cx:pt idx="26281">10.610962507158991</cx:pt>
          <cx:pt idx="26282">12.082802841879138</cx:pt>
          <cx:pt idx="26283">14.801295952455327</cx:pt>
          <cx:pt idx="26284">13.023920205913827</cx:pt>
          <cx:pt idx="26285">14.572285558200427</cx:pt>
          <cx:pt idx="26286">12.30129691935559</cx:pt>
          <cx:pt idx="26287">13.688236379371276</cx:pt>
          <cx:pt idx="26288">14.372095846835348</cx:pt>
          <cx:pt idx="26289">11.09025759756689</cx:pt>
          <cx:pt idx="26290">12.097796905583788</cx:pt>
          <cx:pt idx="26291">13.285814244063021</cx:pt>
          <cx:pt idx="26292">12.932083494963056</cx:pt>
          <cx:pt idx="26293">12.805363488338013</cx:pt>
          <cx:pt idx="26294">12.193126115167759</cx:pt>
          <cx:pt idx="26295">11.576119766555102</cx:pt>
          <cx:pt idx="26296">10.470793095965888</cx:pt>
          <cx:pt idx="26297">12.242815505440229</cx:pt>
          <cx:pt idx="26298">13.085321724840403</cx:pt>
          <cx:pt idx="26299">11.934935828288955</cx:pt>
          <cx:pt idx="26300">11.88532034413549</cx:pt>
          <cx:pt idx="26301">10.453046456604376</cx:pt>
          <cx:pt idx="26302">10.385858127383694</cx:pt>
          <cx:pt idx="26303">12.575161031858508</cx:pt>
          <cx:pt idx="26304">11.986714882885494</cx:pt>
          <cx:pt idx="26305">12.856871848009749</cx:pt>
          <cx:pt idx="26306">11.282954213175987</cx:pt>
          <cx:pt idx="26307">12.85504367095387</cx:pt>
          <cx:pt idx="26308">13.199967464500691</cx:pt>
          <cx:pt idx="26309">8.987656139829177</cx:pt>
          <cx:pt idx="26310">12.423330168656268</cx:pt>
          <cx:pt idx="26311">9.7102954832106345</cx:pt>
          <cx:pt idx="26312">14.12960806631027</cx:pt>
          <cx:pt idx="26313">13.438193646986425</cx:pt>
          <cx:pt idx="26314">11.738461510030216</cx:pt>
          <cx:pt idx="26315">12.601841730379379</cx:pt>
          <cx:pt idx="26316">10.055185798744215</cx:pt>
          <cx:pt idx="26317">12.941233543897754</cx:pt>
          <cx:pt idx="26318">12.000582134465674</cx:pt>
          <cx:pt idx="26319">13.15638465824771</cx:pt>
          <cx:pt idx="26320">12.907481802124595</cx:pt>
          <cx:pt idx="26321">13.459827971102413</cx:pt>
          <cx:pt idx="26322">12.877166827090852</cx:pt>
          <cx:pt idx="26323">10.189635363867444</cx:pt>
          <cx:pt idx="26324">15.791402838747471</cx:pt>
          <cx:pt idx="26325">9.1501123786343044</cx:pt>
          <cx:pt idx="26326">11.795409817453821</cx:pt>
          <cx:pt idx="26327">10.119328437337005</cx:pt>
          <cx:pt idx="26328">13.410254118055533</cx:pt>
          <cx:pt idx="26329">13.696751263089318</cx:pt>
          <cx:pt idx="26330">10.338978481309047</cx:pt>
          <cx:pt idx="26331">10.302231581838052</cx:pt>
          <cx:pt idx="26332">13.981834764486516</cx:pt>
          <cx:pt idx="26333">12.517405384156216</cx:pt>
          <cx:pt idx="26334">8.7860607722148263</cx:pt>
          <cx:pt idx="26335">13.096742964980059</cx:pt>
          <cx:pt idx="26336">11.842379249602866</cx:pt>
          <cx:pt idx="26337">13.138373436716117</cx:pt>
          <cx:pt idx="26338">13.110554178666336</cx:pt>
          <cx:pt idx="26339">13.754676024457829</cx:pt>
          <cx:pt idx="26340">14.491235764364443</cx:pt>
          <cx:pt idx="26341">13.387270859810863</cx:pt>
          <cx:pt idx="26342">10.736797634151708</cx:pt>
          <cx:pt idx="26343">11.975806948905955</cx:pt>
          <cx:pt idx="26344">10.782415669132023</cx:pt>
          <cx:pt idx="26345">11.699590205591811</cx:pt>
          <cx:pt idx="26346">12.823085800110945</cx:pt>
          <cx:pt idx="26347">13.10364742885444</cx:pt>
          <cx:pt idx="26348">13.494500346381249</cx:pt>
          <cx:pt idx="26349">11.650037755916296</cx:pt>
          <cx:pt idx="26350">14.931269300392069</cx:pt>
          <cx:pt idx="26351">12.132427013144408</cx:pt>
          <cx:pt idx="26352">11.667781023263135</cx:pt>
          <cx:pt idx="26353">12.871012597416236</cx:pt>
          <cx:pt idx="26354">13.927087296273603</cx:pt>
          <cx:pt idx="26355">13.226445784250769</cx:pt>
          <cx:pt idx="26356">11.970958947811543</cx:pt>
          <cx:pt idx="26357">11.723518471622276</cx:pt>
          <cx:pt idx="26358">12.580998470173482</cx:pt>
          <cx:pt idx="26359">14.800430482058148</cx:pt>
          <cx:pt idx="26360">12.527316449138343</cx:pt>
          <cx:pt idx="26361">12.652607646367736</cx:pt>
          <cx:pt idx="26362">10.986136498867763</cx:pt>
          <cx:pt idx="26363">10.719646526016247</cx:pt>
          <cx:pt idx="26364">10.056239940300786</cx:pt>
          <cx:pt idx="26365">13.386246395701493</cx:pt>
          <cx:pt idx="26366">14.970139256086069</cx:pt>
          <cx:pt idx="26367">10.445868314408527</cx:pt>
          <cx:pt idx="26368">11.81034512817445</cx:pt>
          <cx:pt idx="26369">10.765842477356784</cx:pt>
          <cx:pt idx="26370">11.240346210522128</cx:pt>
          <cx:pt idx="26371">11.492583034275262</cx:pt>
          <cx:pt idx="26372">11.25310381148304</cx:pt>
          <cx:pt idx="26373">10.669164466332404</cx:pt>
          <cx:pt idx="26374">11.273607090035123</cx:pt>
          <cx:pt idx="26375">13.391750737435492</cx:pt>
          <cx:pt idx="26376">12.460873914135037</cx:pt>
          <cx:pt idx="26377">15.234557511195389</cx:pt>
          <cx:pt idx="26378">15.07182032858255</cx:pt>
          <cx:pt idx="26379">11.883188428508509</cx:pt>
          <cx:pt idx="26380">10.786470281700852</cx:pt>
          <cx:pt idx="26381">13.062513025420646</cx:pt>
          <cx:pt idx="26382">7.3046770904642546</cx:pt>
          <cx:pt idx="26383">13.190825378816374</cx:pt>
          <cx:pt idx="26384">12.362295517145622</cx:pt>
          <cx:pt idx="26385">13.952001652756636</cx:pt>
          <cx:pt idx="26386">12.563185078776282</cx:pt>
          <cx:pt idx="26387">10.527850320831345</cx:pt>
          <cx:pt idx="26388">12.658556320056379</cx:pt>
          <cx:pt idx="26389">12.012053545657407</cx:pt>
          <cx:pt idx="26390">11.085334690489999</cx:pt>
          <cx:pt idx="26391">13.774278670268252</cx:pt>
          <cx:pt idx="26392">10.030193778073341</cx:pt>
          <cx:pt idx="26393">10.986479998004103</cx:pt>
          <cx:pt idx="26394">10.260581290747758</cx:pt>
          <cx:pt idx="26395">12.466604699390691</cx:pt>
          <cx:pt idx="26396">11.191781237489376</cx:pt>
          <cx:pt idx="26397">14.432827005529235</cx:pt>
          <cx:pt idx="26398">10.521600533564088</cx:pt>
          <cx:pt idx="26399">16.860915621485944</cx:pt>
          <cx:pt idx="26400">9.8552614831663767</cx:pt>
          <cx:pt idx="26401">11.458378770073903</cx:pt>
          <cx:pt idx="26402">10.981057391120478</cx:pt>
          <cx:pt idx="26403">12.885170656863101</cx:pt>
          <cx:pt idx="26404">12.962363003064183</cx:pt>
          <cx:pt idx="26405">11.638940570621529</cx:pt>
          <cx:pt idx="26406">8.9297793017564917</cx:pt>
          <cx:pt idx="26407">12.240796560648624</cx:pt>
          <cx:pt idx="26408">11.187933050050798</cx:pt>
          <cx:pt idx="26409">13.412745717326718</cx:pt>
          <cx:pt idx="26410">10.932101352347942</cx:pt>
          <cx:pt idx="26411">12.557755610171492</cx:pt>
          <cx:pt idx="26412">12.274503502162023</cx:pt>
          <cx:pt idx="26413">11.767969706643807</cx:pt>
          <cx:pt idx="26414">11.038512758791672</cx:pt>
          <cx:pt idx="26415">10.990686527106964</cx:pt>
          <cx:pt idx="26416">13.599611209454288</cx:pt>
          <cx:pt idx="26417">11.56612265828149</cx:pt>
          <cx:pt idx="26418">14.555889340347337</cx:pt>
          <cx:pt idx="26419">12.804875970609412</cx:pt>
          <cx:pt idx="26420">12.379642584466215</cx:pt>
          <cx:pt idx="26421">12.234195096105813</cx:pt>
          <cx:pt idx="26422">15.464597605075154</cx:pt>
          <cx:pt idx="26423">10.824108944136372</cx:pt>
          <cx:pt idx="26424">16.810897744194754</cx:pt>
          <cx:pt idx="26425">12.433816204511142</cx:pt>
          <cx:pt idx="26426">11.573654355288467</cx:pt>
          <cx:pt idx="26427">11.891307637253579</cx:pt>
          <cx:pt idx="26428">13.690180992753792</cx:pt>
          <cx:pt idx="26429">12.863604519813451</cx:pt>
          <cx:pt idx="26430">12.995825093327232</cx:pt>
          <cx:pt idx="26431">11.963044625138339</cx:pt>
          <cx:pt idx="26432">12.209380013123655</cx:pt>
          <cx:pt idx="26433">10.944332434451354</cx:pt>
          <cx:pt idx="26434">11.416545030315694</cx:pt>
          <cx:pt idx="26435">15.041321278450351</cx:pt>
          <cx:pt idx="26436">13.773841284175218</cx:pt>
          <cx:pt idx="26437">12.235495232996218</cx:pt>
          <cx:pt idx="26438">10.621317501429187</cx:pt>
          <cx:pt idx="26439">8.4172976346289374</cx:pt>
          <cx:pt idx="26440">12.144274019177608</cx:pt>
          <cx:pt idx="26441">14.380590581630774</cx:pt>
          <cx:pt idx="26442">12.682917745495137</cx:pt>
          <cx:pt idx="26443">11.907854034207068</cx:pt>
          <cx:pt idx="26444">11.742296850477274</cx:pt>
          <cx:pt idx="26445">12.945512302414748</cx:pt>
          <cx:pt idx="26446">13.075038653422638</cx:pt>
          <cx:pt idx="26447">11.34576361457813</cx:pt>
          <cx:pt idx="26448">13.782962699422432</cx:pt>
          <cx:pt idx="26449">12.505062038491936</cx:pt>
          <cx:pt idx="26450">11.257819249876709</cx:pt>
          <cx:pt idx="26451">13.093182387091783</cx:pt>
          <cx:pt idx="26452">12.222993347604181</cx:pt>
          <cx:pt idx="26453">13.988825041561022</cx:pt>
          <cx:pt idx="26454">14.877372193694365</cx:pt>
          <cx:pt idx="26455">12.658803059998863</cx:pt>
          <cx:pt idx="26456">12.813120495258802</cx:pt>
          <cx:pt idx="26457">13.687787239169499</cx:pt>
          <cx:pt idx="26458">11.052777033609022</cx:pt>
          <cx:pt idx="26459">11.441392991443248</cx:pt>
          <cx:pt idx="26460">13.65328913616637</cx:pt>
          <cx:pt idx="26461">15.991859895155573</cx:pt>
          <cx:pt idx="26462">12.350810334266036</cx:pt>
          <cx:pt idx="26463">11.675509762373347</cx:pt>
          <cx:pt idx="26464">9.7104618413120356</cx:pt>
          <cx:pt idx="26465">12.717006723505179</cx:pt>
          <cx:pt idx="26466">11.337419087362957</cx:pt>
          <cx:pt idx="26467">8.7308248838209277</cx:pt>
          <cx:pt idx="26468">12.665792999933204</cx:pt>
          <cx:pt idx="26469">12.11930078304243</cx:pt>
          <cx:pt idx="26470">10.518759034990738</cx:pt>
          <cx:pt idx="26471">11.368587461896373</cx:pt>
          <cx:pt idx="26472">12.917868177568256</cx:pt>
          <cx:pt idx="26473">13.00987240410119</cx:pt>
          <cx:pt idx="26474">13.153104625669629</cx:pt>
          <cx:pt idx="26475">13.602751693916405</cx:pt>
          <cx:pt idx="26476">12.722297991786107</cx:pt>
          <cx:pt idx="26477">13.725409412107725</cx:pt>
          <cx:pt idx="26478">12.976057275881381</cx:pt>
          <cx:pt idx="26479">14.701260249851353</cx:pt>
          <cx:pt idx="26480">12.391695769678282</cx:pt>
          <cx:pt idx="26481">14.267969335070378</cx:pt>
          <cx:pt idx="26482">11.514921105645918</cx:pt>
          <cx:pt idx="26483">14.621898892954958</cx:pt>
          <cx:pt idx="26484">10.75204587638944</cx:pt>
          <cx:pt idx="26485">11.341721484238144</cx:pt>
          <cx:pt idx="26486">12.85612445144519</cx:pt>
          <cx:pt idx="26487">11.85321921762073</cx:pt>
          <cx:pt idx="26488">9.8720741180303548</cx:pt>
          <cx:pt idx="26489">12.91958538767928</cx:pt>
          <cx:pt idx="26490">16.088667775743637</cx:pt>
          <cx:pt idx="26491">9.6840792222448933</cx:pt>
          <cx:pt idx="26492">9.6107824663888248</cx:pt>
          <cx:pt idx="26493">10.963757342874894</cx:pt>
          <cx:pt idx="26494">13.527797139885035</cx:pt>
          <cx:pt idx="26495">9.6705910378535087</cx:pt>
          <cx:pt idx="26496">8.6031747844922641</cx:pt>
          <cx:pt idx="26497">13.505311023917919</cx:pt>
          <cx:pt idx="26498">12.599928373675597</cx:pt>
          <cx:pt idx="26499">12.003944022485351</cx:pt>
          <cx:pt idx="26500">13.142023091981322</cx:pt>
          <cx:pt idx="26501">13.591367653018374</cx:pt>
          <cx:pt idx="26502">13.219546263142465</cx:pt>
          <cx:pt idx="26503">11.383509019017989</cx:pt>
          <cx:pt idx="26504">11.764092194064126</cx:pt>
          <cx:pt idx="26505">16.755923705682637</cx:pt>
          <cx:pt idx="26506">13.42626277336158</cx:pt>
          <cx:pt idx="26507">10.67457190475282</cx:pt>
          <cx:pt idx="26508">10.721119367999338</cx:pt>
          <cx:pt idx="26509">10.700947822033083</cx:pt>
          <cx:pt idx="26510">10.347830729211907</cx:pt>
          <cx:pt idx="26511">12.688123221307302</cx:pt>
          <cx:pt idx="26512">11.804632106053429</cx:pt>
          <cx:pt idx="26513">12.642540250907098</cx:pt>
          <cx:pt idx="26514">10.885584541109663</cx:pt>
          <cx:pt idx="26515">12.483018459187241</cx:pt>
          <cx:pt idx="26516">12.840374980890415</cx:pt>
          <cx:pt idx="26517">16.104152153515646</cx:pt>
          <cx:pt idx="26518">12.232506484445858</cx:pt>
          <cx:pt idx="26519">8.7194271818838125</cx:pt>
          <cx:pt idx="26520">9.775987180686414</cx:pt>
          <cx:pt idx="26521">14.789835841593606</cx:pt>
          <cx:pt idx="26522">12.724849077162549</cx:pt>
          <cx:pt idx="26523">14.111940532284299</cx:pt>
          <cx:pt idx="26524">9.6643770751876925</cx:pt>
          <cx:pt idx="26525">12.268652586030264</cx:pt>
          <cx:pt idx="26526">13.612878438749213</cx:pt>
          <cx:pt idx="26527">13.074194746218369</cx:pt>
          <cx:pt idx="26528">10.36778585396328</cx:pt>
          <cx:pt idx="26529">12.425408704772183</cx:pt>
          <cx:pt idx="26530">10.049733908048559</cx:pt>
          <cx:pt idx="26531">13.615734786143987</cx:pt>
          <cx:pt idx="26532">10.487884216288236</cx:pt>
          <cx:pt idx="26533">11.734816980267507</cx:pt>
          <cx:pt idx="26534">11.402993192908887</cx:pt>
          <cx:pt idx="26535">10.659589575845775</cx:pt>
          <cx:pt idx="26536">14.675245624149969</cx:pt>
          <cx:pt idx="26537">10.644753624571795</cx:pt>
          <cx:pt idx="26538">10.420587006117222</cx:pt>
          <cx:pt idx="26539">12.833612260978127</cx:pt>
          <cx:pt idx="26540">13.758306689726693</cx:pt>
          <cx:pt idx="26541">10.137475648761432</cx:pt>
          <cx:pt idx="26542">12.05885576961226</cx:pt>
          <cx:pt idx="26543">15.301031990779826</cx:pt>
          <cx:pt idx="26544">13.727595975751436</cx:pt>
          <cx:pt idx="26545">13.660915480443945</cx:pt>
          <cx:pt idx="26546">12.250639928555307</cx:pt>
          <cx:pt idx="26547">14.076431074538437</cx:pt>
          <cx:pt idx="26548">13.56524804581051</cx:pt>
          <cx:pt idx="26549">13.247136446082502</cx:pt>
          <cx:pt idx="26550">14.198681963928172</cx:pt>
          <cx:pt idx="26551">11.014817340311401</cx:pt>
          <cx:pt idx="26552">13.099566660681683</cx:pt>
          <cx:pt idx="26553">11.780453155779249</cx:pt>
          <cx:pt idx="26554">12.916310717867974</cx:pt>
          <cx:pt idx="26555">13.265809681310301</cx:pt>
          <cx:pt idx="26556">11.089307699663731</cx:pt>
          <cx:pt idx="26557">12.813038877428694</cx:pt>
          <cx:pt idx="26558">13.144246364951934</cx:pt>
          <cx:pt idx="26559">16.133444101507276</cx:pt>
          <cx:pt idx="26560">11.838179766768155</cx:pt>
          <cx:pt idx="26561">13.583076650792229</cx:pt>
          <cx:pt idx="26562">11.411380173509578</cx:pt>
          <cx:pt idx="26563">10.417056099984782</cx:pt>
          <cx:pt idx="26564">11.630731740694218</cx:pt>
          <cx:pt idx="26565">12.784416914563005</cx:pt>
          <cx:pt idx="26566">12.264133886586922</cx:pt>
          <cx:pt idx="26567">12.532890040362739</cx:pt>
          <cx:pt idx="26568">13.139856910635404</cx:pt>
          <cx:pt idx="26569">13.251614529473949</cx:pt>
          <cx:pt idx="26570">10.446977344231257</cx:pt>
          <cx:pt idx="26571">13.667212089655775</cx:pt>
          <cx:pt idx="26572">14.21555201516871</cx:pt>
          <cx:pt idx="26573">15.300328053001081</cx:pt>
          <cx:pt idx="26574">11.635945010525626</cx:pt>
          <cx:pt idx="26575">10.598670427365885</cx:pt>
          <cx:pt idx="26576">12.406677314354994</cx:pt>
          <cx:pt idx="26577">12.440607204382326</cx:pt>
          <cx:pt idx="26578">10.83926590789274</cx:pt>
          <cx:pt idx="26579">14.260576079313772</cx:pt>
          <cx:pt idx="26580">12.491252996569795</cx:pt>
          <cx:pt idx="26581">15.583505718445354</cx:pt>
          <cx:pt idx="26582">13.251227977752933</cx:pt>
          <cx:pt idx="26583">14.000223173274717</cx:pt>
          <cx:pt idx="26584">13.017053909046464</cx:pt>
          <cx:pt idx="26585">11.058943560203154</cx:pt>
          <cx:pt idx="26586">12.07225495838464</cx:pt>
          <cx:pt idx="26587">12.445038862028376</cx:pt>
          <cx:pt idx="26588">13.267005528936602</cx:pt>
          <cx:pt idx="26589">15.079003439851963</cx:pt>
          <cx:pt idx="26590">12.52404095373733</cx:pt>
          <cx:pt idx="26591">12.952037161064638</cx:pt>
          <cx:pt idx="26592">12.529645476341566</cx:pt>
          <cx:pt idx="26593">9.553893036439117</cx:pt>
          <cx:pt idx="26594">12.351699931741804</cx:pt>
          <cx:pt idx="26595">14.23273645699423</cx:pt>
          <cx:pt idx="26596">11.779388520649283</cx:pt>
          <cx:pt idx="26597">10.749610619859338</cx:pt>
          <cx:pt idx="26598">10.999897905529854</cx:pt>
          <cx:pt idx="26599">14.687639428904816</cx:pt>
          <cx:pt idx="26600">10.731233869270444</cx:pt>
          <cx:pt idx="26601">12.49230750700349</cx:pt>
          <cx:pt idx="26602">10.418282582678545</cx:pt>
          <cx:pt idx="26603">12.23119978892329</cx:pt>
          <cx:pt idx="26604">14.861553519180685</cx:pt>
          <cx:pt idx="26605">11.775942596254708</cx:pt>
          <cx:pt idx="26606">14.652403268166127</cx:pt>
          <cx:pt idx="26607">12.787938712522628</cx:pt>
          <cx:pt idx="26608">10.151046307618476</cx:pt>
          <cx:pt idx="26609">10.052236238425401</cx:pt>
          <cx:pt idx="26610">11.563099250942074</cx:pt>
          <cx:pt idx="26611">15.919660865294471</cx:pt>
          <cx:pt idx="26612">12.382870063516767</cx:pt>
          <cx:pt idx="26613">13.134231079378386</cx:pt>
          <cx:pt idx="26614">11.651918019880318</cx:pt>
          <cx:pt idx="26615">10.878668288465541</cx:pt>
          <cx:pt idx="26616">12.633097841622819</cx:pt>
          <cx:pt idx="26617">12.931122967406248</cx:pt>
          <cx:pt idx="26618">12.562514526768654</cx:pt>
          <cx:pt idx="26619">9.5099462526375174</cx:pt>
          <cx:pt idx="26620">10.748112149143777</cx:pt>
          <cx:pt idx="26621">14.261245951049609</cx:pt>
          <cx:pt idx="26622">10.419277001984053</cx:pt>
          <cx:pt idx="26623">12.198793349430181</cx:pt>
          <cx:pt idx="26624">13.6335971238083</cx:pt>
          <cx:pt idx="26625">12.644081928338583</cx:pt>
          <cx:pt idx="26626">12.996494940979058</cx:pt>
          <cx:pt idx="26627">13.398895030394275</cx:pt>
          <cx:pt idx="26628">14.017894304110994</cx:pt>
          <cx:pt idx="26629">14.294017690879727</cx:pt>
          <cx:pt idx="26630">10.249457204508538</cx:pt>
          <cx:pt idx="26631">13.223602124546904</cx:pt>
          <cx:pt idx="26632">12.795077609134715</cx:pt>
          <cx:pt idx="26633">11.39564515845019</cx:pt>
          <cx:pt idx="26634">9.8088467069615302</cx:pt>
          <cx:pt idx="26635">11.62034213083</cx:pt>
          <cx:pt idx="26636">11.723626749244092</cx:pt>
          <cx:pt idx="26637">10.511525727954121</cx:pt>
          <cx:pt idx="26638">11.700992838125762</cx:pt>
          <cx:pt idx="26639">12.003548540041685</cx:pt>
          <cx:pt idx="26640">14.827939404511257</cx:pt>
          <cx:pt idx="26641">9.3355478348049736</cx:pt>
          <cx:pt idx="26642">12.910760312730867</cx:pt>
          <cx:pt idx="26643">11.421437083878203</cx:pt>
          <cx:pt idx="26644">9.8739774877668403</cx:pt>
          <cx:pt idx="26645">11.850608668436946</cx:pt>
          <cx:pt idx="26646">12.426401911471137</cx:pt>
          <cx:pt idx="26647">13.592211288065077</cx:pt>
          <cx:pt idx="26648">11.441322746767643</cx:pt>
          <cx:pt idx="26649">10.922597995810222</cx:pt>
          <cx:pt idx="26650">12.075018156709518</cx:pt>
          <cx:pt idx="26651">12.954838967445633</cx:pt>
          <cx:pt idx="26652">10.537859928666194</cx:pt>
          <cx:pt idx="26653">13.803180664377136</cx:pt>
          <cx:pt idx="26654">12.271147138227699</cx:pt>
          <cx:pt idx="26655">12.884778945097722</cx:pt>
          <cx:pt idx="26656">12.036145812752984</cx:pt>
          <cx:pt idx="26657">13.324574582043924</cx:pt>
          <cx:pt idx="26658">11.750397673928617</cx:pt>
          <cx:pt idx="26659">14.657335635404149</cx:pt>
          <cx:pt idx="26660">10.670418500746818</cx:pt>
          <cx:pt idx="26661">12.824609478170153</cx:pt>
          <cx:pt idx="26662">9.5654309596978084</cx:pt>
          <cx:pt idx="26663">12.600139330507636</cx:pt>
          <cx:pt idx="26664">10.958305784031261</cx:pt>
          <cx:pt idx="26665">13.825672601851794</cx:pt>
          <cx:pt idx="26666">11.581769052006399</cx:pt>
          <cx:pt idx="26667">12.536377027195874</cx:pt>
          <cx:pt idx="26668">11.315781057951208</cx:pt>
          <cx:pt idx="26669">13.058142814455328</cx:pt>
          <cx:pt idx="26670">15.927844564743003</cx:pt>
          <cx:pt idx="26671">10.774655113550303</cx:pt>
          <cx:pt idx="26672">14.068448796643239</cx:pt>
          <cx:pt idx="26673">8.2830303670040841</cx:pt>
          <cx:pt idx="26674">11.863905919047461</cx:pt>
          <cx:pt idx="26675">13.835223863975791</cx:pt>
          <cx:pt idx="26676">11.020459460073262</cx:pt>
          <cx:pt idx="26677">12.677734391246732</cx:pt>
          <cx:pt idx="26678">11.549872805400451</cx:pt>
          <cx:pt idx="26679">12.914289459085957</cx:pt>
          <cx:pt idx="26680">12.199423222090505</cx:pt>
          <cx:pt idx="26681">14.331987543887337</cx:pt>
          <cx:pt idx="26682">12.866311342802121</cx:pt>
          <cx:pt idx="26683">12.692784949879155</cx:pt>
          <cx:pt idx="26684">12.205823080463002</cx:pt>
          <cx:pt idx="26685">12.108092916144647</cx:pt>
          <cx:pt idx="26686">12.038868064161917</cx:pt>
          <cx:pt idx="26687">11.99260116399272</cx:pt>
          <cx:pt idx="26688">14.192685664180049</cx:pt>
          <cx:pt idx="26689">10.907571874992573</cx:pt>
          <cx:pt idx="26690">15.08810310336974</cx:pt>
          <cx:pt idx="26691">14.089715444969576</cx:pt>
          <cx:pt idx="26692">12.864120382332622</cx:pt>
          <cx:pt idx="26693">12.280578852801035</cx:pt>
          <cx:pt idx="26694">12.019121083012484</cx:pt>
          <cx:pt idx="26695">11.527826700359133</cx:pt>
          <cx:pt idx="26696">11.203445808680256</cx:pt>
          <cx:pt idx="26697">10.48027326313491</cx:pt>
          <cx:pt idx="26698">12.452520844565345</cx:pt>
          <cx:pt idx="26699">11.429886251227323</cx:pt>
          <cx:pt idx="26700">11.429783373442788</cx:pt>
          <cx:pt idx="26701">13.971458110849396</cx:pt>
          <cx:pt idx="26702">8.731068185590674</cx:pt>
          <cx:pt idx="26703">11.423236825685683</cx:pt>
          <cx:pt idx="26704">12.095618040595031</cx:pt>
          <cx:pt idx="26705">13.812255381044174</cx:pt>
          <cx:pt idx="26706">11.854823539749706</cx:pt>
          <cx:pt idx="26707">10.105035228751712</cx:pt>
          <cx:pt idx="26708">11.616964105204591</cx:pt>
          <cx:pt idx="26709">12.797677051635642</cx:pt>
          <cx:pt idx="26710">13.474940912552228</cx:pt>
          <cx:pt idx="26711">15.170041512208932</cx:pt>
          <cx:pt idx="26712">10.962390452533846</cx:pt>
          <cx:pt idx="26713">12.417938316899063</cx:pt>
          <cx:pt idx="26714">13.326019110988497</cx:pt>
          <cx:pt idx="26715">9.221066241366529</cx:pt>
          <cx:pt idx="26716">13.45951100735612</cx:pt>
          <cx:pt idx="26717">12.10181156329965</cx:pt>
          <cx:pt idx="26718">13.032147690114789</cx:pt>
          <cx:pt idx="26719">11.32162138095784</cx:pt>
          <cx:pt idx="26720">12.766729782735249</cx:pt>
          <cx:pt idx="26721">14.940867144047772</cx:pt>
          <cx:pt idx="26722">10.300994390804695</cx:pt>
          <cx:pt idx="26723">11.182761790288236</cx:pt>
          <cx:pt idx="26724">11.821400007847155</cx:pt>
          <cx:pt idx="26725">12.978883804953146</cx:pt>
          <cx:pt idx="26726">11.743226834970301</cx:pt>
          <cx:pt idx="26727">10.012531515020079</cx:pt>
          <cx:pt idx="26728">12.667043387160117</cx:pt>
          <cx:pt idx="26729">13.593233592366419</cx:pt>
          <cx:pt idx="26730">12.708734477510244</cx:pt>
          <cx:pt idx="26731">14.598117655594693</cx:pt>
          <cx:pt idx="26732">12.610168660106552</cx:pt>
          <cx:pt idx="26733">14.180519243885547</cx:pt>
          <cx:pt idx="26734">12.809802845157924</cx:pt>
          <cx:pt idx="26735">12.40462947834572</cx:pt>
          <cx:pt idx="26736">11.895827448420402</cx:pt>
          <cx:pt idx="26737">11.021375379532646</cx:pt>
          <cx:pt idx="26738">12.797906000348398</cx:pt>
          <cx:pt idx="26739">11.905600390091054</cx:pt>
          <cx:pt idx="26740">11.060612347708874</cx:pt>
          <cx:pt idx="26741">11.900020392240465</cx:pt>
          <cx:pt idx="26742">13.124748458555585</cx:pt>
          <cx:pt idx="26743">13.522864549751318</cx:pt>
          <cx:pt idx="26744">12.173583768151413</cx:pt>
          <cx:pt idx="26745">12.047852461633212</cx:pt>
          <cx:pt idx="26746">13.512426987685371</cx:pt>
          <cx:pt idx="26747">13.012962617552724</cx:pt>
          <cx:pt idx="26748">15.259725253408572</cx:pt>
          <cx:pt idx="26749">11.555469777913535</cx:pt>
          <cx:pt idx="26750">12.937993405144832</cx:pt>
          <cx:pt idx="26751">15.72611491347833</cx:pt>
          <cx:pt idx="26752">14.019822323984251</cx:pt>
          <cx:pt idx="26753">12.6541064105201</cx:pt>
          <cx:pt idx="26754">12.695733660230612</cx:pt>
          <cx:pt idx="26755">12.826225054158494</cx:pt>
          <cx:pt idx="26756">10.401324741872713</cx:pt>
          <cx:pt idx="26757">12.866508664557886</cx:pt>
          <cx:pt idx="26758">13.741653643972372</cx:pt>
          <cx:pt idx="26759">11.470678351372634</cx:pt>
          <cx:pt idx="26760">11.84699774066377</cx:pt>
          <cx:pt idx="26761">11.085968885401167</cx:pt>
          <cx:pt idx="26762">12.032723385434712</cx:pt>
          <cx:pt idx="26763">11.454475740185174</cx:pt>
          <cx:pt idx="26764">12.397822712432472</cx:pt>
          <cx:pt idx="26765">12.606626574353337</cx:pt>
          <cx:pt idx="26766">12.909574553395359</cx:pt>
          <cx:pt idx="26767">11.795480097029383</cx:pt>
          <cx:pt idx="26768">9.6077716309073136</cx:pt>
          <cx:pt idx="26769">15.888756332846279</cx:pt>
          <cx:pt idx="26770">9.7625933895338246</cx:pt>
          <cx:pt idx="26771">12.587177543621733</cx:pt>
          <cx:pt idx="26772">12.466011100812979</cx:pt>
          <cx:pt idx="26773">12.569392789920281</cx:pt>
          <cx:pt idx="26774">13.661127630730316</cx:pt>
          <cx:pt idx="26775">14.20885819000393</cx:pt>
          <cx:pt idx="26776">11.956689177076491</cx:pt>
          <cx:pt idx="26777">11.379248516597233</cx:pt>
          <cx:pt idx="26778">12.200997546989166</cx:pt>
          <cx:pt idx="26779">9.8412337588273235</cx:pt>
          <cx:pt idx="26780">12.459800126059932</cx:pt>
          <cx:pt idx="26781">11.579428518539055</cx:pt>
          <cx:pt idx="26782">14.674415668042007</cx:pt>
          <cx:pt idx="26783">13.567559182632593</cx:pt>
          <cx:pt idx="26784">13.225966094067033</cx:pt>
          <cx:pt idx="26785">9.6000760336174444</cx:pt>
          <cx:pt idx="26786">13.058852606259476</cx:pt>
          <cx:pt idx="26787">9.7455705464710576</cx:pt>
          <cx:pt idx="26788">12.613055908177964</cx:pt>
          <cx:pt idx="26789">15.3253649780851</cx:pt>
          <cx:pt idx="26790">11.679086159912305</cx:pt>
          <cx:pt idx="26791">11.202693113312511</cx:pt>
          <cx:pt idx="26792">10.612411568093618</cx:pt>
          <cx:pt idx="26793">12.143724040199151</cx:pt>
          <cx:pt idx="26794">15.114747321820198</cx:pt>
          <cx:pt idx="26795">12.811915500954784</cx:pt>
          <cx:pt idx="26796">12.943014803329216</cx:pt>
          <cx:pt idx="26797">12.261756134754576</cx:pt>
          <cx:pt idx="26798">12.944501460176685</cx:pt>
          <cx:pt idx="26799">12.463960147419163</cx:pt>
          <cx:pt idx="26800">13.662839003046804</cx:pt>
          <cx:pt idx="26801">11.198446780075562</cx:pt>
          <cx:pt idx="26802">12.055194228264382</cx:pt>
          <cx:pt idx="26803">13.432607680198068</cx:pt>
          <cx:pt idx="26804">12.458111033633703</cx:pt>
          <cx:pt idx="26805">14.758614225258032</cx:pt>
          <cx:pt idx="26806">10.950729791515174</cx:pt>
          <cx:pt idx="26807">13.172052589998279</cx:pt>
          <cx:pt idx="26808">11.801274649062774</cx:pt>
          <cx:pt idx="26809">10.961370888216562</cx:pt>
          <cx:pt idx="26810">11.40514598407637</cx:pt>
          <cx:pt idx="26811">10.727553653382943</cx:pt>
          <cx:pt idx="26812">12.407424388982561</cx:pt>
          <cx:pt idx="26813">13.804743290679573</cx:pt>
          <cx:pt idx="26814">10.120244715330809</cx:pt>
          <cx:pt idx="26815">9.0274969631479465</cx:pt>
          <cx:pt idx="26816">9.8038264628284306</cx:pt>
          <cx:pt idx="26817">10.940568821764579</cx:pt>
          <cx:pt idx="26818">10.933829888379119</cx:pt>
          <cx:pt idx="26819">14.495777785581234</cx:pt>
          <cx:pt idx="26820">11.925096736879778</cx:pt>
          <cx:pt idx="26821">16.629380751176701</cx:pt>
          <cx:pt idx="26822">13.321985213226549</cx:pt>
          <cx:pt idx="26823">13.956133616485875</cx:pt>
          <cx:pt idx="26824">11.366770306368412</cx:pt>
          <cx:pt idx="26825">13.411525113650219</cx:pt>
          <cx:pt idx="26826">13.529298873901737</cx:pt>
          <cx:pt idx="26827">11.730881122073798</cx:pt>
          <cx:pt idx="26828">10.043773743831299</cx:pt>
          <cx:pt idx="26829">11.785545469697354</cx:pt>
          <cx:pt idx="26830">14.105434012290631</cx:pt>
          <cx:pt idx="26831">9.7059892973712287</cx:pt>
          <cx:pt idx="26832">13.154558985446579</cx:pt>
          <cx:pt idx="26833">7.7527029509083327</cx:pt>
          <cx:pt idx="26834">13.402460933234712</cx:pt>
          <cx:pt idx="26835">12.500463547433689</cx:pt>
          <cx:pt idx="26836">13.106765254940891</cx:pt>
          <cx:pt idx="26837">13.318490683702418</cx:pt>
          <cx:pt idx="26838">13.696477226203726</cx:pt>
          <cx:pt idx="26839">13.270655375588808</cx:pt>
          <cx:pt idx="26840">10.438603472461928</cx:pt>
          <cx:pt idx="26841">10.759029691455607</cx:pt>
          <cx:pt idx="26842">12.167345746644873</cx:pt>
          <cx:pt idx="26843">14.991883381492109</cx:pt>
          <cx:pt idx="26844">13.380558682537892</cx:pt>
          <cx:pt idx="26845">12.107572964967309</cx:pt>
          <cx:pt idx="26846">13.018959378940224</cx:pt>
          <cx:pt idx="26847">12.784525873121591</cx:pt>
          <cx:pt idx="26848">10.393512257140527</cx:pt>
          <cx:pt idx="26849">13.312540701960454</cx:pt>
          <cx:pt idx="26850">9.8809681088103432</cx:pt>
          <cx:pt idx="26851">13.992682455708612</cx:pt>
          <cx:pt idx="26852">12.568139622744305</cx:pt>
          <cx:pt idx="26853">10.413962430444839</cx:pt>
          <cx:pt idx="26854">12.701122813247245</cx:pt>
          <cx:pt idx="26855">8.8811482509969277</cx:pt>
          <cx:pt idx="26856">13.13069822913292</cx:pt>
          <cx:pt idx="26857">10.604960715728749</cx:pt>
          <cx:pt idx="26858">8.9143402720923923</cx:pt>
          <cx:pt idx="26859">12.6761849617618</cx:pt>
          <cx:pt idx="26860">12.134975268803853</cx:pt>
          <cx:pt idx="26861">11.434680172342453</cx:pt>
          <cx:pt idx="26862">9.7279975733480146</cx:pt>
          <cx:pt idx="26863">13.129141478938761</cx:pt>
          <cx:pt idx="26864">12.378495828205585</cx:pt>
          <cx:pt idx="26865">11.893304808352921</cx:pt>
          <cx:pt idx="26866">13.474544204500125</cx:pt>
          <cx:pt idx="26867">13.438389971354434</cx:pt>
          <cx:pt idx="26868">11.195446686049372</cx:pt>
          <cx:pt idx="26869">13.976676062133052</cx:pt>
          <cx:pt idx="26870">10.909873345973033</cx:pt>
          <cx:pt idx="26871">11.964429893604068</cx:pt>
          <cx:pt idx="26872">11.498421605263731</cx:pt>
          <cx:pt idx="26873">12.729607303856987</cx:pt>
          <cx:pt idx="26874">11.055346945786061</cx:pt>
          <cx:pt idx="26875">11.414106475180459</cx:pt>
          <cx:pt idx="26876">12.942416759340338</cx:pt>
          <cx:pt idx="26877">13.91515311473086</cx:pt>
          <cx:pt idx="26878">11.660509320346067</cx:pt>
          <cx:pt idx="26879">14.45281477587379</cx:pt>
          <cx:pt idx="26880">13.04380661775061</cx:pt>
          <cx:pt idx="26881">11.914957697281176</cx:pt>
          <cx:pt idx="26882">11.687657762681249</cx:pt>
          <cx:pt idx="26883">13.476181561379915</cx:pt>
          <cx:pt idx="26884">14.258538422796969</cx:pt>
          <cx:pt idx="26885">14.143792656089197</cx:pt>
          <cx:pt idx="26886">12.382214634281762</cx:pt>
          <cx:pt idx="26887">14.9561377447423</cx:pt>
          <cx:pt idx="26888">14.676035845646981</cx:pt>
          <cx:pt idx="26889">14.689060509777367</cx:pt>
          <cx:pt idx="26890">12.013673133805788</cx:pt>
          <cx:pt idx="26891">14.090037495040713</cx:pt>
          <cx:pt idx="26892">12.281611535079485</cx:pt>
          <cx:pt idx="26893">10.911176775835514</cx:pt>
          <cx:pt idx="26894">10.561023794096975</cx:pt>
          <cx:pt idx="26895">15.368153575106669</cx:pt>
          <cx:pt idx="26896">12.830628917439725</cx:pt>
          <cx:pt idx="26897">13.983858837830811</cx:pt>
          <cx:pt idx="26898">13.122724925023707</cx:pt>
          <cx:pt idx="26899">11.883904297913551</cx:pt>
          <cx:pt idx="26900">12.393506628398546</cx:pt>
          <cx:pt idx="26901">7.9585835362648725</cx:pt>
          <cx:pt idx="26902">12.218326368908729</cx:pt>
          <cx:pt idx="26903">11.608524723162635</cx:pt>
          <cx:pt idx="26904">12.377519934827047</cx:pt>
          <cx:pt idx="26905">9.6047952490070916</cx:pt>
          <cx:pt idx="26906">12.344845728970698</cx:pt>
          <cx:pt idx="26907">14.637409986859272</cx:pt>
          <cx:pt idx="26908">11.181079294382917</cx:pt>
          <cx:pt idx="26909">9.0623936796532583</cx:pt>
          <cx:pt idx="26910">13.059096895033289</cx:pt>
          <cx:pt idx="26911">12.684787424443359</cx:pt>
          <cx:pt idx="26912">13.597597969741365</cx:pt>
          <cx:pt idx="26913">9.3745169064169414</cx:pt>
          <cx:pt idx="26914">10.040968798184338</cx:pt>
          <cx:pt idx="26915">10.855064052144401</cx:pt>
          <cx:pt idx="26916">10.117464571797948</cx:pt>
          <cx:pt idx="26917">12.394353843444884</cx:pt>
          <cx:pt idx="26918">14.157842892150542</cx:pt>
          <cx:pt idx="26919">11.957188464131619</cx:pt>
          <cx:pt idx="26920">12.695243219920416</cx:pt>
          <cx:pt idx="26921">13.082365273322626</cx:pt>
          <cx:pt idx="26922">10.951663108486983</cx:pt>
          <cx:pt idx="26923">15.444766921596139</cx:pt>
          <cx:pt idx="26924">12.182534513374577</cx:pt>
          <cx:pt idx="26925">12.021982153678117</cx:pt>
          <cx:pt idx="26926">12.378258125749127</cx:pt>
          <cx:pt idx="26927">13.464722231925604</cx:pt>
          <cx:pt idx="26928">12.565454716152306</cx:pt>
          <cx:pt idx="26929">10.307786470115463</cx:pt>
          <cx:pt idx="26930">9.9657738161555045</cx:pt>
          <cx:pt idx="26931">14.048843678436073</cx:pt>
          <cx:pt idx="26932">9.7766162206068046</cx:pt>
          <cx:pt idx="26933">11.790473017807548</cx:pt>
          <cx:pt idx="26934">10.606029189399512</cx:pt>
          <cx:pt idx="26935">14.156793091070128</cx:pt>
          <cx:pt idx="26936">12.873285681648744</cx:pt>
          <cx:pt idx="26937">17.256199868783614</cx:pt>
          <cx:pt idx="26938">13.564280889616857</cx:pt>
          <cx:pt idx="26939">15.62344623983925</cx:pt>
          <cx:pt idx="26940">9.9715868681116913</cx:pt>
          <cx:pt idx="26941">12.610440317145777</cx:pt>
          <cx:pt idx="26942">10.866438773111806</cx:pt>
          <cx:pt idx="26943">14.240101274356213</cx:pt>
          <cx:pt idx="26944">13.963126293706212</cx:pt>
          <cx:pt idx="26945">13.818783711818361</cx:pt>
          <cx:pt idx="26946">13.339591591514019</cx:pt>
          <cx:pt idx="26947">12.265348974529338</cx:pt>
          <cx:pt idx="26948">11.73315113769204</cx:pt>
          <cx:pt idx="26949">9.5416351070695242</cx:pt>
          <cx:pt idx="26950">13.330614297235908</cx:pt>
          <cx:pt idx="26951">12.289256938554468</cx:pt>
          <cx:pt idx="26952">10.134578206615684</cx:pt>
          <cx:pt idx="26953">13.633063058306288</cx:pt>
          <cx:pt idx="26954">14.41363173265052</cx:pt>
          <cx:pt idx="26955">11.538161125505054</cx:pt>
          <cx:pt idx="26956">11.37650974169089</cx:pt>
          <cx:pt idx="26957">13.006470490360041</cx:pt>
          <cx:pt idx="26958">14.731557962345507</cx:pt>
          <cx:pt idx="26959">13.464421699598788</cx:pt>
          <cx:pt idx="26960">10.003272056141142</cx:pt>
          <cx:pt idx="26961">13.245816100200416</cx:pt>
          <cx:pt idx="26962">11.960646635258954</cx:pt>
          <cx:pt idx="26963">13.048458205221129</cx:pt>
          <cx:pt idx="26964">12.746855256363929</cx:pt>
          <cx:pt idx="26965">16.556540873591512</cx:pt>
          <cx:pt idx="26966">11.922821101532209</cx:pt>
          <cx:pt idx="26967">14.560473050870833</cx:pt>
          <cx:pt idx="26968">12.201134488796619</cx:pt>
          <cx:pt idx="26969">14.75221018864258</cx:pt>
          <cx:pt idx="26970">14.055573386573297</cx:pt>
          <cx:pt idx="26971">12.781296600440699</cx:pt>
          <cx:pt idx="26972">12.953895067615477</cx:pt>
          <cx:pt idx="26973">14.60833016627439</cx:pt>
          <cx:pt idx="26974">12.257897508797482</cx:pt>
          <cx:pt idx="26975">10.516467386051097</cx:pt>
          <cx:pt idx="26976">10.664904693605115</cx:pt>
          <cx:pt idx="26977">12.370188679710827</cx:pt>
          <cx:pt idx="26978">13.071204133115085</cx:pt>
          <cx:pt idx="26979">13.058601652023102</cx:pt>
          <cx:pt idx="26980">13.307541832299501</cx:pt>
          <cx:pt idx="26981">9.2257658269384564</cx:pt>
          <cx:pt idx="26982">14.481977914452541</cx:pt>
          <cx:pt idx="26983">13.821662572642881</cx:pt>
          <cx:pt idx="26984">13.680031437844404</cx:pt>
          <cx:pt idx="26985">14.947251148118113</cx:pt>
          <cx:pt idx="26986">12.271740209690003</cx:pt>
          <cx:pt idx="26987">11.044468901433286</cx:pt>
          <cx:pt idx="26988">12.547994193122292</cx:pt>
          <cx:pt idx="26989">11.813966830943459</cx:pt>
          <cx:pt idx="26990">11.074789451109375</cx:pt>
          <cx:pt idx="26991">13.552899631047723</cx:pt>
          <cx:pt idx="26992">12.565074649699232</cx:pt>
          <cx:pt idx="26993">12.596906968391728</cx:pt>
          <cx:pt idx="26994">9.3962292574551789</cx:pt>
          <cx:pt idx="26995">10.845974904905532</cx:pt>
          <cx:pt idx="26996">11.398821914904165</cx:pt>
          <cx:pt idx="26997">9.6167205936732199</cx:pt>
          <cx:pt idx="26998">13.678774803525652</cx:pt>
          <cx:pt idx="26999">11.961024952649632</cx:pt>
          <cx:pt idx="27000">12.252742281383549</cx:pt>
          <cx:pt idx="27001">13.3100530002716</cx:pt>
          <cx:pt idx="27002">14.017499338174559</cx:pt>
          <cx:pt idx="27003">13.191332797145904</cx:pt>
          <cx:pt idx="27004">11.574181644149609</cx:pt>
          <cx:pt idx="27005">12.670721395371228</cx:pt>
          <cx:pt idx="27006">12.426898463216528</cx:pt>
          <cx:pt idx="27007">14.286509624970464</cx:pt>
          <cx:pt idx="27008">13.971347930218679</cx:pt>
          <cx:pt idx="27009">12.494133614126195</cx:pt>
          <cx:pt idx="27010">13.794223880284184</cx:pt>
          <cx:pt idx="27011">11.029877665461994</cx:pt>
          <cx:pt idx="27012">9.205251635394637</cx:pt>
          <cx:pt idx="27013">11.770904701376097</cx:pt>
          <cx:pt idx="27014">11.311850746875619</cx:pt>
          <cx:pt idx="27015">10.928436823955279</cx:pt>
          <cx:pt idx="27016">12.000546021119288</cx:pt>
          <cx:pt idx="27017">13.076934546872897</cx:pt>
          <cx:pt idx="27018">8.3367528946872671</cx:pt>
          <cx:pt idx="27019">11.239410256425371</cx:pt>
          <cx:pt idx="27020">15.24723802789973</cx:pt>
          <cx:pt idx="27021">14.428350449559638</cx:pt>
          <cx:pt idx="27022">12.743321159395245</cx:pt>
          <cx:pt idx="27023">10.740146712223043</cx:pt>
          <cx:pt idx="27024">14.94933514468976</cx:pt>
          <cx:pt idx="27025">9.365165291372616</cx:pt>
          <cx:pt idx="27026">10.615303441482013</cx:pt>
          <cx:pt idx="27027">11.56626277066734</cx:pt>
          <cx:pt idx="27028">15.69837475676313</cx:pt>
          <cx:pt idx="27029">11.545643936334478</cx:pt>
          <cx:pt idx="27030">10.945888818243185</cx:pt>
          <cx:pt idx="27031">13.118208508587632</cx:pt>
          <cx:pt idx="27032">12.112976263295465</cx:pt>
          <cx:pt idx="27033">11.880182180973909</cx:pt>
          <cx:pt idx="27034">14.315526884761438</cx:pt>
          <cx:pt idx="27035">10.571658477895802</cx:pt>
          <cx:pt idx="27036">12.667085737036906</cx:pt>
          <cx:pt idx="27037">11.341771791368238</cx:pt>
          <cx:pt idx="27038">13.60636187871712</cx:pt>
          <cx:pt idx="27039">13.229275858584806</cx:pt>
          <cx:pt idx="27040">11.4475169238583</cx:pt>
          <cx:pt idx="27041">15.710351262774706</cx:pt>
          <cx:pt idx="27042">12.455355137833859</cx:pt>
          <cx:pt idx="27043">15.43377228639493</cx:pt>
          <cx:pt idx="27044">13.674955281657772</cx:pt>
          <cx:pt idx="27045">12.233651167857785</cx:pt>
          <cx:pt idx="27046">9.7656499937978829</cx:pt>
          <cx:pt idx="27047">11.255867073380902</cx:pt>
          <cx:pt idx="27048">11.297613366523047</cx:pt>
          <cx:pt idx="27049">11.317345821759599</cx:pt>
          <cx:pt idx="27050">12.854034598905415</cx:pt>
          <cx:pt idx="27051">10.147480860023386</cx:pt>
          <cx:pt idx="27052">10.696575686943204</cx:pt>
          <cx:pt idx="27053">12.041534622219</cx:pt>
          <cx:pt idx="27054">11.823686300398414</cx:pt>
          <cx:pt idx="27055">9.8492963816718646</cx:pt>
          <cx:pt idx="27056">13.367822780291256</cx:pt>
          <cx:pt idx="27057">12.784660095388682</cx:pt>
          <cx:pt idx="27058">13.623439270609996</cx:pt>
          <cx:pt idx="27059">13.294846047034284</cx:pt>
          <cx:pt idx="27060">12.374557129936823</cx:pt>
          <cx:pt idx="27061">12.513840441776479</cx:pt>
          <cx:pt idx="27062">11.025459066046441</cx:pt>
          <cx:pt idx="27063">11.249691518169824</cx:pt>
          <cx:pt idx="27064">14.171169482807443</cx:pt>
          <cx:pt idx="27065">12.281691237728083</cx:pt>
          <cx:pt idx="27066">11.896459871811988</cx:pt>
          <cx:pt idx="27067">11.739860667803526</cx:pt>
          <cx:pt idx="27068">13.283506434650768</cx:pt>
          <cx:pt idx="27069">12.986209372435376</cx:pt>
          <cx:pt idx="27070">10.948469810413437</cx:pt>
          <cx:pt idx="27071">16.024516364890953</cx:pt>
          <cx:pt idx="27072">12.700855538014363</cx:pt>
          <cx:pt idx="27073">7.7938279116795846</cx:pt>
          <cx:pt idx="27074">11.070161363908845</cx:pt>
          <cx:pt idx="27075">13.973987630419334</cx:pt>
          <cx:pt idx="27076">12.980905880486953</cx:pt>
          <cx:pt idx="27077">12.476848149471097</cx:pt>
          <cx:pt idx="27078">13.176930201744247</cx:pt>
          <cx:pt idx="27079">11.429065508788185</cx:pt>
          <cx:pt idx="27080">14.088944094075153</cx:pt>
          <cx:pt idx="27081">9.8606194097134559</cx:pt>
          <cx:pt idx="27082">13.586918865684391</cx:pt>
          <cx:pt idx="27083">12.381526510705161</cx:pt>
          <cx:pt idx="27084">11.035610105772038</cx:pt>
          <cx:pt idx="27085">14.53313591293414</cx:pt>
          <cx:pt idx="27086">13.124551017757586</cx:pt>
          <cx:pt idx="27087">14.123382066532937</cx:pt>
          <cx:pt idx="27088">14.52059488710532</cx:pt>
          <cx:pt idx="27089">10.462576816612646</cx:pt>
          <cx:pt idx="27090">8.6087968991864958</cx:pt>
          <cx:pt idx="27091">10.694914673614651</cx:pt>
          <cx:pt idx="27092">12.154411333354089</cx:pt>
          <cx:pt idx="27093">11.800665424755703</cx:pt>
          <cx:pt idx="27094">14.238733224681285</cx:pt>
          <cx:pt idx="27095">12.243094275768236</cx:pt>
          <cx:pt idx="27096">12.556275344217102</cx:pt>
          <cx:pt idx="27097">10.652860824224334</cx:pt>
          <cx:pt idx="27098">11.02333112752847</cx:pt>
          <cx:pt idx="27099">11.893033633645867</cx:pt>
          <cx:pt idx="27100">12.953755071380776</cx:pt>
          <cx:pt idx="27101">10.6857309139164</cx:pt>
          <cx:pt idx="27102">16.771556061865716</cx:pt>
          <cx:pt idx="27103">12.345939716992298</cx:pt>
          <cx:pt idx="27104">12.761336518546003</cx:pt>
          <cx:pt idx="27105">13.180315569526176</cx:pt>
          <cx:pt idx="27106">11.681904312798595</cx:pt>
          <cx:pt idx="27107">11.619384187635994</cx:pt>
          <cx:pt idx="27108">15.208008045182371</cx:pt>
          <cx:pt idx="27109">12.346267792088046</cx:pt>
          <cx:pt idx="27110">12.653858254097212</cx:pt>
          <cx:pt idx="27111">10.195556764648982</cx:pt>
          <cx:pt idx="27112">14.716109224124644</cx:pt>
          <cx:pt idx="27113">12.056924700055497</cx:pt>
          <cx:pt idx="27114">9.6151903012598794</cx:pt>
          <cx:pt idx="27115">12.388250284095683</cx:pt>
          <cx:pt idx="27116">12.177917403178261</cx:pt>
          <cx:pt idx="27117">12.300806778267551</cx:pt>
          <cx:pt idx="27118">16.913724195004875</cx:pt>
          <cx:pt idx="27119">12.170667246496542</cx:pt>
          <cx:pt idx="27120">11.253104721551628</cx:pt>
          <cx:pt idx="27121">11.370894984656079</cx:pt>
          <cx:pt idx="27122">11.488888103468494</cx:pt>
          <cx:pt idx="27123">12.765166488937586</cx:pt>
          <cx:pt idx="27124">13.830728338349255</cx:pt>
          <cx:pt idx="27125">11.089621566254001</cx:pt>
          <cx:pt idx="27126">12.23060215587658</cx:pt>
          <cx:pt idx="27127">13.666697272541182</cx:pt>
          <cx:pt idx="27128">14.073615523198745</cx:pt>
          <cx:pt idx="27129">13.654505059715651</cx:pt>
          <cx:pt idx="27130">13.46684517426606</cx:pt>
          <cx:pt idx="27131">13.968888232740614</cx:pt>
          <cx:pt idx="27132">11.929885266841781</cx:pt>
          <cx:pt idx="27133">11.350251132854407</cx:pt>
          <cx:pt idx="27134">14.885508397947584</cx:pt>
          <cx:pt idx="27135">13.476205669432042</cx:pt>
          <cx:pt idx="27136">12.610363512002305</cx:pt>
          <cx:pt idx="27137">10.894185997510126</cx:pt>
          <cx:pt idx="27138">9.7959149163047847</cx:pt>
          <cx:pt idx="27139">12.612266209127755</cx:pt>
          <cx:pt idx="27140">12.312772926605337</cx:pt>
          <cx:pt idx="27141">12.826600274555803</cx:pt>
          <cx:pt idx="27142">9.8874230963984928</cx:pt>
          <cx:pt idx="27143">12.139829873198776</cx:pt>
          <cx:pt idx="27144">11.520755722090509</cx:pt>
          <cx:pt idx="27145">10.897887960539375</cx:pt>
          <cx:pt idx="27146">8.9124685831965138</cx:pt>
          <cx:pt idx="27147">12.86537011871558</cx:pt>
          <cx:pt idx="27148">13.395177325710922</cx:pt>
          <cx:pt idx="27149">15.295158945326522</cx:pt>
          <cx:pt idx="27150">11.9317493986019</cx:pt>
          <cx:pt idx="27151">14.988527357690124</cx:pt>
          <cx:pt idx="27152">11.951054376397432</cx:pt>
          <cx:pt idx="27153">14.014172271326958</cx:pt>
          <cx:pt idx="27154">13.645504144049783</cx:pt>
          <cx:pt idx="27155">12.856492131016143</cx:pt>
          <cx:pt idx="27156">11.646399699331926</cx:pt>
          <cx:pt idx="27157">9.8182669357583094</cx:pt>
          <cx:pt idx="27158">11.874045316483789</cx:pt>
          <cx:pt idx="27159">13.849377381500052</cx:pt>
          <cx:pt idx="27160">13.160342866372391</cx:pt>
          <cx:pt idx="27161">9.1482737987090914</cx:pt>
          <cx:pt idx="27162">11.0382747490867</cx:pt>
          <cx:pt idx="27163">14.3448566516036</cx:pt>
          <cx:pt idx="27164">12.40414092077113</cx:pt>
          <cx:pt idx="27165">10.742680780122958</cx:pt>
          <cx:pt idx="27166">13.506765340649814</cx:pt>
          <cx:pt idx="27167">11.725021748827876</cx:pt>
          <cx:pt idx="27168">11.28574984803137</cx:pt>
          <cx:pt idx="27169">12.631958922072682</cx:pt>
          <cx:pt idx="27170">13.477250915897139</cx:pt>
          <cx:pt idx="27171">13.203406020095452</cx:pt>
          <cx:pt idx="27172">12.043276832729795</cx:pt>
          <cx:pt idx="27173">13.954003456514332</cx:pt>
          <cx:pt idx="27174">11.622355978097206</cx:pt>
          <cx:pt idx="27175">10.636414032974649</cx:pt>
          <cx:pt idx="27176">13.805363354070094</cx:pt>
          <cx:pt idx="27177">12.449191359629268</cx:pt>
          <cx:pt idx="27178">10.883052003856598</cx:pt>
          <cx:pt idx="27179">11.548227652995042</cx:pt>
          <cx:pt idx="27180">10.537363853159336</cx:pt>
          <cx:pt idx="27181">11.762347104085931</cx:pt>
          <cx:pt idx="27182">10.69206620002919</cx:pt>
          <cx:pt idx="27183">11.613359814926897</cx:pt>
          <cx:pt idx="27184">13.143729257196322</cx:pt>
          <cx:pt idx="27185">12.934895096550589</cx:pt>
          <cx:pt idx="27186">9.3775785212155238</cx:pt>
          <cx:pt idx="27187">10.356983022989217</cx:pt>
          <cx:pt idx="27188">10.832674968255779</cx:pt>
          <cx:pt idx="27189">11.565665655887221</cx:pt>
          <cx:pt idx="27190">12.497274651687565</cx:pt>
          <cx:pt idx="27191">11.800641722226974</cx:pt>
          <cx:pt idx="27192">12.125602575401123</cx:pt>
          <cx:pt idx="27193">14.988695611790233</cx:pt>
          <cx:pt idx="27194">13.964162019059033</cx:pt>
          <cx:pt idx="27195">11.240666333558595</cx:pt>
          <cx:pt idx="27196">12.29422077511814</cx:pt>
          <cx:pt idx="27197">12.63470803289991</cx:pt>
          <cx:pt idx="27198">13.126186504730509</cx:pt>
          <cx:pt idx="27199">11.255478732268598</cx:pt>
          <cx:pt idx="27200">14.273323253695148</cx:pt>
          <cx:pt idx="27201">10.723758132306083</cx:pt>
          <cx:pt idx="27202">11.303662468720447</cx:pt>
          <cx:pt idx="27203">11.229008308845748</cx:pt>
          <cx:pt idx="27204">10.581690205754059</cx:pt>
          <cx:pt idx="27205">13.572938288870521</cx:pt>
          <cx:pt idx="27206">10.494295308732092</cx:pt>
          <cx:pt idx="27207">14.978446752599446</cx:pt>
          <cx:pt idx="27208">15.359731846856958</cx:pt>
          <cx:pt idx="27209">10.425825298944048</cx:pt>
          <cx:pt idx="27210">12.208567290158074</cx:pt>
          <cx:pt idx="27211">11.596841522922285</cx:pt>
          <cx:pt idx="27212">12.185190958356852</cx:pt>
          <cx:pt idx="27213">11.44340053226021</cx:pt>
          <cx:pt idx="27214">13.814152879348114</cx:pt>
          <cx:pt idx="27215">11.915027659094275</cx:pt>
          <cx:pt idx="27216">12.201372313220414</cx:pt>
          <cx:pt idx="27217">11.689693958111318</cx:pt>
          <cx:pt idx="27218">11.228524115804378</cx:pt>
          <cx:pt idx="27219">11.73612238474181</cx:pt>
          <cx:pt idx="27220">14.510064289422772</cx:pt>
          <cx:pt idx="27221">10.434888071253271</cx:pt>
          <cx:pt idx="27222">10.185949180156497</cx:pt>
          <cx:pt idx="27223">15.298243373191442</cx:pt>
          <cx:pt idx="27224">16.856883302584865</cx:pt>
          <cx:pt idx="27225">11.28273919695528</cx:pt>
          <cx:pt idx="27226">10.347963753601098</cx:pt>
          <cx:pt idx="27227">12.62517143069079</cx:pt>
          <cx:pt idx="27228">13.415857791416915</cx:pt>
          <cx:pt idx="27229">10.870577047164804</cx:pt>
          <cx:pt idx="27230">12.236270787400588</cx:pt>
          <cx:pt idx="27231">11.057709897283891</cx:pt>
          <cx:pt idx="27232">11.825224969568513</cx:pt>
          <cx:pt idx="27233">11.083549095206155</cx:pt>
          <cx:pt idx="27234">17.489959345869359</cx:pt>
          <cx:pt idx="27235">11.051128130125718</cx:pt>
          <cx:pt idx="27236">9.7857191345058911</cx:pt>
          <cx:pt idx="27237">11.545694503144139</cx:pt>
          <cx:pt idx="27238">11.370203471927379</cx:pt>
          <cx:pt idx="27239">11.513056692783056</cx:pt>
          <cx:pt idx="27240">11.210174378134644</cx:pt>
          <cx:pt idx="27241">12.164988266104555</cx:pt>
          <cx:pt idx="27242">14.448437887137295</cx:pt>
          <cx:pt idx="27243">12.36931989890841</cx:pt>
          <cx:pt idx="27244">11.493103589126745</cx:pt>
          <cx:pt idx="27245">13.0841446756737</cx:pt>
          <cx:pt idx="27246">12.802717249900308</cx:pt>
          <cx:pt idx="27247">14.424384287163711</cx:pt>
          <cx:pt idx="27248">11.909151142304712</cx:pt>
          <cx:pt idx="27249">10.486730901919199</cx:pt>
          <cx:pt idx="27250">12.279333360244381</cx:pt>
          <cx:pt idx="27251">14.333276934861741</cx:pt>
          <cx:pt idx="27252">11.887139080182042</cx:pt>
          <cx:pt idx="27253">9.6266527248337184</cx:pt>
          <cx:pt idx="27254">13.623567492896242</cx:pt>
          <cx:pt idx="27255">13.690956006406664</cx:pt>
          <cx:pt idx="27256">16.316383310178555</cx:pt>
          <cx:pt idx="27257">13.230962199838773</cx:pt>
          <cx:pt idx="27258">11.054830351449615</cx:pt>
          <cx:pt idx="27259">12.299555950594238</cx:pt>
          <cx:pt idx="27260">11.232274506885906</cx:pt>
          <cx:pt idx="27261">9.3315023656302039</cx:pt>
          <cx:pt idx="27262">14.641591935853777</cx:pt>
          <cx:pt idx="27263">16.073420807269262</cx:pt>
          <cx:pt idx="27264">12.448890175898505</cx:pt>
          <cx:pt idx="27265">12.41005311304569</cx:pt>
          <cx:pt idx="27266">10.433416156111498</cx:pt>
          <cx:pt idx="27267">13.817065833297454</cx:pt>
          <cx:pt idx="27268">12.31775185295435</cx:pt>
          <cx:pt idx="27269">13.976202670978507</cx:pt>
          <cx:pt idx="27270">13.042915520986378</cx:pt>
          <cx:pt idx="27271">12.517040159248443</cx:pt>
          <cx:pt idx="27272">14.751587136123701</cx:pt>
          <cx:pt idx="27273">10.468510406734294</cx:pt>
          <cx:pt idx="27274">12.84606720654175</cx:pt>
          <cx:pt idx="27275">12.512002086590092</cx:pt>
          <cx:pt idx="27276">13.070181610944179</cx:pt>
          <cx:pt idx="27277">12.05390618569851</cx:pt>
          <cx:pt idx="27278">13.693332453259476</cx:pt>
          <cx:pt idx="27279">11.970486073097803</cx:pt>
          <cx:pt idx="27280">14.190207155976223</cx:pt>
          <cx:pt idx="27281">10.93322719651138</cx:pt>
          <cx:pt idx="27282">12.178563591321705</cx:pt>
          <cx:pt idx="27283">12.447618503351988</cx:pt>
          <cx:pt idx="27284">10.264642483432674</cx:pt>
          <cx:pt idx="27285">12.233915991648452</cx:pt>
          <cx:pt idx="27286">11.814419384945593</cx:pt>
          <cx:pt idx="27287">12.712713148747037</cx:pt>
          <cx:pt idx="27288">13.639064035181814</cx:pt>
          <cx:pt idx="27289">12.262514805793526</cx:pt>
          <cx:pt idx="27290">11.985536784680448</cx:pt>
          <cx:pt idx="27291">11.714960819436346</cx:pt>
          <cx:pt idx="27292">12.679345473125657</cx:pt>
          <cx:pt idx="27293">14.377141517586221</cx:pt>
          <cx:pt idx="27294">16.107227074707353</cx:pt>
          <cx:pt idx="27295">11.253599578178166</cx:pt>
          <cx:pt idx="27296">12.809173309024219</cx:pt>
          <cx:pt idx="27297">13.225055814911101</cx:pt>
          <cx:pt idx="27298">13.152074167427251</cx:pt>
          <cx:pt idx="27299">13.126064138726477</cx:pt>
          <cx:pt idx="27300">11.345568801504955</cx:pt>
          <cx:pt idx="27301">13.961360217018079</cx:pt>
          <cx:pt idx="27302">8.3640441677762123</cx:pt>
          <cx:pt idx="27303">12.656882412105073</cx:pt>
          <cx:pt idx="27304">11.547927333377018</cx:pt>
          <cx:pt idx="27305">9.9487048850897573</cx:pt>
          <cx:pt idx="27306">9.5716767853420617</cx:pt>
          <cx:pt idx="27307">13.229919596979359</cx:pt>
          <cx:pt idx="27308">10.239697856071436</cx:pt>
          <cx:pt idx="27309">12.730935994085991</cx:pt>
          <cx:pt idx="27310">13.850408031068149</cx:pt>
          <cx:pt idx="27311">11.425530140731864</cx:pt>
          <cx:pt idx="27312">12.882694971001802</cx:pt>
          <cx:pt idx="27313">13.112375085920712</cx:pt>
          <cx:pt idx="27314">11.790018953367603</cx:pt>
          <cx:pt idx="27315">13.341211187098835</cx:pt>
          <cx:pt idx="27316">9.1636266095948482</cx:pt>
          <cx:pt idx="27317">11.930899240038613</cx:pt>
          <cx:pt idx="27318">10.287060331606471</cx:pt>
          <cx:pt idx="27319">11.835473511058563</cx:pt>
          <cx:pt idx="27320">13.484733008034553</cx:pt>
          <cx:pt idx="27321">11.496572588126726</cx:pt>
          <cx:pt idx="27322">9.8902141198914713</cx:pt>
          <cx:pt idx="27323">12.262157221818589</cx:pt>
          <cx:pt idx="27324">11.233561640006284</cx:pt>
          <cx:pt idx="27325">13.414579647357151</cx:pt>
          <cx:pt idx="27326">11.309397603034798</cx:pt>
          <cx:pt idx="27327">12.383084811505071</cx:pt>
          <cx:pt idx="27328">12.637713872336104</cx:pt>
          <cx:pt idx="27329">12.261100583526362</cx:pt>
          <cx:pt idx="27330">13.552834496033025</cx:pt>
          <cx:pt idx="27331">11.324897282683697</cx:pt>
          <cx:pt idx="27332">11.876441911882155</cx:pt>
          <cx:pt idx="27333">10.90123612717621</cx:pt>
          <cx:pt idx="27334">11.398229097496859</cx:pt>
          <cx:pt idx="27335">12.220447750894323</cx:pt>
          <cx:pt idx="27336">9.5428916838808924</cx:pt>
          <cx:pt idx="27337">11.259367686486312</cx:pt>
          <cx:pt idx="27338">13.573663511905272</cx:pt>
          <cx:pt idx="27339">12.148996491747406</cx:pt>
          <cx:pt idx="27340">13.433675703562894</cx:pt>
          <cx:pt idx="27341">14.232113607324132</cx:pt>
          <cx:pt idx="27342">11.641864962096387</cx:pt>
          <cx:pt idx="27343">13.178816935640207</cx:pt>
          <cx:pt idx="27344">11.043227566595522</cx:pt>
          <cx:pt idx="27345">11.605183027491327</cx:pt>
          <cx:pt idx="27346">10.942925880016443</cx:pt>
          <cx:pt idx="27347">12.103560196108134</cx:pt>
          <cx:pt idx="27348">15.59568979980404</cx:pt>
          <cx:pt idx="27349">15.281131741686078</cx:pt>
          <cx:pt idx="27350">11.003404459152032</cx:pt>
          <cx:pt idx="27351">12.460249027411175</cx:pt>
          <cx:pt idx="27352">13.070861662161521</cx:pt>
          <cx:pt idx="27353">10.457946067800199</cx:pt>
          <cx:pt idx="27354">11.144651083869322</cx:pt>
          <cx:pt idx="27355">16.627018051323237</cx:pt>
          <cx:pt idx="27356">11.771266018914876</cx:pt>
          <cx:pt idx="27357">14.517579763373407</cx:pt>
          <cx:pt idx="27358">10.332752528490101</cx:pt>
          <cx:pt idx="27359">14.051256419011148</cx:pt>
          <cx:pt idx="27360">12.564143002588432</cx:pt>
          <cx:pt idx="27361">12.02709453064289</cx:pt>
          <cx:pt idx="27362">12.621458280907319</cx:pt>
          <cx:pt idx="27363">11.004809690202949</cx:pt>
          <cx:pt idx="27364">13.296787888852208</cx:pt>
          <cx:pt idx="27365">13.05219299453341</cx:pt>
          <cx:pt idx="27366">11.556945269400378</cx:pt>
          <cx:pt idx="27367">11.839850652231098</cx:pt>
          <cx:pt idx="27368">13.214229360703042</cx:pt>
          <cx:pt idx="27369">9.4071825806814093</cx:pt>
          <cx:pt idx="27370">11.485511691444241</cx:pt>
          <cx:pt idx="27371">13.189933932959557</cx:pt>
          <cx:pt idx="27372">10.192477739245009</cx:pt>
          <cx:pt idx="27373">10.965864664608823</cx:pt>
          <cx:pt idx="27374">11.619711220666908</cx:pt>
          <cx:pt idx="27375">10.767962091359044</cx:pt>
          <cx:pt idx="27376">11.476261293357025</cx:pt>
          <cx:pt idx="27377">15.200684654954244</cx:pt>
          <cx:pt idx="27378">11.809234688742388</cx:pt>
          <cx:pt idx="27379">12.460548068966444</cx:pt>
          <cx:pt idx="27380">10.823232519925483</cx:pt>
          <cx:pt idx="27381">13.982902792343396</cx:pt>
          <cx:pt idx="27382">13.405810529575357</cx:pt>
          <cx:pt idx="27383">10.188505739674975</cx:pt>
          <cx:pt idx="27384">10.05608632769728</cx:pt>
          <cx:pt idx="27385">15.397398611044025</cx:pt>
          <cx:pt idx="27386">13.073752076654639</cx:pt>
          <cx:pt idx="27387">13.107287657727795</cx:pt>
          <cx:pt idx="27388">13.301205113704906</cx:pt>
          <cx:pt idx="27389">11.849875768976581</cx:pt>
          <cx:pt idx="27390">14.696410469290809</cx:pt>
          <cx:pt idx="27391">11.721347624700318</cx:pt>
          <cx:pt idx="27392">12.102653005036885</cx:pt>
          <cx:pt idx="27393">10.398148353672267</cx:pt>
          <cx:pt idx="27394">15.624804330089113</cx:pt>
          <cx:pt idx="27395">10.475755454301588</cx:pt>
          <cx:pt idx="27396">11.208462040391558</cx:pt>
          <cx:pt idx="27397">12.118755369500585</cx:pt>
          <cx:pt idx="27398">8.7519039951951285</cx:pt>
          <cx:pt idx="27399">10.540310526835629</cx:pt>
          <cx:pt idx="27400">12.29677476319163</cx:pt>
          <cx:pt idx="27401">9.155042662154413</cx:pt>
          <cx:pt idx="27402">12.739123077295268</cx:pt>
          <cx:pt idx="27403">12.462536603497488</cx:pt>
          <cx:pt idx="27404">9.4941021831010595</cx:pt>
          <cx:pt idx="27405">11.612824690621004</cx:pt>
          <cx:pt idx="27406">12.202838443905071</cx:pt>
          <cx:pt idx="27407">12.852368235068289</cx:pt>
          <cx:pt idx="27408">12.136897043243538</cx:pt>
          <cx:pt idx="27409">11.294756828784816</cx:pt>
          <cx:pt idx="27410">10.535463908959624</cx:pt>
          <cx:pt idx="27411">14.22175865275006</cx:pt>
          <cx:pt idx="27412">11.335450439837151</cx:pt>
          <cx:pt idx="27413">13.482179053850739</cx:pt>
          <cx:pt idx="27414">13.089363185835136</cx:pt>
          <cx:pt idx="27415">11.607645363835738</cx:pt>
          <cx:pt idx="27416">10.649050207096701</cx:pt>
          <cx:pt idx="27417">12.561564703197453</cx:pt>
          <cx:pt idx="27418">14.537449238001102</cx:pt>
          <cx:pt idx="27419">14.547069082677059</cx:pt>
          <cx:pt idx="27420">9.411308811904556</cx:pt>
          <cx:pt idx="27421">13.566297988767611</cx:pt>
          <cx:pt idx="27422">12.929018195159214</cx:pt>
          <cx:pt idx="27423">10.056716954535224</cx:pt>
          <cx:pt idx="27424">10.027913552951111</cx:pt>
          <cx:pt idx="27425">14.778900729121141</cx:pt>
          <cx:pt idx="27426">14.702013094288203</cx:pt>
          <cx:pt idx="27427">14.544795341186219</cx:pt>
          <cx:pt idx="27428">11.419379247495696</cx:pt>
          <cx:pt idx="27429">13.865114284054121</cx:pt>
          <cx:pt idx="27430">12.794657207275876</cx:pt>
          <cx:pt idx="27431">10.146068129342344</cx:pt>
          <cx:pt idx="27432">13.408817476470681</cx:pt>
          <cx:pt idx="27433">15.124090678024077</cx:pt>
          <cx:pt idx="27434">13.427090352907614</cx:pt>
          <cx:pt idx="27435">12.706822786891655</cx:pt>
          <cx:pt idx="27436">13.746878966673838</cx:pt>
          <cx:pt idx="27437">10.361224825942317</cx:pt>
          <cx:pt idx="27438">12.966760133534706</cx:pt>
          <cx:pt idx="27439">9.3564141707950519</cx:pt>
          <cx:pt idx="27440">12.303843744495104</cx:pt>
          <cx:pt idx="27441">14.362273495714913</cx:pt>
          <cx:pt idx="27442">10.853533264633084</cx:pt>
          <cx:pt idx="27443">11.885922237133592</cx:pt>
          <cx:pt idx="27444">10.899122427140192</cx:pt>
          <cx:pt idx="27445">13.655883951473024</cx:pt>
          <cx:pt idx="27446">11.924701384944296</cx:pt>
          <cx:pt idx="27447">14.060227273699939</cx:pt>
          <cx:pt idx="27448">10.629588138716908</cx:pt>
          <cx:pt idx="27449">11.444110505248927</cx:pt>
          <cx:pt idx="27450">9.276526813917318</cx:pt>
          <cx:pt idx="27451">13.353312239852004</cx:pt>
          <cx:pt idx="27452">12.614240036056437</cx:pt>
          <cx:pt idx="27453">14.741542872749042</cx:pt>
          <cx:pt idx="27454">12.625948931671838</cx:pt>
          <cx:pt idx="27455">11.216797351185795</cx:pt>
          <cx:pt idx="27456">13.446027407202052</cx:pt>
          <cx:pt idx="27457">12.475686449016603</cx:pt>
          <cx:pt idx="27458">12.782198035207992</cx:pt>
          <cx:pt idx="27459">11.723613671784133</cx:pt>
          <cx:pt idx="27460">10.817273454452321</cx:pt>
          <cx:pt idx="27461">12.528333202233773</cx:pt>
          <cx:pt idx="27462">11.171043583226741</cx:pt>
          <cx:pt idx="27463">11.5709615169076</cx:pt>
          <cx:pt idx="27464">9.5132476769062944</cx:pt>
          <cx:pt idx="27465">11.643530382429166</cx:pt>
          <cx:pt idx="27466">12.134895514878833</cx:pt>
          <cx:pt idx="27467">8.9785760617258248</cx:pt>
          <cx:pt idx="27468">13.255059739411914</cx:pt>
          <cx:pt idx="27469">10.511110475088911</cx:pt>
          <cx:pt idx="27470">12.568891083987303</cx:pt>
          <cx:pt idx="27471">10.147116140102305</cx:pt>
          <cx:pt idx="27472">9.7677596307351298</cx:pt>
          <cx:pt idx="27473">11.711198276395331</cx:pt>
          <cx:pt idx="27474">13.526996291853756</cx:pt>
          <cx:pt idx="27475">12.838208098082671</cx:pt>
          <cx:pt idx="27476">10.43924459321809</cx:pt>
          <cx:pt idx="27477">12.087954927315122</cx:pt>
          <cx:pt idx="27478">9.3040874979299044</cx:pt>
          <cx:pt idx="27479">9.7550221591604913</cx:pt>
          <cx:pt idx="27480">14.287634085931414</cx:pt>
          <cx:pt idx="27481">11.608421495855499</cx:pt>
          <cx:pt idx="27482">8.1389353530594306</cx:pt>
          <cx:pt idx="27483">12.902678513094642</cx:pt>
          <cx:pt idx="27484">7.5932195467576662</cx:pt>
          <cx:pt idx="27485">11.433529019125363</cx:pt>
          <cx:pt idx="27486">10.913554338286581</cx:pt>
          <cx:pt idx="27487">13.839828946738027</cx:pt>
          <cx:pt idx="27488">11.776145901690663</cx:pt>
          <cx:pt idx="27489">12.711333814296696</cx:pt>
          <cx:pt idx="27490">14.219386517986333</cx:pt>
          <cx:pt idx="27491">10.630306689830149</cx:pt>
          <cx:pt idx="27492">9.7551479932791967</cx:pt>
          <cx:pt idx="27493">12.410596316686856</cx:pt>
          <cx:pt idx="27494">12.21112286114948</cx:pt>
          <cx:pt idx="27495">9.3429622889747304</cx:pt>
          <cx:pt idx="27496">12.873874743409262</cx:pt>
          <cx:pt idx="27497">11.489286080163719</cx:pt>
          <cx:pt idx="27498">11.372602543018308</cx:pt>
          <cx:pt idx="27499">12.280533981218424</cx:pt>
          <cx:pt idx="27500">12.837829182843775</cx:pt>
          <cx:pt idx="27501">11.928788276269094</cx:pt>
          <cx:pt idx="27502">15.793994523100601</cx:pt>
          <cx:pt idx="27503">11.742184395520793</cx:pt>
          <cx:pt idx="27504">13.803420444475208</cx:pt>
          <cx:pt idx="27505">14.085929094472364</cx:pt>
          <cx:pt idx="27506">10.673633573286491</cx:pt>
          <cx:pt idx="27507">9.7949597211212929</cx:pt>
          <cx:pt idx="27508">12.824585560612078</cx:pt>
          <cx:pt idx="27509">12.78447593139572</cx:pt>
          <cx:pt idx="27510">10.912116285630654</cx:pt>
          <cx:pt idx="27511">16.03997344258919</cx:pt>
          <cx:pt idx="27512">12.795968526761238</cx:pt>
          <cx:pt idx="27513">11.934326272991369</cx:pt>
          <cx:pt idx="27514">10.557661225656052</cx:pt>
          <cx:pt idx="27515">14.106736115251762</cx:pt>
          <cx:pt idx="27516">13.085046204762893</cx:pt>
          <cx:pt idx="27517">15.879689831082166</cx:pt>
          <cx:pt idx="27518">14.879365201062948</cx:pt>
          <cx:pt idx="27519">10.606294939479882</cx:pt>
          <cx:pt idx="27520">11.07263973516444</cx:pt>
          <cx:pt idx="27521">10.498362610928561</cx:pt>
          <cx:pt idx="27522">10.19641976441112</cx:pt>
          <cx:pt idx="27523">13.115309817430619</cx:pt>
          <cx:pt idx="27524">12.390823233978004</cx:pt>
          <cx:pt idx="27525">12.679633747698025</cx:pt>
          <cx:pt idx="27526">15.291342781713901</cx:pt>
          <cx:pt idx="27527">10.731731408204215</cx:pt>
          <cx:pt idx="27528">12.491904499906731</cx:pt>
          <cx:pt idx="27529">11.886757880358015</cx:pt>
          <cx:pt idx="27530">10.410457866719213</cx:pt>
          <cx:pt idx="27531">12.939294996945543</cx:pt>
          <cx:pt idx="27532">14.349718642781948</cx:pt>
          <cx:pt idx="27533">12.542942356184552</cx:pt>
          <cx:pt idx="27534">15.554153262458968</cx:pt>
          <cx:pt idx="27535">10.96782743954488</cx:pt>
          <cx:pt idx="27536">12.354698883230261</cx:pt>
          <cx:pt idx="27537">11.195053541915225</cx:pt>
          <cx:pt idx="27538">15.365877781323389</cx:pt>
          <cx:pt idx="27539">12.154591761081091</cx:pt>
          <cx:pt idx="27540">15.849580942718484</cx:pt>
          <cx:pt idx="27541">13.231620042818026</cx:pt>
          <cx:pt idx="27542">14.045884500507059</cx:pt>
          <cx:pt idx="27543">11.093650601834831</cx:pt>
          <cx:pt idx="27544">13.950866756420691</cx:pt>
          <cx:pt idx="27545">14.06590228894547</cx:pt>
          <cx:pt idx="27546">12.009775411676273</cx:pt>
          <cx:pt idx="27547">12.222116859607027</cx:pt>
          <cx:pt idx="27548">12.909601716263536</cx:pt>
          <cx:pt idx="27549">14.475597713530831</cx:pt>
          <cx:pt idx="27550">11.389097414018059</cx:pt>
          <cx:pt idx="27551">14.60365528738682</cx:pt>
          <cx:pt idx="27552">12.583516261305377</cx:pt>
          <cx:pt idx="27553">13.682181878817241</cx:pt>
          <cx:pt idx="27554">11.320084608148068</cx:pt>
          <cx:pt idx="27555">11.752743392142619</cx:pt>
          <cx:pt idx="27556">12.728490105084544</cx:pt>
          <cx:pt idx="27557">12.156126379178611</cx:pt>
          <cx:pt idx="27558">12.567706436824448</cx:pt>
          <cx:pt idx="27559">11.491527657069893</cx:pt>
          <cx:pt idx="27560">10.99645889996577</cx:pt>
          <cx:pt idx="27561">12.245063796873096</cx:pt>
          <cx:pt idx="27562">13.578283664153309</cx:pt>
          <cx:pt idx="27563">8.4263835032446845</cx:pt>
          <cx:pt idx="27564">11.301741823447021</cx:pt>
          <cx:pt idx="27565">14.061093182718649</cx:pt>
          <cx:pt idx="27566">12.880703420367629</cx:pt>
          <cx:pt idx="27567">9.7562619423360033</cx:pt>
          <cx:pt idx="27568">11.476733328865414</cx:pt>
          <cx:pt idx="27569">12.927445612438111</cx:pt>
          <cx:pt idx="27570">11.585065537634167</cx:pt>
          <cx:pt idx="27571">10.910205803139032</cx:pt>
          <cx:pt idx="27572">11.885084075457662</cx:pt>
          <cx:pt idx="27573">12.051978512295264</cx:pt>
          <cx:pt idx="27574">10.447116762936359</cx:pt>
          <cx:pt idx="27575">12.627514042737461</cx:pt>
          <cx:pt idx="27576">13.665739353490711</cx:pt>
          <cx:pt idx="27577">13.962768220504268</cx:pt>
          <cx:pt idx="27578">11.169489178307565</cx:pt>
          <cx:pt idx="27579">14.63456862100011</cx:pt>
          <cx:pt idx="27580">13.923631363838375</cx:pt>
          <cx:pt idx="27581">15.048782440354318</cx:pt>
          <cx:pt idx="27582">12.290776750592336</cx:pt>
          <cx:pt idx="27583">13.037255628322235</cx:pt>
          <cx:pt idx="27584">14.100216914475311</cx:pt>
          <cx:pt idx="27585">11.713305164736228</cx:pt>
          <cx:pt idx="27586">11.720417327005002</cx:pt>
          <cx:pt idx="27587">15.06059081141969</cx:pt>
          <cx:pt idx="27588">10.588115615332216</cx:pt>
          <cx:pt idx="27589">12.948986875862278</cx:pt>
          <cx:pt idx="27590">13.281105145657982</cx:pt>
          <cx:pt idx="27591">13.509390347190964</cx:pt>
          <cx:pt idx="27592">11.445982800916857</cx:pt>
          <cx:pt idx="27593">13.093319458029276</cx:pt>
          <cx:pt idx="27594">10.586432358487983</cx:pt>
          <cx:pt idx="27595">12.098369943287119</cx:pt>
          <cx:pt idx="27596">11.720135648867739</cx:pt>
          <cx:pt idx="27597">14.174329127276549</cx:pt>
          <cx:pt idx="27598">13.882795981010952</cx:pt>
          <cx:pt idx="27599">10.449143573370485</cx:pt>
          <cx:pt idx="27600">11.341278079025836</cx:pt>
          <cx:pt idx="27601">13.929587293630094</cx:pt>
          <cx:pt idx="27602">11.50360661816992</cx:pt>
          <cx:pt idx="27603">12.28990398112242</cx:pt>
          <cx:pt idx="27604">14.525631671745108</cx:pt>
          <cx:pt idx="27605">11.103099337898914</cx:pt>
          <cx:pt idx="27606">13.509046718131222</cx:pt>
          <cx:pt idx="27607">10.475371208276012</cx:pt>
          <cx:pt idx="27608">13.306629000488797</cx:pt>
          <cx:pt idx="27609">10.922743515701065</cx:pt>
          <cx:pt idx="27610">14.229548055556911</cx:pt>
          <cx:pt idx="27611">12.965930546794706</cx:pt>
          <cx:pt idx="27612">12.677763427188836</cx:pt>
          <cx:pt idx="27613">14.768446800611189</cx:pt>
          <cx:pt idx="27614">14.456321001390879</cx:pt>
          <cx:pt idx="27615">10.336618073142702</cx:pt>
          <cx:pt idx="27616">10.530546950032187</cx:pt>
          <cx:pt idx="27617">11.945732648544301</cx:pt>
          <cx:pt idx="27618">10.547237833752526</cx:pt>
          <cx:pt idx="27619">14.261569714961515</cx:pt>
          <cx:pt idx="27620">10.385522951726562</cx:pt>
          <cx:pt idx="27621">10.248790679555798</cx:pt>
          <cx:pt idx="27622">11.963370585287453</cx:pt>
          <cx:pt idx="27623">13.794893663005301</cx:pt>
          <cx:pt idx="27624">13.102143850540141</cx:pt>
          <cx:pt idx="27625">12.97773609323567</cx:pt>
          <cx:pt idx="27626">12.812238528057046</cx:pt>
          <cx:pt idx="27627">11.207065743154164</cx:pt>
          <cx:pt idx="27628">11.121478205584273</cx:pt>
          <cx:pt idx="27629">12.415002223954643</cx:pt>
          <cx:pt idx="27630">8.5594934076184721</cx:pt>
          <cx:pt idx="27631">10.678984475966399</cx:pt>
          <cx:pt idx="27632">13.480661702849495</cx:pt>
          <cx:pt idx="27633">12.809973547900796</cx:pt>
          <cx:pt idx="27634">12.938737290466863</cx:pt>
          <cx:pt idx="27635">13.616981864949455</cx:pt>
          <cx:pt idx="27636">13.047831986458959</cx:pt>
          <cx:pt idx="27637">13.470455995688802</cx:pt>
          <cx:pt idx="27638">10.633915262986349</cx:pt>
          <cx:pt idx="27639">10.546599523675976</cx:pt>
          <cx:pt idx="27640">9.7698452639266051</cx:pt>
          <cx:pt idx="27641">11.117109140252888</cx:pt>
          <cx:pt idx="27642">12.460071454179605</cx:pt>
          <cx:pt idx="27643">11.684797229174837</cx:pt>
          <cx:pt idx="27644">14.073585710818298</cx:pt>
          <cx:pt idx="27645">11.442292560801729</cx:pt>
          <cx:pt idx="27646">10.743198549518194</cx:pt>
          <cx:pt idx="27647">15.993887451900221</cx:pt>
          <cx:pt idx="27648">14.411242382713052</cx:pt>
          <cx:pt idx="27649">11.91502172150482</cx:pt>
          <cx:pt idx="27650">10.1101695306442</cx:pt>
          <cx:pt idx="27651">12.971910791368504</cx:pt>
          <cx:pt idx="27652">14.066115733337194</cx:pt>
          <cx:pt idx="27653">12.443900335425699</cx:pt>
          <cx:pt idx="27654">11.614302134375587</cx:pt>
          <cx:pt idx="27655">10.735695012581042</cx:pt>
          <cx:pt idx="27656">12.497388796363799</cx:pt>
          <cx:pt idx="27657">12.899710770622372</cx:pt>
          <cx:pt idx="27658">13.320851303054736</cx:pt>
          <cx:pt idx="27659">11.573017202121736</cx:pt>
          <cx:pt idx="27660">12.511736763299456</cx:pt>
          <cx:pt idx="27661">11.717718832334974</cx:pt>
          <cx:pt idx="27662">13.019839829843539</cx:pt>
          <cx:pt idx="27663">12.757117195090537</cx:pt>
          <cx:pt idx="27664">10.696811848269599</cx:pt>
          <cx:pt idx="27665">12.167528950569274</cx:pt>
          <cx:pt idx="27666">9.6194383482190204</cx:pt>
          <cx:pt idx="27667">12.984893659857377</cx:pt>
          <cx:pt idx="27668">11.593599333130019</cx:pt>
          <cx:pt idx="27669">11.916296276520482</cx:pt>
          <cx:pt idx="27670">12.119094645386348</cx:pt>
          <cx:pt idx="27671">14.756725697423274</cx:pt>
          <cx:pt idx="27672">16.358891400554324</cx:pt>
          <cx:pt idx="27673">12.700619859979208</cx:pt>
          <cx:pt idx="27674">13.924986274930665</cx:pt>
          <cx:pt idx="27675">11.700265360292978</cx:pt>
          <cx:pt idx="27676">11.175890786760192</cx:pt>
          <cx:pt idx="27677">11.890904641214961</cx:pt>
          <cx:pt idx="27678">14.048527516669896</cx:pt>
          <cx:pt idx="27679">14.21687466854563</cx:pt>
          <cx:pt idx="27680">10.731325587972822</cx:pt>
          <cx:pt idx="27681">14.333492667895399</cx:pt>
          <cx:pt idx="27682">13.230480590694892</cx:pt>
          <cx:pt idx="27683">12.773128257736364</cx:pt>
          <cx:pt idx="27684">11.943903266057895</cx:pt>
          <cx:pt idx="27685">10.685846265608397</cx:pt>
          <cx:pt idx="27686">11.315738879099598</cx:pt>
          <cx:pt idx="27687">12.801569924509012</cx:pt>
          <cx:pt idx="27688">12.917757334431283</cx:pt>
          <cx:pt idx="27689">12.776629909868175</cx:pt>
          <cx:pt idx="27690">12.452857755830935</cx:pt>
          <cx:pt idx="27691">9.7093075587605959</cx:pt>
          <cx:pt idx="27692">12.359372422303421</cx:pt>
          <cx:pt idx="27693">12.440248523070299</cx:pt>
          <cx:pt idx="27694">9.5819905527920852</cx:pt>
          <cx:pt idx="27695">11.925552935834292</cx:pt>
          <cx:pt idx="27696">9.5442161734286355</cx:pt>
          <cx:pt idx="27697">13.232559510578126</cx:pt>
          <cx:pt idx="27698">10.890022169046988</cx:pt>
          <cx:pt idx="27699">14.845573017612079</cx:pt>
          <cx:pt idx="27700">12.373247550140732</cx:pt>
          <cx:pt idx="27701">12.324634139555537</cx:pt>
          <cx:pt idx="27702">9.7763950539962465</cx:pt>
          <cx:pt idx="27703">10.750826268219358</cx:pt>
          <cx:pt idx="27704">14.065181988234675</cx:pt>
          <cx:pt idx="27705">11.271790128220532</cx:pt>
          <cx:pt idx="27706">13.102705010899822</cx:pt>
          <cx:pt idx="27707">11.067170381848349</cx:pt>
          <cx:pt idx="27708">11.433784799399799</cx:pt>
          <cx:pt idx="27709">12.57019335237039</cx:pt>
          <cx:pt idx="27710">12.647837538206003</cx:pt>
          <cx:pt idx="27711">11.134602625394722</cx:pt>
          <cx:pt idx="27712">9.8323368646852334</cx:pt>
          <cx:pt idx="27713">15.148758387872665</cx:pt>
          <cx:pt idx="27714">10.916022473179998</cx:pt>
          <cx:pt idx="27715">10.75901896208434</cx:pt>
          <cx:pt idx="27716">11.85761663336077</cx:pt>
          <cx:pt idx="27717">13.392270476384569</cx:pt>
          <cx:pt idx="27718">12.995830793730418</cx:pt>
          <cx:pt idx="27719">11.719229181250498</cx:pt>
          <cx:pt idx="27720">11.942390588206928</cx:pt>
          <cx:pt idx="27721">13.131891791578754</cx:pt>
          <cx:pt idx="27722">14.347531874674686</cx:pt>
          <cx:pt idx="27723">11.135417200248041</cx:pt>
          <cx:pt idx="27724">12.815343153660853</cx:pt>
          <cx:pt idx="27725">12.648225016178458</cx:pt>
          <cx:pt idx="27726">9.6002003102880256</cx:pt>
          <cx:pt idx="27727">16.743165696118137</cx:pt>
          <cx:pt idx="27728">10.736591825038571</cx:pt>
          <cx:pt idx="27729">10.990012140867885</cx:pt>
          <cx:pt idx="27730">8.6121570864278958</cx:pt>
          <cx:pt idx="27731">13.214373741774383</cx:pt>
          <cx:pt idx="27732">12.124938456085637</cx:pt>
          <cx:pt idx="27733">13.587159806193787</cx:pt>
          <cx:pt idx="27734">12.131507796173693</cx:pt>
          <cx:pt idx="27735">14.525108339572652</cx:pt>
          <cx:pt idx="27736">13.063929838883617</cx:pt>
          <cx:pt idx="27737">13.180664436412847</cx:pt>
          <cx:pt idx="27738">12.945341066043337</cx:pt>
          <cx:pt idx="27739">13.596183807156345</cx:pt>
          <cx:pt idx="27740">12.674909763316448</cx:pt>
          <cx:pt idx="27741">10.906888602539942</cx:pt>
          <cx:pt idx="27742">12.360461268774779</cx:pt>
          <cx:pt idx="27743">11.294648822899074</cx:pt>
          <cx:pt idx="27744">12.791672612950515</cx:pt>
          <cx:pt idx="27745">9.9945243985023335</cx:pt>
          <cx:pt idx="27746">12.079368378101911</cx:pt>
          <cx:pt idx="27747">8.4507649792796311</cx:pt>
          <cx:pt idx="27748">11.091814315032279</cx:pt>
          <cx:pt idx="27749">9.8027111198819661</cx:pt>
          <cx:pt idx="27750">10.642188811839885</cx:pt>
          <cx:pt idx="27751">13.044588709351023</cx:pt>
          <cx:pt idx="27752">9.8044247753393261</cx:pt>
          <cx:pt idx="27753">11.856493713631274</cx:pt>
          <cx:pt idx="27754">9.745599183549789</cx:pt>
          <cx:pt idx="27755">10.71525410970669</cx:pt>
          <cx:pt idx="27756">11.460631287177939</cx:pt>
          <cx:pt idx="27757">12.711275555086093</cx:pt>
          <cx:pt idx="27758">11.607427754037014</cx:pt>
          <cx:pt idx="27759">11.741521637322116</cx:pt>
          <cx:pt idx="27760">13.2892134041949</cx:pt>
          <cx:pt idx="27761">13.035646088943704</cx:pt>
          <cx:pt idx="27762">12.066523025958055</cx:pt>
          <cx:pt idx="27763">11.951255892730298</cx:pt>
          <cx:pt idx="27764">12.443010751042731</cx:pt>
          <cx:pt idx="27765">11.783946564302944</cx:pt>
          <cx:pt idx="27766">10.945689923157245</cx:pt>
          <cx:pt idx="27767">11.703679073120579</cx:pt>
          <cx:pt idx="27768">13.142934391124669</cx:pt>
          <cx:pt idx="27769">11.850263902143128</cx:pt>
          <cx:pt idx="27770">12.134508099231493</cx:pt>
          <cx:pt idx="27771">10.267930808633082</cx:pt>
          <cx:pt idx="27772">11.675115721381641</cx:pt>
          <cx:pt idx="27773">13.449731290155608</cx:pt>
          <cx:pt idx="27774">13.633902537953231</cx:pt>
          <cx:pt idx="27775">10.771807245399842</cx:pt>
          <cx:pt idx="27776">12.213997524563844</cx:pt>
          <cx:pt idx="27777">14.832103540231019</cx:pt>
          <cx:pt idx="27778">10.498618197706294</cx:pt>
          <cx:pt idx="27779">13.357524912238619</cx:pt>
          <cx:pt idx="27780">15.558791277933759</cx:pt>
          <cx:pt idx="27781">11.26607917152497</cx:pt>
          <cx:pt idx="27782">11.828299861357953</cx:pt>
          <cx:pt idx="27783">12.86621516834775</cx:pt>
          <cx:pt idx="27784">11.96844727182123</cx:pt>
          <cx:pt idx="27785">11.76617508048319</cx:pt>
          <cx:pt idx="27786">11.65966690477836</cx:pt>
          <cx:pt idx="27787">12.063509302530747</cx:pt>
          <cx:pt idx="27788">13.483773198836779</cx:pt>
          <cx:pt idx="27789">14.001523210867072</cx:pt>
          <cx:pt idx="27790">11.248421040551101</cx:pt>
          <cx:pt idx="27791">14.092146954048308</cx:pt>
          <cx:pt idx="27792">9.8769356096732235</cx:pt>
          <cx:pt idx="27793">11.542102787323472</cx:pt>
          <cx:pt idx="27794">8.7136399812671694</cx:pt>
          <cx:pt idx="27795">8.9709397983344488</cx:pt>
          <cx:pt idx="27796">11.810704746368849</cx:pt>
          <cx:pt idx="27797">12.611309213319524</cx:pt>
          <cx:pt idx="27798">8.3334601298958813</cx:pt>
          <cx:pt idx="27799">13.10053939990445</cx:pt>
          <cx:pt idx="27800">15.348542703964686</cx:pt>
          <cx:pt idx="27801">11.834839476099591</cx:pt>
          <cx:pt idx="27802">10.859961431538979</cx:pt>
          <cx:pt idx="27803">12.342278731319089</cx:pt>
          <cx:pt idx="27804">11.584826566882805</cx:pt>
          <cx:pt idx="27805">12.407823601819453</cx:pt>
          <cx:pt idx="27806">14.153672612038569</cx:pt>
          <cx:pt idx="27807">14.503877343838013</cx:pt>
          <cx:pt idx="27808">12.270019287675941</cx:pt>
          <cx:pt idx="27809">13.815546909518416</cx:pt>
          <cx:pt idx="27810">11.712607979973759</cx:pt>
          <cx:pt idx="27811">15.036215370076162</cx:pt>
          <cx:pt idx="27812">9.1863343241026758</cx:pt>
          <cx:pt idx="27813">10.451235797416595</cx:pt>
          <cx:pt idx="27814">13.590126135750698</cx:pt>
          <cx:pt idx="27815">12.573889047411539</cx:pt>
          <cx:pt idx="27816">12.971966434261866</cx:pt>
          <cx:pt idx="27817">11.159603257097187</cx:pt>
          <cx:pt idx="27818">15.254722844172409</cx:pt>
          <cx:pt idx="27819">11.981958532648505</cx:pt>
          <cx:pt idx="27820">12.912371483287624</cx:pt>
          <cx:pt idx="27821">11.352244290543174</cx:pt>
          <cx:pt idx="27822">9.962946471393451</cx:pt>
          <cx:pt idx="27823">12.761405722565383</cx:pt>
          <cx:pt idx="27824">11.754962369720252</cx:pt>
          <cx:pt idx="27825">12.075901216183423</cx:pt>
          <cx:pt idx="27826">15.106468046351685</cx:pt>
          <cx:pt idx="27827">11.295681959078262</cx:pt>
          <cx:pt idx="27828">12.098965964053273</cx:pt>
          <cx:pt idx="27829">12.364023645431363</cx:pt>
          <cx:pt idx="27830">13.239811835169997</cx:pt>
          <cx:pt idx="27831">12.378171581989594</cx:pt>
          <cx:pt idx="27832">11.1090886811324</cx:pt>
          <cx:pt idx="27833">13.532086033798809</cx:pt>
          <cx:pt idx="27834">11.512920038037548</cx:pt>
          <cx:pt idx="27835">14.912420267336557</cx:pt>
          <cx:pt idx="27836">11.679033256947596</cx:pt>
          <cx:pt idx="27837">13.357623336217017</cx:pt>
          <cx:pt idx="27838">12.308122197318818</cx:pt>
          <cx:pt idx="27839">12.381139926096019</cx:pt>
          <cx:pt idx="27840">8.8617927365021014</cx:pt>
          <cx:pt idx="27841">14.130321014322561</cx:pt>
          <cx:pt idx="27842">11.366230225615126</cx:pt>
          <cx:pt idx="27843">12.691730442247934</cx:pt>
          <cx:pt idx="27844">12.582942328472734</cx:pt>
          <cx:pt idx="27845">12.607688162935821</cx:pt>
          <cx:pt idx="27846">13.798334710714936</cx:pt>
          <cx:pt idx="27847">12.606467404928051</cx:pt>
          <cx:pt idx="27848">15.073697761932612</cx:pt>
          <cx:pt idx="27849">15.87516298638146</cx:pt>
          <cx:pt idx="27850">12.533499638062635</cx:pt>
          <cx:pt idx="27851">10.386506026744145</cx:pt>
          <cx:pt idx="27852">15.573016817159067</cx:pt>
          <cx:pt idx="27853">12.753333365434846</cx:pt>
          <cx:pt idx="27854">14.115963241041987</cx:pt>
          <cx:pt idx="27855">10.296031488108191</cx:pt>
          <cx:pt idx="27856">12.82316173766062</cx:pt>
          <cx:pt idx="27857">10.809269693785474</cx:pt>
          <cx:pt idx="27858">12.271624776782664</cx:pt>
          <cx:pt idx="27859">12.326107887853416</cx:pt>
          <cx:pt idx="27860">12.59809695265295</cx:pt>
          <cx:pt idx="27861">13.15363645478152</cx:pt>
          <cx:pt idx="27862">10.949002993342372</cx:pt>
          <cx:pt idx="27863">13.314417548890784</cx:pt>
          <cx:pt idx="27864">14.47009180466134</cx:pt>
          <cx:pt idx="27865">15.455418025707669</cx:pt>
          <cx:pt idx="27866">12.721850990645297</cx:pt>
          <cx:pt idx="27867">14.156685315080153</cx:pt>
          <cx:pt idx="27868">11.858217788732373</cx:pt>
          <cx:pt idx="27869">11.250649307925345</cx:pt>
          <cx:pt idx="27870">12.432159301165891</cx:pt>
          <cx:pt idx="27871">13.961596937257136</cx:pt>
          <cx:pt idx="27872">13.381032402578453</cx:pt>
          <cx:pt idx="27873">13.78670074895696</cx:pt>
          <cx:pt idx="27874">13.089670609752464</cx:pt>
          <cx:pt idx="27875">12.858369077702461</cx:pt>
          <cx:pt idx="27876">11.629169953739705</cx:pt>
          <cx:pt idx="27877">12.529015484385281</cx:pt>
          <cx:pt idx="27878">12.483299676031079</cx:pt>
          <cx:pt idx="27879">9.9289807605746034</cx:pt>
          <cx:pt idx="27880">13.390503693389398</cx:pt>
          <cx:pt idx="27881">11.802813425118091</cx:pt>
          <cx:pt idx="27882">13.457859186810735</cx:pt>
          <cx:pt idx="27883">14.701739810429874</cx:pt>
          <cx:pt idx="27884">11.855637562243947</cx:pt>
          <cx:pt idx="27885">11.625782180563323</cx:pt>
          <cx:pt idx="27886">11.817534735504845</cx:pt>
          <cx:pt idx="27887">12.6325820305858</cx:pt>
          <cx:pt idx="27888">13.769558096261166</cx:pt>
          <cx:pt idx="27889">11.096219195158808</cx:pt>
          <cx:pt idx="27890">9.3777495374461939</cx:pt>
          <cx:pt idx="27891">12.773417721824178</cx:pt>
          <cx:pt idx="27892">11.098941148568372</cx:pt>
          <cx:pt idx="27893">10.624158764269405</cx:pt>
          <cx:pt idx="27894">12.607848607327353</cx:pt>
          <cx:pt idx="27895">14.742886992537658</cx:pt>
          <cx:pt idx="27896">11.347010267994161</cx:pt>
          <cx:pt idx="27897">13.583318468729727</cx:pt>
          <cx:pt idx="27898">14.055838128604321</cx:pt>
          <cx:pt idx="27899">13.400774474822299</cx:pt>
          <cx:pt idx="27900">15.968244204404769</cx:pt>
          <cx:pt idx="27901">12.788847026252858</cx:pt>
          <cx:pt idx="27902">14.719750518907919</cx:pt>
          <cx:pt idx="27903">11.917575766303916</cx:pt>
          <cx:pt idx="27904">11.850328882957863</cx:pt>
          <cx:pt idx="27905">13.724401782900642</cx:pt>
          <cx:pt idx="27906">11.742029652495928</cx:pt>
          <cx:pt idx="27907">15.086392251345785</cx:pt>
          <cx:pt idx="27908">12.752300182917491</cx:pt>
          <cx:pt idx="27909">14.049758702447347</cx:pt>
          <cx:pt idx="27910">13.028068170208838</cx:pt>
          <cx:pt idx="27911">13.116397212209035</cx:pt>
          <cx:pt idx="27912">13.447249503025965</cx:pt>
          <cx:pt idx="27913">10.155136675812093</cx:pt>
          <cx:pt idx="27914">15.005914759193088</cx:pt>
          <cx:pt idx="27915">12.115746733528074</cx:pt>
          <cx:pt idx="27916">12.830679269797141</cx:pt>
          <cx:pt idx="27917">12.030284174561642</cx:pt>
          <cx:pt idx="27918">11.689446862469735</cx:pt>
          <cx:pt idx="27919">14.122414414499639</cx:pt>
          <cx:pt idx="27920">14.939368900296465</cx:pt>
          <cx:pt idx="27921">15.121306849940051</cx:pt>
          <cx:pt idx="27922">13.84987003013606</cx:pt>
          <cx:pt idx="27923">14.06316152287145</cx:pt>
          <cx:pt idx="27924">12.772236705441275</cx:pt>
          <cx:pt idx="27925">12.806924057769987</cx:pt>
          <cx:pt idx="27926">10.675557286185477</cx:pt>
          <cx:pt idx="27927">14.078457527035784</cx:pt>
          <cx:pt idx="27928">12.935726469759397</cx:pt>
          <cx:pt idx="27929">11.462980933375585</cx:pt>
          <cx:pt idx="27930">11.894640535863283</cx:pt>
          <cx:pt idx="27931">13.514215990868124</cx:pt>
          <cx:pt idx="27932">10.417568537208711</cx:pt>
          <cx:pt idx="27933">13.430124739279012</cx:pt>
          <cx:pt idx="27934">11.734317960341032</cx:pt>
          <cx:pt idx="27935">9.7726522490145182</cx:pt>
          <cx:pt idx="27936">10.938084398452279</cx:pt>
          <cx:pt idx="27937">15.159316848889063</cx:pt>
          <cx:pt idx="27938">11.478862996329154</cx:pt>
          <cx:pt idx="27939">12.748188752665436</cx:pt>
          <cx:pt idx="27940">9.3835979067841588</cx:pt>
          <cx:pt idx="27941">11.663005742664858</cx:pt>
          <cx:pt idx="27942">13.978360160753015</cx:pt>
          <cx:pt idx="27943">10.912030842482913</cx:pt>
          <cx:pt idx="27944">12.035616287403645</cx:pt>
          <cx:pt idx="27945">13.168824210959819</cx:pt>
          <cx:pt idx="27946">14.641202981824552</cx:pt>
          <cx:pt idx="27947">11.902621920882376</cx:pt>
          <cx:pt idx="27948">13.417466047883808</cx:pt>
          <cx:pt idx="27949">12.849391455630581</cx:pt>
          <cx:pt idx="27950">11.696554380636794</cx:pt>
          <cx:pt idx="27951">11.33413613364343</cx:pt>
          <cx:pt idx="27952">15.001354539558353</cx:pt>
          <cx:pt idx="27953">14.387540003065119</cx:pt>
          <cx:pt idx="27954">12.648149194661064</cx:pt>
          <cx:pt idx="27955">12.865849977134365</cx:pt>
          <cx:pt idx="27956">12.433569111372707</cx:pt>
          <cx:pt idx="27957">14.222958627445905</cx:pt>
          <cx:pt idx="27958">12.431424515411178</cx:pt>
          <cx:pt idx="27959">9.156066524661103</cx:pt>
          <cx:pt idx="27960">9.8586839259676147</cx:pt>
          <cx:pt idx="27961">10.122279647862305</cx:pt>
          <cx:pt idx="27962">12.752479516020337</cx:pt>
          <cx:pt idx="27963">10.17172350810948</cx:pt>
          <cx:pt idx="27964">12.136912472080123</cx:pt>
          <cx:pt idx="27965">12.343293962160624</cx:pt>
          <cx:pt idx="27966">13.926560417841939</cx:pt>
          <cx:pt idx="27967">13.406968327060307</cx:pt>
          <cx:pt idx="27968">13.146080048564167</cx:pt>
          <cx:pt idx="27969">11.585040114174831</cx:pt>
          <cx:pt idx="27970">16.457730842559251</cx:pt>
          <cx:pt idx="27971">10.851587555927887</cx:pt>
          <cx:pt idx="27972">10.169726338560714</cx:pt>
          <cx:pt idx="27973">13.381895340906281</cx:pt>
          <cx:pt idx="27974">12.444158752676106</cx:pt>
          <cx:pt idx="27975">13.173002779869909</cx:pt>
          <cx:pt idx="27976">14.47161028023223</cx:pt>
          <cx:pt idx="27977">12.781061065387105</cx:pt>
          <cx:pt idx="27978">13.506885700283179</cx:pt>
          <cx:pt idx="27979">11.918245534421613</cx:pt>
          <cx:pt idx="27980">11.817857035424673</cx:pt>
          <cx:pt idx="27981">12.759246749946872</cx:pt>
          <cx:pt idx="27982">13.256501538751204</cx:pt>
          <cx:pt idx="27983">14.863207098910268</cx:pt>
          <cx:pt idx="27984">12.551368170528605</cx:pt>
          <cx:pt idx="27985">11.062798760816236</cx:pt>
          <cx:pt idx="27986">12.226631329070891</cx:pt>
          <cx:pt idx="27987">11.173427602743883</cx:pt>
          <cx:pt idx="27988">13.858854049922265</cx:pt>
          <cx:pt idx="27989">10.495343051762374</cx:pt>
          <cx:pt idx="27990">14.805633966066644</cx:pt>
          <cx:pt idx="27991">12.196869687899424</cx:pt>
          <cx:pt idx="27992">13.486684763168217</cx:pt>
          <cx:pt idx="27993">11.836191156115355</cx:pt>
          <cx:pt idx="27994">9.9744413216771974</cx:pt>
          <cx:pt idx="27995">11.002309183466517</cx:pt>
          <cx:pt idx="27996">9.3441225214864545</cx:pt>
          <cx:pt idx="27997">13.866752275424055</cx:pt>
          <cx:pt idx="27998">13.690384416070502</cx:pt>
          <cx:pt idx="27999">10.781590908720959</cx:pt>
          <cx:pt idx="28000">13.174868833866242</cx:pt>
          <cx:pt idx="28001">13.060432782782371</cx:pt>
          <cx:pt idx="28002">12.611854459947162</cx:pt>
          <cx:pt idx="28003">13.069059057462368</cx:pt>
          <cx:pt idx="28004">11.893184139900173</cx:pt>
          <cx:pt idx="28005">11.493506793127164</cx:pt>
          <cx:pt idx="28006">10.325518196362527</cx:pt>
          <cx:pt idx="28007">11.804527381990031</cx:pt>
          <cx:pt idx="28008">12.038566875515123</cx:pt>
          <cx:pt idx="28009">11.031427631656316</cx:pt>
          <cx:pt idx="28010">11.323724179423971</cx:pt>
          <cx:pt idx="28011">9.4183798180987139</cx:pt>
          <cx:pt idx="28012">12.894858636408248</cx:pt>
          <cx:pt idx="28013">10.00705566756821</cx:pt>
          <cx:pt idx="28014">12.266588310812596</cx:pt>
          <cx:pt idx="28015">13.806043518365765</cx:pt>
          <cx:pt idx="28016">14.999774139949007</cx:pt>
          <cx:pt idx="28017">11.371504159961905</cx:pt>
          <cx:pt idx="28018">15.279164295348769</cx:pt>
          <cx:pt idx="28019">12.179544225369348</cx:pt>
          <cx:pt idx="28020">12.752030380007419</cx:pt>
          <cx:pt idx="28021">10.283737897688006</cx:pt>
          <cx:pt idx="28022">10.721439582083644</cx:pt>
          <cx:pt idx="28023">10.396908807867927</cx:pt>
          <cx:pt idx="28024">14.385986072592512</cx:pt>
          <cx:pt idx="28025">12.260643507757232</cx:pt>
          <cx:pt idx="28026">13.228084364541518</cx:pt>
          <cx:pt idx="28027">12.443910950930203</cx:pt>
          <cx:pt idx="28028">12.950122490725569</cx:pt>
          <cx:pt idx="28029">12.602948690710285</cx:pt>
          <cx:pt idx="28030">12.010436252662403</cx:pt>
          <cx:pt idx="28031">9.3043409655975768</cx:pt>
          <cx:pt idx="28032">11.18949799589519</cx:pt>
          <cx:pt idx="28033">13.458309489393217</cx:pt>
          <cx:pt idx="28034">13.214745997724194</cx:pt>
          <cx:pt idx="28035">13.682316405124677</cx:pt>
          <cx:pt idx="28036">10.50595318942433</cx:pt>
          <cx:pt idx="28037">12.771910608357384</cx:pt>
          <cx:pt idx="28038">13.229675554431864</cx:pt>
          <cx:pt idx="28039">8.9861918740025359</cx:pt>
          <cx:pt idx="28040">11.530791760217804</cx:pt>
          <cx:pt idx="28041">12.283758763934912</cx:pt>
          <cx:pt idx="28042">10.903065841416504</cx:pt>
          <cx:pt idx="28043">13.520052314428202</cx:pt>
          <cx:pt idx="28044">11.376211602166105</cx:pt>
          <cx:pt idx="28045">11.091188989175089</cx:pt>
          <cx:pt idx="28046">12.508224561694254</cx:pt>
          <cx:pt idx="28047">11.230530057863234</cx:pt>
          <cx:pt idx="28048">13.67546308870927</cx:pt>
          <cx:pt idx="28049">15.164838682294119</cx:pt>
          <cx:pt idx="28050">12.998655799113635</cx:pt>
          <cx:pt idx="28051">10.757459308475788</cx:pt>
          <cx:pt idx="28052">11.866651563412837</cx:pt>
          <cx:pt idx="28053">10.373348727841481</cx:pt>
          <cx:pt idx="28054">14.952946260586559</cx:pt>
          <cx:pt idx="28055">15.827038230695873</cx:pt>
          <cx:pt idx="28056">11.667088636868035</cx:pt>
          <cx:pt idx="28057">11.709646409108386</cx:pt>
          <cx:pt idx="28058">11.775033924105351</cx:pt>
          <cx:pt idx="28059">11.083076540553792</cx:pt>
          <cx:pt idx="28060">14.070823996815266</cx:pt>
          <cx:pt idx="28061">11.191396754450434</cx:pt>
          <cx:pt idx="28062">11.815084519043593</cx:pt>
          <cx:pt idx="28063">12.123368798550285</cx:pt>
          <cx:pt idx="28064">11.547814885740904</cx:pt>
          <cx:pt idx="28065">9.0830254850913459</cx:pt>
          <cx:pt idx="28066">14.215484899647787</cx:pt>
          <cx:pt idx="28067">14.133677751309163</cx:pt>
          <cx:pt idx="28068">12.638586829251507</cx:pt>
          <cx:pt idx="28069">11.293224883567811</cx:pt>
          <cx:pt idx="28070">15.085538520283476</cx:pt>
          <cx:pt idx="28071">8.8420404920263849</cx:pt>
          <cx:pt idx="28072">11.037827471112671</cx:pt>
          <cx:pt idx="28073">11.365722575325721</cx:pt>
          <cx:pt idx="28074">12.42570342049088</cx:pt>
          <cx:pt idx="28075">12.695634731410026</cx:pt>
          <cx:pt idx="28076">11.035900825721265</cx:pt>
          <cx:pt idx="28077">11.87256597481988</cx:pt>
          <cx:pt idx="28078">12.457340984985105</cx:pt>
          <cx:pt idx="28079">12.182350700252682</cx:pt>
          <cx:pt idx="28080">12.468120288675339</cx:pt>
          <cx:pt idx="28081">9.9813390696441591</cx:pt>
          <cx:pt idx="28082">9.5366640774867921</cx:pt>
          <cx:pt idx="28083">11.534654603389932</cx:pt>
          <cx:pt idx="28084">11.37055213048091</cx:pt>
          <cx:pt idx="28085">11.892111461017606</cx:pt>
          <cx:pt idx="28086">14.949668025559147</cx:pt>
          <cx:pt idx="28087">13.2520547887103</cx:pt>
          <cx:pt idx="28088">15.092808583444235</cx:pt>
          <cx:pt idx="28089">15.597894857555081</cx:pt>
          <cx:pt idx="28090">13.402782519836537</cx:pt>
          <cx:pt idx="28091">14.186736920238713</cx:pt>
          <cx:pt idx="28092">12.620879639425244</cx:pt>
          <cx:pt idx="28093">9.7339741059923988</cx:pt>
          <cx:pt idx="28094">11.732795588190172</cx:pt>
          <cx:pt idx="28095">14.828160928598377</cx:pt>
          <cx:pt idx="28096">11.75086474610743</cx:pt>
          <cx:pt idx="28097">11.066980109882447</cx:pt>
          <cx:pt idx="28098">11.116262914110981</cx:pt>
          <cx:pt idx="28099">11.906742357979955</cx:pt>
          <cx:pt idx="28100">13.209825913563703</cx:pt>
          <cx:pt idx="28101">12.767594919008786</cx:pt>
          <cx:pt idx="28102">12.349172940700305</cx:pt>
          <cx:pt idx="28103">11.255462124694256</cx:pt>
          <cx:pt idx="28104">12.493861816082578</cx:pt>
          <cx:pt idx="28105">12.010641195821577</cx:pt>
          <cx:pt idx="28106">12.875578311839401</cx:pt>
          <cx:pt idx="28107">12.656583055318784</cx:pt>
          <cx:pt idx="28108">12.264897679435277</cx:pt>
          <cx:pt idx="28109">12.641697462997415</cx:pt>
          <cx:pt idx="28110">7.7855712686438538</cx:pt>
          <cx:pt idx="28111">10.539892587773238</cx:pt>
          <cx:pt idx="28112">16.079625994915805</cx:pt>
          <cx:pt idx="28113">11.942226292489384</cx:pt>
          <cx:pt idx="28114">8.3683245457718591</cx:pt>
          <cx:pt idx="28115">11.746396093771557</cx:pt>
          <cx:pt idx="28116">14.222861868113137</cx:pt>
          <cx:pt idx="28117">13.855303375102521</cx:pt>
          <cx:pt idx="28118">11.98214440676754</cx:pt>
          <cx:pt idx="28119">9.773483597830932</cx:pt>
          <cx:pt idx="28120">12.980618442891508</cx:pt>
          <cx:pt idx="28121">10.492318579339436</cx:pt>
          <cx:pt idx="28122">11.028295887797787</cx:pt>
          <cx:pt idx="28123">14.532006812959898</cx:pt>
          <cx:pt idx="28124">14.086125925039681</cx:pt>
          <cx:pt idx="28125">10.499406709925424</cx:pt>
          <cx:pt idx="28126">11.638838824276354</cx:pt>
          <cx:pt idx="28127">14.28738871494407</cx:pt>
          <cx:pt idx="28128">13.928793927337304</cx:pt>
          <cx:pt idx="28129">11.143047811306031</cx:pt>
          <cx:pt idx="28130">13.306794348196494</cx:pt>
          <cx:pt idx="28131">13.145283161330561</cx:pt>
          <cx:pt idx="28132">11.720540363734115</cx:pt>
          <cx:pt idx="28133">11.495673250412265</cx:pt>
          <cx:pt idx="28134">13.333742444936968</cx:pt>
          <cx:pt idx="28135">11.215720998161881</cx:pt>
          <cx:pt idx="28136">10.752327529239542</cx:pt>
          <cx:pt idx="28137">12.111731043714403</cx:pt>
          <cx:pt idx="28138">10.539089725806173</cx:pt>
          <cx:pt idx="28139">13.554113557988437</cx:pt>
          <cx:pt idx="28140">11.773691683675935</cx:pt>
          <cx:pt idx="28141">11.220258828122482</cx:pt>
          <cx:pt idx="28142">11.078515385831038</cx:pt>
          <cx:pt idx="28143">10.206154761178009</cx:pt>
          <cx:pt idx="28144">15.674683692782564</cx:pt>
          <cx:pt idx="28145">11.443642664520357</cx:pt>
          <cx:pt idx="28146">13.659595151134539</cx:pt>
          <cx:pt idx="28147">12.59935649519149</cx:pt>
          <cx:pt idx="28148">14.176340227536176</cx:pt>
          <cx:pt idx="28149">13.785641756831785</cx:pt>
          <cx:pt idx="28150">8.9763779215620225</cx:pt>
          <cx:pt idx="28151">13.04127479247024</cx:pt>
          <cx:pt idx="28152">13.584073311318315</cx:pt>
          <cx:pt idx="28153">12.059858270224831</cx:pt>
          <cx:pt idx="28154">12.895742369127948</cx:pt>
          <cx:pt idx="28155">10.951210567073522</cx:pt>
          <cx:pt idx="28156">11.153068754590871</cx:pt>
          <cx:pt idx="28157">13.318803233511815</cx:pt>
          <cx:pt idx="28158">13.066026462719929</cx:pt>
          <cx:pt idx="28159">11.149506860626142</cx:pt>
          <cx:pt idx="28160">11.631580067461195</cx:pt>
          <cx:pt idx="28161">11.680170252488296</cx:pt>
          <cx:pt idx="28162">12.229890179259534</cx:pt>
          <cx:pt idx="28163">12.392813802588726</cx:pt>
          <cx:pt idx="28164">12.505696246018134</cx:pt>
          <cx:pt idx="28165">9.0681865296986146</cx:pt>
          <cx:pt idx="28166">11.899029385567356</cx:pt>
          <cx:pt idx="28167">12.871065846135478</cx:pt>
          <cx:pt idx="28168">14.856062811056161</cx:pt>
          <cx:pt idx="28169">12.898817181389235</cx:pt>
          <cx:pt idx="28170">10.279802887763466</cx:pt>
          <cx:pt idx="28171">14.976773564536241</cx:pt>
          <cx:pt idx="28172">12.550842163772153</cx:pt>
          <cx:pt idx="28173">11.872894841628462</cx:pt>
          <cx:pt idx="28174">14.603789566227103</cx:pt>
          <cx:pt idx="28175">11.228793894499589</cx:pt>
          <cx:pt idx="28176">14.022477727287553</cx:pt>
          <cx:pt idx="28177">11.962010327546261</cx:pt>
          <cx:pt idx="28178">11.786406495559365</cx:pt>
          <cx:pt idx="28179">12.761466561921868</cx:pt>
          <cx:pt idx="28180">12.760014329937935</cx:pt>
          <cx:pt idx="28181">14.113502256317355</cx:pt>
          <cx:pt idx="28182">12.096081727007032</cx:pt>
          <cx:pt idx="28183">10.946751894721803</cx:pt>
          <cx:pt idx="28184">12.631243138256149</cx:pt>
          <cx:pt idx="28185">10.930016052182783</cx:pt>
          <cx:pt idx="28186">11.724486435620655</cx:pt>
          <cx:pt idx="28187">11.525742639859846</cx:pt>
          <cx:pt idx="28188">10.585773112209553</cx:pt>
          <cx:pt idx="28189">10.453854821708797</cx:pt>
          <cx:pt idx="28190">10.139398146167201</cx:pt>
          <cx:pt idx="28191">9.9318667480184182</cx:pt>
          <cx:pt idx="28192">13.669099341530218</cx:pt>
          <cx:pt idx="28193">12.613989532246316</cx:pt>
          <cx:pt idx="28194">12.580614308434779</cx:pt>
          <cx:pt idx="28195">13.44746308327635</cx:pt>
          <cx:pt idx="28196">8.8095056477557296</cx:pt>
          <cx:pt idx="28197">11.167546674992971</cx:pt>
          <cx:pt idx="28198">8.2431914146607923</cx:pt>
          <cx:pt idx="28199">13.210336252841133</cx:pt>
          <cx:pt idx="28200">14.53382237969746</cx:pt>
          <cx:pt idx="28201">13.547253998292348</cx:pt>
          <cx:pt idx="28202">8.6100892388463119</cx:pt>
          <cx:pt idx="28203">14.043014127236596</cx:pt>
          <cx:pt idx="28204">12.811958551063903</cx:pt>
          <cx:pt idx="28205">11.054190191220526</cx:pt>
          <cx:pt idx="28206">13.18478264023496</cx:pt>
          <cx:pt idx="28207">13.839945545375382</cx:pt>
          <cx:pt idx="28208">10.29320922226278</cx:pt>
          <cx:pt idx="28209">10.3403899899859</cx:pt>
          <cx:pt idx="28210">11.662064704009502</cx:pt>
          <cx:pt idx="28211">14.397679119006</cx:pt>
          <cx:pt idx="28212">13.590787407607914</cx:pt>
          <cx:pt idx="28213">15.433822533554929</cx:pt>
          <cx:pt idx="28214">11.756305647232416</cx:pt>
          <cx:pt idx="28215">13.036326673586517</cx:pt>
          <cx:pt idx="28216">12.912667738486906</cx:pt>
          <cx:pt idx="28217">11.048386808066779</cx:pt>
          <cx:pt idx="28218">12.981944098225677</cx:pt>
          <cx:pt idx="28219">10.23527331943238</cx:pt>
          <cx:pt idx="28220">11.410886336996084</cx:pt>
          <cx:pt idx="28221">13.300095134014777</cx:pt>
          <cx:pt idx="28222">13.433973898463289</cx:pt>
          <cx:pt idx="28223">9.6550759760674048</cx:pt>
          <cx:pt idx="28224">11.522106826093477</cx:pt>
          <cx:pt idx="28225">13.546236220069702</cx:pt>
          <cx:pt idx="28226">10.644501593194819</cx:pt>
          <cx:pt idx="28227">14.329839066684855</cx:pt>
          <cx:pt idx="28228">9.8183470870751464</cx:pt>
          <cx:pt idx="28229">14.133453652996215</cx:pt>
          <cx:pt idx="28230">9.156255936406982</cx:pt>
          <cx:pt idx="28231">11.449797130590783</cx:pt>
          <cx:pt idx="28232">9.8159773966338992</cx:pt>
          <cx:pt idx="28233">10.417689710393102</cx:pt>
          <cx:pt idx="28234">13.434470640832972</cx:pt>
          <cx:pt idx="28235">12.662427451787227</cx:pt>
          <cx:pt idx="28236">14.131487065978488</cx:pt>
          <cx:pt idx="28237">12.317404523317151</cx:pt>
          <cx:pt idx="28238">9.2357361812111929</cx:pt>
          <cx:pt idx="28239">13.316421881783279</cx:pt>
          <cx:pt idx="28240">14.776571197611998</cx:pt>
          <cx:pt idx="28241">11.099055729074376</cx:pt>
          <cx:pt idx="28242">12.257008610141639</cx:pt>
          <cx:pt idx="28243">11.280714153068136</cx:pt>
          <cx:pt idx="28244">12.556765693653336</cx:pt>
          <cx:pt idx="28245">12.197395146837392</cx:pt>
          <cx:pt idx="28246">12.652937602044638</cx:pt>
          <cx:pt idx="28247">15.590377013370759</cx:pt>
          <cx:pt idx="28248">11.724117720290012</cx:pt>
          <cx:pt idx="28249">13.541778824865141</cx:pt>
          <cx:pt idx="28250">13.439482470976479</cx:pt>
          <cx:pt idx="28251">13.924252424842713</cx:pt>
          <cx:pt idx="28252">11.228430025551658</cx:pt>
          <cx:pt idx="28253">10.170782550874453</cx:pt>
          <cx:pt idx="28254">11.797646505489967</cx:pt>
          <cx:pt idx="28255">13.739342506677524</cx:pt>
          <cx:pt idx="28256">13.818819847300974</cx:pt>
          <cx:pt idx="28257">11.624827346755854</cx:pt>
          <cx:pt idx="28258">14.776826769163803</cx:pt>
          <cx:pt idx="28259">12.16529332670312</cx:pt>
          <cx:pt idx="28260">12.313822602200597</cx:pt>
          <cx:pt idx="28261">11.331691316313604</cx:pt>
          <cx:pt idx="28262">15.289068842963042</cx:pt>
          <cx:pt idx="28263">12.197922728531386</cx:pt>
          <cx:pt idx="28264">13.019446372359731</cx:pt>
          <cx:pt idx="28265">11.210455378840006</cx:pt>
          <cx:pt idx="28266">10.406808518254721</cx:pt>
          <cx:pt idx="28267">13.225069971400657</cx:pt>
          <cx:pt idx="28268">10.009677512537003</cx:pt>
          <cx:pt idx="28269">12.993551163485121</cx:pt>
          <cx:pt idx="28270">11.898152263018549</cx:pt>
          <cx:pt idx="28271">10.046939739645687</cx:pt>
          <cx:pt idx="28272">9.9237454389423387</cx:pt>
          <cx:pt idx="28273">12.685133195496002</cx:pt>
          <cx:pt idx="28274">10.724660608102758</cx:pt>
          <cx:pt idx="28275">11.657622168162705</cx:pt>
          <cx:pt idx="28276">16.457453468891618</cx:pt>
          <cx:pt idx="28277">12.884447851068566</cx:pt>
          <cx:pt idx="28278">10.051107658723613</cx:pt>
          <cx:pt idx="28279">12.589209591948146</cx:pt>
          <cx:pt idx="28280">11.885764284784337</cx:pt>
          <cx:pt idx="28281">13.633313351656479</cx:pt>
          <cx:pt idx="28282">12.045684312894229</cx:pt>
          <cx:pt idx="28283">13.030062762024572</cx:pt>
          <cx:pt idx="28284">13.380205149370642</cx:pt>
          <cx:pt idx="28285">13.505415783631909</cx:pt>
          <cx:pt idx="28286">13.782174914431385</cx:pt>
          <cx:pt idx="28287">12.636588492664353</cx:pt>
          <cx:pt idx="28288">12.421578060512028</cx:pt>
          <cx:pt idx="28289">12.489883483765011</cx:pt>
          <cx:pt idx="28290">14.169212424835685</cx:pt>
          <cx:pt idx="28291">12.122086211557368</cx:pt>
          <cx:pt idx="28292">15.520665063142642</cx:pt>
          <cx:pt idx="28293">11.90172262794102</cx:pt>
          <cx:pt idx="28294">12.056892636685598</cx:pt>
          <cx:pt idx="28295">10.739942047649405</cx:pt>
          <cx:pt idx="28296">11.721401524913402</cx:pt>
          <cx:pt idx="28297">12.062560228906294</cx:pt>
          <cx:pt idx="28298">10.471435807163784</cx:pt>
          <cx:pt idx="28299">12.470618652085658</cx:pt>
          <cx:pt idx="28300">14.611126957569882</cx:pt>
          <cx:pt idx="28301">11.91189244888843</cx:pt>
          <cx:pt idx="28302">13.52365904370803</cx:pt>
          <cx:pt idx="28303">14.403436910435474</cx:pt>
          <cx:pt idx="28304">14.349153065982019</cx:pt>
          <cx:pt idx="28305">14.369861357564554</cx:pt>
          <cx:pt idx="28306">9.5455084902464797</cx:pt>
          <cx:pt idx="28307">13.168412675408341</cx:pt>
          <cx:pt idx="28308">11.953112995669748</cx:pt>
          <cx:pt idx="28309">10.010331624973412</cx:pt>
          <cx:pt idx="28310">11.388587169753395</cx:pt>
          <cx:pt idx="28311">13.553133001194666</cx:pt>
          <cx:pt idx="28312">13.922639648708474</cx:pt>
          <cx:pt idx="28313">11.54187316733038</cx:pt>
          <cx:pt idx="28314">13.185901338200312</cx:pt>
          <cx:pt idx="28315">11.192705358229736</cx:pt>
          <cx:pt idx="28316">12.771029514574289</cx:pt>
          <cx:pt idx="28317">14.836896520827557</cx:pt>
          <cx:pt idx="28318">13.246968075963238</cx:pt>
          <cx:pt idx="28319">9.3378949984178856</cx:pt>
          <cx:pt idx="28320">10.708320005265584</cx:pt>
          <cx:pt idx="28321">10.818231319087323</cx:pt>
          <cx:pt idx="28322">10.451486740573838</cx:pt>
          <cx:pt idx="28323">11.883252448873506</cx:pt>
          <cx:pt idx="28324">10.782521220205682</cx:pt>
          <cx:pt idx="28325">13.434292174215964</cx:pt>
          <cx:pt idx="28326">13.919645363911032</cx:pt>
          <cx:pt idx="28327">11.417705237539746</cx:pt>
          <cx:pt idx="28328">11.761289540967393</cx:pt>
          <cx:pt idx="28329">13.411934199050826</cx:pt>
          <cx:pt idx="28330">12.957173476381994</cx:pt>
          <cx:pt idx="28331">11.178866938367461</cx:pt>
          <cx:pt idx="28332">14.788489133555315</cx:pt>
          <cx:pt idx="28333">13.196084238068766</cx:pt>
          <cx:pt idx="28334">13.905690148701897</cx:pt>
          <cx:pt idx="28335">12.874468172837172</cx:pt>
          <cx:pt idx="28336">12.355345955671201</cx:pt>
          <cx:pt idx="28337">12.371191634057441</cx:pt>
          <cx:pt idx="28338">11.73627091104831</cx:pt>
          <cx:pt idx="28339">13.842240274487645</cx:pt>
          <cx:pt idx="28340">11.808460873602852</cx:pt>
          <cx:pt idx="28341">15.132938909369987</cx:pt>
          <cx:pt idx="28342">14.757342571620148</cx:pt>
          <cx:pt idx="28343">11.614741986918244</cx:pt>
          <cx:pt idx="28344">12.195685937978419</cx:pt>
          <cx:pt idx="28345">12.441412159090643</cx:pt>
          <cx:pt idx="28346">13.980013657341976</cx:pt>
          <cx:pt idx="28347">13.515111277772142</cx:pt>
          <cx:pt idx="28348">12.811208922154988</cx:pt>
          <cx:pt idx="28349">11.738339271665419</cx:pt>
          <cx:pt idx="28350">11.202353834825084</cx:pt>
          <cx:pt idx="28351">12.607082028080592</cx:pt>
          <cx:pt idx="28352">12.667803407496558</cx:pt>
          <cx:pt idx="28353">11.269644101939759</cx:pt>
          <cx:pt idx="28354">12.448868750608135</cx:pt>
          <cx:pt idx="28355">10.294956027528034</cx:pt>
          <cx:pt idx="28356">12.828579336742866</cx:pt>
          <cx:pt idx="28357">11.574416182641265</cx:pt>
          <cx:pt idx="28358">11.039788163451449</cx:pt>
          <cx:pt idx="28359">15.424275329577815</cx:pt>
          <cx:pt idx="28360">13.780270453679105</cx:pt>
          <cx:pt idx="28361">13.466559159580306</cx:pt>
          <cx:pt idx="28362">11.704031048916066</cx:pt>
          <cx:pt idx="28363">12.8403273918459</cx:pt>
          <cx:pt idx="28364">12.092238199805633</cx:pt>
          <cx:pt idx="28365">14.184590443881525</cx:pt>
          <cx:pt idx="28366">15.680620908677989</cx:pt>
          <cx:pt idx="28367">11.277128749343074</cx:pt>
          <cx:pt idx="28368">11.139278621227907</cx:pt>
          <cx:pt idx="28369">12.585891848303531</cx:pt>
          <cx:pt idx="28370">11.909684075208965</cx:pt>
          <cx:pt idx="28371">12.726018934609085</cx:pt>
          <cx:pt idx="28372">12.074060963142539</cx:pt>
          <cx:pt idx="28373">9.9013381135797349</cx:pt>
          <cx:pt idx="28374">13.241706683600277</cx:pt>
          <cx:pt idx="28375">13.071638338712276</cx:pt>
          <cx:pt idx="28376">11.862805262051012</cx:pt>
          <cx:pt idx="28377">12.343308913570182</cx:pt>
          <cx:pt idx="28378">13.214564451809295</cx:pt>
          <cx:pt idx="28379">10.302369955116085</cx:pt>
          <cx:pt idx="28380">11.271695338796476</cx:pt>
          <cx:pt idx="28381">13.254295144920203</cx:pt>
          <cx:pt idx="28382">13.009608042476691</cx:pt>
          <cx:pt idx="28383">13.521612090936582</cx:pt>
          <cx:pt idx="28384">10.272847727146457</cx:pt>
          <cx:pt idx="28385">13.571411755350496</cx:pt>
          <cx:pt idx="28386">14.206874315764999</cx:pt>
          <cx:pt idx="28387">12.274793718985668</cx:pt>
          <cx:pt idx="28388">13.464575462552096</cx:pt>
          <cx:pt idx="28389">12.761366355513669</cx:pt>
          <cx:pt idx="28390">10.013408528561248</cx:pt>
          <cx:pt idx="28391">8.7034319303854204</cx:pt>
          <cx:pt idx="28392">9.6732621733810475</cx:pt>
          <cx:pt idx="28393">11.745617020659592</cx:pt>
          <cx:pt idx="28394">11.276596879007311</cx:pt>
          <cx:pt idx="28395">11.982943594886317</cx:pt>
          <cx:pt idx="28396">9.9793389249048268</cx:pt>
          <cx:pt idx="28397">10.849117493624004</cx:pt>
          <cx:pt idx="28398">13.372957138134073</cx:pt>
          <cx:pt idx="28399">12.553657766890323</cx:pt>
          <cx:pt idx="28400">14.119224631487382</cx:pt>
          <cx:pt idx="28401">10.003925422327589</cx:pt>
          <cx:pt idx="28402">11.146654809617882</cx:pt>
          <cx:pt idx="28403">13.411258906166069</cx:pt>
          <cx:pt idx="28404">11.956228869303166</cx:pt>
          <cx:pt idx="28405">13.045552324059036</cx:pt>
          <cx:pt idx="28406">13.080543590768533</cx:pt>
          <cx:pt idx="28407">11.532607169172705</cx:pt>
          <cx:pt idx="28408">13.73489759966373</cx:pt>
          <cx:pt idx="28409">10.845130772340299</cx:pt>
          <cx:pt idx="28410">12.227885372727936</cx:pt>
          <cx:pt idx="28411">12.233774323669726</cx:pt>
          <cx:pt idx="28412">11.768618701666426</cx:pt>
          <cx:pt idx="28413">10.484591893763545</cx:pt>
          <cx:pt idx="28414">14.861892291819025</cx:pt>
          <cx:pt idx="28415">11.247677673269562</cx:pt>
          <cx:pt idx="28416">12.533111035175803</cx:pt>
          <cx:pt idx="28417">12.366040577875134</cx:pt>
          <cx:pt idx="28418">12.473770735729682</cx:pt>
          <cx:pt idx="28419">10.494680577425104</cx:pt>
          <cx:pt idx="28420">13.078208512696573</cx:pt>
          <cx:pt idx="28421">13.61590801983418</cx:pt>
          <cx:pt idx="28422">12.867595701290165</cx:pt>
          <cx:pt idx="28423">10.370121771793062</cx:pt>
          <cx:pt idx="28424">11.999075541736199</cx:pt>
          <cx:pt idx="28425">12.30831911061439</cx:pt>
          <cx:pt idx="28426">11.370373075361647</cx:pt>
          <cx:pt idx="28427">14.533926172972134</cx:pt>
          <cx:pt idx="28428">13.226329742841557</cx:pt>
          <cx:pt idx="28429">10.500030375497321</cx:pt>
          <cx:pt idx="28430">9.672869287262305</cx:pt>
          <cx:pt idx="28431">13.087813168404667</cx:pt>
          <cx:pt idx="28432">13.543554777730696</cx:pt>
          <cx:pt idx="28433">13.162199406261298</cx:pt>
          <cx:pt idx="28434">13.761659444424074</cx:pt>
          <cx:pt idx="28435">14.462824449377658</cx:pt>
          <cx:pt idx="28436">11.410243813970903</cx:pt>
          <cx:pt idx="28437">10.535649436162592</cx:pt>
          <cx:pt idx="28438">13.417746230587689</cx:pt>
          <cx:pt idx="28439">11.775568994275028</cx:pt>
          <cx:pt idx="28440">10.750565923039456</cx:pt>
          <cx:pt idx="28441">13.966722847672942</cx:pt>
          <cx:pt idx="28442">11.175599987506478</cx:pt>
          <cx:pt idx="28443">15.335237363358592</cx:pt>
          <cx:pt idx="28444">8.3109083238243642</cx:pt>
          <cx:pt idx="28445">12.762801997470621</cx:pt>
          <cx:pt idx="28446">15.445084356856439</cx:pt>
          <cx:pt idx="28447">12.88068523308719</cx:pt>
          <cx:pt idx="28448">12.643146628654616</cx:pt>
          <cx:pt idx="28449">12.548745733531415</cx:pt>
          <cx:pt idx="28450">11.993757395074407</cx:pt>
          <cx:pt idx="28451">11.772224855224175</cx:pt>
          <cx:pt idx="28452">13.047476764231426</cx:pt>
          <cx:pt idx="28453">13.82155719135055</cx:pt>
          <cx:pt idx="28454">10.427842224655313</cx:pt>
          <cx:pt idx="28455">10.446978530625046</cx:pt>
          <cx:pt idx="28456">9.6379787510550532</cx:pt>
          <cx:pt idx="28457">11.945138212930081</cx:pt>
          <cx:pt idx="28458">13.863445613977493</cx:pt>
          <cx:pt idx="28459">10.983492837234833</cx:pt>
          <cx:pt idx="28460">13.209604732856221</cx:pt>
          <cx:pt idx="28461">11.654344806367105</cx:pt>
          <cx:pt idx="28462">12.478212347785272</cx:pt>
          <cx:pt idx="28463">12.51955311997153</cx:pt>
          <cx:pt idx="28464">9.6876761119245458</cx:pt>
          <cx:pt idx="28465">14.370745752879076</cx:pt>
          <cx:pt idx="28466">10.490534330228353</cx:pt>
          <cx:pt idx="28467">11.758216581625481</cx:pt>
          <cx:pt idx="28468">10.164030759880687</cx:pt>
          <cx:pt idx="28469">11.662410681681926</cx:pt>
          <cx:pt idx="28470">15.20376939579295</cx:pt>
          <cx:pt idx="28471">12.439669434805444</cx:pt>
          <cx:pt idx="28472">13.309166522466031</cx:pt>
          <cx:pt idx="28473">10.368626574312417</cx:pt>
          <cx:pt idx="28474">14.9587282783859</cx:pt>
          <cx:pt idx="28475">11.123353634242264</cx:pt>
          <cx:pt idx="28476">13.938545059757272</cx:pt>
          <cx:pt idx="28477">13.623618140129775</cx:pt>
          <cx:pt idx="28478">13.374444882466097</cx:pt>
          <cx:pt idx="28479">11.09297998419928</cx:pt>
          <cx:pt idx="28480">10.547834020203299</cx:pt>
          <cx:pt idx="28481">12.010623518390716</cx:pt>
          <cx:pt idx="28482">12.985170942176554</cx:pt>
          <cx:pt idx="28483">14.058933856298868</cx:pt>
          <cx:pt idx="28484">11.934888601701905</cx:pt>
          <cx:pt idx="28485">11.571359925935427</cx:pt>
          <cx:pt idx="28486">9.9026479487031249</cx:pt>
          <cx:pt idx="28487">10.957976847261609</cx:pt>
          <cx:pt idx="28488">14.2200774325624</cx:pt>
          <cx:pt idx="28489">12.034733499615667</cx:pt>
          <cx:pt idx="28490">13.197215336820856</cx:pt>
          <cx:pt idx="28491">12.183011989652341</cx:pt>
          <cx:pt idx="28492">13.868265363546941</cx:pt>
          <cx:pt idx="28493">11.72020016596584</cx:pt>
          <cx:pt idx="28494">10.676923290832613</cx:pt>
          <cx:pt idx="28495">11.692958895564377</cx:pt>
          <cx:pt idx="28496">13.113035192914388</cx:pt>
          <cx:pt idx="28497">13.0181169544308</cx:pt>
          <cx:pt idx="28498">13.572736860293732</cx:pt>
          <cx:pt idx="28499">12.66433222675181</cx:pt>
          <cx:pt idx="28500">11.384095029703584</cx:pt>
          <cx:pt idx="28501">12.7541663928452</cx:pt>
          <cx:pt idx="28502">9.3690861768294518</cx:pt>
          <cx:pt idx="28503">13.150346363592433</cx:pt>
          <cx:pt idx="28504">13.277976602041852</cx:pt>
          <cx:pt idx="28505">9.8646689654328004</cx:pt>
          <cx:pt idx="28506">13.991102522515652</cx:pt>
          <cx:pt idx="28507">15.032563112207548</cx:pt>
          <cx:pt idx="28508">12.307058740486223</cx:pt>
          <cx:pt idx="28509">13.166357976269891</cx:pt>
          <cx:pt idx="28510">14.011135287770129</cx:pt>
          <cx:pt idx="28511">14.609475372146379</cx:pt>
          <cx:pt idx="28512">11.178079180416566</cx:pt>
          <cx:pt idx="28513">11.70187061914463</cx:pt>
          <cx:pt idx="28514">11.747264797348056</cx:pt>
          <cx:pt idx="28515">14.051473378267122</cx:pt>
          <cx:pt idx="28516">15.201630732227246</cx:pt>
          <cx:pt idx="28517">11.467590206301072</cx:pt>
          <cx:pt idx="28518">11.150032241526926</cx:pt>
          <cx:pt idx="28519">9.5504338035844984</cx:pt>
          <cx:pt idx="28520">12.490085294277476</cx:pt>
          <cx:pt idx="28521">10.969295280302836</cx:pt>
          <cx:pt idx="28522">11.835419831326826</cx:pt>
          <cx:pt idx="28523">8.6838438664982487</cx:pt>
          <cx:pt idx="28524">11.853652696129172</cx:pt>
          <cx:pt idx="28525">10.046125366270132</cx:pt>
          <cx:pt idx="28526">12.733743994074102</cx:pt>
          <cx:pt idx="28527">14.721616192389416</cx:pt>
          <cx:pt idx="28528">11.21543487204992</cx:pt>
          <cx:pt idx="28529">13.265459012676889</cx:pt>
          <cx:pt idx="28530">12.086271157850774</cx:pt>
          <cx:pt idx="28531">12.435779896497378</cx:pt>
          <cx:pt idx="28532">11.855163022222797</cx:pt>
          <cx:pt idx="28533">12.878225799354889</cx:pt>
          <cx:pt idx="28534">13.757779882169812</cx:pt>
          <cx:pt idx="28535">12.88651295666455</cx:pt>
          <cx:pt idx="28536">12.13522441234729</cx:pt>
          <cx:pt idx="28537">14.132546392030884</cx:pt>
          <cx:pt idx="28538">15.537520087077407</cx:pt>
          <cx:pt idx="28539">9.9248413106337487</cx:pt>
          <cx:pt idx="28540">10.63449874311892</cx:pt>
          <cx:pt idx="28541">13.226166264091169</cx:pt>
          <cx:pt idx="28542">16.113067225188647</cx:pt>
          <cx:pt idx="28543">11.049929193861146</cx:pt>
          <cx:pt idx="28544">12.885987480388685</cx:pt>
          <cx:pt idx="28545">11.361757115270843</cx:pt>
          <cx:pt idx="28546">12.120279965762569</cx:pt>
          <cx:pt idx="28547">10.453412517275668</cx:pt>
          <cx:pt idx="28548">11.02403889844085</cx:pt>
          <cx:pt idx="28549">12.039422218167649</cx:pt>
          <cx:pt idx="28550">13.974951477235276</cx:pt>
          <cx:pt idx="28551">12.632966743935283</cx:pt>
          <cx:pt idx="28552">11.610353294068448</cx:pt>
          <cx:pt idx="28553">12.45021247464631</cx:pt>
          <cx:pt idx="28554">10.584211853941753</cx:pt>
          <cx:pt idx="28555">13.636680523444596</cx:pt>
          <cx:pt idx="28556">14.70066609322952</cx:pt>
          <cx:pt idx="28557">11.812694163681281</cx:pt>
          <cx:pt idx="28558">11.219439008859522</cx:pt>
          <cx:pt idx="28559">13.117530730614346</cx:pt>
          <cx:pt idx="28560">12.413384872599725</cx:pt>
          <cx:pt idx="28561">14.079837837676482</cx:pt>
          <cx:pt idx="28562">13.694963498933689</cx:pt>
          <cx:pt idx="28563">13.518003162080072</cx:pt>
          <cx:pt idx="28564">13.68895997886564</cx:pt>
          <cx:pt idx="28565">12.402915127986237</cx:pt>
          <cx:pt idx="28566">13.559589472374221</cx:pt>
          <cx:pt idx="28567">11.225674080445142</cx:pt>
          <cx:pt idx="28568">10.101232999554185</cx:pt>
          <cx:pt idx="28569">12.506648228603531</cx:pt>
          <cx:pt idx="28570">11.607293087389383</cx:pt>
          <cx:pt idx="28571">9.6052542669791681</cx:pt>
          <cx:pt idx="28572">11.327501243800995</cx:pt>
          <cx:pt idx="28573">13.949556956375975</cx:pt>
          <cx:pt idx="28574">12.076783311809983</cx:pt>
          <cx:pt idx="28575">14.166959453348017</cx:pt>
          <cx:pt idx="28576">12.493842296215393</cx:pt>
          <cx:pt idx="28577">14.502117076848183</cx:pt>
          <cx:pt idx="28578">13.629844407374129</cx:pt>
          <cx:pt idx="28579">14.207095706043718</cx:pt>
          <cx:pt idx="28580">13.233343444834976</cx:pt>
          <cx:pt idx="28581">9.7105679487829288</cx:pt>
          <cx:pt idx="28582">11.892609570875093</cx:pt>
          <cx:pt idx="28583">11.392254191599074</cx:pt>
          <cx:pt idx="28584">11.732678869904483</cx:pt>
          <cx:pt idx="28585">14.220481325643149</cx:pt>
          <cx:pt idx="28586">11.711456170661718</cx:pt>
          <cx:pt idx="28587">12.335975398434215</cx:pt>
          <cx:pt idx="28588">12.567441419855919</cx:pt>
          <cx:pt idx="28589">13.893864193407603</cx:pt>
          <cx:pt idx="28590">14.718694399994932</cx:pt>
          <cx:pt idx="28591">13.366107717790722</cx:pt>
          <cx:pt idx="28592">11.573311030444978</cx:pt>
          <cx:pt idx="28593">11.190000991528436</cx:pt>
          <cx:pt idx="28594">14.422192450164104</cx:pt>
          <cx:pt idx="28595">9.464717408245102</cx:pt>
          <cx:pt idx="28596">13.927694135753228</cx:pt>
          <cx:pt idx="28597">10.968384162936623</cx:pt>
          <cx:pt idx="28598">12.599947464888201</cx:pt>
          <cx:pt idx="28599">14.053825359817251</cx:pt>
          <cx:pt idx="28600">11.497829855458365</cx:pt>
          <cx:pt idx="28601">10.129127656992665</cx:pt>
          <cx:pt idx="28602">11.333438200402471</cx:pt>
          <cx:pt idx="28603">10.977228944352035</cx:pt>
          <cx:pt idx="28604">10.807483569094826</cx:pt>
          <cx:pt idx="28605">14.033676385413404</cx:pt>
          <cx:pt idx="28606">14.033514460401214</cx:pt>
          <cx:pt idx="28607">14.168053056229713</cx:pt>
          <cx:pt idx="28608">11.712897642315081</cx:pt>
          <cx:pt idx="28609">14.170447655485217</cx:pt>
          <cx:pt idx="28610">11.276961275407112</cx:pt>
          <cx:pt idx="28611">11.379884792210026</cx:pt>
          <cx:pt idx="28612">12.727946239967594</cx:pt>
          <cx:pt idx="28613">10.317380002718517</cx:pt>
          <cx:pt idx="28614">13.858248250459214</cx:pt>
          <cx:pt idx="28615">12.264244349017712</cx:pt>
          <cx:pt idx="28616">16.166405278079331</cx:pt>
          <cx:pt idx="28617">13.807314464905172</cx:pt>
          <cx:pt idx="28618">13.400547459666896</cx:pt>
          <cx:pt idx="28619">13.64829083943162</cx:pt>
          <cx:pt idx="28620">13.129617184652551</cx:pt>
          <cx:pt idx="28621">11.623507524209064</cx:pt>
          <cx:pt idx="28622">11.402048655392425</cx:pt>
          <cx:pt idx="28623">12.693386807898774</cx:pt>
          <cx:pt idx="28624">12.596220727449984</cx:pt>
          <cx:pt idx="28625">12.548182567467569</cx:pt>
          <cx:pt idx="28626">11.615754013943729</cx:pt>
          <cx:pt idx="28627">12.192295282093385</cx:pt>
          <cx:pt idx="28628">11.06902240865529</cx:pt>
          <cx:pt idx="28629">11.23778106820928</cx:pt>
          <cx:pt idx="28630">13.82409158930945</cx:pt>
          <cx:pt idx="28631">11.531764983550719</cx:pt>
          <cx:pt idx="28632">10.666339164174241</cx:pt>
          <cx:pt idx="28633">12.238713037386701</cx:pt>
          <cx:pt idx="28634">16.140597196447832</cx:pt>
          <cx:pt idx="28635">12.456683817349653</cx:pt>
          <cx:pt idx="28636">11.778791913059726</cx:pt>
          <cx:pt idx="28637">13.29896175174262</cx:pt>
          <cx:pt idx="28638">12.792610200783379</cx:pt>
          <cx:pt idx="28639">11.419536426353707</cx:pt>
          <cx:pt idx="28640">12.696845362556843</cx:pt>
          <cx:pt idx="28641">14.183528292427988</cx:pt>
          <cx:pt idx="28642">11.170196664512471</cx:pt>
          <cx:pt idx="28643">11.8854304677433</cx:pt>
          <cx:pt idx="28644">12.448502078791279</cx:pt>
          <cx:pt idx="28645">15.410320172680164</cx:pt>
          <cx:pt idx="28646">12.268786192294121</cx:pt>
          <cx:pt idx="28647">12.525363098560057</cx:pt>
          <cx:pt idx="28648">13.416668344860314</cx:pt>
          <cx:pt idx="28649">13.905743665371848</cx:pt>
          <cx:pt idx="28650">12.079038131322221</cx:pt>
          <cx:pt idx="28651">10.31096123783631</cx:pt>
          <cx:pt idx="28652">13.620784710601223</cx:pt>
          <cx:pt idx="28653">11.472006532659071</cx:pt>
          <cx:pt idx="28654">13.099380770484508</cx:pt>
          <cx:pt idx="28655">13.365606516384897</cx:pt>
          <cx:pt idx="28656">12.849370202753148</cx:pt>
          <cx:pt idx="28657">13.836126845081317</cx:pt>
          <cx:pt idx="28658">14.474348883528606</cx:pt>
          <cx:pt idx="28659">12.664970785857573</cx:pt>
          <cx:pt idx="28660">11.530831401970154</cx:pt>
          <cx:pt idx="28661">14.735244221599499</cx:pt>
          <cx:pt idx="28662">14.003236612173545</cx:pt>
          <cx:pt idx="28663">12.006060652668909</cx:pt>
          <cx:pt idx="28664">11.589144645665268</cx:pt>
          <cx:pt idx="28665">14.797381492773997</cx:pt>
          <cx:pt idx="28666">12.732143811381226</cx:pt>
          <cx:pt idx="28667">9.2990396942596547</cx:pt>
          <cx:pt idx="28668">14.095658680150695</cx:pt>
          <cx:pt idx="28669">10.940998378554372</cx:pt>
          <cx:pt idx="28670">12.119978820063711</cx:pt>
          <cx:pt idx="28671">13.550709489782218</cx:pt>
          <cx:pt idx="28672">11.808341061952458</cx:pt>
          <cx:pt idx="28673">12.651277484135745</cx:pt>
          <cx:pt idx="28674">14.931072596422723</cx:pt>
          <cx:pt idx="28675">13.198493762424977</cx:pt>
          <cx:pt idx="28676">10.632677027658115</cx:pt>
          <cx:pt idx="28677">11.082486789586143</cx:pt>
          <cx:pt idx="28678">10.461122381482191</cx:pt>
          <cx:pt idx="28679">9.7763812487430304</cx:pt>
          <cx:pt idx="28680">12.194729284303445</cx:pt>
          <cx:pt idx="28681">12.2935378847562</cx:pt>
          <cx:pt idx="28682">14.651372881526477</cx:pt>
          <cx:pt idx="28683">12.608784321787002</cx:pt>
          <cx:pt idx="28684">11.208656133527317</cx:pt>
          <cx:pt idx="28685">12.763554140192353</cx:pt>
          <cx:pt idx="28686">12.050935619101931</cx:pt>
          <cx:pt idx="28687">12.182352738107756</cx:pt>
          <cx:pt idx="28688">10.118998237199724</cx:pt>
          <cx:pt idx="28689">14.727068184834611</cx:pt>
          <cx:pt idx="28690">13.403177159401269</cx:pt>
          <cx:pt idx="28691">11.613872788440309</cx:pt>
          <cx:pt idx="28692">11.604442693686957</cx:pt>
          <cx:pt idx="28693">10.982970512578664</cx:pt>
          <cx:pt idx="28694">15.483315740746511</cx:pt>
          <cx:pt idx="28695">12.663092946129346</cx:pt>
          <cx:pt idx="28696">8.1162838756235853</cx:pt>
          <cx:pt idx="28697">12.791064781144959</cx:pt>
          <cx:pt idx="28698">12.462222130225845</cx:pt>
          <cx:pt idx="28699">10.194918612025122</cx:pt>
          <cx:pt idx="28700">14.542895212293134</cx:pt>
          <cx:pt idx="28701">10.279320288400015</cx:pt>
          <cx:pt idx="28702">13.040918290117625</cx:pt>
          <cx:pt idx="28703">13.813499156648977</cx:pt>
          <cx:pt idx="28704">10.1251842154873</cx:pt>
          <cx:pt idx="28705">13.499853321240399</cx:pt>
          <cx:pt idx="28706">12.85242399290914</cx:pt>
          <cx:pt idx="28707">12.791302191583394</cx:pt>
          <cx:pt idx="28708">12.53048153884729</cx:pt>
          <cx:pt idx="28709">11.38818713127492</cx:pt>
          <cx:pt idx="28710">13.249312880278172</cx:pt>
          <cx:pt idx="28711">12.986329192664193</cx:pt>
          <cx:pt idx="28712">12.254069055644003</cx:pt>
          <cx:pt idx="28713">10.370289755166876</cx:pt>
          <cx:pt idx="28714">11.722664456848479</cx:pt>
          <cx:pt idx="28715">11.228240186262083</cx:pt>
          <cx:pt idx="28716">11.605222677852</cx:pt>
          <cx:pt idx="28717">10.266893564487299</cx:pt>
          <cx:pt idx="28718">9.8430150745960177</cx:pt>
          <cx:pt idx="28719">12.069696234186278</cx:pt>
          <cx:pt idx="28720">11.072869773557795</cx:pt>
          <cx:pt idx="28721">10.67797252946472</cx:pt>
          <cx:pt idx="28722">11.089552152937015</cx:pt>
          <cx:pt idx="28723">12.039041802149143</cx:pt>
          <cx:pt idx="28724">10.075949002094649</cx:pt>
          <cx:pt idx="28725">11.026201131789408</cx:pt>
          <cx:pt idx="28726">14.577536946201953</cx:pt>
          <cx:pt idx="28727">10.433463060270636</cx:pt>
          <cx:pt idx="28728">10.106462004723825</cx:pt>
          <cx:pt idx="28729">12.32271042606159</cx:pt>
          <cx:pt idx="28730">13.441862955966362</cx:pt>
          <cx:pt idx="28731">13.50424051562061</cx:pt>
          <cx:pt idx="28732">14.282266332663976</cx:pt>
          <cx:pt idx="28733">13.684377333527681</cx:pt>
          <cx:pt idx="28734">12.926139381379379</cx:pt>
          <cx:pt idx="28735">10.868624208463535</cx:pt>
          <cx:pt idx="28736">13.711527820872666</cx:pt>
          <cx:pt idx="28737">12.460983837832014</cx:pt>
          <cx:pt idx="28738">11.539912529312511</cx:pt>
          <cx:pt idx="28739">8.9689490959257725</cx:pt>
          <cx:pt idx="28740">12.390607671441511</cx:pt>
          <cx:pt idx="28741">10.728067594470176</cx:pt>
          <cx:pt idx="28742">12.803773642886693</cx:pt>
          <cx:pt idx="28743">11.310605707883502</cx:pt>
          <cx:pt idx="28744">12.697557816516229</cx:pt>
          <cx:pt idx="28745">14.407418541776627</cx:pt>
          <cx:pt idx="28746">10.844400781383323</cx:pt>
          <cx:pt idx="28747">13.621925513928735</cx:pt>
          <cx:pt idx="28748">11.525499837264606</cx:pt>
          <cx:pt idx="28749">10.485442371818159</cx:pt>
          <cx:pt idx="28750">12.903171110386525</cx:pt>
          <cx:pt idx="28751">10.450453736404336</cx:pt>
          <cx:pt idx="28752">12.579687689642824</cx:pt>
          <cx:pt idx="28753">11.361994483496852</cx:pt>
          <cx:pt idx="28754">11.878347692878833</cx:pt>
          <cx:pt idx="28755">13.298734427559021</cx:pt>
          <cx:pt idx="28756">10.690017596349977</cx:pt>
          <cx:pt idx="28757">13.310574710749096</cx:pt>
          <cx:pt idx="28758">14.140411233140117</cx:pt>
          <cx:pt idx="28759">9.5735020999381568</cx:pt>
          <cx:pt idx="28760">15.637948825446827</cx:pt>
          <cx:pt idx="28761">15.910461285530388</cx:pt>
          <cx:pt idx="28762">14.630303246666839</cx:pt>
          <cx:pt idx="28763">13.716537453966346</cx:pt>
          <cx:pt idx="28764">11.253613617344444</cx:pt>
          <cx:pt idx="28765">11.157706052104738</cx:pt>
          <cx:pt idx="28766">13.006265389572281</cx:pt>
          <cx:pt idx="28767">11.213485309523419</cx:pt>
          <cx:pt idx="28768">11.460285737926965</cx:pt>
          <cx:pt idx="28769">11.446568449580848</cx:pt>
          <cx:pt idx="28770">13.60660029440632</cx:pt>
          <cx:pt idx="28771">13.630226990920267</cx:pt>
          <cx:pt idx="28772">11.435075306035234</cx:pt>
          <cx:pt idx="28773">11.174446138464257</cx:pt>
          <cx:pt idx="28774">15.196220971333279</cx:pt>
          <cx:pt idx="28775">10.236740514328879</cx:pt>
          <cx:pt idx="28776">12.810205200677727</cx:pt>
          <cx:pt idx="28777">11.208329635059984</cx:pt>
          <cx:pt idx="28778">11.918400648104997</cx:pt>
          <cx:pt idx="28779">11.191272951507253</cx:pt>
          <cx:pt idx="28780">15.795476565475255</cx:pt>
          <cx:pt idx="28781">13.31442906030596</cx:pt>
          <cx:pt idx="28782">13.80759065809533</cx:pt>
          <cx:pt idx="28783">9.668174320913451</cx:pt>
          <cx:pt idx="28784">13.539132114976734</cx:pt>
          <cx:pt idx="28785">12.32069153299739</cx:pt>
          <cx:pt idx="28786">12.921282510007293</cx:pt>
          <cx:pt idx="28787">11.599016510523372</cx:pt>
          <cx:pt idx="28788">11.867555437147793</cx:pt>
          <cx:pt idx="28789">10.884900613838591</cx:pt>
          <cx:pt idx="28790">13.133356701791914</cx:pt>
          <cx:pt idx="28791">11.417062501737634</cx:pt>
          <cx:pt idx="28792">9.0781434836270165</cx:pt>
          <cx:pt idx="28793">10.840116728585867</cx:pt>
          <cx:pt idx="28794">12.329416388297997</cx:pt>
          <cx:pt idx="28795">14.116193546563968</cx:pt>
          <cx:pt idx="28796">12.534247777494507</cx:pt>
          <cx:pt idx="28797">14.762078159456571</cx:pt>
          <cx:pt idx="28798">12.63228288323111</cx:pt>
          <cx:pt idx="28799">13.291501161977136</cx:pt>
          <cx:pt idx="28800">11.02963877915025</cx:pt>
          <cx:pt idx="28801">13.650791381612301</cx:pt>
          <cx:pt idx="28802">10.553234429195367</cx:pt>
          <cx:pt idx="28803">11.008608439373358</cx:pt>
          <cx:pt idx="28804">13.83948853693586</cx:pt>
          <cx:pt idx="28805">10.612977903448401</cx:pt>
          <cx:pt idx="28806">12.150221576326485</cx:pt>
          <cx:pt idx="28807">10.415960095203522</cx:pt>
          <cx:pt idx="28808">11.714614675170132</cx:pt>
          <cx:pt idx="28809">10.195296175199074</cx:pt>
          <cx:pt idx="28810">13.56697495341893</cx:pt>
          <cx:pt idx="28811">12.160958476041349</cx:pt>
          <cx:pt idx="28812">11.068601839851002</cx:pt>
          <cx:pt idx="28813">12.433813012505333</cx:pt>
          <cx:pt idx="28814">13.742665253566697</cx:pt>
          <cx:pt idx="28815">11.365105974457146</cx:pt>
          <cx:pt idx="28816">9.3458559499311562</cx:pt>
          <cx:pt idx="28817">12.236993877406219</cx:pt>
          <cx:pt idx="28818">15.396997021328495</cx:pt>
          <cx:pt idx="28819">13.294290603619448</cx:pt>
          <cx:pt idx="28820">16.270978873754856</cx:pt>
          <cx:pt idx="28821">9.3565986401093522</cx:pt>
          <cx:pt idx="28822">9.5965629333658597</cx:pt>
          <cx:pt idx="28823">13.397395538951061</cx:pt>
          <cx:pt idx="28824">11.838151165025785</cx:pt>
          <cx:pt idx="28825">13.042078928507278</cx:pt>
          <cx:pt idx="28826">10.648487413961607</cx:pt>
          <cx:pt idx="28827">13.818120590455973</cx:pt>
          <cx:pt idx="28828">12.247415263122843</cx:pt>
          <cx:pt idx="28829">11.654309545060149</cx:pt>
          <cx:pt idx="28830">9.2627235955220577</cx:pt>
          <cx:pt idx="28831">11.533563784333847</cx:pt>
          <cx:pt idx="28832">14.759304507806071</cx:pt>
          <cx:pt idx="28833">13.88817912668277</cx:pt>
          <cx:pt idx="28834">12.939418847241729</cx:pt>
          <cx:pt idx="28835">13.01725800893354</cx:pt>
          <cx:pt idx="28836">10.258652004240604</cx:pt>
          <cx:pt idx="28837">12.087996359827615</cx:pt>
          <cx:pt idx="28838">14.608444809424286</cx:pt>
          <cx:pt idx="28839">12.49025021610036</cx:pt>
          <cx:pt idx="28840">14.921783298742474</cx:pt>
          <cx:pt idx="28841">10.12877598243014</cx:pt>
          <cx:pt idx="28842">10.102270374607023</cx:pt>
          <cx:pt idx="28843">14.40683484425522</cx:pt>
          <cx:pt idx="28844">11.365697005865547</cx:pt>
          <cx:pt idx="28845">14.012077426658681</cx:pt>
          <cx:pt idx="28846">12.562275982536283</cx:pt>
          <cx:pt idx="28847">12.877230469360221</cx:pt>
          <cx:pt idx="28848">10.220511183888016</cx:pt>
          <cx:pt idx="28849">7.5274791541675325</cx:pt>
          <cx:pt idx="28850">10.28042043460011</cx:pt>
          <cx:pt idx="28851">14.008615258275606</cx:pt>
          <cx:pt idx="28852">9.6057549080960118</cx:pt>
          <cx:pt idx="28853">13.213213524010008</cx:pt>
          <cx:pt idx="28854">10.106916603833369</cx:pt>
          <cx:pt idx="28855">13.388706229983876</cx:pt>
          <cx:pt idx="28856">11.180080076487096</cx:pt>
          <cx:pt idx="28857">12.978771339463444</cx:pt>
          <cx:pt idx="28858">13.597619900934768</cx:pt>
          <cx:pt idx="28859">11.978369098976136</cx:pt>
          <cx:pt idx="28860">13.53692839905367</cx:pt>
          <cx:pt idx="28861">10.568630385705607</cx:pt>
          <cx:pt idx="28862">11.041499371975473</cx:pt>
          <cx:pt idx="28863">11.060312534992788</cx:pt>
          <cx:pt idx="28864">11.914248377178247</cx:pt>
          <cx:pt idx="28865">11.814661369491873</cx:pt>
          <cx:pt idx="28866">13.821906239474698</cx:pt>
          <cx:pt idx="28867">15.340273940804686</cx:pt>
          <cx:pt idx="28868">10.921377644552045</cx:pt>
          <cx:pt idx="28869">14.386474792181456</cx:pt>
          <cx:pt idx="28870">11.896715750720587</cx:pt>
          <cx:pt idx="28871">11.33072644022228</cx:pt>
          <cx:pt idx="28872">11.509577300059613</cx:pt>
          <cx:pt idx="28873">13.755751573634686</cx:pt>
          <cx:pt idx="28874">10.801344604905404</cx:pt>
          <cx:pt idx="28875">9.7964062982710853</cx:pt>
          <cx:pt idx="28876">13.177471329626618</cx:pt>
          <cx:pt idx="28877">12.547508743812321</cx:pt>
          <cx:pt idx="28878">11.71649821102468</cx:pt>
          <cx:pt idx="28879">9.8725918902732559</cx:pt>
          <cx:pt idx="28880">9.6215589558097747</cx:pt>
          <cx:pt idx="28881">11.356342199716652</cx:pt>
          <cx:pt idx="28882">9.3787331159937821</cx:pt>
          <cx:pt idx="28883">11.232765846952704</cx:pt>
          <cx:pt idx="28884">12.059100592121839</cx:pt>
          <cx:pt idx="28885">11.927854567811488</cx:pt>
          <cx:pt idx="28886">12.113903400382293</cx:pt>
          <cx:pt idx="28887">15.25452488072842</cx:pt>
          <cx:pt idx="28888">11.754862289809463</cx:pt>
          <cx:pt idx="28889">14.846263116302824</cx:pt>
          <cx:pt idx="28890">12.201094291027696</cx:pt>
          <cx:pt idx="28891">9.5771189036931208</cx:pt>
          <cx:pt idx="28892">12.063943742998385</cx:pt>
          <cx:pt idx="28893">14.085989290110936</cx:pt>
          <cx:pt idx="28894">10.323315100637688</cx:pt>
          <cx:pt idx="28895">13.061512977766775</cx:pt>
          <cx:pt idx="28896">12.596154283974304</cx:pt>
          <cx:pt idx="28897">12.271311821952024</cx:pt>
          <cx:pt idx="28898">13.945698979671212</cx:pt>
          <cx:pt idx="28899">12.18354379132116</cx:pt>
          <cx:pt idx="28900">10.701613005326212</cx:pt>
          <cx:pt idx="28901">13.09362839905781</cx:pt>
          <cx:pt idx="28902">13.148419173078027</cx:pt>
          <cx:pt idx="28903">12.881315760686407</cx:pt>
          <cx:pt idx="28904">11.717326333604417</cx:pt>
          <cx:pt idx="28905">11.356873068368509</cx:pt>
          <cx:pt idx="28906">10.393461694467526</cx:pt>
          <cx:pt idx="28907">12.017283649529324</cx:pt>
          <cx:pt idx="28908">11.949851775492592</cx:pt>
          <cx:pt idx="28909">11.281826992130553</cx:pt>
          <cx:pt idx="28910">8.4766637893719494</cx:pt>
          <cx:pt idx="28911">11.801672499608591</cx:pt>
          <cx:pt idx="28912">14.348849391970084</cx:pt>
          <cx:pt idx="28913">12.88595739502227</cx:pt>
          <cx:pt idx="28914">13.750609264390851</cx:pt>
          <cx:pt idx="28915">11.299853308041083</cx:pt>
          <cx:pt idx="28916">9.1307124149529386</cx:pt>
          <cx:pt idx="28917">11.490329482664961</cx:pt>
          <cx:pt idx="28918">10.169559434272545</cx:pt>
          <cx:pt idx="28919">17.529028743097129</cx:pt>
          <cx:pt idx="28920">13.853107681770839</cx:pt>
          <cx:pt idx="28921">12.720235372658628</cx:pt>
          <cx:pt idx="28922">13.343260853914853</cx:pt>
          <cx:pt idx="28923">13.548618667888382</cx:pt>
          <cx:pt idx="28924">10.989115858374566</cx:pt>
          <cx:pt idx="28925">13.23853782212764</cx:pt>
          <cx:pt idx="28926">11.305836867335897</cx:pt>
          <cx:pt idx="28927">14.083731642097247</cx:pt>
          <cx:pt idx="28928">14.095714751269256</cx:pt>
          <cx:pt idx="28929">13.392462273237802</cx:pt>
          <cx:pt idx="28930">14.179767267688495</cx:pt>
          <cx:pt idx="28931">11.622106503054685</cx:pt>
          <cx:pt idx="28932">12.276962585363229</cx:pt>
          <cx:pt idx="28933">10.665474237329072</cx:pt>
          <cx:pt idx="28934">12.833631048213741</cx:pt>
          <cx:pt idx="28935">12.156648446025015</cx:pt>
          <cx:pt idx="28936">9.0397640975643743</cx:pt>
          <cx:pt idx="28937">11.100392051454563</cx:pt>
          <cx:pt idx="28938">13.154433925685165</cx:pt>
          <cx:pt idx="28939">12.543326674617004</cx:pt>
          <cx:pt idx="28940">13.194284960176068</cx:pt>
          <cx:pt idx="28941">13.252346322117525</cx:pt>
          <cx:pt idx="28942">11.449204803707849</cx:pt>
          <cx:pt idx="28943">11.872909396753995</cx:pt>
          <cx:pt idx="28944">11.672477190636387</cx:pt>
          <cx:pt idx="28945">13.529469987042585</cx:pt>
          <cx:pt idx="28946">12.789672401000113</cx:pt>
          <cx:pt idx="28947">11.240360169981759</cx:pt>
          <cx:pt idx="28948">13.727180607487831</cx:pt>
          <cx:pt idx="28949">9.1962033699008625</cx:pt>
          <cx:pt idx="28950">12.624796218220087</cx:pt>
          <cx:pt idx="28951">10.758601970752778</cx:pt>
          <cx:pt idx="28952">13.531000764998817</cx:pt>
          <cx:pt idx="28953">10.258367693729273</cx:pt>
          <cx:pt idx="28954">11.221060166138452</cx:pt>
          <cx:pt idx="28955">15.438696500847163</cx:pt>
          <cx:pt idx="28956">14.770842017047846</cx:pt>
          <cx:pt idx="28957">11.97440597231842</cx:pt>
          <cx:pt idx="28958">11.8397917562583</cx:pt>
          <cx:pt idx="28959">13.044512780387864</cx:pt>
          <cx:pt idx="28960">12.368403103039448</cx:pt>
          <cx:pt idx="28961">13.051083737656475</cx:pt>
          <cx:pt idx="28962">12.585678769265803</cx:pt>
          <cx:pt idx="28963">11.765256565695552</cx:pt>
          <cx:pt idx="28964">10.70739374399527</cx:pt>
          <cx:pt idx="28965">12.002323182582687</cx:pt>
          <cx:pt idx="28966">13.167309383868837</cx:pt>
          <cx:pt idx="28967">13.133969133106197</cx:pt>
          <cx:pt idx="28968">14.45501667753644</cx:pt>
          <cx:pt idx="28969">13.345521309293392</cx:pt>
          <cx:pt idx="28970">10.71888467581647</cx:pt>
          <cx:pt idx="28971">12.969547966819006</cx:pt>
          <cx:pt idx="28972">12.463637234060949</cx:pt>
          <cx:pt idx="28973">11.887702583011786</cx:pt>
          <cx:pt idx="28974">17.504496279325366</cx:pt>
          <cx:pt idx="28975">12.820650965948769</cx:pt>
          <cx:pt idx="28976">8.9186493019827129</cx:pt>
          <cx:pt idx="28977">12.483409638914573</cx:pt>
          <cx:pt idx="28978">10.814559555952805</cx:pt>
          <cx:pt idx="28979">15.056538024581492</cx:pt>
          <cx:pt idx="28980">10.491341045771717</cx:pt>
          <cx:pt idx="28981">14.820288567352453</cx:pt>
          <cx:pt idx="28982">16.596456366872552</cx:pt>
          <cx:pt idx="28983">13.672153667208605</cx:pt>
          <cx:pt idx="28984">12.963023675826056</cx:pt>
          <cx:pt idx="28985">11.178967620072964</cx:pt>
          <cx:pt idx="28986">12.002825176985436</cx:pt>
          <cx:pt idx="28987">13.561408887235942</cx:pt>
          <cx:pt idx="28988">10.677282430996252</cx:pt>
          <cx:pt idx="28989">13.140719329095949</cx:pt>
          <cx:pt idx="28990">15.054546623624399</cx:pt>
          <cx:pt idx="28991">12.654993903575225</cx:pt>
          <cx:pt idx="28992">13.015697968810649</cx:pt>
          <cx:pt idx="28993">13.116736168440303</cx:pt>
          <cx:pt idx="28994">12.173192816789676</cx:pt>
          <cx:pt idx="28995">14.104920025098684</cx:pt>
          <cx:pt idx="28996">13.00779375698602</cx:pt>
          <cx:pt idx="28997">10.687884975822126</cx:pt>
          <cx:pt idx="28998">14.16771269885707</cx:pt>
          <cx:pt idx="28999">13.539191239505428</cx:pt>
          <cx:pt idx="29000">13.977888134195638</cx:pt>
          <cx:pt idx="29001">9.3461153645247084</cx:pt>
          <cx:pt idx="29002">12.749603007373794</cx:pt>
          <cx:pt idx="29003">12.551021135763895</cx:pt>
          <cx:pt idx="29004">12.910620637753391</cx:pt>
          <cx:pt idx="29005">14.856346939441318</cx:pt>
          <cx:pt idx="29006">14.2188573753256</cx:pt>
          <cx:pt idx="29007">12.845660584683033</cx:pt>
          <cx:pt idx="29008">13.082136021996496</cx:pt>
          <cx:pt idx="29009">12.827399986921852</cx:pt>
          <cx:pt idx="29010">14.045078353480401</cx:pt>
          <cx:pt idx="29011">16.3849114685502</cx:pt>
          <cx:pt idx="29012">11.730697508440395</cx:pt>
          <cx:pt idx="29013">12.660789818181684</cx:pt>
          <cx:pt idx="29014">13.010424900352161</cx:pt>
          <cx:pt idx="29015">10.749720674165776</cx:pt>
          <cx:pt idx="29016">12.160998761707726</cx:pt>
          <cx:pt idx="29017">11.95628278231997</cx:pt>
          <cx:pt idx="29018">12.466708400744423</cx:pt>
          <cx:pt idx="29019">12.122469706038952</cx:pt>
          <cx:pt idx="29020">13.715281382787204</cx:pt>
          <cx:pt idx="29021">13.362533864079733</cx:pt>
          <cx:pt idx="29022">11.645384885718594</cx:pt>
          <cx:pt idx="29023">12.130261073333259</cx:pt>
          <cx:pt idx="29024">14.081691348174438</cx:pt>
          <cx:pt idx="29025">11.952918784302659</cx:pt>
          <cx:pt idx="29026">12.021430994524151</cx:pt>
          <cx:pt idx="29027">13.366529420400477</cx:pt>
          <cx:pt idx="29028">10.189257903956669</cx:pt>
          <cx:pt idx="29029">15.845137992720055</cx:pt>
          <cx:pt idx="29030">12.027746984116277</cx:pt>
          <cx:pt idx="29031">12.267862616786976</cx:pt>
          <cx:pt idx="29032">10.094845269804674</cx:pt>
          <cx:pt idx="29033">11.315598359235494</cx:pt>
          <cx:pt idx="29034">11.037237342986678</cx:pt>
          <cx:pt idx="29035">12.442425669226536</cx:pt>
          <cx:pt idx="29036">14.730732021958381</cx:pt>
          <cx:pt idx="29037">6.3451589073981607</cx:pt>
          <cx:pt idx="29038">14.455570421619722</cx:pt>
          <cx:pt idx="29039">10.913362310717</cx:pt>
          <cx:pt idx="29040">11.378439066779693</cx:pt>
          <cx:pt idx="29041">12.751810696755951</cx:pt>
          <cx:pt idx="29042">12.299014489625286</cx:pt>
          <cx:pt idx="29043">11.973385393154919</cx:pt>
          <cx:pt idx="29044">12.484224179624887</cx:pt>
          <cx:pt idx="29045">13.394939023927552</cx:pt>
          <cx:pt idx="29046">15.625320051813963</cx:pt>
          <cx:pt idx="29047">11.17470808031115</cx:pt>
          <cx:pt idx="29048">12.997571445680942</cx:pt>
          <cx:pt idx="29049">12.992848407970477</cx:pt>
          <cx:pt idx="29050">7.9778538483181114</cx:pt>
          <cx:pt idx="29051">14.379281753887737</cx:pt>
          <cx:pt idx="29052">11.546893238600976</cx:pt>
          <cx:pt idx="29053">9.8190033882174568</cx:pt>
          <cx:pt idx="29054">10.519965051636428</cx:pt>
          <cx:pt idx="29055">15.984355642146157</cx:pt>
          <cx:pt idx="29056">12.682016895165162</cx:pt>
          <cx:pt idx="29057">12.902336064556682</cx:pt>
          <cx:pt idx="29058">10.941904644781943</cx:pt>
          <cx:pt idx="29059">13.457214183336601</cx:pt>
          <cx:pt idx="29060">11.99953826820169</cx:pt>
          <cx:pt idx="29061">10.946061438920607</cx:pt>
          <cx:pt idx="29062">11.507498961375335</cx:pt>
          <cx:pt idx="29063">11.955225304099526</cx:pt>
          <cx:pt idx="29064">10.437242161961233</cx:pt>
          <cx:pt idx="29065">12.375015463459896</cx:pt>
          <cx:pt idx="29066">11.361118459117559</cx:pt>
          <cx:pt idx="29067">14.84819550752872</cx:pt>
          <cx:pt idx="29068">13.966620508164272</cx:pt>
          <cx:pt idx="29069">13.294018874962875</cx:pt>
          <cx:pt idx="29070">15.176979086725668</cx:pt>
          <cx:pt idx="29071">10.708745618524203</cx:pt>
          <cx:pt idx="29072">12.714107158076487</cx:pt>
          <cx:pt idx="29073">12.339832197111843</cx:pt>
          <cx:pt idx="29074">11.274123270545971</cx:pt>
          <cx:pt idx="29075">12.108955872098941</cx:pt>
          <cx:pt idx="29076">9.4401818746135326</cx:pt>
          <cx:pt idx="29077">12.403902062166061</cx:pt>
          <cx:pt idx="29078">11.351062436280188</cx:pt>
          <cx:pt idx="29079">10.498629263362488</cx:pt>
          <cx:pt idx="29080">12.720054083421566</cx:pt>
          <cx:pt idx="29081">7.4101182216782862</cx:pt>
          <cx:pt idx="29082">12.74260875668117</cx:pt>
          <cx:pt idx="29083">12.014025127023739</cx:pt>
          <cx:pt idx="29084">12.7830699148893</cx:pt>
          <cx:pt idx="29085">11.83113467039886</cx:pt>
          <cx:pt idx="29086">14.274011631117604</cx:pt>
          <cx:pt idx="29087">13.252021893435879</cx:pt>
          <cx:pt idx="29088">13.705876085447526</cx:pt>
          <cx:pt idx="29089">10.203849431347606</cx:pt>
          <cx:pt idx="29090">14.230813019012125</cx:pt>
          <cx:pt idx="29091">14.52923670021568</cx:pt>
          <cx:pt idx="29092">11.894134822718847</cx:pt>
          <cx:pt idx="29093">13.951167242629294</cx:pt>
          <cx:pt idx="29094">7.0409072846283918</cx:pt>
          <cx:pt idx="29095">10.66015493346003</cx:pt>
          <cx:pt idx="29096">14.350633412006323</cx:pt>
          <cx:pt idx="29097">15.259184996848102</cx:pt>
          <cx:pt idx="29098">10.875826707586437</cx:pt>
          <cx:pt idx="29099">10.518662034069212</cx:pt>
          <cx:pt idx="29100">12.586145681662632</cx:pt>
          <cx:pt idx="29101">16.14113490225597</cx:pt>
          <cx:pt idx="29102">13.490492559421824</cx:pt>
          <cx:pt idx="29103">12.866678033921986</cx:pt>
          <cx:pt idx="29104">14.450690993049507</cx:pt>
          <cx:pt idx="29105">10.386275415852431</cx:pt>
          <cx:pt idx="29106">12.527211460508623</cx:pt>
          <cx:pt idx="29107">12.939270118145952</cx:pt>
          <cx:pt idx="29108">10.144874765739821</cx:pt>
          <cx:pt idx="29109">15.240606133890347</cx:pt>
          <cx:pt idx="29110">14.029593267750711</cx:pt>
          <cx:pt idx="29111">13.016042758569466</cx:pt>
          <cx:pt idx="29112">12.285340708620446</cx:pt>
          <cx:pt idx="29113">14.038910524321382</cx:pt>
          <cx:pt idx="29114">9.8619168427787436</cx:pt>
          <cx:pt idx="29115">12.880811201383512</cx:pt>
          <cx:pt idx="29116">15.296547549241973</cx:pt>
          <cx:pt idx="29117">13.030125343504602</cx:pt>
          <cx:pt idx="29118">10.85744828137075</cx:pt>
          <cx:pt idx="29119">10.152120573609933</cx:pt>
          <cx:pt idx="29120">11.186075357272371</cx:pt>
          <cx:pt idx="29121">12.545653198003089</cx:pt>
          <cx:pt idx="29122">11.195607936524189</cx:pt>
          <cx:pt idx="29123">12.259167423501673</cx:pt>
          <cx:pt idx="29124">11.687775248572406</cx:pt>
          <cx:pt idx="29125">10.673129827294758</cx:pt>
          <cx:pt idx="29126">12.164067585710155</cx:pt>
          <cx:pt idx="29127">12.493360379449635</cx:pt>
          <cx:pt idx="29128">14.655198049684916</cx:pt>
          <cx:pt idx="29129">10.36651666727313</cx:pt>
          <cx:pt idx="29130">13.794025207651931</cx:pt>
          <cx:pt idx="29131">7.8422923392192443</cx:pt>
          <cx:pt idx="29132">10.947818460331277</cx:pt>
          <cx:pt idx="29133">12.056000049304117</cx:pt>
          <cx:pt idx="29134">13.886015415060177</cx:pt>
          <cx:pt idx="29135">11.209298591649866</cx:pt>
          <cx:pt idx="29136">10.747690920125171</cx:pt>
          <cx:pt idx="29137">11.746219656903188</cx:pt>
          <cx:pt idx="29138">10.761803909699614</cx:pt>
          <cx:pt idx="29139">13.876861177750982</cx:pt>
          <cx:pt idx="29140">13.471548399931146</cx:pt>
          <cx:pt idx="29141">9.0419918465275018</cx:pt>
          <cx:pt idx="29142">10.186713687206824</cx:pt>
          <cx:pt idx="29143">11.644948196482337</cx:pt>
          <cx:pt idx="29144">12.631278482635375</cx:pt>
          <cx:pt idx="29145">11.025004320164578</cx:pt>
          <cx:pt idx="29146">11.507370265061972</cx:pt>
          <cx:pt idx="29147">11.990634694264193</cx:pt>
          <cx:pt idx="29148">14.323607584684467</cx:pt>
          <cx:pt idx="29149">15.949641503488447</cx:pt>
          <cx:pt idx="29150">12.23264392294598</cx:pt>
          <cx:pt idx="29151">11.286900199019058</cx:pt>
          <cx:pt idx="29152">12.628265622010789</cx:pt>
          <cx:pt idx="29153">11.049139334754241</cx:pt>
          <cx:pt idx="29154">14.054025199686043</cx:pt>
          <cx:pt idx="29155">9.237713329657133</cx:pt>
          <cx:pt idx="29156">12.510075999874923</cx:pt>
          <cx:pt idx="29157">9.2283835061342003</cx:pt>
          <cx:pt idx="29158">13.559381655271686</cx:pt>
          <cx:pt idx="29159">14.741110428932378</cx:pt>
          <cx:pt idx="29160">11.490257197230045</cx:pt>
          <cx:pt idx="29161">13.229596958102821</cx:pt>
          <cx:pt idx="29162">14.691974751056547</cx:pt>
          <cx:pt idx="29163">13.710447266539797</cx:pt>
          <cx:pt idx="29164">11.938665926267849</cx:pt>
          <cx:pt idx="29165">8.8165249323759358</cx:pt>
          <cx:pt idx="29166">12.199117024460456</cx:pt>
          <cx:pt idx="29167">11.905257101257167</cx:pt>
          <cx:pt idx="29168">14.089260134751548</cx:pt>
          <cx:pt idx="29169">12.189731633326058</cx:pt>
          <cx:pt idx="29170">11.891454801669278</cx:pt>
          <cx:pt idx="29171">12.250035655554351</cx:pt>
          <cx:pt idx="29172">12.514678832027419</cx:pt>
          <cx:pt idx="29173">10.409756129046089</cx:pt>
          <cx:pt idx="29174">10.657538912527503</cx:pt>
          <cx:pt idx="29175">10.963201473542906</cx:pt>
          <cx:pt idx="29176">12.773538066267433</cx:pt>
          <cx:pt idx="29177">13.455899335112981</cx:pt>
          <cx:pt idx="29178">11.996168282741143</cx:pt>
          <cx:pt idx="29179">11.490888549816839</cx:pt>
          <cx:pt idx="29180">12.881891466437308</cx:pt>
          <cx:pt idx="29181">14.016987322263999</cx:pt>
          <cx:pt idx="29182">11.176975570021016</cx:pt>
          <cx:pt idx="29183">15.311153292080123</cx:pt>
          <cx:pt idx="29184">12.591170967241727</cx:pt>
          <cx:pt idx="29185">15.790474122664211</cx:pt>
          <cx:pt idx="29186">13.449559938680997</cx:pt>
          <cx:pt idx="29187">11.034749389003737</cx:pt>
          <cx:pt idx="29188">14.303418305280417</cx:pt>
          <cx:pt idx="29189">12.340702260137522</cx:pt>
          <cx:pt idx="29190">12.675825351316707</cx:pt>
          <cx:pt idx="29191">12.723365311710488</cx:pt>
          <cx:pt idx="29192">11.578435436273473</cx:pt>
          <cx:pt idx="29193">12.401542429801697</cx:pt>
          <cx:pt idx="29194">12.269614840363683</cx:pt>
          <cx:pt idx="29195">10.024477447411044</cx:pt>
          <cx:pt idx="29196">13.374886567716015</cx:pt>
          <cx:pt idx="29197">12.497675024034727</cx:pt>
          <cx:pt idx="29198">11.227410407895023</cx:pt>
          <cx:pt idx="29199">13.617605113735157</cx:pt>
          <cx:pt idx="29200">11.596228164937346</cx:pt>
          <cx:pt idx="29201">13.752580336062056</cx:pt>
          <cx:pt idx="29202">10.332595614701273</cx:pt>
          <cx:pt idx="29203">13.125791576324225</cx:pt>
          <cx:pt idx="29204">12.511701278732552</cx:pt>
          <cx:pt idx="29205">14.393863539870814</cx:pt>
          <cx:pt idx="29206">12.735354266834907</cx:pt>
          <cx:pt idx="29207">14.23742410781766</cx:pt>
          <cx:pt idx="29208">13.907680121092554</cx:pt>
          <cx:pt idx="29209">13.306778224905266</cx:pt>
          <cx:pt idx="29210">13.622105556249537</cx:pt>
          <cx:pt idx="29211">10.364745698704933</cx:pt>
          <cx:pt idx="29212">10.225050043791327</cx:pt>
          <cx:pt idx="29213">8.9934791346207881</cx:pt>
          <cx:pt idx="29214">13.470380268615752</cx:pt>
          <cx:pt idx="29215">12.031118548519306</cx:pt>
          <cx:pt idx="29216">15.278098385881796</cx:pt>
          <cx:pt idx="29217">14.14242845428263</cx:pt>
          <cx:pt idx="29218">11.696036601322678</cx:pt>
          <cx:pt idx="29219">13.279051535438233</cx:pt>
          <cx:pt idx="29220">13.735562808414363</cx:pt>
          <cx:pt idx="29221">11.959213499016377</cx:pt>
          <cx:pt idx="29222">11.37768050314561</cx:pt>
          <cx:pt idx="29223">10.366693943491503</cx:pt>
          <cx:pt idx="29224">12.342212780966756</cx:pt>
          <cx:pt idx="29225">13.577631615854777</cx:pt>
          <cx:pt idx="29226">12.985134072000838</cx:pt>
          <cx:pt idx="29227">12.680387833918434</cx:pt>
          <cx:pt idx="29228">14.625680461486958</cx:pt>
          <cx:pt idx="29229">12.419323636167556</cx:pt>
          <cx:pt idx="29230">10.842691629578614</cx:pt>
          <cx:pt idx="29231">12.847162964320948</cx:pt>
          <cx:pt idx="29232">12.733670615261175</cx:pt>
          <cx:pt idx="29233">12.893600090192717</cx:pt>
          <cx:pt idx="29234">9.4306959530980397</cx:pt>
          <cx:pt idx="29235">13.470877544615051</cx:pt>
          <cx:pt idx="29236">10.787251606935861</cx:pt>
          <cx:pt idx="29237">10.283821170039678</cx:pt>
          <cx:pt idx="29238">11.291238649140597</cx:pt>
          <cx:pt idx="29239">12.614834093319653</cx:pt>
          <cx:pt idx="29240">11.433896937616252</cx:pt>
          <cx:pt idx="29241">16.036492345824815</cx:pt>
          <cx:pt idx="29242">11.396298481306813</cx:pt>
          <cx:pt idx="29243">14.604368663377926</cx:pt>
          <cx:pt idx="29244">9.8235634544452033</cx:pt>
          <cx:pt idx="29245">12.3742645137847</cx:pt>
          <cx:pt idx="29246">12.537848707899499</cx:pt>
          <cx:pt idx="29247">12.378200866436499</cx:pt>
          <cx:pt idx="29248">13.695566510142378</cx:pt>
          <cx:pt idx="29249">13.242965134842921</cx:pt>
          <cx:pt idx="29250">13.597294640013239</cx:pt>
          <cx:pt idx="29251">7.5976494050305092</cx:pt>
          <cx:pt idx="29252">9.7095024229519868</cx:pt>
          <cx:pt idx="29253">12.496546484458875</cx:pt>
          <cx:pt idx="29254">12.325905967565962</cx:pt>
          <cx:pt idx="29255">12.876561082244399</cx:pt>
          <cx:pt idx="29256">13.590753738927614</cx:pt>
          <cx:pt idx="29257">9.7269124541871239</cx:pt>
          <cx:pt idx="29258">13.496607955319522</cx:pt>
          <cx:pt idx="29259">12.757495095786783</cx:pt>
          <cx:pt idx="29260">13.119561614633934</cx:pt>
          <cx:pt idx="29261">11.392088872672479</cx:pt>
          <cx:pt idx="29262">11.895027874904352</cx:pt>
          <cx:pt idx="29263">11.453873009464056</cx:pt>
          <cx:pt idx="29264">12.916739474478813</cx:pt>
          <cx:pt idx="29265">10.591880015946645</cx:pt>
          <cx:pt idx="29266">11.890239895243475</cx:pt>
          <cx:pt idx="29267">16.596940144699346</cx:pt>
          <cx:pt idx="29268">14.533948816231277</cx:pt>
          <cx:pt idx="29269">11.413151032671227</cx:pt>
          <cx:pt idx="29270">12.167844272899806</cx:pt>
          <cx:pt idx="29271">10.761291136528529</cx:pt>
          <cx:pt idx="29272">10.978719611327998</cx:pt>
          <cx:pt idx="29273">14.749350903137183</cx:pt>
          <cx:pt idx="29274">13.645703769490007</cx:pt>
          <cx:pt idx="29275">11.462229988558484</cx:pt>
          <cx:pt idx="29276">12.005832684101378</cx:pt>
          <cx:pt idx="29277">12.556211660373501</cx:pt>
          <cx:pt idx="29278">11.204425434465399</cx:pt>
          <cx:pt idx="29279">12.821251183859152</cx:pt>
          <cx:pt idx="29280">11.178334193753491</cx:pt>
          <cx:pt idx="29281">14.890244813550385</cx:pt>
          <cx:pt idx="29282">13.384456824835326</cx:pt>
          <cx:pt idx="29283">14.318413427175988</cx:pt>
          <cx:pt idx="29284">9.6858593857241235</cx:pt>
          <cx:pt idx="29285">15.955673803290493</cx:pt>
          <cx:pt idx="29286">12.92626148876912</cx:pt>
          <cx:pt idx="29287">10.701878346288684</cx:pt>
          <cx:pt idx="29288">12.177354685991451</cx:pt>
          <cx:pt idx="29289">10.59469245593438</cx:pt>
          <cx:pt idx="29290">13.118522733335512</cx:pt>
          <cx:pt idx="29291">10.709211553027593</cx:pt>
          <cx:pt idx="29292">12.901886125255819</cx:pt>
          <cx:pt idx="29293">13.913289891261925</cx:pt>
          <cx:pt idx="29294">13.322321725437639</cx:pt>
          <cx:pt idx="29295">13.771159121942112</cx:pt>
          <cx:pt idx="29296">9.7693069617123509</cx:pt>
          <cx:pt idx="29297">12.554599318008414</cx:pt>
          <cx:pt idx="29298">15.566897926851951</cx:pt>
          <cx:pt idx="29299">12.994369712170419</cx:pt>
          <cx:pt idx="29300">14.231656798114461</cx:pt>
          <cx:pt idx="29301">12.374097198444478</cx:pt>
          <cx:pt idx="29302">10.224863994121893</cx:pt>
          <cx:pt idx="29303">13.154890094092064</cx:pt>
          <cx:pt idx="29304">14.499921313084004</cx:pt>
          <cx:pt idx="29305">14.181911893321454</cx:pt>
          <cx:pt idx="29306">13.796714291729332</cx:pt>
          <cx:pt idx="29307">12.069605069433608</cx:pt>
          <cx:pt idx="29308">12.50514263052405</cx:pt>
          <cx:pt idx="29309">14.478060786976416</cx:pt>
          <cx:pt idx="29310">10.369653119390305</cx:pt>
          <cx:pt idx="29311">9.9630553219163449</cx:pt>
          <cx:pt idx="29312">12.740371277068091</cx:pt>
          <cx:pt idx="29313">13.749943761146278</cx:pt>
          <cx:pt idx="29314">9.2559639088018031</cx:pt>
          <cx:pt idx="29315">11.885169332071301</cx:pt>
          <cx:pt idx="29316">14.267367902073939</cx:pt>
          <cx:pt idx="29317">11.810149951168023</cx:pt>
          <cx:pt idx="29318">13.724554408232315</cx:pt>
          <cx:pt idx="29319">12.065504649550377</cx:pt>
          <cx:pt idx="29320">13.816579962963216</cx:pt>
          <cx:pt idx="29321">9.0079668139348517</cx:pt>
          <cx:pt idx="29322">14.252028132636179</cx:pt>
          <cx:pt idx="29323">13.410479791617178</cx:pt>
          <cx:pt idx="29324">12.175832877953507</cx:pt>
          <cx:pt idx="29325">12.342603623318322</cx:pt>
          <cx:pt idx="29326">14.519139192546106</cx:pt>
          <cx:pt idx="29327">11.785065335373544</cx:pt>
          <cx:pt idx="29328">11.137265352288608</cx:pt>
          <cx:pt idx="29329">13.423174840512852</cx:pt>
          <cx:pt idx="29330">14.282021393338823</cx:pt>
          <cx:pt idx="29331">12.392759005549921</cx:pt>
          <cx:pt idx="29332">12.669075724466461</cx:pt>
          <cx:pt idx="29333">13.557385616286874</cx:pt>
          <cx:pt idx="29334">14.139917233539975</cx:pt>
          <cx:pt idx="29335">11.000969573679832</cx:pt>
          <cx:pt idx="29336">11.108816252610529</cx:pt>
          <cx:pt idx="29337">12.624640465621663</cx:pt>
          <cx:pt idx="29338">12.219511994468125</cx:pt>
          <cx:pt idx="29339">10.61142814624815</cx:pt>
          <cx:pt idx="29340">13.228242181791598</cx:pt>
          <cx:pt idx="29341">12.237607950004826</cx:pt>
          <cx:pt idx="29342">12.903139158895218</cx:pt>
          <cx:pt idx="29343">10.432347154363656</cx:pt>
          <cx:pt idx="29344">10.993381081436588</cx:pt>
          <cx:pt idx="29345">14.685620130619489</cx:pt>
          <cx:pt idx="29346">14.161924888909311</cx:pt>
          <cx:pt idx="29347">11.017913734284647</cx:pt>
          <cx:pt idx="29348">11.638464122314051</cx:pt>
          <cx:pt idx="29349">13.397687625634141</cx:pt>
          <cx:pt idx="29350">13.551527502826616</cx:pt>
          <cx:pt idx="29351">13.078664334389359</cx:pt>
          <cx:pt idx="29352">12.669362322624906</cx:pt>
          <cx:pt idx="29353">11.429237103873476</cx:pt>
          <cx:pt idx="29354">12.827751239694997</cx:pt>
          <cx:pt idx="29355">8.8861753950717954</cx:pt>
          <cx:pt idx="29356">11.283433907241339</cx:pt>
          <cx:pt idx="29357">13.925795515532</cx:pt>
          <cx:pt idx="29358">12.275740972080403</cx:pt>
          <cx:pt idx="29359">15.045329834988959</cx:pt>
          <cx:pt idx="29360">14.595403527812298</cx:pt>
          <cx:pt idx="29361">10.986736623862896</cx:pt>
          <cx:pt idx="29362">11.907509129540344</cx:pt>
          <cx:pt idx="29363">10.35922743956062</cx:pt>
          <cx:pt idx="29364">9.9514268850468</cx:pt>
          <cx:pt idx="29365">11.746158815785813</cx:pt>
          <cx:pt idx="29366">14.132259388694761</cx:pt>
          <cx:pt idx="29367">12.769328173250866</cx:pt>
          <cx:pt idx="29368">10.030547824129339</cx:pt>
          <cx:pt idx="29369">11.131439457397901</cx:pt>
          <cx:pt idx="29370">14.457790264956891</cx:pt>
          <cx:pt idx="29371">15.687246878476266</cx:pt>
          <cx:pt idx="29372">13.265924461774848</cx:pt>
          <cx:pt idx="29373">13.834298288582934</cx:pt>
          <cx:pt idx="29374">15.203370938612203</cx:pt>
          <cx:pt idx="29375">12.056728256503488</cx:pt>
          <cx:pt idx="29376">11.467462947011802</cx:pt>
          <cx:pt idx="29377">14.242592797311579</cx:pt>
          <cx:pt idx="29378">13.500955591457029</cx:pt>
          <cx:pt idx="29379">11.609747683286278</cx:pt>
          <cx:pt idx="29380">10.40892958705151</cx:pt>
          <cx:pt idx="29381">14.454454117099562</cx:pt>
          <cx:pt idx="29382">10.286505654705076</cx:pt>
          <cx:pt idx="29383">13.277279328570369</cx:pt>
          <cx:pt idx="29384">13.73628365292868</cx:pt>
          <cx:pt idx="29385">13.84933062224102</cx:pt>
          <cx:pt idx="29386">12.222582386704916</cx:pt>
          <cx:pt idx="29387">13.435937745427779</cx:pt>
          <cx:pt idx="29388">13.192979788115265</cx:pt>
          <cx:pt idx="29389">8.3830462804228461</cx:pt>
          <cx:pt idx="29390">11.920121593749894</cx:pt>
          <cx:pt idx="29391">11.460191350371753</cx:pt>
          <cx:pt idx="29392">14.789584269223234</cx:pt>
          <cx:pt idx="29393">13.75950116586214</cx:pt>
          <cx:pt idx="29394">12.915517248478775</cx:pt>
          <cx:pt idx="29395">12.267571892796306</cx:pt>
          <cx:pt idx="29396">11.873804796529493</cx:pt>
          <cx:pt idx="29397">10.557873228508377</cx:pt>
          <cx:pt idx="29398">15.533715259083992</cx:pt>
          <cx:pt idx="29399">12.170526453848062</cx:pt>
          <cx:pt idx="29400">12.903817763974159</cx:pt>
          <cx:pt idx="29401">10.490105659544181</cx:pt>
          <cx:pt idx="29402">12.519806076251326</cx:pt>
          <cx:pt idx="29403">15.445006683570822</cx:pt>
          <cx:pt idx="29404">13.416529746081531</cx:pt>
          <cx:pt idx="29405">14.43549181411654</cx:pt>
          <cx:pt idx="29406">11.723432881728831</cx:pt>
          <cx:pt idx="29407">12.941483136210817</cx:pt>
          <cx:pt idx="29408">12.644132142437897</cx:pt>
          <cx:pt idx="29409">13.609725428259987</cx:pt>
          <cx:pt idx="29410">11.495928020767153</cx:pt>
          <cx:pt idx="29411">14.637651650475545</cx:pt>
          <cx:pt idx="29412">10.307580776295426</cx:pt>
          <cx:pt idx="29413">11.416981018330379</cx:pt>
          <cx:pt idx="29414">13.683928258595079</cx:pt>
          <cx:pt idx="29415">11.540577729247985</cx:pt>
          <cx:pt idx="29416">10.047401007478889</cx:pt>
          <cx:pt idx="29417">13.898630453146426</cx:pt>
          <cx:pt idx="29418">13.181647108848846</cx:pt>
          <cx:pt idx="29419">10.804807455418992</cx:pt>
          <cx:pt idx="29420">12.221345653387864</cx:pt>
          <cx:pt idx="29421">13.671076775332924</cx:pt>
          <cx:pt idx="29422">13.060274871235231</cx:pt>
          <cx:pt idx="29423">12.345947738908521</cx:pt>
          <cx:pt idx="29424">13.344195831112945</cx:pt>
          <cx:pt idx="29425">12.067788190024531</cx:pt>
          <cx:pt idx="29426">14.676765319505789</cx:pt>
          <cx:pt idx="29427">13.189295276883067</cx:pt>
          <cx:pt idx="29428">13.816026599628103</cx:pt>
          <cx:pt idx="29429">9.0810626209753522</cx:pt>
          <cx:pt idx="29430">12.21561220697931</cx:pt>
          <cx:pt idx="29431">12.529701182762119</cx:pt>
          <cx:pt idx="29432">9.1536957857305694</cx:pt>
          <cx:pt idx="29433">10.950379412315735</cx:pt>
          <cx:pt idx="29434">13.899132919934631</cx:pt>
          <cx:pt idx="29435">9.0584911804192974</cx:pt>
          <cx:pt idx="29436">12.670037166403585</cx:pt>
          <cx:pt idx="29437">11.298093172728748</cx:pt>
          <cx:pt idx="29438">13.376293359856756</cx:pt>
          <cx:pt idx="29439">12.285230878522752</cx:pt>
          <cx:pt idx="29440">13.222482257407913</cx:pt>
          <cx:pt idx="29441">11.484866954488256</cx:pt>
          <cx:pt idx="29442">13.309525616298476</cx:pt>
          <cx:pt idx="29443">11.184807808499968</cx:pt>
          <cx:pt idx="29444">13.823973573769248</cx:pt>
          <cx:pt idx="29445">13.281788137376489</cx:pt>
          <cx:pt idx="29446">10.886259426002239</cx:pt>
          <cx:pt idx="29447">14.201887223201338</cx:pt>
          <cx:pt idx="29448">8.0610061376416553</cx:pt>
          <cx:pt idx="29449">13.082946652424372</cx:pt>
          <cx:pt idx="29450">15.745525971472532</cx:pt>
          <cx:pt idx="29451">10.74619537412036</cx:pt>
          <cx:pt idx="29452">10.760274472777189</cx:pt>
          <cx:pt idx="29453">12.247609291053084</cx:pt>
          <cx:pt idx="29454">11.195414475182689</cx:pt>
          <cx:pt idx="29455">14.473742649295524</cx:pt>
          <cx:pt idx="29456">13.51421055206259</cx:pt>
          <cx:pt idx="29457">16.054507363411552</cx:pt>
          <cx:pt idx="29458">14.789958237469202</cx:pt>
          <cx:pt idx="29459">12.839191539898277</cx:pt>
          <cx:pt idx="29460">12.839226747987398</cx:pt>
          <cx:pt idx="29461">10.201347417201429</cx:pt>
          <cx:pt idx="29462">15.145157183644489</cx:pt>
          <cx:pt idx="29463">12.191523419862531</cx:pt>
          <cx:pt idx="29464">14.292219233973944</cx:pt>
          <cx:pt idx="29465">11.467354576090727</cx:pt>
          <cx:pt idx="29466">12.796155156554446</cx:pt>
          <cx:pt idx="29467">12.876000243085546</cx:pt>
          <cx:pt idx="29468">12.431822945840995</cx:pt>
          <cx:pt idx="29469">11.718735662942766</cx:pt>
          <cx:pt idx="29470">12.378670961505762</cx:pt>
          <cx:pt idx="29471">13.41977358792632</cx:pt>
          <cx:pt idx="29472">12.8131941743952</cx:pt>
          <cx:pt idx="29473">10.92609315232327</cx:pt>
          <cx:pt idx="29474">11.478244051124728</cx:pt>
          <cx:pt idx="29475">10.110625661173403</cx:pt>
          <cx:pt idx="29476">12.081065402159783</cx:pt>
          <cx:pt idx="29477">16.259147383156392</cx:pt>
          <cx:pt idx="29478">12.537100767312285</cx:pt>
          <cx:pt idx="29479">15.037446359814826</cx:pt>
          <cx:pt idx="29480">11.857155268016349</cx:pt>
          <cx:pt idx="29481">12.814003268215993</cx:pt>
          <cx:pt idx="29482">10.068309265524785</cx:pt>
          <cx:pt idx="29483">13.328560028140631</cx:pt>
          <cx:pt idx="29484">11.18046655851961</cx:pt>
          <cx:pt idx="29485">10.548872223848658</cx:pt>
          <cx:pt idx="29486">12.849778218499335</cx:pt>
          <cx:pt idx="29487">11.119963105607011</cx:pt>
          <cx:pt idx="29488">11.119034708484724</cx:pt>
          <cx:pt idx="29489">13.985893566431068</cx:pt>
          <cx:pt idx="29490">12.814783816003652</cx:pt>
          <cx:pt idx="29491">9.1933242133355915</cx:pt>
          <cx:pt idx="29492">12.79500305005177</cx:pt>
          <cx:pt idx="29493">14.20590342875834</cx:pt>
          <cx:pt idx="29494">13.565129579530799</cx:pt>
          <cx:pt idx="29495">12.642824373313294</cx:pt>
          <cx:pt idx="29496">11.227723944037683</cx:pt>
          <cx:pt idx="29497">14.763719463234878</cx:pt>
          <cx:pt idx="29498">11.623004382743481</cx:pt>
          <cx:pt idx="29499">14.151950780720739</cx:pt>
          <cx:pt idx="29500">12.520652199498537</cx:pt>
          <cx:pt idx="29501">9.538757872863421</cx:pt>
          <cx:pt idx="29502">14.047934497790196</cx:pt>
          <cx:pt idx="29503">7.080246112234982</cx:pt>
          <cx:pt idx="29504">14.68357318806949</cx:pt>
          <cx:pt idx="29505">13.990242087988495</cx:pt>
          <cx:pt idx="29506">12.795322392847527</cx:pt>
          <cx:pt idx="29507">10.103336210607969</cx:pt>
          <cx:pt idx="29508">13.614055127303963</cx:pt>
          <cx:pt idx="29509">12.347423092081554</cx:pt>
          <cx:pt idx="29510">10.669597032195885</cx:pt>
          <cx:pt idx="29511">9.1233315203403347</cx:pt>
          <cx:pt idx="29512">10.239428048132432</cx:pt>
          <cx:pt idx="29513">12.633108301557236</cx:pt>
          <cx:pt idx="29514">12.697960787101417</cx:pt>
          <cx:pt idx="29515">13.240895103081613</cx:pt>
          <cx:pt idx="29516">13.924151686618648</cx:pt>
          <cx:pt idx="29517">11.209999317527872</cx:pt>
          <cx:pt idx="29518">10.168303791614978</cx:pt>
          <cx:pt idx="29519">12.600353268471414</cx:pt>
          <cx:pt idx="29520">8.7925999217696535</cx:pt>
          <cx:pt idx="29521">13.159808937819733</cx:pt>
          <cx:pt idx="29522">12.480715938866579</cx:pt>
          <cx:pt idx="29523">13.098619871266797</cx:pt>
          <cx:pt idx="29524">11.958492052490499</cx:pt>
          <cx:pt idx="29525">10.791295847822052</cx:pt>
          <cx:pt idx="29526">12.365979380066761</cx:pt>
          <cx:pt idx="29527">12.907018339137933</cx:pt>
          <cx:pt idx="29528">10.81603571031218</cx:pt>
          <cx:pt idx="29529">12.616637491599128</cx:pt>
          <cx:pt idx="29530">12.936578652031963</cx:pt>
          <cx:pt idx="29531">13.535116629754356</cx:pt>
          <cx:pt idx="29532">12.414731586178446</cx:pt>
          <cx:pt idx="29533">12.418495495109504</cx:pt>
          <cx:pt idx="29534">12.748801569806414</cx:pt>
          <cx:pt idx="29535">13.673697923004488</cx:pt>
          <cx:pt idx="29536">12.412823229377668</cx:pt>
          <cx:pt idx="29537">13.578504558271719</cx:pt>
          <cx:pt idx="29538">10.43794254889144</cx:pt>
          <cx:pt idx="29539">9.6784547525568101</cx:pt>
          <cx:pt idx="29540">12.040630736233245</cx:pt>
          <cx:pt idx="29541">10.760554476399916</cx:pt>
          <cx:pt idx="29542">11.370152992769183</cx:pt>
          <cx:pt idx="29543">10.564922324075074</cx:pt>
          <cx:pt idx="29544">14.317607035303238</cx:pt>
          <cx:pt idx="29545">11.275141424193272</cx:pt>
          <cx:pt idx="29546">9.7975387846832263</cx:pt>
          <cx:pt idx="29547">13.255443994030312</cx:pt>
          <cx:pt idx="29548">13.691069692726817</cx:pt>
          <cx:pt idx="29549">12.665418907406558</cx:pt>
          <cx:pt idx="29550">14.563451558002253</cx:pt>
          <cx:pt idx="29551">13.050647578913074</cx:pt>
          <cx:pt idx="29552">13.241912371289084</cx:pt>
          <cx:pt idx="29553">13.761988662285892</cx:pt>
          <cx:pt idx="29554">10.265632855551956</cx:pt>
          <cx:pt idx="29555">12.9544679433372</cx:pt>
          <cx:pt idx="29556">13.753462463401622</cx:pt>
          <cx:pt idx="29557">12.490009323900759</cx:pt>
          <cx:pt idx="29558">12.600526145626374</cx:pt>
          <cx:pt idx="29559">11.80042044759913</cx:pt>
          <cx:pt idx="29560">13.528211032907386</cx:pt>
          <cx:pt idx="29561">10.753944887616417</cx:pt>
          <cx:pt idx="29562">11.155154207362436</cx:pt>
          <cx:pt idx="29563">12.933401627219661</cx:pt>
          <cx:pt idx="29564">11.094727517318818</cx:pt>
          <cx:pt idx="29565">10.26394118891897</cx:pt>
          <cx:pt idx="29566">9.7776779947797223</cx:pt>
          <cx:pt idx="29567">15.147652980529648</cx:pt>
          <cx:pt idx="29568">14.562973184842738</cx:pt>
          <cx:pt idx="29569">12.315818962652557</cx:pt>
          <cx:pt idx="29570">11.888039993579254</cx:pt>
          <cx:pt idx="29571">12.015902832722293</cx:pt>
          <cx:pt idx="29572">14.945662118520529</cx:pt>
          <cx:pt idx="29573">13.377798704725821</cx:pt>
          <cx:pt idx="29574">10.094809131349487</cx:pt>
          <cx:pt idx="29575">11.508156672596531</cx:pt>
          <cx:pt idx="29576">13.382860279143333</cx:pt>
          <cx:pt idx="29577">13.656105731735487</cx:pt>
          <cx:pt idx="29578">9.41215840844038</cx:pt>
          <cx:pt idx="29579">9.5478654415331476</cx:pt>
          <cx:pt idx="29580">11.829509786949593</cx:pt>
          <cx:pt idx="29581">11.569039961008887</cx:pt>
          <cx:pt idx="29582">12.618874446156108</cx:pt>
          <cx:pt idx="29583">6.8071338466806264</cx:pt>
          <cx:pt idx="29584">11.121506890600555</cx:pt>
          <cx:pt idx="29585">10.748368428940005</cx:pt>
          <cx:pt idx="29586">11.294397964838337</cx:pt>
          <cx:pt idx="29587">11.701684184931549</cx:pt>
          <cx:pt idx="29588">11.178305012335077</cx:pt>
          <cx:pt idx="29589">10.799650165541664</cx:pt>
          <cx:pt idx="29590">14.285959373552656</cx:pt>
          <cx:pt idx="29591">12.038316111615714</cx:pt>
          <cx:pt idx="29592">10.798817658973498</cx:pt>
          <cx:pt idx="29593">13.659611319491047</cx:pt>
          <cx:pt idx="29594">12.21040607052268</cx:pt>
          <cx:pt idx="29595">15.566292336236097</cx:pt>
          <cx:pt idx="29596">11.902786381522507</cx:pt>
          <cx:pt idx="29597">14.13540349288205</cx:pt>
          <cx:pt idx="29598">11.289505659089318</cx:pt>
          <cx:pt idx="29599">12.479615134949233</cx:pt>
          <cx:pt idx="29600">12.861718037045868</cx:pt>
          <cx:pt idx="29601">15.096304359045066</cx:pt>
          <cx:pt idx="29602">9.8098185727128016</cx:pt>
          <cx:pt idx="29603">15.269361303697247</cx:pt>
          <cx:pt idx="29604">11.90553788520778</cx:pt>
          <cx:pt idx="29605">10.810367636623997</cx:pt>
          <cx:pt idx="29606">15.231853054077</cx:pt>
          <cx:pt idx="29607">12.964708791701456</cx:pt>
          <cx:pt idx="29608">12.00759239147725</cx:pt>
          <cx:pt idx="29609">9.8133956961120639</cx:pt>
          <cx:pt idx="29610">12.578299937421953</cx:pt>
          <cx:pt idx="29611">11.066083626925638</cx:pt>
          <cx:pt idx="29612">10.750959251445943</cx:pt>
          <cx:pt idx="29613">11.314205208913648</cx:pt>
          <cx:pt idx="29614">15.634897950538399</cx:pt>
          <cx:pt idx="29615">13.564227570395769</cx:pt>
          <cx:pt idx="29616">9.9163591602334993</cx:pt>
          <cx:pt idx="29617">14.310463884530641</cx:pt>
          <cx:pt idx="29618">12.674161333962525</cx:pt>
          <cx:pt idx="29619">10.125720129373565</cx:pt>
          <cx:pt idx="29620">12.686406669050561</cx:pt>
          <cx:pt idx="29621">11.791267532715116</cx:pt>
          <cx:pt idx="29622">13.616063379760693</cx:pt>
          <cx:pt idx="29623">12.415485343616014</cx:pt>
          <cx:pt idx="29624">12.515291846973019</cx:pt>
          <cx:pt idx="29625">11.526942280018581</cx:pt>
          <cx:pt idx="29626">13.648000906230363</cx:pt>
          <cx:pt idx="29627">12.440528239413945</cx:pt>
          <cx:pt idx="29628">13.909972102080769</cx:pt>
          <cx:pt idx="29629">11.837155089229455</cx:pt>
          <cx:pt idx="29630">11.153203497013427</cx:pt>
          <cx:pt idx="29631">11.652740444729236</cx:pt>
          <cx:pt idx="29632">12.028505484532927</cx:pt>
          <cx:pt idx="29633">13.373122705446599</cx:pt>
          <cx:pt idx="29634">10.353600856532864</cx:pt>
          <cx:pt idx="29635">10.680174557277024</cx:pt>
          <cx:pt idx="29636">13.402284645142139</cx:pt>
          <cx:pt idx="29637">10.998961783265312</cx:pt>
          <cx:pt idx="29638">10.183620340366984</cx:pt>
          <cx:pt idx="29639">10.768907543260024</cx:pt>
          <cx:pt idx="29640">12.015634132405381</cx:pt>
          <cx:pt idx="29641">10.18287397730429</cx:pt>
          <cx:pt idx="29642">12.871732796365647</cx:pt>
          <cx:pt idx="29643">15.5370364871722</cx:pt>
          <cx:pt idx="29644">15.436359567409852</cx:pt>
          <cx:pt idx="29645">10.255615119632527</cx:pt>
          <cx:pt idx="29646">12.120352868335901</cx:pt>
          <cx:pt idx="29647">13.783804931282933</cx:pt>
          <cx:pt idx="29648">11.080760452517577</cx:pt>
          <cx:pt idx="29649">14.260008017997615</cx:pt>
          <cx:pt idx="29650">11.403079266686651</cx:pt>
          <cx:pt idx="29651">10.84675649429477</cx:pt>
          <cx:pt idx="29652">13.157696256302705</cx:pt>
          <cx:pt idx="29653">12.890166762463144</cx:pt>
          <cx:pt idx="29654">12.234241554399418</cx:pt>
          <cx:pt idx="29655">9.7758405768950691</cx:pt>
          <cx:pt idx="29656">12.7544452051817</cx:pt>
          <cx:pt idx="29657">13.74860565684404</cx:pt>
          <cx:pt idx="29658">12.848571951611763</cx:pt>
          <cx:pt idx="29659">13.432746126069302</cx:pt>
          <cx:pt idx="29660">11.422729559763265</cx:pt>
          <cx:pt idx="29661">11.589690413905213</cx:pt>
          <cx:pt idx="29662">9.6746050764900478</cx:pt>
          <cx:pt idx="29663">13.23284253315879</cx:pt>
          <cx:pt idx="29664">14.231276263997477</cx:pt>
          <cx:pt idx="29665">9.2834455670572691</cx:pt>
          <cx:pt idx="29666">10.001019155973358</cx:pt>
          <cx:pt idx="29667">13.616169210309019</cx:pt>
          <cx:pt idx="29668">11.505528290435679</cx:pt>
          <cx:pt idx="29669">11.147544818328445</cx:pt>
          <cx:pt idx="29670">10.179171094135485</cx:pt>
          <cx:pt idx="29671">15.54206056002627</cx:pt>
          <cx:pt idx="29672">13.905599936112511</cx:pt>
          <cx:pt idx="29673">12.397740471711238</cx:pt>
          <cx:pt idx="29674">13.213110655270366</cx:pt>
          <cx:pt idx="29675">14.772087199851946</cx:pt>
          <cx:pt idx="29676">12.858745967767343</cx:pt>
          <cx:pt idx="29677">10.547794918923014</cx:pt>
          <cx:pt idx="29678">12.904878401850398</cx:pt>
          <cx:pt idx="29679">13.121855275971038</cx:pt>
          <cx:pt idx="29680">8.1666640877934658</cx:pt>
          <cx:pt idx="29681">12.451097015867887</cx:pt>
          <cx:pt idx="29682">13.6977225141968</cx:pt>
          <cx:pt idx="29683">10.640587453928426</cx:pt>
          <cx:pt idx="29684">9.7812681451206451</cx:pt>
          <cx:pt idx="29685">9.8304775369142288</cx:pt>
          <cx:pt idx="29686">10.92355874159896</cx:pt>
          <cx:pt idx="29687">11.165811115084141</cx:pt>
          <cx:pt idx="29688">12.244105130659543</cx:pt>
          <cx:pt idx="29689">11.526085308711048</cx:pt>
          <cx:pt idx="29690">13.432147288744163</cx:pt>
          <cx:pt idx="29691">10.638225950377718</cx:pt>
          <cx:pt idx="29692">9.9932109793703692</cx:pt>
          <cx:pt idx="29693">15.29730237901915</cx:pt>
          <cx:pt idx="29694">13.300285100562375</cx:pt>
          <cx:pt idx="29695">11.768781568955704</cx:pt>
          <cx:pt idx="29696">12.647402560731292</cx:pt>
          <cx:pt idx="29697">14.001182781764292</cx:pt>
          <cx:pt idx="29698">11.291224958840299</cx:pt>
          <cx:pt idx="29699">12.650329234709394</cx:pt>
          <cx:pt idx="29700">12.047761688237216</cx:pt>
          <cx:pt idx="29701">10.941845399022945</cx:pt>
          <cx:pt idx="29702">13.262215802015399</cx:pt>
          <cx:pt idx="29703">13.899961104426708</cx:pt>
          <cx:pt idx="29704">13.477871056102257</cx:pt>
          <cx:pt idx="29705">14.677505730467741</cx:pt>
          <cx:pt idx="29706">10.400637175377009</cx:pt>
          <cx:pt idx="29707">14.590831139821244</cx:pt>
          <cx:pt idx="29708">12.370689102344322</cx:pt>
          <cx:pt idx="29709">12.336598546915335</cx:pt>
          <cx:pt idx="29710">14.23063135847349</cx:pt>
          <cx:pt idx="29711">13.454448858473924</cx:pt>
          <cx:pt idx="29712">14.113950192066447</cx:pt>
          <cx:pt idx="29713">12.630214539808303</cx:pt>
          <cx:pt idx="29714">13.346016615637588</cx:pt>
          <cx:pt idx="29715">13.29619961564662</cx:pt>
          <cx:pt idx="29716">11.190189686870696</cx:pt>
          <cx:pt idx="29717">12.323816244535598</cx:pt>
          <cx:pt idx="29718">14.078971920080571</cx:pt>
          <cx:pt idx="29719">11.621455868250068</cx:pt>
          <cx:pt idx="29720">14.298933785862005</cx:pt>
          <cx:pt idx="29721">14.190154943624965</cx:pt>
          <cx:pt idx="29722">14.860951531324023</cx:pt>
          <cx:pt idx="29723">11.573459615949572</cx:pt>
          <cx:pt idx="29724">12.202981257321673</cx:pt>
          <cx:pt idx="29725">13.333550994408469</cx:pt>
          <cx:pt idx="29726">11.580527826461623</cx:pt>
          <cx:pt idx="29727">10.840985978707737</cx:pt>
          <cx:pt idx="29728">14.666191988967135</cx:pt>
          <cx:pt idx="29729">9.7859073111015622</cx:pt>
          <cx:pt idx="29730">15.991632218079786</cx:pt>
          <cx:pt idx="29731">12.340028129064782</cx:pt>
          <cx:pt idx="29732">15.297200826527009</cx:pt>
          <cx:pt idx="29733">11.610391597959497</cx:pt>
          <cx:pt idx="29734">12.243281970994461</cx:pt>
          <cx:pt idx="29735">15.454416164914472</cx:pt>
          <cx:pt idx="29736">11.59470466877281</cx:pt>
          <cx:pt idx="29737">12.634477541722205</cx:pt>
          <cx:pt idx="29738">11.793111016008618</cx:pt>
          <cx:pt idx="29739">13.028682823800271</cx:pt>
          <cx:pt idx="29740">12.755522182279218</cx:pt>
          <cx:pt idx="29741">12.162123187417784</cx:pt>
          <cx:pt idx="29742">11.745570284756239</cx:pt>
          <cx:pt idx="29743">11.619474242831092</cx:pt>
          <cx:pt idx="29744">11.397832775057813</cx:pt>
          <cx:pt idx="29745">13.200480276796432</cx:pt>
          <cx:pt idx="29746">11.508015731333575</cx:pt>
          <cx:pt idx="29747">10.97358407078791</cx:pt>
          <cx:pt idx="29748">13.338923029279366</cx:pt>
          <cx:pt idx="29749">13.742060376949777</cx:pt>
          <cx:pt idx="29750">10.251621965849759</cx:pt>
          <cx:pt idx="29751">12.259706198580156</cx:pt>
          <cx:pt idx="29752">11.416257565559006</cx:pt>
          <cx:pt idx="29753">12.005696887505135</cx:pt>
          <cx:pt idx="29754">13.091581649972639</cx:pt>
          <cx:pt idx="29755">12.411623672547236</cx:pt>
          <cx:pt idx="29756">14.308023083203967</cx:pt>
          <cx:pt idx="29757">13.8578288897814</cx:pt>
          <cx:pt idx="29758">14.10388267920079</cx:pt>
          <cx:pt idx="29759">13.086216856862762</cx:pt>
          <cx:pt idx="29760">13.173026985478849</cx:pt>
          <cx:pt idx="29761">11.37583069061275</cx:pt>
          <cx:pt idx="29762">10.234093346531361</cx:pt>
          <cx:pt idx="29763">11.867784510262446</cx:pt>
          <cx:pt idx="29764">12.505844885240505</cx:pt>
          <cx:pt idx="29765">12.157972056209228</cx:pt>
          <cx:pt idx="29766">10.683152473891635</cx:pt>
          <cx:pt idx="29767">12.757413919477044</cx:pt>
          <cx:pt idx="29768">9.7017547413074539</cx:pt>
          <cx:pt idx="29769">12.163507026182687</cx:pt>
          <cx:pt idx="29770">12.289059467642023</cx:pt>
          <cx:pt idx="29771">14.014699557588978</cx:pt>
          <cx:pt idx="29772">10.599829973752044</cx:pt>
          <cx:pt idx="29773">12.895334210223053</cx:pt>
          <cx:pt idx="29774">13.893606405711509</cx:pt>
          <cx:pt idx="29775">11.620340159223112</cx:pt>
          <cx:pt idx="29776">12.313282650009704</cx:pt>
          <cx:pt idx="29777">10.910744413826553</cx:pt>
          <cx:pt idx="29778">10.620699886810437</cx:pt>
          <cx:pt idx="29779">13.188890475954851</cx:pt>
          <cx:pt idx="29780">13.150378983957308</cx:pt>
          <cx:pt idx="29781">15.143068021038705</cx:pt>
          <cx:pt idx="29782">13.475982521013158</cx:pt>
          <cx:pt idx="29783">12.396493653598851</cx:pt>
          <cx:pt idx="29784">13.945656467232702</cx:pt>
          <cx:pt idx="29785">11.442260166876826</cx:pt>
          <cx:pt idx="29786">10.658738822522068</cx:pt>
          <cx:pt idx="29787">13.752254030636131</cx:pt>
          <cx:pt idx="29788">13.31626165686626</cx:pt>
          <cx:pt idx="29789">12.54955746303826</cx:pt>
          <cx:pt idx="29790">11.890006311868051</cx:pt>
          <cx:pt idx="29791">11.098901215204549</cx:pt>
          <cx:pt idx="29792">11.878385849190956</cx:pt>
          <cx:pt idx="29793">10.966152664952682</cx:pt>
          <cx:pt idx="29794">11.306265320680504</cx:pt>
          <cx:pt idx="29795">11.715047171412003</cx:pt>
          <cx:pt idx="29796">11.119209369499654</cx:pt>
          <cx:pt idx="29797">14.784960210739682</cx:pt>
          <cx:pt idx="29798">10.540516213634984</cx:pt>
          <cx:pt idx="29799">14.343592487815011</cx:pt>
          <cx:pt idx="29800">13.022276627583075</cx:pt>
          <cx:pt idx="29801">14.777852430423151</cx:pt>
          <cx:pt idx="29802">13.071667012640557</cx:pt>
          <cx:pt idx="29803">12.236245472718332</cx:pt>
          <cx:pt idx="29804">14.088538066600249</cx:pt>
          <cx:pt idx="29805">11.939349483819194</cx:pt>
          <cx:pt idx="29806">11.897883165930214</cx:pt>
          <cx:pt idx="29807">14.49245394350387</cx:pt>
          <cx:pt idx="29808">12.284505646266677</cx:pt>
          <cx:pt idx="29809">13.871199232152767</cx:pt>
          <cx:pt idx="29810">12.672967639310173</cx:pt>
          <cx:pt idx="29811">14.00449655539715</cx:pt>
          <cx:pt idx="29812">10.976999678972435</cx:pt>
          <cx:pt idx="29813">14.261957769769145</cx:pt>
          <cx:pt idx="29814">12.047350099896962</cx:pt>
          <cx:pt idx="29815">9.6898763223743778</cx:pt>
          <cx:pt idx="29816">16.127881245208876</cx:pt>
          <cx:pt idx="29817">13.396802319665326</cx:pt>
          <cx:pt idx="29818">12.297641082733252</cx:pt>
          <cx:pt idx="29819">13.088040101356814</cx:pt>
          <cx:pt idx="29820">12.31142003492732</cx:pt>
          <cx:pt idx="29821">14.331864117335904</cx:pt>
          <cx:pt idx="29822">11.026851246893978</cx:pt>
          <cx:pt idx="29823">14.849724730740601</cx:pt>
          <cx:pt idx="29824">10.848686165019927</cx:pt>
          <cx:pt idx="29825">15.549850954371109</cx:pt>
          <cx:pt idx="29826">11.246052637890822</cx:pt>
          <cx:pt idx="29827">9.6666667668681665</cx:pt>
          <cx:pt idx="29828">13.629648981594137</cx:pt>
          <cx:pt idx="29829">12.353009761029602</cx:pt>
          <cx:pt idx="29830">12.159063968234689</cx:pt>
          <cx:pt idx="29831">12.107693746921223</cx:pt>
          <cx:pt idx="29832">11.875082965086381</cx:pt>
          <cx:pt idx="29833">14.347828480026527</cx:pt>
          <cx:pt idx="29834">9.0878877225179728</cx:pt>
          <cx:pt idx="29835">11.430773472751122</cx:pt>
          <cx:pt idx="29836">9.4175462703546877</cx:pt>
          <cx:pt idx="29837">12.848082363997937</cx:pt>
          <cx:pt idx="29838">14.438251164301869</cx:pt>
          <cx:pt idx="29839">11.802800140915656</cx:pt>
          <cx:pt idx="29840">9.228675898460251</cx:pt>
          <cx:pt idx="29841">11.133003221245202</cx:pt>
          <cx:pt idx="29842">11.567179481075245</cx:pt>
          <cx:pt idx="29843">9.5909769303705765</cx:pt>
          <cx:pt idx="29844">11.560210512800051</cx:pt>
          <cx:pt idx="29845">11.357564409100066</cx:pt>
          <cx:pt idx="29846">13.347228132074122</cx:pt>
          <cx:pt idx="29847">13.09049013539884</cx:pt>
          <cx:pt idx="29848">13.744787343317087</cx:pt>
          <cx:pt idx="29849">12.092252126252079</cx:pt>
          <cx:pt idx="29850">9.875562547745913</cx:pt>
          <cx:pt idx="29851">16.20383822248797</cx:pt>
          <cx:pt idx="29852">11.938351014976231</cx:pt>
          <cx:pt idx="29853">11.414583285528717</cx:pt>
          <cx:pt idx="29854">14.430134698745187</cx:pt>
          <cx:pt idx="29855">12.33108117883347</cx:pt>
          <cx:pt idx="29856">9.7123285679603644</cx:pt>
          <cx:pt idx="29857">11.629071080260466</cx:pt>
          <cx:pt idx="29858">11.434870208002931</cx:pt>
          <cx:pt idx="29859">11.561657734749305</cx:pt>
          <cx:pt idx="29860">11.715339796072357</cx:pt>
          <cx:pt idx="29861">12.173006030571628</cx:pt>
          <cx:pt idx="29862">10.953451136974925</cx:pt>
          <cx:pt idx="29863">14.723090210523992</cx:pt>
          <cx:pt idx="29864">12.112826945353254</cx:pt>
          <cx:pt idx="29865">12.244394557906093</cx:pt>
          <cx:pt idx="29866">14.251251804000544</cx:pt>
          <cx:pt idx="29867">9.228894177733439</cx:pt>
          <cx:pt idx="29868">10.339047151068568</cx:pt>
          <cx:pt idx="29869">8.8158294948931655</cx:pt>
          <cx:pt idx="29870">14.438936387138703</cx:pt>
          <cx:pt idx="29871">13.824513971957629</cx:pt>
          <cx:pt idx="29872">12.730071443271289</cx:pt>
          <cx:pt idx="29873">11.143721610909923</cx:pt>
          <cx:pt idx="29874">13.103727862966737</cx:pt>
          <cx:pt idx="29875">14.233146162957352</cx:pt>
          <cx:pt idx="29876">13.609078595645798</cx:pt>
          <cx:pt idx="29877">11.749442318290141</cx:pt>
          <cx:pt idx="29878">12.149579034895327</cx:pt>
          <cx:pt idx="29879">12.684502321697886</cx:pt>
          <cx:pt idx="29880">12.665693006211402</cx:pt>
          <cx:pt idx="29881">11.553791222847545</cx:pt>
          <cx:pt idx="29882">12.265295126970189</cx:pt>
          <cx:pt idx="29883">16.725504766327948</cx:pt>
          <cx:pt idx="29884">12.946003908396465</cx:pt>
          <cx:pt idx="29885">14.452309678510993</cx:pt>
          <cx:pt idx="29886">13.53156904888346</cx:pt>
          <cx:pt idx="29887">14.343193516710688</cx:pt>
          <cx:pt idx="29888">12.220940572622533</cx:pt>
          <cx:pt idx="29889">10.640466835636044</cx:pt>
          <cx:pt idx="29890">13.333959754766814</cx:pt>
          <cx:pt idx="29891">13.603189994188718</cx:pt>
          <cx:pt idx="29892">10.409943889015489</cx:pt>
          <cx:pt idx="29893">12.049123112741464</cx:pt>
          <cx:pt idx="29894">14.99040835744843</cx:pt>
          <cx:pt idx="29895">11.553873051222835</cx:pt>
          <cx:pt idx="29896">10.572183269928621</cx:pt>
          <cx:pt idx="29897">13.442001683328982</cx:pt>
          <cx:pt idx="29898">12.196936111795619</cx:pt>
          <cx:pt idx="29899">9.8503771630503802</cx:pt>
          <cx:pt idx="29900">12.0223637882166</cx:pt>
          <cx:pt idx="29901">10.776407785353546</cx:pt>
          <cx:pt idx="29902">11.974345739128934</cx:pt>
          <cx:pt idx="29903">13.86969686204004</cx:pt>
          <cx:pt idx="29904">10.127836401010471</cx:pt>
          <cx:pt idx="29905">9.2920544136809635</cx:pt>
          <cx:pt idx="29906">11.768715355996873</cx:pt>
          <cx:pt idx="29907">11.922320538672553</cx:pt>
          <cx:pt idx="29908">7.4946613986710249</cx:pt>
          <cx:pt idx="29909">12.389275754854708</cx:pt>
          <cx:pt idx="29910">12.02514868808354</cx:pt>
          <cx:pt idx="29911">9.4425023035355036</cx:pt>
          <cx:pt idx="29912">14.958713451945817</cx:pt>
          <cx:pt idx="29913">13.607526037654884</cx:pt>
          <cx:pt idx="29914">13.188425857543585</cx:pt>
          <cx:pt idx="29915">11.232000495030618</cx:pt>
          <cx:pt idx="29916">14.912389603073278</cx:pt>
          <cx:pt idx="29917">12.589650644187017</cx:pt>
          <cx:pt idx="29918">12.936741330477743</cx:pt>
          <cx:pt idx="29919">15.160829346196202</cx:pt>
          <cx:pt idx="29920">12.836229263967184</cx:pt>
          <cx:pt idx="29921">12.348700996309535</cx:pt>
          <cx:pt idx="29922">12.252932975286262</cx:pt>
          <cx:pt idx="29923">11.942544785473789</cx:pt>
          <cx:pt idx="29924">11.964060505649915</cx:pt>
          <cx:pt idx="29925">10.399248931862171</cx:pt>
          <cx:pt idx="29926">13.949594742126484</cx:pt>
          <cx:pt idx="29927">10.737413389946083</cx:pt>
          <cx:pt idx="29928">13.4667631386886</cx:pt>
          <cx:pt idx="29929">12.730384553384189</cx:pt>
          <cx:pt idx="29930">12.457451471737267</cx:pt>
          <cx:pt idx="29931">13.806496399811918</cx:pt>
          <cx:pt idx="29932">11.026636805468023</cx:pt>
          <cx:pt idx="29933">12.394909650919303</cx:pt>
          <cx:pt idx="29934">13.095575698074141</cx:pt>
          <cx:pt idx="29935">13.926990736523475</cx:pt>
          <cx:pt idx="29936">12.13974280599591</cx:pt>
          <cx:pt idx="29937">11.335327521106393</cx:pt>
          <cx:pt idx="29938">11.76152840439827</cx:pt>
          <cx:pt idx="29939">11.710639548165981</cx:pt>
          <cx:pt idx="29940">13.949084252125811</cx:pt>
          <cx:pt idx="29941">13.740001283118152</cx:pt>
          <cx:pt idx="29942">11.565390254525292</cx:pt>
          <cx:pt idx="29943">9.7544240941086109</cx:pt>
          <cx:pt idx="29944">10.892393820060736</cx:pt>
          <cx:pt idx="29945">14.601905317766592</cx:pt>
          <cx:pt idx="29946">12.090809207435083</cx:pt>
          <cx:pt idx="29947">14.401806670621337</cx:pt>
          <cx:pt idx="29948">8.1659897099375325</cx:pt>
          <cx:pt idx="29949">13.726231444483981</cx:pt>
          <cx:pt idx="29950">11.477827781044466</cx:pt>
          <cx:pt idx="29951">12.26182718995422</cx:pt>
          <cx:pt idx="29952">13.581777154879592</cx:pt>
          <cx:pt idx="29953">13.150052942219629</cx:pt>
          <cx:pt idx="29954">13.243040259646845</cx:pt>
          <cx:pt idx="29955">11.379071770750302</cx:pt>
          <cx:pt idx="29956">15.034542269065115</cx:pt>
          <cx:pt idx="29957">14.947913617531164</cx:pt>
          <cx:pt idx="29958">11.103782207338476</cx:pt>
          <cx:pt idx="29959">9.345375631787693</cx:pt>
          <cx:pt idx="29960">11.285549619745963</cx:pt>
          <cx:pt idx="29961">10.069661331656679</cx:pt>
          <cx:pt idx="29962">9.5038871596683698</cx:pt>
          <cx:pt idx="29963">12.286805948864314</cx:pt>
          <cx:pt idx="29964">12.218551442553661</cx:pt>
          <cx:pt idx="29965">10.994624873757992</cx:pt>
          <cx:pt idx="29966">9.2768022015137266</cx:pt>
          <cx:pt idx="29967">12.013941443876545</cx:pt>
          <cx:pt idx="29968">9.059203666836753</cx:pt>
          <cx:pt idx="29969">13.254242311896297</cx:pt>
          <cx:pt idx="29970">12.712443879146159</cx:pt>
          <cx:pt idx="29971">12.791796008900372</cx:pt>
          <cx:pt idx="29972">11.833516946097712</cx:pt>
          <cx:pt idx="29973">11.812088230093661</cx:pt>
          <cx:pt idx="29974">13.485231316199139</cx:pt>
          <cx:pt idx="29975">13.387192802798669</cx:pt>
          <cx:pt idx="29976">13.352722338279412</cx:pt>
          <cx:pt idx="29977">12.742084332015066</cx:pt>
          <cx:pt idx="29978">10.656534974024245</cx:pt>
          <cx:pt idx="29979">9.9643731040625436</cx:pt>
          <cx:pt idx="29980">12.303934874503771</cx:pt>
          <cx:pt idx="29981">12.387887201785862</cx:pt>
          <cx:pt idx="29982">12.859195250576585</cx:pt>
          <cx:pt idx="29983">12.669628727082388</cx:pt>
          <cx:pt idx="29984">9.6509172447230469</cx:pt>
          <cx:pt idx="29985">15.468243344762589</cx:pt>
          <cx:pt idx="29986">12.878264945154383</cx:pt>
          <cx:pt idx="29987">12.048526157803311</cx:pt>
          <cx:pt idx="29988">11.799393454020795</cx:pt>
          <cx:pt idx="29989">12.006618803258423</cx:pt>
          <cx:pt idx="29990">11.764155462502236</cx:pt>
          <cx:pt idx="29991">13.515155931973265</cx:pt>
          <cx:pt idx="29992">11.988780801431359</cx:pt>
          <cx:pt idx="29993">10.967385350826641</cx:pt>
          <cx:pt idx="29994">13.186478458486262</cx:pt>
          <cx:pt idx="29995">13.922111421915476</cx:pt>
          <cx:pt idx="29996">11.409704769010188</cx:pt>
          <cx:pt idx="29997">14.227561426331388</cx:pt>
          <cx:pt idx="29998">12.073810574299969</cx:pt>
          <cx:pt idx="29999">11.297229193135299</cx:pt>
          <cx:pt idx="30000">13.393110657105268</cx:pt>
          <cx:pt idx="30001">9.5717314886492844</cx:pt>
          <cx:pt idx="30002">13.918149770535997</cx:pt>
          <cx:pt idx="30003">11.887447305966903</cx:pt>
          <cx:pt idx="30004">9.835250743576772</cx:pt>
          <cx:pt idx="30005">13.519164998291348</cx:pt>
          <cx:pt idx="30006">9.5419960153614216</cx:pt>
          <cx:pt idx="30007">11.918438042734007</cx:pt>
          <cx:pt idx="30008">13.963178726403415</cx:pt>
          <cx:pt idx="30009">10.804288116516679</cx:pt>
          <cx:pt idx="30010">12.103754421260343</cx:pt>
          <cx:pt idx="30011">9.6377386152746194</cx:pt>
          <cx:pt idx="30012">11.627259240108287</cx:pt>
          <cx:pt idx="30013">12.085168787469769</cx:pt>
          <cx:pt idx="30014">11.254296451735618</cx:pt>
          <cx:pt idx="30015">14.108657128963769</cx:pt>
          <cx:pt idx="30016">12.942465356598987</cx:pt>
          <cx:pt idx="30017">12.34102341179856</cx:pt>
          <cx:pt idx="30018">11.650929774679613</cx:pt>
          <cx:pt idx="30019">12.019203328410782</cx:pt>
          <cx:pt idx="30020">14.058839217720125</cx:pt>
          <cx:pt idx="30021">11.613654385858636</cx:pt>
          <cx:pt idx="30022">12.95938584144028</cx:pt>
          <cx:pt idx="30023">10.834924881792416</cx:pt>
          <cx:pt idx="30024">13.901344845445836</cx:pt>
          <cx:pt idx="30025">12.327528812771122</cx:pt>
          <cx:pt idx="30026">13.329052683318809</cx:pt>
          <cx:pt idx="30027">16.261958005654009</cx:pt>
          <cx:pt idx="30028">9.6240054290895269</cx:pt>
          <cx:pt idx="30029">12.16906737120245</cx:pt>
          <cx:pt idx="30030">14.336496787261447</cx:pt>
          <cx:pt idx="30031">13.908833455595603</cx:pt>
          <cx:pt idx="30032">13.352639004216369</cx:pt>
          <cx:pt idx="30033">11.93017495924823</cx:pt>
          <cx:pt idx="30034">11.980775857753827</cx:pt>
          <cx:pt idx="30035">14.503454179490678</cx:pt>
          <cx:pt idx="30036">11.935288113031543</cx:pt>
          <cx:pt idx="30037">12.44792874107244</cx:pt>
          <cx:pt idx="30038">14.171194609560386</cx:pt>
          <cx:pt idx="30039">14.075715613063593</cx:pt>
          <cx:pt idx="30040">12.87020528805132</cx:pt>
          <cx:pt idx="30041">11.97486931228554</cx:pt>
          <cx:pt idx="30042">11.225018833825471</cx:pt>
          <cx:pt idx="30043">13.45473796480313</cx:pt>
          <cx:pt idx="30044">12.653462824522725</cx:pt>
          <cx:pt idx="30045">13.385306842343748</cx:pt>
          <cx:pt idx="30046">14.915130304253031</cx:pt>
          <cx:pt idx="30047">9.0681523431773456</cx:pt>
          <cx:pt idx="30048">11.95276173533277</cx:pt>
          <cx:pt idx="30049">11.826033912726492</cx:pt>
          <cx:pt idx="30050">10.000724919418561</cx:pt>
          <cx:pt idx="30051">14.983979965491043</cx:pt>
          <cx:pt idx="30052">10.666563675694498</cx:pt>
          <cx:pt idx="30053">10.681889815852065</cx:pt>
          <cx:pt idx="30054">13.505967022708628</cx:pt>
          <cx:pt idx="30055">10.424871995919927</cx:pt>
          <cx:pt idx="30056">13.76263313787271</cx:pt>
          <cx:pt idx="30057">14.817357384816201</cx:pt>
          <cx:pt idx="30058">13.469741332727009</cx:pt>
          <cx:pt idx="30059">12.728128539216074</cx:pt>
          <cx:pt idx="30060">10.751651577260358</cx:pt>
          <cx:pt idx="30061">10.735547203298484</cx:pt>
          <cx:pt idx="30062">13.784698228730797</cx:pt>
          <cx:pt idx="30063">11.178890371468572</cx:pt>
          <cx:pt idx="30064">10.730028271443162</cx:pt>
          <cx:pt idx="30065">10.610386249721415</cx:pt>
          <cx:pt idx="30066">12.954414337119831</cx:pt>
          <cx:pt idx="30067">10.458918716064565</cx:pt>
          <cx:pt idx="30068">12.16123808470374</cx:pt>
          <cx:pt idx="30069">7.493719553674695</cx:pt>
          <cx:pt idx="30070">11.143544964714581</cx:pt>
          <cx:pt idx="30071">11.170579751056781</cx:pt>
          <cx:pt idx="30072">16.194635322596657</cx:pt>
          <cx:pt idx="30073">13.003722306636286</cx:pt>
          <cx:pt idx="30074">13.914406787304641</cx:pt>
          <cx:pt idx="30075">11.115311913761435</cx:pt>
          <cx:pt idx="30076">11.343974077285191</cx:pt>
          <cx:pt idx="30077">13.880565381843084</cx:pt>
          <cx:pt idx="30078">10.344918936274601</cx:pt>
          <cx:pt idx="30079">9.2956755764971994</cx:pt>
          <cx:pt idx="30080">10.959084904668691</cx:pt>
          <cx:pt idx="30081">12.660864846125502</cx:pt>
          <cx:pt idx="30082">11.48267803174949</cx:pt>
          <cx:pt idx="30083">13.748605786408135</cx:pt>
          <cx:pt idx="30084">9.5420147642059643</cx:pt>
          <cx:pt idx="30085">12.170105695449244</cx:pt>
          <cx:pt idx="30086">14.35804731247946</cx:pt>
          <cx:pt idx="30087">14.359538615732419</cx:pt>
          <cx:pt idx="30088">9.8949642332945267</cx:pt>
          <cx:pt idx="30089">14.23120566299939</cx:pt>
          <cx:pt idx="30090">14.325856581876666</cx:pt>
          <cx:pt idx="30091">9.8316054209685255</cx:pt>
          <cx:pt idx="30092">12.864664411675934</cx:pt>
          <cx:pt idx="30093">14.229141678973791</cx:pt>
          <cx:pt idx="30094">11.643537397998148</cx:pt>
          <cx:pt idx="30095">12.673646328197457</cx:pt>
          <cx:pt idx="30096">13.282553170608347</cx:pt>
          <cx:pt idx="30097">14.983345473560837</cx:pt>
          <cx:pt idx="30098">10.7956254613943</cx:pt>
          <cx:pt idx="30099">10.40380147940559</cx:pt>
          <cx:pt idx="30100">12.164623466202961</cx:pt>
          <cx:pt idx="30101">12.917216625967027</cx:pt>
          <cx:pt idx="30102">11.168710614379709</cx:pt>
          <cx:pt idx="30103">12.442598659705197</cx:pt>
          <cx:pt idx="30104">12.523330624605268</cx:pt>
          <cx:pt idx="30105">11.549062676302212</cx:pt>
          <cx:pt idx="30106">12.692331951648534</cx:pt>
          <cx:pt idx="30107">13.762904239276034</cx:pt>
          <cx:pt idx="30108">13.842992360228614</cx:pt>
          <cx:pt idx="30109">12.137272290677858</cx:pt>
          <cx:pt idx="30110">12.417055158386425</cx:pt>
          <cx:pt idx="30111">10.232178570259881</cx:pt>
          <cx:pt idx="30112">18.722681344586334</cx:pt>
          <cx:pt idx="30113">12.673775095289685</cx:pt>
          <cx:pt idx="30114">10.769082573196256</cx:pt>
          <cx:pt idx="30115">15.420907141533927</cx:pt>
          <cx:pt idx="30116">11.25641513855534</cx:pt>
          <cx:pt idx="30117">11.840438309557126</cx:pt>
          <cx:pt idx="30118">9.5573984590939816</cx:pt>
          <cx:pt idx="30119">13.876833049076353</cx:pt>
          <cx:pt idx="30120">13.348871242294729</cx:pt>
          <cx:pt idx="30121">12.153844736657986</cx:pt>
          <cx:pt idx="30122">12.658628523246438</cx:pt>
          <cx:pt idx="30123">14.128576511663248</cx:pt>
          <cx:pt idx="30124">11.341609682981339</cx:pt>
          <cx:pt idx="30125">14.500215642679837</cx:pt>
          <cx:pt idx="30126">12.331742561013117</cx:pt>
          <cx:pt idx="30127">14.443799568890862</cx:pt>
          <cx:pt idx="30128">14.867699135884939</cx:pt>
          <cx:pt idx="30129">13.772700926348952</cx:pt>
          <cx:pt idx="30130">12.485107143344553</cx:pt>
          <cx:pt idx="30131">11.391018157059785</cx:pt>
          <cx:pt idx="30132">14.041963047175013</cx:pt>
          <cx:pt idx="30133">10.142820945190046</cx:pt>
          <cx:pt idx="30134">11.185271123285558</cx:pt>
          <cx:pt idx="30135">8.6557460337642365</cx:pt>
          <cx:pt idx="30136">14.359983877171658</cx:pt>
          <cx:pt idx="30137">10.317817797872348</cx:pt>
          <cx:pt idx="30138">13.555033051662214</cx:pt>
          <cx:pt idx="30139">12.600456039209982</cx:pt>
          <cx:pt idx="30140">14.448826113771592</cx:pt>
          <cx:pt idx="30141">10.985091672724272</cx:pt>
          <cx:pt idx="30142">13.919002538474428</cx:pt>
          <cx:pt idx="30143">12.579858384204757</cx:pt>
          <cx:pt idx="30144">11.300587975084513</cx:pt>
          <cx:pt idx="30145">12.414119687821408</cx:pt>
          <cx:pt idx="30146">9.692167403017196</cx:pt>
          <cx:pt idx="30147">12.70810272930267</cx:pt>
          <cx:pt idx="30148">14.00722122141023</cx:pt>
          <cx:pt idx="30149">11.663922649081313</cx:pt>
          <cx:pt idx="30150">14.456356432885494</cx:pt>
          <cx:pt idx="30151">11.679091917335144</cx:pt>
          <cx:pt idx="30152">9.3067945690650653</cx:pt>
          <cx:pt idx="30153">12.59562854779357</cx:pt>
          <cx:pt idx="30154">15.790268127234205</cx:pt>
          <cx:pt idx="30155">9.8230774575969892</cx:pt>
          <cx:pt idx="30156">12.493798583956506</cx:pt>
          <cx:pt idx="30157">11.657077295788751</cx:pt>
          <cx:pt idx="30158">9.825229636264746</cx:pt>
          <cx:pt idx="30159">11.354035935852055</cx:pt>
          <cx:pt idx="30160">10.964544245015286</cx:pt>
          <cx:pt idx="30161">9.2395096045486618</cx:pt>
          <cx:pt idx="30162">11.733949384107268</cx:pt>
          <cx:pt idx="30163">12.946402526145826</cx:pt>
          <cx:pt idx="30164">13.032747796212432</cx:pt>
          <cx:pt idx="30165">9.7699348192261031</cx:pt>
          <cx:pt idx="30166">13.316664380243921</cx:pt>
          <cx:pt idx="30167">10.047198684879373</cx:pt>
          <cx:pt idx="30168">14.401787205422769</cx:pt>
          <cx:pt idx="30169">13.923583066276109</cx:pt>
          <cx:pt idx="30170">10.89818186611042</cx:pt>
          <cx:pt idx="30171">13.70249211818485</cx:pt>
          <cx:pt idx="30172">9.981704875797357</cx:pt>
          <cx:pt idx="30173">12.351352138039553</cx:pt>
          <cx:pt idx="30174">13.287870867370291</cx:pt>
          <cx:pt idx="30175">13.072514921853221</cx:pt>
          <cx:pt idx="30176">12.10182626529277</cx:pt>
          <cx:pt idx="30177">10.272799082068993</cx:pt>
          <cx:pt idx="30178">11.5342012753595</cx:pt>
          <cx:pt idx="30179">11.614832640432466</cx:pt>
          <cx:pt idx="30180">14.216397211416439</cx:pt>
          <cx:pt idx="30181">12.62515684372716</cx:pt>
          <cx:pt idx="30182">11.85017649862097</cx:pt>
          <cx:pt idx="30183">10.901208112106008</cx:pt>
          <cx:pt idx="30184">15.718756357992786</cx:pt>
          <cx:pt idx="30185">12.906998875473873</cx:pt>
          <cx:pt idx="30186">12.786720333743041</cx:pt>
          <cx:pt idx="30187">12.493627842460338</cx:pt>
          <cx:pt idx="30188">14.039509535374901</cx:pt>
          <cx:pt idx="30189">13.761102410054713</cx:pt>
          <cx:pt idx="30190">11.052588805784639</cx:pt>
          <cx:pt idx="30191">12.254499031489882</cx:pt>
          <cx:pt idx="30192">13.124302950393126</cx:pt>
          <cx:pt idx="30193">11.992873310718542</cx:pt>
          <cx:pt idx="30194">13.376776172229333</cx:pt>
          <cx:pt idx="30195">11.911943331699639</cx:pt>
          <cx:pt idx="30196">13.689794663426632</cx:pt>
          <cx:pt idx="30197">10.955743634706272</cx:pt>
          <cx:pt idx="30198">13.498673692720409</cx:pt>
          <cx:pt idx="30199">12.513821154035513</cx:pt>
          <cx:pt idx="30200">14.180154413100698</cx:pt>
          <cx:pt idx="30201">12.400033015947759</cx:pt>
          <cx:pt idx="30202">11.065492664319077</cx:pt>
          <cx:pt idx="30203">10.477250705251027</cx:pt>
          <cx:pt idx="30204">10.158983478007709</cx:pt>
          <cx:pt idx="30205">14.460552985090064</cx:pt>
          <cx:pt idx="30206">10.03641275827998</cx:pt>
          <cx:pt idx="30207">13.77035529314125</cx:pt>
          <cx:pt idx="30208">13.248204481387395</cx:pt>
          <cx:pt idx="30209">13.452288575818796</cx:pt>
          <cx:pt idx="30210">11.211663296364142</cx:pt>
          <cx:pt idx="30211">13.063241797048219</cx:pt>
          <cx:pt idx="30212">10.134243301981572</cx:pt>
          <cx:pt idx="30213">10.859998862951517</cx:pt>
          <cx:pt idx="30214">8.6101230567579048</cx:pt>
          <cx:pt idx="30215">12.101984468621081</cx:pt>
          <cx:pt idx="30216">12.797834726250104</cx:pt>
          <cx:pt idx="30217">13.090045415845873</cx:pt>
          <cx:pt idx="30218">10.390928163818549</cx:pt>
          <cx:pt idx="30219">9.8089613154353295</cx:pt>
          <cx:pt idx="30220">13.506095116552693</cx:pt>
          <cx:pt idx="30221">10.724318289474255</cx:pt>
          <cx:pt idx="30222">12.24568316448388</cx:pt>
          <cx:pt idx="30223">11.283394825735806</cx:pt>
          <cx:pt idx="30224">16.883537949520424</cx:pt>
          <cx:pt idx="30225">14.406692585538043</cx:pt>
          <cx:pt idx="30226">11.592757388094174</cx:pt>
          <cx:pt idx="30227">11.778741907229096</cx:pt>
          <cx:pt idx="30228">15.55355552879525</cx:pt>
          <cx:pt idx="30229">11.821579892530897</cx:pt>
          <cx:pt idx="30230">13.91950957501898</cx:pt>
          <cx:pt idx="30231">10.379350421801814</cx:pt>
          <cx:pt idx="30232">10.455240380271535</cx:pt>
          <cx:pt idx="30233">11.286912562252141</cx:pt>
          <cx:pt idx="30234">9.8193508475293676</cx:pt>
          <cx:pt idx="30235">12.062086839037649</cx:pt>
          <cx:pt idx="30236">10.778049312343258</cx:pt>
          <cx:pt idx="30237">12.667955164894039</cx:pt>
          <cx:pt idx="30238">11.36728011443272</cx:pt>
          <cx:pt idx="30239">11.459177711679873</cx:pt>
          <cx:pt idx="30240">10.707821914639265</cx:pt>
          <cx:pt idx="30241">12.133217490363657</cx:pt>
          <cx:pt idx="30242">11.622226352315106</cx:pt>
          <cx:pt idx="30243">11.728853557678299</cx:pt>
          <cx:pt idx="30244">13.681622552576542</cx:pt>
          <cx:pt idx="30245">12.087013046729462</cx:pt>
          <cx:pt idx="30246">13.153964810207178</cx:pt>
          <cx:pt idx="30247">11.819230097833083</cx:pt>
          <cx:pt idx="30248">14.762226927048095</cx:pt>
          <cx:pt idx="30249">13.196925728278138</cx:pt>
          <cx:pt idx="30250">12.145179539180118</cx:pt>
          <cx:pt idx="30251">13.814870855121812</cx:pt>
          <cx:pt idx="30252">10.720924400993598</cx:pt>
          <cx:pt idx="30253">12.173529956020312</cx:pt>
          <cx:pt idx="30254">12.74528301291474</cx:pt>
          <cx:pt idx="30255">10.173072132426331</cx:pt>
          <cx:pt idx="30256">11.632487756765679</cx:pt>
          <cx:pt idx="30257">10.834038787197157</cx:pt>
          <cx:pt idx="30258">13.107767871805907</cx:pt>
          <cx:pt idx="30259">11.713081585045117</cx:pt>
          <cx:pt idx="30260">12.650531781854557</cx:pt>
          <cx:pt idx="30261">13.103906219287037</cx:pt>
          <cx:pt idx="30262">13.143250815632218</cx:pt>
          <cx:pt idx="30263">12.659941885278728</cx:pt>
          <cx:pt idx="30264">13.68777421474717</cx:pt>
          <cx:pt idx="30265">10.035539938790711</cx:pt>
          <cx:pt idx="30266">11.298125944208049</cx:pt>
          <cx:pt idx="30267">11.579938211320135</cx:pt>
          <cx:pt idx="30268">10.673772508465664</cx:pt>
          <cx:pt idx="30269">13.590828331269149</cx:pt>
          <cx:pt idx="30270">12.796846420825455</cx:pt>
          <cx:pt idx="30271">12.65429864195788</cx:pt>
          <cx:pt idx="30272">11.507986667215592</cx:pt>
          <cx:pt idx="30273">12.583373990357853</cx:pt>
          <cx:pt idx="30274">12.627356379606308</cx:pt>
          <cx:pt idx="30275">11.621446506867082</cx:pt>
          <cx:pt idx="30276">11.566575782007527</cx:pt>
          <cx:pt idx="30277">11.28166127805896</cx:pt>
          <cx:pt idx="30278">11.856841409199479</cx:pt>
          <cx:pt idx="30279">10.241114120267834</cx:pt>
          <cx:pt idx="30280">11.59237246131099</cx:pt>
          <cx:pt idx="30281">11.055917479627823</cx:pt>
          <cx:pt idx="30282">8.8901936449479209</cx:pt>
          <cx:pt idx="30283">9.5785354520402244</cx:pt>
          <cx:pt idx="30284">14.88227779653921</cx:pt>
          <cx:pt idx="30285">13.344628233583233</cx:pt>
          <cx:pt idx="30286">9.8922436008824057</cx:pt>
          <cx:pt idx="30287">14.364455889958522</cx:pt>
          <cx:pt idx="30288">12.450350054203156</cx:pt>
          <cx:pt idx="30289">10.661095645212317</cx:pt>
          <cx:pt idx="30290">11.250261591253128</cx:pt>
          <cx:pt idx="30291">12.380516705539559</cx:pt>
          <cx:pt idx="30292">11.497671624305202</cx:pt>
          <cx:pt idx="30293">12.45108319121891</cx:pt>
          <cx:pt idx="30294">11.257742108224267</cx:pt>
          <cx:pt idx="30295">10.347100084597022</cx:pt>
          <cx:pt idx="30296">13.148207167027628</cx:pt>
          <cx:pt idx="30297">14.01654994119073</cx:pt>
          <cx:pt idx="30298">11.882217760785432</cx:pt>
          <cx:pt idx="30299">13.521350406220821</cx:pt>
          <cx:pt idx="30300">11.706190581732582</cx:pt>
          <cx:pt idx="30301">11.308567739625888</cx:pt>
          <cx:pt idx="30302">12.969838617794988</cx:pt>
          <cx:pt idx="30303">14.265296611066384</cx:pt>
          <cx:pt idx="30304">11.061157063721556</cx:pt>
          <cx:pt idx="30305">9.9891281663570624</cx:pt>
          <cx:pt idx="30306">9.4558035979537802</cx:pt>
          <cx:pt idx="30307">12.768939371252072</cx:pt>
          <cx:pt idx="30308">11.573675531200859</cx:pt>
          <cx:pt idx="30309">12.674427727951809</cx:pt>
          <cx:pt idx="30310">10.453449700144702</cx:pt>
          <cx:pt idx="30311">13.004334690051582</cx:pt>
          <cx:pt idx="30312">12.996941793915203</cx:pt>
          <cx:pt idx="30313">11.74961324477939</cx:pt>
          <cx:pt idx="30314">9.63346538853874</cx:pt>
          <cx:pt idx="30315">13.300356428792682</cx:pt>
          <cx:pt idx="30316">10.346560502856104</cx:pt>
          <cx:pt idx="30317">16.232364303212446</cx:pt>
          <cx:pt idx="30318">9.686999982408727</cx:pt>
          <cx:pt idx="30319">11.891550687906195</cx:pt>
          <cx:pt idx="30320">10.738366090754171</cx:pt>
          <cx:pt idx="30321">10.269575880975127</cx:pt>
          <cx:pt idx="30322">13.782313093154309</cx:pt>
          <cx:pt idx="30323">13.069788204376442</cx:pt>
          <cx:pt idx="30324">14.565684357809369</cx:pt>
          <cx:pt idx="30325">11.950024343627373</cx:pt>
          <cx:pt idx="30326">10.269177634631392</cx:pt>
          <cx:pt idx="30327">15.914994074234198</cx:pt>
          <cx:pt idx="30328">9.9628234599928582</cx:pt>
          <cx:pt idx="30329">11.878756277415583</cx:pt>
          <cx:pt idx="30330">11.23525833819115</cx:pt>
          <cx:pt idx="30331">11.955447890016476</cx:pt>
          <cx:pt idx="30332">12.227165411261177</cx:pt>
          <cx:pt idx="30333">13.625586815340288</cx:pt>
          <cx:pt idx="30334">12.936231118752058</cx:pt>
          <cx:pt idx="30335">11.400809471131254</cx:pt>
          <cx:pt idx="30336">13.616456604354687</cx:pt>
          <cx:pt idx="30337">10.706309587828907</cx:pt>
          <cx:pt idx="30338">12.857553208458953</cx:pt>
          <cx:pt idx="30339">11.073522196022525</cx:pt>
          <cx:pt idx="30340">13.35827150048136</cx:pt>
          <cx:pt idx="30341">10.72561530255626</cx:pt>
          <cx:pt idx="30342">13.397522109795682</cx:pt>
          <cx:pt idx="30343">9.9749712242665893</cx:pt>
          <cx:pt idx="30344">12.063455323522097</cx:pt>
          <cx:pt idx="30345">11.433711782106849</cx:pt>
          <cx:pt idx="30346">15.483350329463271</cx:pt>
          <cx:pt idx="30347">11.44918620308483</cx:pt>
          <cx:pt idx="30348">14.302936529454513</cx:pt>
          <cx:pt idx="30349">14.179628706284667</cx:pt>
          <cx:pt idx="30350">13.227422782419895</cx:pt>
          <cx:pt idx="30351">10.904037847549301</cx:pt>
          <cx:pt idx="30352">10.568402369777903</cx:pt>
          <cx:pt idx="30353">14.26517615848236</cx:pt>
          <cx:pt idx="30354">10.713749969660761</cx:pt>
          <cx:pt idx="30355">11.207769470107749</cx:pt>
          <cx:pt idx="30356">11.573956594480855</cx:pt>
          <cx:pt idx="30357">12.774096729765299</cx:pt>
          <cx:pt idx="30358">13.205578358684148</cx:pt>
          <cx:pt idx="30359">14.790703918853664</cx:pt>
          <cx:pt idx="30360">12.011389035238487</cx:pt>
          <cx:pt idx="30361">12.307656483657244</cx:pt>
          <cx:pt idx="30362">7.1015325380837035</cx:pt>
          <cx:pt idx="30363">16.208461209270794</cx:pt>
          <cx:pt idx="30364">10.417550340303722</cx:pt>
          <cx:pt idx="30365">12.335363443129516</cx:pt>
          <cx:pt idx="30366">11.493904405621592</cx:pt>
          <cx:pt idx="30367">14.406117196522333</cx:pt>
          <cx:pt idx="30368">9.694327105526563</cx:pt>
          <cx:pt idx="30369">11.612883152935961</cx:pt>
          <cx:pt idx="30370">12.804273034682065</cx:pt>
          <cx:pt idx="30371">13.780417128342041</cx:pt>
          <cx:pt idx="30372">12.543390435583724</cx:pt>
          <cx:pt idx="30373">11.012097778936837</cx:pt>
          <cx:pt idx="30374">11.516721075124339</cx:pt>
          <cx:pt idx="30375">11.915519262999833</cx:pt>
          <cx:pt idx="30376">12.477250757139856</cx:pt>
          <cx:pt idx="30377">13.972244139993924</cx:pt>
          <cx:pt idx="30378">11.29202684594523</cx:pt>
          <cx:pt idx="30379">12.507162273977926</cx:pt>
          <cx:pt idx="30380">14.951279840801796</cx:pt>
          <cx:pt idx="30381">12.833215878403244</cx:pt>
          <cx:pt idx="30382">11.590049615225215</cx:pt>
          <cx:pt idx="30383">14.733461911327918</cx:pt>
          <cx:pt idx="30384">12.686871599628807</cx:pt>
          <cx:pt idx="30385">11.979055074281503</cx:pt>
          <cx:pt idx="30386">13.277536883399074</cx:pt>
          <cx:pt idx="30387">14.052017859632205</cx:pt>
          <cx:pt idx="30388">12.972536399182525</cx:pt>
          <cx:pt idx="30389">14.260451081738927</cx:pt>
          <cx:pt idx="30390">13.920004266816873</cx:pt>
          <cx:pt idx="30391">12.216529319466511</cx:pt>
          <cx:pt idx="30392">11.155111466583053</cx:pt>
          <cx:pt idx="30393">13.335739201996493</cx:pt>
          <cx:pt idx="30394">8.9437930597906359</cx:pt>
          <cx:pt idx="30395">13.436902473270818</cx:pt>
          <cx:pt idx="30396">13.766933764679171</cx:pt>
          <cx:pt idx="30397">13.266980699423049</cx:pt>
          <cx:pt idx="30398">12.926360406721138</cx:pt>
          <cx:pt idx="30399">10.350675788783001</cx:pt>
          <cx:pt idx="30400">12.684342504773181</cx:pt>
          <cx:pt idx="30401">12.209210619460341</cx:pt>
          <cx:pt idx="30402">11.826556459987927</cx:pt>
          <cx:pt idx="30403">14.127874251379295</cx:pt>
          <cx:pt idx="30404">13.263263376250432</cx:pt>
          <cx:pt idx="30405">12.718387668796106</cx:pt>
          <cx:pt idx="30406">12.49836316094928</cx:pt>
          <cx:pt idx="30407">12.232521363298943</cx:pt>
          <cx:pt idx="30408">13.969187078769695</cx:pt>
          <cx:pt idx="30409">9.7470759439360073</cx:pt>
          <cx:pt idx="30410">11.648716168571667</cx:pt>
          <cx:pt idx="30411">10.842705401098229</cx:pt>
          <cx:pt idx="30412">9.7920867010068484</cx:pt>
          <cx:pt idx="30413">13.833487081171564</cx:pt>
          <cx:pt idx="30414">11.829280032236674</cx:pt>
          <cx:pt idx="30415">15.568812301204787</cx:pt>
          <cx:pt idx="30416">15.028560739920254</cx:pt>
          <cx:pt idx="30417">11.618243208046355</cx:pt>
          <cx:pt idx="30418">15.027608337134787</cx:pt>
          <cx:pt idx="30419">11.257690775899315</cx:pt>
          <cx:pt idx="30420">10.642272793670509</cx:pt>
          <cx:pt idx="30421">10.504561847436168</cx:pt>
          <cx:pt idx="30422">9.4870492574251628</cx:pt>
          <cx:pt idx="30423">10.932015561039773</cx:pt>
          <cx:pt idx="30424">10.667306081087942</cx:pt>
          <cx:pt idx="30425">14.696206529346682</cx:pt>
          <cx:pt idx="30426">7.8782348078413911</cx:pt>
          <cx:pt idx="30427">12.030412425522496</cx:pt>
          <cx:pt idx="30428">10.544240842742983</cx:pt>
          <cx:pt idx="30429">13.481700561464171</cx:pt>
          <cx:pt idx="30430">14.355936643467654</cx:pt>
          <cx:pt idx="30431">10.637992288658083</cx:pt>
          <cx:pt idx="30432">15.554194086066197</cx:pt>
          <cx:pt idx="30433">12.548128859830996</cx:pt>
          <cx:pt idx="30434">10.031069113900392</cx:pt>
          <cx:pt idx="30435">15.160844745253039</cx:pt>
          <cx:pt idx="30436">9.1821685806195124</cx:pt>
          <cx:pt idx="30437">12.335343801202015</cx:pt>
          <cx:pt idx="30438">10.48486318129326</cx:pt>
          <cx:pt idx="30439">13.054670671504265</cx:pt>
          <cx:pt idx="30440">13.897113154956745</cx:pt>
          <cx:pt idx="30441">13.35216329076821</cx:pt>
          <cx:pt idx="30442">12.235167347807229</cx:pt>
          <cx:pt idx="30443">10.851169735483605</cx:pt>
          <cx:pt idx="30444">13.17564738989798</cx:pt>
          <cx:pt idx="30445">16.491539761956059</cx:pt>
          <cx:pt idx="30446">11.155028604920501</cx:pt>
          <cx:pt idx="30447">14.159159785531775</cx:pt>
          <cx:pt idx="30448">9.5687730958187132</cx:pt>
          <cx:pt idx="30449">11.640108788288133</cx:pt>
          <cx:pt idx="30450">11.391644155058618</cx:pt>
          <cx:pt idx="30451">9.596393831888733</cx:pt>
          <cx:pt idx="30452">9.9588044075382101</cx:pt>
          <cx:pt idx="30453">11.834233473334789</cx:pt>
          <cx:pt idx="30454">10.875070995985389</cx:pt>
          <cx:pt idx="30455">17.388872207865411</cx:pt>
          <cx:pt idx="30456">15.087163891472263</cx:pt>
          <cx:pt idx="30457">11.470612344702651</cx:pt>
          <cx:pt idx="30458">13.389169303165968</cx:pt>
          <cx:pt idx="30459">11.225311799147359</cx:pt>
          <cx:pt idx="30460">9.7940032380123316</cx:pt>
          <cx:pt idx="30461">13.236743816735386</cx:pt>
          <cx:pt idx="30462">12.520611005357532</cx:pt>
          <cx:pt idx="30463">12.728929360736597</cx:pt>
          <cx:pt idx="30464">11.621372608221314</cx:pt>
          <cx:pt idx="30465">11.036599585861648</cx:pt>
          <cx:pt idx="30466">12.673348933657303</cx:pt>
          <cx:pt idx="30467">11.65695921144391</cx:pt>
          <cx:pt idx="30468">11.469532699699197</cx:pt>
          <cx:pt idx="30469">11.720684501459981</cx:pt>
          <cx:pt idx="30470">10.853182965728902</cx:pt>
          <cx:pt idx="30471">11.729580288510599</cx:pt>
          <cx:pt idx="30472">11.907721923079079</cx:pt>
          <cx:pt idx="30473">12.692389022236696</cx:pt>
          <cx:pt idx="30474">13.191162721921037</cx:pt>
          <cx:pt idx="30475">11.001297344123554</cx:pt>
          <cx:pt idx="30476">8.1032375489642945</cx:pt>
          <cx:pt idx="30477">12.17699954713804</cx:pt>
          <cx:pt idx="30478">11.398181679402986</cx:pt>
          <cx:pt idx="30479">15.277155733891975</cx:pt>
          <cx:pt idx="30480">13.683960411715105</cx:pt>
          <cx:pt idx="30481">13.123927166708949</cx:pt>
          <cx:pt idx="30482">12.790164936795561</cx:pt>
          <cx:pt idx="30483">10.379092358222987</cx:pt>
          <cx:pt idx="30484">11.432511492472639</cx:pt>
          <cx:pt idx="30485">11.046846082264407</cx:pt>
          <cx:pt idx="30486">12.899627390638525</cx:pt>
          <cx:pt idx="30487">10.611062256630712</cx:pt>
          <cx:pt idx="30488">12.162310735301762</cx:pt>
          <cx:pt idx="30489">12.705409549122916</cx:pt>
          <cx:pt idx="30490">10.777050649896955</cx:pt>
          <cx:pt idx="30491">11.509541211068122</cx:pt>
          <cx:pt idx="30492">12.974237238878159</cx:pt>
          <cx:pt idx="30493">14.131187904961923</cx:pt>
          <cx:pt idx="30494">10.618546570029725</cx:pt>
          <cx:pt idx="30495">11.392211395546793</cx:pt>
          <cx:pt idx="30496">15.486367394979801</cx:pt>
          <cx:pt idx="30497">12.547701075831755</cx:pt>
          <cx:pt idx="30498">14.956717060627911</cx:pt>
          <cx:pt idx="30499">11.571649357214536</cx:pt>
          <cx:pt idx="30500">12.829722396533676</cx:pt>
          <cx:pt idx="30501">12.545967070301947</cx:pt>
          <cx:pt idx="30502">9.161639885774516</cx:pt>
          <cx:pt idx="30503">14.584251991693806</cx:pt>
          <cx:pt idx="30504">12.408363062449855</cx:pt>
          <cx:pt idx="30505">10.078745976712844</cx:pt>
          <cx:pt idx="30506">8.7216859840104224</cx:pt>
          <cx:pt idx="30507">9.2384129323492541</cx:pt>
          <cx:pt idx="30508">14.169926384891674</cx:pt>
          <cx:pt idx="30509">13.366874704879299</cx:pt>
          <cx:pt idx="30510">14.610640398885909</cx:pt>
          <cx:pt idx="30511">12.808247292402367</cx:pt>
          <cx:pt idx="30512">11.748408922361017</cx:pt>
          <cx:pt idx="30513">12.650685267359549</cx:pt>
          <cx:pt idx="30514">12.042803622125154</cx:pt>
          <cx:pt idx="30515">15.527699510039506</cx:pt>
          <cx:pt idx="30516">14.872975690297361</cx:pt>
          <cx:pt idx="30517">10.772875729047716</cx:pt>
          <cx:pt idx="30518">13.266914009405943</cx:pt>
          <cx:pt idx="30519">13.76069447027035</cx:pt>
          <cx:pt idx="30520">13.574001750044967</cx:pt>
          <cx:pt idx="30521">10.118275605802028</cx:pt>
          <cx:pt idx="30522">13.999973766873483</cx:pt>
          <cx:pt idx="30523">10.650599588823901</cx:pt>
          <cx:pt idx="30524">13.206749349628339</cx:pt>
          <cx:pt idx="30525">14.48753109540854</cx:pt>
          <cx:pt idx="30526">12.929928446085942</cx:pt>
          <cx:pt idx="30527">11.334593986638662</cx:pt>
          <cx:pt idx="30528">12.033990620579557</cx:pt>
          <cx:pt idx="30529">12.149410169175015</cx:pt>
          <cx:pt idx="30530">11.856241140830061</cx:pt>
          <cx:pt idx="30531">10.767590139978255</cx:pt>
          <cx:pt idx="30532">10.349291272857696</cx:pt>
          <cx:pt idx="30533">13.208887466106223</cx:pt>
          <cx:pt idx="30534">12.401207447818022</cx:pt>
          <cx:pt idx="30535">12.534894296437093</cx:pt>
          <cx:pt idx="30536">12.395428867352784</cx:pt>
          <cx:pt idx="30537">13.847570162893907</cx:pt>
          <cx:pt idx="30538">14.153562925444492</cx:pt>
          <cx:pt idx="30539">13.541616970300092</cx:pt>
          <cx:pt idx="30540">10.227773376631767</cx:pt>
          <cx:pt idx="30541">13.231577420537869</cx:pt>
          <cx:pt idx="30542">15.111295369530701</cx:pt>
          <cx:pt idx="30543">11.65195387558264</cx:pt>
          <cx:pt idx="30544">14.729951232932839</cx:pt>
          <cx:pt idx="30545">11.305378115532895</cx:pt>
          <cx:pt idx="30546">11.336718909076611</cx:pt>
          <cx:pt idx="30547">11.555789803039444</cx:pt>
          <cx:pt idx="30548">12.488837068982761</cx:pt>
          <cx:pt idx="30549">13.193075495325481</cx:pt>
          <cx:pt idx="30550">14.423809075269959</cx:pt>
          <cx:pt idx="30551">12.719742296626839</cx:pt>
          <cx:pt idx="30552">12.593247131751784</cx:pt>
          <cx:pt idx="30553">11.446062366695154</cx:pt>
          <cx:pt idx="30554">10.829304051674292</cx:pt>
          <cx:pt idx="30555">11.66235950948451</cx:pt>
          <cx:pt idx="30556">11.969915545981307</cx:pt>
          <cx:pt idx="30557">11.360273862179772</cx:pt>
          <cx:pt idx="30558">12.630252514642612</cx:pt>
          <cx:pt idx="30559">14.446533367983578</cx:pt>
          <cx:pt idx="30560">14.022973854588338</cx:pt>
          <cx:pt idx="30561">13.081551587313831</cx:pt>
          <cx:pt idx="30562">13.617463089763099</cx:pt>
          <cx:pt idx="30563">9.6592799472222524</cx:pt>
          <cx:pt idx="30564">14.477401426438016</cx:pt>
          <cx:pt idx="30565">12.912209382616986</cx:pt>
          <cx:pt idx="30566">13.892539001714404</cx:pt>
          <cx:pt idx="30567">13.21111164622266</cx:pt>
          <cx:pt idx="30568">10.376362378746835</cx:pt>
          <cx:pt idx="30569">12.942077244386821</cx:pt>
          <cx:pt idx="30570">12.065455040565514</cx:pt>
          <cx:pt idx="30571">14.248010345699598</cx:pt>
          <cx:pt idx="30572">13.765850119795205</cx:pt>
          <cx:pt idx="30573">10.912932129848455</cx:pt>
          <cx:pt idx="30574">11.715040599511088</cx:pt>
          <cx:pt idx="30575">12.382543771252905</cx:pt>
          <cx:pt idx="30576">16.371412567105651</cx:pt>
          <cx:pt idx="30577">11.525100952305305</cx:pt>
          <cx:pt idx="30578">13.480778098695701</cx:pt>
          <cx:pt idx="30579">11.498836066282687</cx:pt>
          <cx:pt idx="30580">12.161816863507228</cx:pt>
          <cx:pt idx="30581">14.357446730708498</cx:pt>
          <cx:pt idx="30582">14.797866445971678</cx:pt>
          <cx:pt idx="30583">15.050378135648716</cx:pt>
          <cx:pt idx="30584">11.831596061683317</cx:pt>
          <cx:pt idx="30585">10.626859892139567</cx:pt>
          <cx:pt idx="30586">11.796795132616051</cx:pt>
          <cx:pt idx="30587">16.220813799479785</cx:pt>
          <cx:pt idx="30588">12.661474236967781</cx:pt>
          <cx:pt idx="30589">12.668206096701427</cx:pt>
          <cx:pt idx="30590">10.88440164113074</cx:pt>
          <cx:pt idx="30591">11.839193663243796</cx:pt>
          <cx:pt idx="30592">13.047419474234987</cx:pt>
          <cx:pt idx="30593">9.701449183540479</cx:pt>
          <cx:pt idx="30594">12.722717794597214</cx:pt>
          <cx:pt idx="30595">11.642555475696547</cx:pt>
          <cx:pt idx="30596">10.852534963050955</cx:pt>
          <cx:pt idx="30597">12.778321301937407</cx:pt>
          <cx:pt idx="30598">13.988279103953191</cx:pt>
          <cx:pt idx="30599">12.102402745926545</cx:pt>
          <cx:pt idx="30600">14.893558366330545</cx:pt>
          <cx:pt idx="30601">13.861634716831427</cx:pt>
          <cx:pt idx="30602">10.176026753681759</cx:pt>
          <cx:pt idx="30603">11.699302104391657</cx:pt>
          <cx:pt idx="30604">12.887080871975453</cx:pt>
          <cx:pt idx="30605">13.697206867933254</cx:pt>
          <cx:pt idx="30606">14.82622070417843</cx:pt>
          <cx:pt idx="30607">11.119464883361688</cx:pt>
          <cx:pt idx="30608">11.322834933889611</cx:pt>
          <cx:pt idx="30609">11.993337962008313</cx:pt>
          <cx:pt idx="30610">11.871888295254228</cx:pt>
          <cx:pt idx="30611">10.2143570811174</cx:pt>
          <cx:pt idx="30612">11.206928476706985</cx:pt>
          <cx:pt idx="30613">11.297136476383947</cx:pt>
          <cx:pt idx="30614">14.969109833660973</cx:pt>
          <cx:pt idx="30615">14.487824316526007</cx:pt>
          <cx:pt idx="30616">11.693727754418166</cx:pt>
          <cx:pt idx="30617">13.199769793241273</cx:pt>
          <cx:pt idx="30618">12.677254200160327</cx:pt>
          <cx:pt idx="30619">13.717835172953219</cx:pt>
          <cx:pt idx="30620">14.05192469047017</cx:pt>
          <cx:pt idx="30621">12.055988794969119</cx:pt>
          <cx:pt idx="30622">14.293130227703292</cx:pt>
          <cx:pt idx="30623">13.390380109243292</cx:pt>
          <cx:pt idx="30624">12.674454974683215</cx:pt>
          <cx:pt idx="30625">12.452260572216222</cx:pt>
          <cx:pt idx="30626">14.557050019141336</cx:pt>
          <cx:pt idx="30627">10.895605337221218</cx:pt>
          <cx:pt idx="30628">12.559789685127233</cx:pt>
          <cx:pt idx="30629">12.11320396335139</cx:pt>
          <cx:pt idx="30630">9.8680859143087485</cx:pt>
          <cx:pt idx="30631">12.575457624264956</cx:pt>
          <cx:pt idx="30632">12.104945036731367</cx:pt>
          <cx:pt idx="30633">12.643831724823082</cx:pt>
          <cx:pt idx="30634">12.875133434859018</cx:pt>
          <cx:pt idx="30635">9.749659347745931</cx:pt>
          <cx:pt idx="30636">12.775477979349684</cx:pt>
          <cx:pt idx="30637">10.403902311823993</cx:pt>
          <cx:pt idx="30638">15.614285972781976</cx:pt>
          <cx:pt idx="30639">11.749116806128663</cx:pt>
          <cx:pt idx="30640">13.049683027122486</cx:pt>
          <cx:pt idx="30641">12.626981457482414</cx:pt>
          <cx:pt idx="30642">11.446269522555378</cx:pt>
          <cx:pt idx="30643">12.983428178362136</cx:pt>
          <cx:pt idx="30644">11.583852277589113</cx:pt>
          <cx:pt idx="30645">13.356892303402867</cx:pt>
          <cx:pt idx="30646">10.451424871088207</cx:pt>
          <cx:pt idx="30647">11.782045385168436</cx:pt>
          <cx:pt idx="30648">10.631262012306262</cx:pt>
          <cx:pt idx="30649">12.343573051864542</cx:pt>
          <cx:pt idx="30650">12.298652201589187</cx:pt>
          <cx:pt idx="30651">13.535663170533073</cx:pt>
          <cx:pt idx="30652">12.762228439298346</cx:pt>
          <cx:pt idx="30653">12.464831434906214</cx:pt>
          <cx:pt idx="30654">10.18071562021399</cx:pt>
          <cx:pt idx="30655">11.329196072343636</cx:pt>
          <cx:pt idx="30656">13.797189933322429</cx:pt>
          <cx:pt idx="30657">12.794127529136878</cx:pt>
          <cx:pt idx="30658">12.926825232272131</cx:pt>
          <cx:pt idx="30659">13.175674218294839</cx:pt>
          <cx:pt idx="30660">12.443591359198042</cx:pt>
          <cx:pt idx="30661">12.16702572294872</cx:pt>
          <cx:pt idx="30662">10.743267372930347</cx:pt>
          <cx:pt idx="30663">14.642663370444579</cx:pt>
          <cx:pt idx="30664">12.369427985104696</cx:pt>
          <cx:pt idx="30665">12.478401434108076</cx:pt>
          <cx:pt idx="30666">13.265308569285967</cx:pt>
          <cx:pt idx="30667">14.56420310078733</cx:pt>
          <cx:pt idx="30668">10.41195853490933</cx:pt>
          <cx:pt idx="30669">13.577671280405525</cx:pt>
          <cx:pt idx="30670">10.899629875173458</cx:pt>
          <cx:pt idx="30671">12.095894367010649</cx:pt>
          <cx:pt idx="30672">13.719582275293023</cx:pt>
          <cx:pt idx="30673">11.825071661740218</cx:pt>
          <cx:pt idx="30674">11.297656177500908</cx:pt>
          <cx:pt idx="30675">12.451393462976565</cx:pt>
          <cx:pt idx="30676">10.761345603222276</cx:pt>
          <cx:pt idx="30677">13.214501152017846</cx:pt>
          <cx:pt idx="30678">8.5790194958712345</cx:pt>
          <cx:pt idx="30679">13.181488133568246</cx:pt>
          <cx:pt idx="30680">13.701880306055955</cx:pt>
          <cx:pt idx="30681">11.288284113181584</cx:pt>
          <cx:pt idx="30682">11.123312847027158</cx:pt>
          <cx:pt idx="30683">12.75606977721035</cx:pt>
          <cx:pt idx="30684">12.218777703063109</cx:pt>
          <cx:pt idx="30685">12.229314526757026</cx:pt>
          <cx:pt idx="30686">13.31179661052216</cx:pt>
          <cx:pt idx="30687">14.114911638585635</cx:pt>
          <cx:pt idx="30688">13.113027873444034</cx:pt>
          <cx:pt idx="30689">13.969209674690559</cx:pt>
          <cx:pt idx="30690">10.448008883748386</cx:pt>
          <cx:pt idx="30691">11.988792008397086</cx:pt>
          <cx:pt idx="30692">13.42881824171287</cx:pt>
          <cx:pt idx="30693">15.856393698719476</cx:pt>
          <cx:pt idx="30694">15.648662092680897</cx:pt>
          <cx:pt idx="30695">11.950319370849094</cx:pt>
          <cx:pt idx="30696">15.133601986985692</cx:pt>
          <cx:pt idx="30697">10.224155797142615</cx:pt>
          <cx:pt idx="30698">10.653237184437105</cx:pt>
          <cx:pt idx="30699">12.466026471214247</cx:pt>
          <cx:pt idx="30700">12.928386067224373</cx:pt>
          <cx:pt idx="30701">12.867324147025576</cx:pt>
          <cx:pt idx="30702">10.034570990101752</cx:pt>
          <cx:pt idx="30703">11.933326135336848</cx:pt>
          <cx:pt idx="30704">11.2476553066476</cx:pt>
          <cx:pt idx="30705">10.693713232064926</cx:pt>
          <cx:pt idx="30706">13.337652398331</cx:pt>
          <cx:pt idx="30707">13.151369910307709</cx:pt>
          <cx:pt idx="30708">13.40355781590045</cx:pt>
          <cx:pt idx="30709">9.5905521333135333</cx:pt>
          <cx:pt idx="30710">14.507063676252319</cx:pt>
          <cx:pt idx="30711">13.264828276188933</cx:pt>
          <cx:pt idx="30712">12.30714118003611</cx:pt>
          <cx:pt idx="30713">12.22535243707706</cx:pt>
          <cx:pt idx="30714">14.476932654426637</cx:pt>
          <cx:pt idx="30715">13.233190116984147</cx:pt>
          <cx:pt idx="30716">12.731701859621181</cx:pt>
          <cx:pt idx="30717">13.389823386558842</cx:pt>
          <cx:pt idx="30718">9.7972194002749013</cx:pt>
          <cx:pt idx="30719">12.24252484974053</cx:pt>
          <cx:pt idx="30720">12.711110370427663</cx:pt>
          <cx:pt idx="30721">14.864006282907031</cx:pt>
          <cx:pt idx="30722">11.213991070849875</cx:pt>
          <cx:pt idx="30723">14.732134633801465</cx:pt>
          <cx:pt idx="30724">13.713367744958012</cx:pt>
          <cx:pt idx="30725">11.961799995608359</cx:pt>
          <cx:pt idx="30726">15.01555891728127</cx:pt>
          <cx:pt idx="30727">10.348453028760064</cx:pt>
          <cx:pt idx="30728">12.306742809081969</cx:pt>
          <cx:pt idx="30729">15.576936475198575</cx:pt>
          <cx:pt idx="30730">15.225017399718427</cx:pt>
          <cx:pt idx="30731">13.845086243567174</cx:pt>
          <cx:pt idx="30732">10.465334354045238</cx:pt>
          <cx:pt idx="30733">12.776735544154494</cx:pt>
          <cx:pt idx="30734">12.6372193933686</cx:pt>
          <cx:pt idx="30735">15.574352842447194</cx:pt>
          <cx:pt idx="30736">13.391196691968036</cx:pt>
          <cx:pt idx="30737">12.032878901829767</cx:pt>
          <cx:pt idx="30738">10.891892199005561</cx:pt>
          <cx:pt idx="30739">11.542441178272107</cx:pt>
          <cx:pt idx="30740">13.587080763597239</cx:pt>
          <cx:pt idx="30741">12.837490469925752</cx:pt>
          <cx:pt idx="30742">13.569885884824526</cx:pt>
          <cx:pt idx="30743">12.413769237520308</cx:pt>
          <cx:pt idx="30744">14.188253171355178</cx:pt>
          <cx:pt idx="30745">13.942698729352863</cx:pt>
          <cx:pt idx="30746">10.900144170469765</cx:pt>
          <cx:pt idx="30747">11.840970131148755</cx:pt>
          <cx:pt idx="30748">9.3634024143850176</cx:pt>
          <cx:pt idx="30749">9.3679339747818524</cx:pt>
          <cx:pt idx="30750">13.193846486982496</cx:pt>
          <cx:pt idx="30751">13.325159535507398</cx:pt>
          <cx:pt idx="30752">15.293700966103826</cx:pt>
          <cx:pt idx="30753">11.789680726155092</cx:pt>
          <cx:pt idx="30754">11.27350315511276</cx:pt>
          <cx:pt idx="30755">15.139036429834514</cx:pt>
          <cx:pt idx="30756">11.394619603768918</cx:pt>
          <cx:pt idx="30757">9.5734840191393697</cx:pt>
          <cx:pt idx="30758">15.210104467785341</cx:pt>
          <cx:pt idx="30759">12.746606015297559</cx:pt>
          <cx:pt idx="30760">15.173881857313408</cx:pt>
          <cx:pt idx="30761">12.605657330796715</cx:pt>
          <cx:pt idx="30762">9.5982934380831502</cx:pt>
          <cx:pt idx="30763">12.223309944840265</cx:pt>
          <cx:pt idx="30764">11.36677536398259</cx:pt>
          <cx:pt idx="30765">11.914933475646302</cx:pt>
          <cx:pt idx="30766">12.551813352165832</cx:pt>
          <cx:pt idx="30767">13.223749774192763</cx:pt>
          <cx:pt idx="30768">11.449355121908638</cx:pt>
          <cx:pt idx="30769">12.3727080929899</cx:pt>
          <cx:pt idx="30770">11.525365850847848</cx:pt>
          <cx:pt idx="30771">13.726251120665419</cx:pt>
          <cx:pt idx="30772">12.256409319407</cx:pt>
          <cx:pt idx="30773">9.7971592572270438</cx:pt>
          <cx:pt idx="30774">14.281936406993603</cx:pt>
          <cx:pt idx="30775">11.522816392633294</cx:pt>
          <cx:pt idx="30776">13.692054795736153</cx:pt>
          <cx:pt idx="30777">11.573916656874113</cx:pt>
          <cx:pt idx="30778">12.253334428103246</cx:pt>
          <cx:pt idx="30779">12.208352640970515</cx:pt>
          <cx:pt idx="30780">11.558498165931274</cx:pt>
          <cx:pt idx="30781">11.241780115034349</cx:pt>
          <cx:pt idx="30782">9.3619820584714777</cx:pt>
          <cx:pt idx="30783">11.544063525352014</cx:pt>
          <cx:pt idx="30784">12.441811321572603</cx:pt>
          <cx:pt idx="30785">12.854322558831774</cx:pt>
          <cx:pt idx="30786">13.254398258757108</cx:pt>
          <cx:pt idx="30787">13.036518837108092</cx:pt>
          <cx:pt idx="30788">12.22090457084099</cx:pt>
          <cx:pt idx="30789">8.7091311083867406</cx:pt>
          <cx:pt idx="30790">10.786795265804521</cx:pt>
          <cx:pt idx="30791">12.071785768728448</cx:pt>
          <cx:pt idx="30792">14.613336899629287</cx:pt>
          <cx:pt idx="30793">13.60076315744511</cx:pt>
          <cx:pt idx="30794">10.815373348270608</cx:pt>
          <cx:pt idx="30795">11.918098790469925</cx:pt>
          <cx:pt idx="30796">13.637905946506077</cx:pt>
          <cx:pt idx="30797">13.391675182195433</cx:pt>
          <cx:pt idx="30798">12.378025767110859</cx:pt>
          <cx:pt idx="30799">12.273565769285014</cx:pt>
          <cx:pt idx="30800">11.236061301358843</cx:pt>
          <cx:pt idx="30801">12.316308685121465</cx:pt>
          <cx:pt idx="30802">11.793308797793443</cx:pt>
          <cx:pt idx="30803">12.059756410769742</cx:pt>
          <cx:pt idx="30804">14.726420915557089</cx:pt>
          <cx:pt idx="30805">12.978398629038177</cx:pt>
          <cx:pt idx="30806">11.969218921880007</cx:pt>
          <cx:pt idx="30807">12.088675363447292</cx:pt>
          <cx:pt idx="30808">13.933594488723738</cx:pt>
          <cx:pt idx="30809">12.970814874434298</cx:pt>
          <cx:pt idx="30810">13.420426326747187</cx:pt>
          <cx:pt idx="30811">8.7283795457110323</cx:pt>
          <cx:pt idx="30812">12.704577905501141</cx:pt>
          <cx:pt idx="30813">15.925469147720927</cx:pt>
          <cx:pt idx="30814">14.426545485581697</cx:pt>
          <cx:pt idx="30815">9.4911869426294828</cx:pt>
          <cx:pt idx="30816">12.057194775121619</cx:pt>
          <cx:pt idx="30817">12.752914100612804</cx:pt>
          <cx:pt idx="30818">11.662145036779712</cx:pt>
          <cx:pt idx="30819">9.9747615933274982</cx:pt>
          <cx:pt idx="30820">12.91070607395571</cx:pt>
          <cx:pt idx="30821">10.596960711370212</cx:pt>
          <cx:pt idx="30822">14.132497888941632</cx:pt>
          <cx:pt idx="30823">13.564453144179726</cx:pt>
          <cx:pt idx="30824">14.326653180602559</cx:pt>
          <cx:pt idx="30825">11.002438077916347</cx:pt>
          <cx:pt idx="30826">13.962057104453898</cx:pt>
          <cx:pt idx="30827">10.879829375047619</cx:pt>
          <cx:pt idx="30828">15.721516884103696</cx:pt>
          <cx:pt idx="30829">14.884948739482741</cx:pt>
          <cx:pt idx="30830">12.441638818650308</cx:pt>
          <cx:pt idx="30831">11.24739929840179</cx:pt>
          <cx:pt idx="30832">13.529436218504921</cx:pt>
          <cx:pt idx="30833">14.637847226299078</cx:pt>
          <cx:pt idx="30834">11.850366568550468</cx:pt>
          <cx:pt idx="30835">12.613452281793162</cx:pt>
          <cx:pt idx="30836">12.660792007486807</cx:pt>
          <cx:pt idx="30837">12.757618912743883</cx:pt>
          <cx:pt idx="30838">12.055401754059929</cx:pt>
          <cx:pt idx="30839">14.775643062657718</cx:pt>
          <cx:pt idx="30840">11.743742418404347</cx:pt>
          <cx:pt idx="30841">10.851552116134112</cx:pt>
          <cx:pt idx="30842">13.082898445651141</cx:pt>
          <cx:pt idx="30843">11.236501576797654</cx:pt>
          <cx:pt idx="30844">8.2087563507759143</cx:pt>
          <cx:pt idx="30845">11.718274687969926</cx:pt>
          <cx:pt idx="30846">12.442859612717475</cx:pt>
          <cx:pt idx="30847">15.759489269179101</cx:pt>
          <cx:pt idx="30848">10.391399519697151</cx:pt>
          <cx:pt idx="30849">11.244410187307928</cx:pt>
          <cx:pt idx="30850">12.93415511988958</cx:pt>
          <cx:pt idx="30851">11.284348481700899</cx:pt>
          <cx:pt idx="30852">12.691342300956361</cx:pt>
          <cx:pt idx="30853">12.387509955707749</cx:pt>
          <cx:pt idx="30854">12.245995104318736</cx:pt>
          <cx:pt idx="30855">11.628442211932722</cx:pt>
          <cx:pt idx="30856">11.008904717786804</cx:pt>
          <cx:pt idx="30857">11.507185484343536</cx:pt>
          <cx:pt idx="30858">13.876648263401533</cx:pt>
          <cx:pt idx="30859">9.6941944437102219</cx:pt>
          <cx:pt idx="30860">15.089846733010758</cx:pt>
          <cx:pt idx="30861">7.9008199354451509</cx:pt>
          <cx:pt idx="30862">13.547824969597201</cx:pt>
          <cx:pt idx="30863">12.225324158784158</cx:pt>
          <cx:pt idx="30864">14.040315882736492</cx:pt>
          <cx:pt idx="30865">14.080427388127546</cx:pt>
          <cx:pt idx="30866">9.8458545816908192</cx:pt>
          <cx:pt idx="30867">12.459272042859201</cx:pt>
          <cx:pt idx="30868">14.27900169576589</cx:pt>
          <cx:pt idx="30869">11.087227717868341</cx:pt>
          <cx:pt idx="30870">11.250256608658967</cx:pt>
          <cx:pt idx="30871">12.137985202423595</cx:pt>
          <cx:pt idx="30872">13.463165168167833</cx:pt>
          <cx:pt idx="30873">12.276786440904019</cx:pt>
          <cx:pt idx="30874">13.152826144328381</cx:pt>
          <cx:pt idx="30875">12.202551203522585</cx:pt>
          <cx:pt idx="30876">12.004963391963894</cx:pt>
          <cx:pt idx="30877">12.632468720280778</cx:pt>
          <cx:pt idx="30878">13.042524401055926</cx:pt>
          <cx:pt idx="30879">11.974024654626499</cx:pt>
          <cx:pt idx="30880">14.838737181851762</cx:pt>
          <cx:pt idx="30881">12.107281636291962</cx:pt>
          <cx:pt idx="30882">10.731783762431442</cx:pt>
          <cx:pt idx="30883">9.9425811190144149</cx:pt>
          <cx:pt idx="30884">9.0675128259630764</cx:pt>
          <cx:pt idx="30885">13.252680436396314</cx:pt>
          <cx:pt idx="30886">12.906261965784735</cx:pt>
          <cx:pt idx="30887">12.555193145867136</cx:pt>
          <cx:pt idx="30888">12.479437975538906</cx:pt>
          <cx:pt idx="30889">11.863399612894874</cx:pt>
          <cx:pt idx="30890">12.121099071776243</cx:pt>
          <cx:pt idx="30891">13.252798524374835</cx:pt>
          <cx:pt idx="30892">9.9447693460122952</cx:pt>
          <cx:pt idx="30893">11.33611123627221</cx:pt>
          <cx:pt idx="30894">12.908354647924144</cx:pt>
          <cx:pt idx="30895">13.257844098446245</cx:pt>
          <cx:pt idx="30896">11.22039286514951</cx:pt>
          <cx:pt idx="30897">13.090784880988569</cx:pt>
          <cx:pt idx="30898">11.835554144281264</cx:pt>
          <cx:pt idx="30899">10.787357009276711</cx:pt>
          <cx:pt idx="30900">12.23827001366476</cx:pt>
          <cx:pt idx="30901">12.554756164594467</cx:pt>
          <cx:pt idx="30902">10.782817471826998</cx:pt>
          <cx:pt idx="30903">14.252485913035944</cx:pt>
          <cx:pt idx="30904">16.807512567536556</cx:pt>
          <cx:pt idx="30905">14.032878418742616</cx:pt>
          <cx:pt idx="30906">15.512861222235713</cx:pt>
          <cx:pt idx="30907">12.802294457567692</cx:pt>
          <cx:pt idx="30908">12.429596665015515</cx:pt>
          <cx:pt idx="30909">11.525277673247427</cx:pt>
          <cx:pt idx="30910">13.425930175950635</cx:pt>
          <cx:pt idx="30911">10.018635589783704</cx:pt>
          <cx:pt idx="30912">16.11696814593844</cx:pt>
          <cx:pt idx="30913">13.95643134877136</cx:pt>
          <cx:pt idx="30914">14.33448432652934</cx:pt>
          <cx:pt idx="30915">13.760505627798523</cx:pt>
          <cx:pt idx="30916">10.008702706365291</cx:pt>
          <cx:pt idx="30917">10.829651744005286</cx:pt>
          <cx:pt idx="30918">11.221954199285481</cx:pt>
          <cx:pt idx="30919">11.76163498844584</cx:pt>
          <cx:pt idx="30920">12.473440037512182</cx:pt>
          <cx:pt idx="30921">11.386220952409982</cx:pt>
          <cx:pt idx="30922">10.800836952607108</cx:pt>
          <cx:pt idx="30923">12.19512422176242</cx:pt>
          <cx:pt idx="30924">12.073916978133505</cx:pt>
          <cx:pt idx="30925">12.961922933878999</cx:pt>
          <cx:pt idx="30926">15.532990236056191</cx:pt>
          <cx:pt idx="30927">14.944340814759544</cx:pt>
          <cx:pt idx="30928">11.102587879722023</cx:pt>
          <cx:pt idx="30929">13.017399776711166</cx:pt>
          <cx:pt idx="30930">15.097923037168576</cx:pt>
          <cx:pt idx="30931">10.632434984143872</cx:pt>
          <cx:pt idx="30932">11.98482206368285</cx:pt>
          <cx:pt idx="30933">12.30789030856919</cx:pt>
          <cx:pt idx="30934">11.084599432027685</cx:pt>
          <cx:pt idx="30935">11.889318016634883</cx:pt>
          <cx:pt idx="30936">12.903213067826375</cx:pt>
          <cx:pt idx="30937">13.481136649588356</cx:pt>
          <cx:pt idx="30938">14.726016306026777</cx:pt>
          <cx:pt idx="30939">12.502425616830521</cx:pt>
          <cx:pt idx="30940">11.78851096316691</cx:pt>
          <cx:pt idx="30941">12.969930637320045</cx:pt>
          <cx:pt idx="30942">11.89055811845463</cx:pt>
          <cx:pt idx="30943">10.712974043684568</cx:pt>
          <cx:pt idx="30944">13.783815715570544</cx:pt>
          <cx:pt idx="30945">13.575646812158858</cx:pt>
          <cx:pt idx="30946">13.34545072972322</cx:pt>
          <cx:pt idx="30947">9.6193578699764544</cx:pt>
          <cx:pt idx="30948">12.69805678302332</cx:pt>
          <cx:pt idx="30949">12.048407631513149</cx:pt>
          <cx:pt idx="30950">11.995464315648421</cx:pt>
          <cx:pt idx="30951">14.989361605160401</cx:pt>
          <cx:pt idx="30952">12.451799712831308</cx:pt>
          <cx:pt idx="30953">11.575471524139504</cx:pt>
          <cx:pt idx="30954">12.365305882915242</cx:pt>
          <cx:pt idx="30955">12.565052057381459</cx:pt>
          <cx:pt idx="30956">10.680233992537739</cx:pt>
          <cx:pt idx="30957">15.104790739686566</cx:pt>
          <cx:pt idx="30958">11.884698418149307</cx:pt>
          <cx:pt idx="30959">11.308364333455108</cx:pt>
          <cx:pt idx="30960">13.762613547417343</cx:pt>
          <cx:pt idx="30961">12.391622368363258</cx:pt>
          <cx:pt idx="30962">13.337341414042358</cx:pt>
          <cx:pt idx="30963">10.379904047863885</cx:pt>
          <cx:pt idx="30964">12.780496716048569</cx:pt>
          <cx:pt idx="30965">12.628885813080553</cx:pt>
          <cx:pt idx="30966">11.518366337080121</cx:pt>
          <cx:pt idx="30967">11.567565342189219</cx:pt>
          <cx:pt idx="30968">11.633025270342781</cx:pt>
          <cx:pt idx="30969">14.541984628078936</cx:pt>
          <cx:pt idx="30970">13.434865275359986</cx:pt>
          <cx:pt idx="30971">14.361379137337476</cx:pt>
          <cx:pt idx="30972">16.395493088602819</cx:pt>
          <cx:pt idx="30973">13.056480480065463</cx:pt>
          <cx:pt idx="30974">13.023343929441243</cx:pt>
          <cx:pt idx="30975">13.821598669537337</cx:pt>
          <cx:pt idx="30976">10.486763277950139</cx:pt>
          <cx:pt idx="30977">10.027021313869833</cx:pt>
          <cx:pt idx="30978">11.676912328428378</cx:pt>
          <cx:pt idx="30979">10.717573625247033</cx:pt>
          <cx:pt idx="30980">9.7006204203804565</cx:pt>
          <cx:pt idx="30981">14.583476102027207</cx:pt>
          <cx:pt idx="30982">13.816724004326945</cx:pt>
          <cx:pt idx="30983">9.3890518771357421</cx:pt>
          <cx:pt idx="30984">10.750404815639639</cx:pt>
          <cx:pt idx="30985">11.262419714063666</cx:pt>
          <cx:pt idx="30986">14.353647394498097</cx:pt>
          <cx:pt idx="30987">12.473602321670878</cx:pt>
          <cx:pt idx="30988">11.068421538462273</cx:pt>
          <cx:pt idx="30989">10.786369126540709</cx:pt>
          <cx:pt idx="30990">11.506379087065506</cx:pt>
          <cx:pt idx="30991">12.171017174673398</cx:pt>
          <cx:pt idx="30992">12.28843672476569</cx:pt>
          <cx:pt idx="30993">13.761407551255033</cx:pt>
          <cx:pt idx="30994">16.913467167281436</cx:pt>
          <cx:pt idx="30995">11.984470010510313</cx:pt>
          <cx:pt idx="30996">13.569947174243362</cx:pt>
          <cx:pt idx="30997">10.830494951846932</cx:pt>
          <cx:pt idx="30998">12.552729476833438</cx:pt>
          <cx:pt idx="30999">12.987056673999037</cx:pt>
          <cx:pt idx="31000">12.325679835580221</cx:pt>
          <cx:pt idx="31001">14.201067139017855</cx:pt>
          <cx:pt idx="31002">10.829434430196118</cx:pt>
          <cx:pt idx="31003">10.967761834522868</cx:pt>
          <cx:pt idx="31004">14.462367706768575</cx:pt>
          <cx:pt idx="31005">11.195342884026484</cx:pt>
          <cx:pt idx="31006">11.850119067007308</cx:pt>
          <cx:pt idx="31007">9.3397848886244965</cx:pt>
          <cx:pt idx="31008">13.325787939196912</cx:pt>
          <cx:pt idx="31009">9.955619053097772</cx:pt>
          <cx:pt idx="31010">15.283522128937708</cx:pt>
          <cx:pt idx="31011">11.062508327856234</cx:pt>
          <cx:pt idx="31012">11.80676502685618</cx:pt>
          <cx:pt idx="31013">14.027756398837576</cx:pt>
          <cx:pt idx="31014">12.427303521963472</cx:pt>
          <cx:pt idx="31015">13.498669869704541</cx:pt>
          <cx:pt idx="31016">10.754815574225043</cx:pt>
          <cx:pt idx="31017">11.846901135007242</cx:pt>
          <cx:pt idx="31018">11.003462016063324</cx:pt>
          <cx:pt idx="31019">9.9820790901307852</cx:pt>
          <cx:pt idx="31020">12.284489288787041</cx:pt>
          <cx:pt idx="31021">15.814842286296084</cx:pt>
          <cx:pt idx="31022">11.155940370802647</cx:pt>
          <cx:pt idx="31023">12.708770110102975</cx:pt>
          <cx:pt idx="31024">12.9149055054759</cx:pt>
          <cx:pt idx="31025">13.596318543299267</cx:pt>
          <cx:pt idx="31026">12.19744939269291</cx:pt>
          <cx:pt idx="31027">16.002448185419681</cx:pt>
          <cx:pt idx="31028">12.519823607121241</cx:pt>
          <cx:pt idx="31029">12.265167051472034</cx:pt>
          <cx:pt idx="31030">12.007232896481892</cx:pt>
          <cx:pt idx="31031">11.634555718035037</cx:pt>
          <cx:pt idx="31032">11.846694855418248</cx:pt>
          <cx:pt idx="31033">9.354896290052082</cx:pt>
          <cx:pt idx="31034">10.426061326061999</cx:pt>
          <cx:pt idx="31035">13.259873425735222</cx:pt>
          <cx:pt idx="31036">10.181564573046334</cx:pt>
          <cx:pt idx="31037">12.621148547095272</cx:pt>
          <cx:pt idx="31038">10.783443184640728</cx:pt>
          <cx:pt idx="31039">9.5587847871021765</cx:pt>
          <cx:pt idx="31040">11.909238130716931</cx:pt>
          <cx:pt idx="31041">12.941311861574981</cx:pt>
          <cx:pt idx="31042">14.320780355091555</cx:pt>
          <cx:pt idx="31043">12.351505440812701</cx:pt>
          <cx:pt idx="31044">12.858498177731565</cx:pt>
          <cx:pt idx="31045">9.8742358456124446</cx:pt>
          <cx:pt idx="31046">12.266545508022928</cx:pt>
          <cx:pt idx="31047">12.446112381585355</cx:pt>
          <cx:pt idx="31048">13.628527980758712</cx:pt>
          <cx:pt idx="31049">14.917392703142996</cx:pt>
          <cx:pt idx="31050">13.327083056563483</cx:pt>
          <cx:pt idx="31051">9.2627785848816746</cx:pt>
          <cx:pt idx="31052">10.654439891041605</cx:pt>
          <cx:pt idx="31053">13.477114946985527</cx:pt>
          <cx:pt idx="31054">14.548352479240773</cx:pt>
          <cx:pt idx="31055">14.622439273649675</cx:pt>
          <cx:pt idx="31056">15.48658433677654</cx:pt>
          <cx:pt idx="31057">10.766929271783839</cx:pt>
          <cx:pt idx="31058">13.095126947787609</cx:pt>
          <cx:pt idx="31059">11.937093215229337</cx:pt>
          <cx:pt idx="31060">10.515020598874862</cx:pt>
          <cx:pt idx="31061">13.842216644543674</cx:pt>
          <cx:pt idx="31062">11.31476948639734</cx:pt>
          <cx:pt idx="31063">12.189472446835941</cx:pt>
          <cx:pt idx="31064">12.14425531939197</cx:pt>
          <cx:pt idx="31065">11.447771515816065</cx:pt>
          <cx:pt idx="31066">13.837897021471273</cx:pt>
          <cx:pt idx="31067">13.938684545596351</cx:pt>
          <cx:pt idx="31068">11.811731248064044</cx:pt>
          <cx:pt idx="31069">13.846387010456477</cx:pt>
          <cx:pt idx="31070">12.209913953532183</cx:pt>
          <cx:pt idx="31071">13.485082190145134</cx:pt>
          <cx:pt idx="31072">12.719725150803953</cx:pt>
          <cx:pt idx="31073">12.008122135983129</cx:pt>
          <cx:pt idx="31074">10.476987895229815</cx:pt>
          <cx:pt idx="31075">14.981755893510833</cx:pt>
          <cx:pt idx="31076">9.3805531691197341</cx:pt>
          <cx:pt idx="31077">11.754434960875384</cx:pt>
          <cx:pt idx="31078">10.86125995447664</cx:pt>
          <cx:pt idx="31079">10.909297824489423</cx:pt>
          <cx:pt idx="31080">13.231634009266797</cx:pt>
          <cx:pt idx="31081">15.384832077639944</cx:pt>
          <cx:pt idx="31082">10.724449244168536</cx:pt>
          <cx:pt idx="31083">10.62743778439499</cx:pt>
          <cx:pt idx="31084">11.420622554902932</cx:pt>
          <cx:pt idx="31085">11.66152143024091</cx:pt>
          <cx:pt idx="31086">9.6409931517570904</cx:pt>
          <cx:pt idx="31087">15.967609788577846</cx:pt>
          <cx:pt idx="31088">11.263591421895701</cx:pt>
          <cx:pt idx="31089">9.7484094040120475</cx:pt>
          <cx:pt idx="31090">13.589338405931517</cx:pt>
          <cx:pt idx="31091">11.799083396508793</cx:pt>
          <cx:pt idx="31092">12.135683893688237</cx:pt>
          <cx:pt idx="31093">11.799313936484776</cx:pt>
          <cx:pt idx="31094">11.386427738286859</cx:pt>
          <cx:pt idx="31095">15.761421839686891</cx:pt>
          <cx:pt idx="31096">10.73291756298976</cx:pt>
          <cx:pt idx="31097">10.724460110868684</cx:pt>
          <cx:pt idx="31098">7.7250068995467549</cx:pt>
          <cx:pt idx="31099">9.8308411395432493</cx:pt>
          <cx:pt idx="31100">15.22082467773183</cx:pt>
          <cx:pt idx="31101">12.912195998333297</cx:pt>
          <cx:pt idx="31102">10.81586154978517</cx:pt>
          <cx:pt idx="31103">11.04889988866084</cx:pt>
          <cx:pt idx="31104">11.941085706476523</cx:pt>
          <cx:pt idx="31105">14.176343391377708</cx:pt>
          <cx:pt idx="31106">10.560488959879237</cx:pt>
          <cx:pt idx="31107">11.02406489661125</cx:pt>
          <cx:pt idx="31108">13.686514062374586</cx:pt>
          <cx:pt idx="31109">13.483646789259149</cx:pt>
          <cx:pt idx="31110">11.51971417368074</cx:pt>
          <cx:pt idx="31111">9.6940391295528805</cx:pt>
          <cx:pt idx="31112">12.929413767921673</cx:pt>
          <cx:pt idx="31113">7.5549975908573179</cx:pt>
          <cx:pt idx="31114">12.397317045702332</cx:pt>
          <cx:pt idx="31115">14.201706064537893</cx:pt>
          <cx:pt idx="31116">12.803431338766259</cx:pt>
          <cx:pt idx="31117">11.933966965392329</cx:pt>
          <cx:pt idx="31118">10.931264780523053</cx:pt>
          <cx:pt idx="31119">13.808634753959474</cx:pt>
          <cx:pt idx="31120">12.122070148949021</cx:pt>
          <cx:pt idx="31121">11.109494160445502</cx:pt>
          <cx:pt idx="31122">11.425487882423944</cx:pt>
          <cx:pt idx="31123">13.416996012581251</cx:pt>
          <cx:pt idx="31124">12.5970005223784</cx:pt>
          <cx:pt idx="31125">12.536509697271397</cx:pt>
          <cx:pt idx="31126">11.322170236993381</cx:pt>
          <cx:pt idx="31127">12.469160853904597</cx:pt>
          <cx:pt idx="31128">12.307771329074049</cx:pt>
          <cx:pt idx="31129">14.760677753810892</cx:pt>
          <cx:pt idx="31130">14.163694857602549</cx:pt>
          <cx:pt idx="31131">15.378674971649785</cx:pt>
          <cx:pt idx="31132">13.348847155841556</cx:pt>
          <cx:pt idx="31133">12.592842951160351</cx:pt>
          <cx:pt idx="31134">10.806656017771367</cx:pt>
          <cx:pt idx="31135">10.904314795361024</cx:pt>
          <cx:pt idx="31136">10.220250114283095</cx:pt>
          <cx:pt idx="31137">11.442048661101142</cx:pt>
          <cx:pt idx="31138">12.703732422254289</cx:pt>
          <cx:pt idx="31139">11.785519224721346</cx:pt>
          <cx:pt idx="31140">10.489440232488699</cx:pt>
          <cx:pt idx="31141">12.532266604665031</cx:pt>
          <cx:pt idx="31142">10.970489587031553</cx:pt>
          <cx:pt idx="31143">11.103133701240825</cx:pt>
          <cx:pt idx="31144">15.350488926686163</cx:pt>
          <cx:pt idx="31145">8.7057131314597171</cx:pt>
          <cx:pt idx="31146">11.593057718066849</cx:pt>
          <cx:pt idx="31147">10.520429403456779</cx:pt>
          <cx:pt idx="31148">10.727914953536754</cx:pt>
          <cx:pt idx="31149">14.917020989276667</cx:pt>
          <cx:pt idx="31150">11.457492978981517</cx:pt>
          <cx:pt idx="31151">12.582241856399232</cx:pt>
          <cx:pt idx="31152">13.218119100105003</cx:pt>
          <cx:pt idx="31153">11.950469675829664</cx:pt>
          <cx:pt idx="31154">14.219611793821791</cx:pt>
          <cx:pt idx="31155">14.947120188636061</cx:pt>
          <cx:pt idx="31156">11.151253438732725</cx:pt>
          <cx:pt idx="31157">12.235523648686234</cx:pt>
          <cx:pt idx="31158">8.1052569790638671</cx:pt>
          <cx:pt idx="31159">12.33918617336699</cx:pt>
          <cx:pt idx="31160">9.7840758510311812</cx:pt>
          <cx:pt idx="31161">9.9909385335242504</cx:pt>
          <cx:pt idx="31162">8.4521430321248676</cx:pt>
          <cx:pt idx="31163">12.400876906251574</cx:pt>
          <cx:pt idx="31164">12.324151793628292</cx:pt>
          <cx:pt idx="31165">14.720194749303511</cx:pt>
          <cx:pt idx="31166">10.641706452572418</cx:pt>
          <cx:pt idx="31167">11.475428139159956</cx:pt>
          <cx:pt idx="31168">12.437008483879726</cx:pt>
          <cx:pt idx="31169">14.327186419101112</cx:pt>
          <cx:pt idx="31170">9.2877871040930149</cx:pt>
          <cx:pt idx="31171">10.897672785651025</cx:pt>
          <cx:pt idx="31172">10.025048675025801</cx:pt>
          <cx:pt idx="31173">9.7886240912869589</cx:pt>
          <cx:pt idx="31174">11.794321788992868</cx:pt>
          <cx:pt idx="31175">8.793209480955765</cx:pt>
          <cx:pt idx="31176">8.9533752825092421</cx:pt>
          <cx:pt idx="31177">13.542149906227703</cx:pt>
          <cx:pt idx="31178">11.465287972025001</cx:pt>
          <cx:pt idx="31179">13.03797695297388</cx:pt>
          <cx:pt idx="31180">14.314916075642413</cx:pt>
          <cx:pt idx="31181">10.388630361761143</cx:pt>
          <cx:pt idx="31182">12.997751222038993</cx:pt>
          <cx:pt idx="31183">13.916612893039252</cx:pt>
          <cx:pt idx="31184">13.935151044150262</cx:pt>
          <cx:pt idx="31185">11.805701935788711</cx:pt>
          <cx:pt idx="31186">12.846795241977544</cx:pt>
          <cx:pt idx="31187">9.1257315988550296</cx:pt>
          <cx:pt idx="31188">10.45702559071883</cx:pt>
          <cx:pt idx="31189">13.150250310400708</cx:pt>
          <cx:pt idx="31190">13.659631054458258</cx:pt>
          <cx:pt idx="31191">11.406109554494902</cx:pt>
          <cx:pt idx="31192">12.60969178933213</cx:pt>
          <cx:pt idx="31193">12.518796265463056</cx:pt>
          <cx:pt idx="31194">13.891109909594825</cx:pt>
          <cx:pt idx="31195">12.594857076584423</cx:pt>
          <cx:pt idx="31196">13.220741196985442</cx:pt>
          <cx:pt idx="31197">9.4010432733671401</cx:pt>
          <cx:pt idx="31198">12.828364524079957</cx:pt>
          <cx:pt idx="31199">14.148331874675645</cx:pt>
          <cx:pt idx="31200">12.031795230204891</cx:pt>
          <cx:pt idx="31201">12.344837093982111</cx:pt>
          <cx:pt idx="31202">13.330745170175325</cx:pt>
          <cx:pt idx="31203">11.058993007929825</cx:pt>
          <cx:pt idx="31204">13.672665251720277</cx:pt>
          <cx:pt idx="31205">12.954282742389251</cx:pt>
          <cx:pt idx="31206">13.35729062269089</cx:pt>
          <cx:pt idx="31207">11.752112684407578</cx:pt>
          <cx:pt idx="31208">11.673939623459637</cx:pt>
          <cx:pt idx="31209">14.287905139560308</cx:pt>
          <cx:pt idx="31210">11.843337515397494</cx:pt>
          <cx:pt idx="31211">13.502411995204087</cx:pt>
          <cx:pt idx="31212">16.031095312378532</cx:pt>
          <cx:pt idx="31213">13.215432166873198</cx:pt>
          <cx:pt idx="31214">12.915056823782583</cx:pt>
          <cx:pt idx="31215">16.549229468686956</cx:pt>
          <cx:pt idx="31216">15.48907878053782</cx:pt>
          <cx:pt idx="31217">14.8207546347045</cx:pt>
          <cx:pt idx="31218">11.248952935184811</cx:pt>
          <cx:pt idx="31219">12.777286509994553</cx:pt>
          <cx:pt idx="31220">10.268187908642048</cx:pt>
          <cx:pt idx="31221">10.01981789479975</cx:pt>
          <cx:pt idx="31222">14.565232736739461</cx:pt>
          <cx:pt idx="31223">11.868631396237879</cx:pt>
          <cx:pt idx="31224">13.601921346545133</cx:pt>
          <cx:pt idx="31225">13.401081889163894</cx:pt>
          <cx:pt idx="31226">11.459694623307524</cx:pt>
          <cx:pt idx="31227">12.944122309034562</cx:pt>
          <cx:pt idx="31228">12.01114598498199</cx:pt>
          <cx:pt idx="31229">13.628333024277392</cx:pt>
          <cx:pt idx="31230">11.882317197330655</cx:pt>
          <cx:pt idx="31231">11.977518493641254</cx:pt>
          <cx:pt idx="31232">12.747529301346191</cx:pt>
          <cx:pt idx="31233">8.8701944174132112</cx:pt>
          <cx:pt idx="31234">12.424381816278414</cx:pt>
          <cx:pt idx="31235">11.785183901091667</cx:pt>
          <cx:pt idx="31236">11.308667208263</cx:pt>
          <cx:pt idx="31237">11.830217720291415</cx:pt>
          <cx:pt idx="31238">12.915616348757748</cx:pt>
          <cx:pt idx="31239">12.053245510545036</cx:pt>
          <cx:pt idx="31240">11.475312000422985</cx:pt>
          <cx:pt idx="31241">13.930825508220739</cx:pt>
          <cx:pt idx="31242">10.553041461939761</cx:pt>
          <cx:pt idx="31243">11.572134296641252</cx:pt>
          <cx:pt idx="31244">10.235721560377629</cx:pt>
          <cx:pt idx="31245">10.696031602623528</cx:pt>
          <cx:pt idx="31246">12.349251393843804</cx:pt>
          <cx:pt idx="31247">14.53946800827894</cx:pt>
          <cx:pt idx="31248">15.490748159294156</cx:pt>
          <cx:pt idx="31249">10.340803621899513</cx:pt>
          <cx:pt idx="31250">11.762907320267187</cx:pt>
          <cx:pt idx="31251">12.308912739164052</cx:pt>
          <cx:pt idx="31252">13.472899449841524</cx:pt>
          <cx:pt idx="31253">9.5811657895085105</cx:pt>
          <cx:pt idx="31254">12.837435636066385</cx:pt>
          <cx:pt idx="31255">11.527630758970986</cx:pt>
          <cx:pt idx="31256">13.705932428825736</cx:pt>
          <cx:pt idx="31257">12.534441454648702</cx:pt>
          <cx:pt idx="31258">8.5629101937354548</cx:pt>
          <cx:pt idx="31259">11.925012024438528</cx:pt>
          <cx:pt idx="31260">12.465671038222856</cx:pt>
          <cx:pt idx="31261">10.581501302678127</cx:pt>
          <cx:pt idx="31262">13.509595466474694</cx:pt>
          <cx:pt idx="31263">12.576082540380339</cx:pt>
          <cx:pt idx="31264">12.891521179989118</cx:pt>
          <cx:pt idx="31265">13.821068605362553</cx:pt>
          <cx:pt idx="31266">13.777316064389154</cx:pt>
          <cx:pt idx="31267">12.929848499918565</cx:pt>
          <cx:pt idx="31268">14.894475031040557</cx:pt>
          <cx:pt idx="31269">14.49741880861168</cx:pt>
          <cx:pt idx="31270">12.576898445167235</cx:pt>
          <cx:pt idx="31271">10.309547999975646</cx:pt>
          <cx:pt idx="31272">12.485542560949041</cx:pt>
          <cx:pt idx="31273">13.128165130839491</cx:pt>
          <cx:pt idx="31274">13.286550496450577</cx:pt>
          <cx:pt idx="31275">12.6936050725438</cx:pt>
          <cx:pt idx="31276">14.306698583064664</cx:pt>
          <cx:pt idx="31277">10.304267332028809</cx:pt>
          <cx:pt idx="31278">12.055585535804658</cx:pt>
          <cx:pt idx="31279">11.413200827354011</cx:pt>
          <cx:pt idx="31280">10.465251444449626</cx:pt>
          <cx:pt idx="31281">11.377467446115073</cx:pt>
          <cx:pt idx="31282">10.502404620501263</cx:pt>
          <cx:pt idx="31283">11.069196108717737</cx:pt>
          <cx:pt idx="31284">13.794914627923934</cx:pt>
          <cx:pt idx="31285">14.083984929692226</cx:pt>
          <cx:pt idx="31286">9.7809455108955081</cx:pt>
          <cx:pt idx="31287">13.479549035478971</cx:pt>
          <cx:pt idx="31288">12.728919074676583</cx:pt>
          <cx:pt idx="31289">11.741162282588363</cx:pt>
          <cx:pt idx="31290">13.016271227915768</cx:pt>
          <cx:pt idx="31291">11.290280636410781</cx:pt>
          <cx:pt idx="31292">14.761043771705237</cx:pt>
          <cx:pt idx="31293">12.783540381546379</cx:pt>
          <cx:pt idx="31294">15.429544100211416</cx:pt>
          <cx:pt idx="31295">14.595999715069881</cx:pt>
          <cx:pt idx="31296">12.430539418080279</cx:pt>
          <cx:pt idx="31297">11.851482562392299</cx:pt>
          <cx:pt idx="31298">11.621170110027535</cx:pt>
          <cx:pt idx="31299">12.993417920590021</cx:pt>
          <cx:pt idx="31300">11.474033316335701</cx:pt>
          <cx:pt idx="31301">13.708010464657587</cx:pt>
          <cx:pt idx="31302">12.828079566452887</cx:pt>
          <cx:pt idx="31303">11.030241476999553</cx:pt>
          <cx:pt idx="31304">14.566482402760935</cx:pt>
          <cx:pt idx="31305">10.612313265970636</cx:pt>
          <cx:pt idx="31306">11.001328158778909</cx:pt>
          <cx:pt idx="31307">14.42913274304806</cx:pt>
          <cx:pt idx="31308">14.823879371255817</cx:pt>
          <cx:pt idx="31309">13.571631941230132</cx:pt>
          <cx:pt idx="31310">11.586873895385022</cx:pt>
          <cx:pt idx="31311">9.5158552739476558</cx:pt>
          <cx:pt idx="31312">9.9403104472230552</cx:pt>
          <cx:pt idx="31313">15.915614674573735</cx:pt>
          <cx:pt idx="31314">14.661161221102343</cx:pt>
          <cx:pt idx="31315">12.05279650755053</cx:pt>
          <cx:pt idx="31316">13.086883325217038</cx:pt>
          <cx:pt idx="31317">9.899166831737011</cx:pt>
          <cx:pt idx="31318">12.336634650736318</cx:pt>
          <cx:pt idx="31319">12.519157469621971</cx:pt>
          <cx:pt idx="31320">11.031900054186039</cx:pt>
          <cx:pt idx="31321">11.724830920188642</cx:pt>
          <cx:pt idx="31322">13.304966345450119</cx:pt>
          <cx:pt idx="31323">11.948614186976563</cx:pt>
          <cx:pt idx="31324">11.614300776127195</cx:pt>
          <cx:pt idx="31325">15.60119260438729</cx:pt>
          <cx:pt idx="31326">10.484260805284716</cx:pt>
          <cx:pt idx="31327">9.3575576801204452</cx:pt>
          <cx:pt idx="31328">12.534894240191949</cx:pt>
          <cx:pt idx="31329">12.569638244835726</cx:pt>
          <cx:pt idx="31330">12.869671680282694</cx:pt>
          <cx:pt idx="31331">10.883181360035133</cx:pt>
          <cx:pt idx="31332">11.410654141244708</cx:pt>
          <cx:pt idx="31333">8.4750566968718353</cx:pt>
          <cx:pt idx="31334">11.879534757757831</cx:pt>
          <cx:pt idx="31335">14.116343573987134</cx:pt>
          <cx:pt idx="31336">14.705857656059402</cx:pt>
          <cx:pt idx="31337">13.099062537029344</cx:pt>
          <cx:pt idx="31338">13.771113329800119</cx:pt>
          <cx:pt idx="31339">13.547060882904043</cx:pt>
          <cx:pt idx="31340">12.507999206316192</cx:pt>
          <cx:pt idx="31341">9.4692185193852936</cx:pt>
          <cx:pt idx="31342">13.704026207206264</cx:pt>
          <cx:pt idx="31343">13.098392315796119</cx:pt>
          <cx:pt idx="31344">10.459364034509555</cx:pt>
          <cx:pt idx="31345">13.212745030603486</cx:pt>
          <cx:pt idx="31346">11.261761008336835</cx:pt>
          <cx:pt idx="31347">14.663588342919322</cx:pt>
          <cx:pt idx="31348">11.188673671050799</cx:pt>
          <cx:pt idx="31349">11.810521502389189</cx:pt>
          <cx:pt idx="31350">12.877623372421299</cx:pt>
          <cx:pt idx="31351">13.669716032056348</cx:pt>
          <cx:pt idx="31352">12.863423575923523</cx:pt>
          <cx:pt idx="31353">17.746892403393957</cx:pt>
          <cx:pt idx="31354">13.385594826352779</cx:pt>
          <cx:pt idx="31355">13.96456505592904</cx:pt>
          <cx:pt idx="31356">14.122179163574437</cx:pt>
          <cx:pt idx="31357">11.210387923561949</cx:pt>
          <cx:pt idx="31358">12.667347988044966</cx:pt>
          <cx:pt idx="31359">11.622483386240797</cx:pt>
          <cx:pt idx="31360">13.163972022290258</cx:pt>
          <cx:pt idx="31361">14.789469731956519</cx:pt>
          <cx:pt idx="31362">13.640183999043343</cx:pt>
          <cx:pt idx="31363">12.4572559431338</cx:pt>
          <cx:pt idx="31364">11.622406252388719</cx:pt>
          <cx:pt idx="31365">13.983763810632704</cx:pt>
          <cx:pt idx="31366">10.072262519123777</cx:pt>
          <cx:pt idx="31367">12.362220617683752</cx:pt>
          <cx:pt idx="31368">13.537968242647324</cx:pt>
          <cx:pt idx="31369">14.562761037796017</cx:pt>
          <cx:pt idx="31370">13.240089151990178</cx:pt>
          <cx:pt idx="31371">9.3161809547180905</cx:pt>
          <cx:pt idx="31372">12.879434630151525</cx:pt>
          <cx:pt idx="31373">16.56992566471758</cx:pt>
          <cx:pt idx="31374">11.074113090162813</cx:pt>
          <cx:pt idx="31375">11.06101307886269</cx:pt>
          <cx:pt idx="31376">13.934565250015122</cx:pt>
          <cx:pt idx="31377">12.38873822942085</cx:pt>
          <cx:pt idx="31378">10.287873213720266</cx:pt>
          <cx:pt idx="31379">9.7521117217023576</cx:pt>
          <cx:pt idx="31380">11.850139060643722</cx:pt>
          <cx:pt idx="31381">13.285240599157341</cx:pt>
          <cx:pt idx="31382">13.922519862701607</cx:pt>
          <cx:pt idx="31383">13.629234901075618</cx:pt>
          <cx:pt idx="31384">12.568237958030654</cx:pt>
          <cx:pt idx="31385">13.841538953481589</cx:pt>
          <cx:pt idx="31386">14.022529536694648</cx:pt>
          <cx:pt idx="31387">8.9120093758960159</cx:pt>
          <cx:pt idx="31388">12.826612143343677</cx:pt>
          <cx:pt idx="31389">11.877622215461098</cx:pt>
          <cx:pt idx="31390">13.285077093759142</cx:pt>
          <cx:pt idx="31391">13.412098342686257</cx:pt>
          <cx:pt idx="31392">12.161553564122251</cx:pt>
          <cx:pt idx="31393">10.987283074222477</cx:pt>
          <cx:pt idx="31394">13.618401866340893</cx:pt>
          <cx:pt idx="31395">11.058093415724692</cx:pt>
          <cx:pt idx="31396">12.200108746794411</cx:pt>
          <cx:pt idx="31397">11.741130788749961</cx:pt>
          <cx:pt idx="31398">12.767853330243392</cx:pt>
          <cx:pt idx="31399">14.443747201362839</cx:pt>
          <cx:pt idx="31400">12.795396842322777</cx:pt>
          <cx:pt idx="31401">12.283300347463738</cx:pt>
          <cx:pt idx="31402">9.9229693665574992</cx:pt>
          <cx:pt idx="31403">12.700650552523653</cx:pt>
          <cx:pt idx="31404">15.497942498326005</cx:pt>
          <cx:pt idx="31405">14.130190633957874</cx:pt>
          <cx:pt idx="31406">13.432288618518132</cx:pt>
          <cx:pt idx="31407">13.005164038337368</cx:pt>
          <cx:pt idx="31408">11.686477433198986</cx:pt>
          <cx:pt idx="31409">12.241702026348786</cx:pt>
          <cx:pt idx="31410">11.458359451391523</cx:pt>
          <cx:pt idx="31411">13.40822479494228</cx:pt>
          <cx:pt idx="31412">9.2912399976439293</cx:pt>
          <cx:pt idx="31413">9.403176738035258</cx:pt>
          <cx:pt idx="31414">15.084764727183163</cx:pt>
          <cx:pt idx="31415">9.9142692456234904</cx:pt>
          <cx:pt idx="31416">11.216202433975477</cx:pt>
          <cx:pt idx="31417">13.390120015480159</cx:pt>
          <cx:pt idx="31418">16.269637518313981</cx:pt>
          <cx:pt idx="31419">11.96250712839986</cx:pt>
          <cx:pt idx="31420">12.012382409326547</cx:pt>
          <cx:pt idx="31421">13.485562260548564</cx:pt>
          <cx:pt idx="31422">12.004825994758512</cx:pt>
          <cx:pt idx="31423">14.083025012258419</cx:pt>
          <cx:pt idx="31424">11.33045911557914</cx:pt>
          <cx:pt idx="31425">14.54872428589746</cx:pt>
          <cx:pt idx="31426">10.228438371396212</cx:pt>
          <cx:pt idx="31427">15.860359386086447</cx:pt>
          <cx:pt idx="31428">11.98521888340427</cx:pt>
          <cx:pt idx="31429">13.728500374263431</cx:pt>
          <cx:pt idx="31430">11.286018576748743</cx:pt>
          <cx:pt idx="31431">11.405483673999507</cx:pt>
          <cx:pt idx="31432">12.015154630700005</cx:pt>
          <cx:pt idx="31433">13.220643206639693</cx:pt>
          <cx:pt idx="31434">14.626438672691375</cx:pt>
          <cx:pt idx="31435">13.467413110802914</cx:pt>
          <cx:pt idx="31436">14.109786431055872</cx:pt>
          <cx:pt idx="31437">10.107854287568156</cx:pt>
          <cx:pt idx="31438">12.820975493435784</cx:pt>
          <cx:pt idx="31439">14.93785733893495</cx:pt>
          <cx:pt idx="31440">12.843358659750702</cx:pt>
          <cx:pt idx="31441">13.166594325180995</cx:pt>
          <cx:pt idx="31442">13.546859994718234</cx:pt>
          <cx:pt idx="31443">16.340169648121375</cx:pt>
          <cx:pt idx="31444">10.495778534228263</cx:pt>
          <cx:pt idx="31445">11.34217482922247</cx:pt>
          <cx:pt idx="31446">13.401091181036088</cx:pt>
          <cx:pt idx="31447">13.691721052481951</cx:pt>
          <cx:pt idx="31448">12.367313132662641</cx:pt>
          <cx:pt idx="31449">14.752761403549373</cx:pt>
          <cx:pt idx="31450">14.455108819341767</cx:pt>
          <cx:pt idx="31451">9.8544180902661367</cx:pt>
          <cx:pt idx="31452">12.266330462144277</cx:pt>
          <cx:pt idx="31453">11.799436765984572</cx:pt>
          <cx:pt idx="31454">16.970035614029673</cx:pt>
          <cx:pt idx="31455">13.263701405397436</cx:pt>
          <cx:pt idx="31456">12.419901798692182</cx:pt>
          <cx:pt idx="31457">12.447970665348038</cx:pt>
          <cx:pt idx="31458">13.16800503070484</cx:pt>
          <cx:pt idx="31459">14.690190851012861</cx:pt>
          <cx:pt idx="31460">13.9805239671505</cx:pt>
          <cx:pt idx="31461">13.641682994719408</cx:pt>
          <cx:pt idx="31462">11.451051287661253</cx:pt>
          <cx:pt idx="31463">12.806649872449501</cx:pt>
          <cx:pt idx="31464">11.21164211249873</cx:pt>
          <cx:pt idx="31465">10.894152441296848</cx:pt>
          <cx:pt idx="31466">13.053546818693601</cx:pt>
          <cx:pt idx="31467">13.185420163950351</cx:pt>
          <cx:pt idx="31468">12.350421413313809</cx:pt>
          <cx:pt idx="31469">11.921557984389304</cx:pt>
          <cx:pt idx="31470">10.048594976454698</cx:pt>
          <cx:pt idx="31471">12.839326449478568</cx:pt>
          <cx:pt idx="31472">12.736008839216973</cx:pt>
          <cx:pt idx="31473">11.720770945654177</cx:pt>
          <cx:pt idx="31474">10.230194649357763</cx:pt>
          <cx:pt idx="31475">13.487286777286366</cx:pt>
          <cx:pt idx="31476">11.809540995064912</cx:pt>
          <cx:pt idx="31477">12.911400207105563</cx:pt>
          <cx:pt idx="31478">12.583364474626379</cx:pt>
          <cx:pt idx="31479">13.312487149653624</cx:pt>
          <cx:pt idx="31480">13.295221389478934</cx:pt>
          <cx:pt idx="31481">11.310681516953132</cx:pt>
          <cx:pt idx="31482">12.799776147456322</cx:pt>
          <cx:pt idx="31483">10.881252968593808</cx:pt>
          <cx:pt idx="31484">13.166949813161382</cx:pt>
          <cx:pt idx="31485">13.38393956297822</cx:pt>
          <cx:pt idx="31486">11.866578390612897</cx:pt>
          <cx:pt idx="31487">11.87558109511051</cx:pt>
          <cx:pt idx="31488">12.567281510844738</cx:pt>
          <cx:pt idx="31489">12.795300588057396</cx:pt>
          <cx:pt idx="31490">12.627443246069291</cx:pt>
          <cx:pt idx="31491">13.003355881310862</cx:pt>
          <cx:pt idx="31492">11.363084370855811</cx:pt>
          <cx:pt idx="31493">11.428763310928129</cx:pt>
          <cx:pt idx="31494">12.89737750669541</cx:pt>
          <cx:pt idx="31495">12.228248659744171</cx:pt>
          <cx:pt idx="31496">11.266895183638693</cx:pt>
          <cx:pt idx="31497">12.094746646899045</cx:pt>
          <cx:pt idx="31498">14.062674520987761</cx:pt>
          <cx:pt idx="31499">7.9632348795438546</cx:pt>
          <cx:pt idx="31500">10.366910048675667</cx:pt>
          <cx:pt idx="31501">13.828120409865171</cx:pt>
          <cx:pt idx="31502">11.074926653235291</cx:pt>
          <cx:pt idx="31503">12.47383365242403</cx:pt>
          <cx:pt idx="31504">11.195277108036716</cx:pt>
          <cx:pt idx="31505">10.289717829457535</cx:pt>
          <cx:pt idx="31506">14.00686183279983</cx:pt>
          <cx:pt idx="31507">11.846860337580535</cx:pt>
          <cx:pt idx="31508">13.892997054381951</cx:pt>
          <cx:pt idx="31509">12.50681989781409</cx:pt>
          <cx:pt idx="31510">12.512287829807525</cx:pt>
          <cx:pt idx="31511">13.867795053554861</cx:pt>
          <cx:pt idx="31512">8.9236594013035173</cx:pt>
          <cx:pt idx="31513">10.299922495123248</cx:pt>
          <cx:pt idx="31514">11.996917127046549</cx:pt>
          <cx:pt idx="31515">10.631569527820833</cx:pt>
          <cx:pt idx="31516">11.681427521121384</cx:pt>
          <cx:pt idx="31517">12.156677108012024</cx:pt>
          <cx:pt idx="31518">8.9692796780428754</cx:pt>
          <cx:pt idx="31519">11.430534388523411</cx:pt>
          <cx:pt idx="31520">10.811677296043564</cx:pt>
          <cx:pt idx="31521">13.821238188638119</cx:pt>
          <cx:pt idx="31522">8.8714581775409531</cx:pt>
          <cx:pt idx="31523">14.048590203366473</cx:pt>
          <cx:pt idx="31524">14.819216918926447</cx:pt>
          <cx:pt idx="31525">13.943701748638647</cx:pt>
          <cx:pt idx="31526">14.555492582133017</cx:pt>
          <cx:pt idx="31527">11.95757604034891</cx:pt>
          <cx:pt idx="31528">11.403284681829259</cx:pt>
          <cx:pt idx="31529">14.111672911710274</cx:pt>
          <cx:pt idx="31530">12.347241411770533</cx:pt>
          <cx:pt idx="31531">14.748958495365244</cx:pt>
          <cx:pt idx="31532">9.8324923940413242</cx:pt>
          <cx:pt idx="31533">12.147401439603458</cx:pt>
          <cx:pt idx="31534">14.820848713191008</cx:pt>
          <cx:pt idx="31535">12.095031732665257</cx:pt>
          <cx:pt idx="31536">13.018789525094322</cx:pt>
          <cx:pt idx="31537">11.971080345499761</cx:pt>
          <cx:pt idx="31538">10.617528381705501</cx:pt>
          <cx:pt idx="31539">12.94769446584575</cx:pt>
          <cx:pt idx="31540">9.6000164861653889</cx:pt>
          <cx:pt idx="31541">14.578555642349977</cx:pt>
          <cx:pt idx="31542">14.654765715942812</cx:pt>
          <cx:pt idx="31543">12.805534721363779</cx:pt>
          <cx:pt idx="31544">10.949171118990431</cx:pt>
          <cx:pt idx="31545">10.129336027744984</cx:pt>
          <cx:pt idx="31546">11.396486355954393</cx:pt>
          <cx:pt idx="31547">12.355658886261958</cx:pt>
          <cx:pt idx="31548">14.65494459694057</cx:pt>
          <cx:pt idx="31549">12.035412406598947</cx:pt>
          <cx:pt idx="31550">11.116649369996646</cx:pt>
          <cx:pt idx="31551">13.791868134752521</cx:pt>
          <cx:pt idx="31552">12.369973338451512</cx:pt>
          <cx:pt idx="31553">10.173127798458536</cx:pt>
          <cx:pt idx="31554">11.917787794708332</cx:pt>
          <cx:pt idx="31555">10.943479721788741</cx:pt>
          <cx:pt idx="31556">12.585125809818479</cx:pt>
          <cx:pt idx="31557">12.338201323338396</cx:pt>
          <cx:pt idx="31558">12.595415199489047</cx:pt>
          <cx:pt idx="31559">12.9820936755183</cx:pt>
          <cx:pt idx="31560">13.367773164726934</cx:pt>
          <cx:pt idx="31561">11.50223263448272</cx:pt>
          <cx:pt idx="31562">12.341386111701286</cx:pt>
          <cx:pt idx="31563">13.587676797361759</cx:pt>
          <cx:pt idx="31564">11.930261268716453</cx:pt>
          <cx:pt idx="31565">11.006546625810822</cx:pt>
          <cx:pt idx="31566">12.537347312179003</cx:pt>
          <cx:pt idx="31567">10.438747268091044</cx:pt>
          <cx:pt idx="31568">11.684114047549276</cx:pt>
          <cx:pt idx="31569">15.106308193772403</cx:pt>
          <cx:pt idx="31570">11.370075511624529</cx:pt>
          <cx:pt idx="31571">11.212962929110297</cx:pt>
          <cx:pt idx="31572">13.400340299370169</cx:pt>
          <cx:pt idx="31573">12.893628966550752</cx:pt>
          <cx:pt idx="31574">11.612185070095963</cx:pt>
          <cx:pt idx="31575">12.09399246737552</cx:pt>
          <cx:pt idx="31576">16.315230523259107</cx:pt>
          <cx:pt idx="31577">12.754672313513737</cx:pt>
          <cx:pt idx="31578">12.101121129152009</cx:pt>
          <cx:pt idx="31579">11.970308733788292</cx:pt>
          <cx:pt idx="31580">11.522682562129731</cx:pt>
          <cx:pt idx="31581">12.388889400157648</cx:pt>
          <cx:pt idx="31582">16.232219064944751</cx:pt>
          <cx:pt idx="31583">13.65062403091088</cx:pt>
          <cx:pt idx="31584">12.657449218838314</cx:pt>
          <cx:pt idx="31585">12.034911307788994</cx:pt>
          <cx:pt idx="31586">12.639483665563199</cx:pt>
          <cx:pt idx="31587">13.719730681629985</cx:pt>
          <cx:pt idx="31588">14.440787442267208</cx:pt>
          <cx:pt idx="31589">11.742558140261139</cx:pt>
          <cx:pt idx="31590">11.486886590909199</cx:pt>
          <cx:pt idx="31591">10.54921261656953</cx:pt>
          <cx:pt idx="31592">10.206863847569933</cx:pt>
          <cx:pt idx="31593">11.968796003720263</cx:pt>
          <cx:pt idx="31594">13.401869631381764</cx:pt>
          <cx:pt idx="31595">11.674167481893756</cx:pt>
          <cx:pt idx="31596">12.773009449774866</cx:pt>
          <cx:pt idx="31597">11.646813621960774</cx:pt>
          <cx:pt idx="31598">13.585368990999495</cx:pt>
          <cx:pt idx="31599">13.00883475427282</cx:pt>
          <cx:pt idx="31600">10.754181914268267</cx:pt>
          <cx:pt idx="31601">13.886071756996342</cx:pt>
          <cx:pt idx="31602">12.364798381416309</cx:pt>
          <cx:pt idx="31603">10.042528651055756</cx:pt>
          <cx:pt idx="31604">9.704786248761307</cx:pt>
          <cx:pt idx="31605">13.660659376203583</cx:pt>
          <cx:pt idx="31606">13.597445071207176</cx:pt>
          <cx:pt idx="31607">12.149707025263966</cx:pt>
          <cx:pt idx="31608">14.584617261402496</cx:pt>
          <cx:pt idx="31609">9.7841278150595414</cx:pt>
          <cx:pt idx="31610">12.670244391046637</cx:pt>
          <cx:pt idx="31611">12.656543997603116</cx:pt>
          <cx:pt idx="31612">9.9211577110723983</cx:pt>
          <cx:pt idx="31613">12.359165222112873</cx:pt>
          <cx:pt idx="31614">15.561271778759338</cx:pt>
          <cx:pt idx="31615">11.121361317313127</cx:pt>
          <cx:pt idx="31616">14.475392306324887</cx:pt>
          <cx:pt idx="31617">12.360389643108986</cx:pt>
          <cx:pt idx="31618">11.651282653638498</cx:pt>
          <cx:pt idx="31619">11.344992965104055</cx:pt>
          <cx:pt idx="31620">14.148994718343067</cx:pt>
          <cx:pt idx="31621">12.276793648307065</cx:pt>
          <cx:pt idx="31622">12.293953876142965</cx:pt>
          <cx:pt idx="31623">13.353557559154607</cx:pt>
          <cx:pt idx="31624">15.107491314342594</cx:pt>
          <cx:pt idx="31625">11.381179195808192</cx:pt>
          <cx:pt idx="31626">12.257449907216298</cx:pt>
          <cx:pt idx="31627">13.048187752921724</cx:pt>
          <cx:pt idx="31628">13.290357449056835</cx:pt>
          <cx:pt idx="31629">12.211181990250484</cx:pt>
          <cx:pt idx="31630">10.645925037758055</cx:pt>
          <cx:pt idx="31631">9.5460958592395979</cx:pt>
          <cx:pt idx="31632">12.701808871187149</cx:pt>
          <cx:pt idx="31633">15.449845504324644</cx:pt>
          <cx:pt idx="31634">10.02836234191564</cx:pt>
          <cx:pt idx="31635">11.824675506656487</cx:pt>
          <cx:pt idx="31636">12.301504560686046</cx:pt>
          <cx:pt idx="31637">12.111326524145108</cx:pt>
          <cx:pt idx="31638">11.317998057772893</cx:pt>
          <cx:pt idx="31639">12.283981407630041</cx:pt>
          <cx:pt idx="31640">9.413921840470719</cx:pt>
          <cx:pt idx="31641">9.5660179344717484</cx:pt>
          <cx:pt idx="31642">13.006634626706584</cx:pt>
          <cx:pt idx="31643">11.866711084853645</cx:pt>
          <cx:pt idx="31644">13.491745033787037</cx:pt>
          <cx:pt idx="31645">12.158991737119514</cx:pt>
          <cx:pt idx="31646">13.628447199572914</cx:pt>
          <cx:pt idx="31647">10.006350676088401</cx:pt>
          <cx:pt idx="31648">14.109097064463491</cx:pt>
          <cx:pt idx="31649">13.466851626445321</cx:pt>
          <cx:pt idx="31650">12.291227214986224</cx:pt>
          <cx:pt idx="31651">11.860773244259601</cx:pt>
          <cx:pt idx="31652">10.944139931176229</cx:pt>
          <cx:pt idx="31653">11.95609448697204</cx:pt>
          <cx:pt idx="31654">12.063547354781029</cx:pt>
          <cx:pt idx="31655">10.845561314613434</cx:pt>
          <cx:pt idx="31656">9.8311740922056554</cx:pt>
          <cx:pt idx="31657">13.972071960618065</cx:pt>
          <cx:pt idx="31658">10.201147648165868</cx:pt>
          <cx:pt idx="31659">13.024707229102596</cx:pt>
          <cx:pt idx="31660">10.294069023929483</cx:pt>
          <cx:pt idx="31661">10.541666779034944</cx:pt>
          <cx:pt idx="31662">12.449109932882997</cx:pt>
          <cx:pt idx="31663">10.417699842987824</cx:pt>
          <cx:pt idx="31664">11.730434309188263</cx:pt>
          <cx:pt idx="31665">10.113692711544525</cx:pt>
          <cx:pt idx="31666">11.881927408818061</cx:pt>
          <cx:pt idx="31667">13.854549722699497</cx:pt>
          <cx:pt idx="31668">14.369878305284391</cx:pt>
          <cx:pt idx="31669">12.471985185679436</cx:pt>
          <cx:pt idx="31670">12.148771180265419</cx:pt>
          <cx:pt idx="31671">12.127345907266792</cx:pt>
          <cx:pt idx="31672">11.862714973251826</cx:pt>
          <cx:pt idx="31673">14.275261168440183</cx:pt>
          <cx:pt idx="31674">12.485846523653086</cx:pt>
          <cx:pt idx="31675">11.743552475431141</cx:pt>
          <cx:pt idx="31676">9.6712938268073589</cx:pt>
          <cx:pt idx="31677">13.336235781797807</cx:pt>
          <cx:pt idx="31678">10.005008055515859</cx:pt>
          <cx:pt idx="31679">14.229932189221255</cx:pt>
          <cx:pt idx="31680">11.164766778117706</cx:pt>
          <cx:pt idx="31681">15.907944768868823</cx:pt>
          <cx:pt idx="31682">11.704924628810508</cx:pt>
          <cx:pt idx="31683">10.867598703324726</cx:pt>
          <cx:pt idx="31684">9.9649418523295505</cx:pt>
          <cx:pt idx="31685">12.85641262937615</cx:pt>
          <cx:pt idx="31686">11.439791464266049</cx:pt>
          <cx:pt idx="31687">16.094760735680744</cx:pt>
          <cx:pt idx="31688">9.639365949753671</cx:pt>
          <cx:pt idx="31689">13.194726439745184</cx:pt>
          <cx:pt idx="31690">14.311067971888393</cx:pt>
          <cx:pt idx="31691">13.238318881243025</cx:pt>
          <cx:pt idx="31692">13.012826313626134</cx:pt>
          <cx:pt idx="31693">10.90301631693821</cx:pt>
          <cx:pt idx="31694">11.71001163757181</cx:pt>
          <cx:pt idx="31695">13.863458822148564</cx:pt>
          <cx:pt idx="31696">13.069851022761595</cx:pt>
          <cx:pt idx="31697">12.420553146520119</cx:pt>
          <cx:pt idx="31698">14.134308008186522</cx:pt>
          <cx:pt idx="31699">14.73977488031103</cx:pt>
          <cx:pt idx="31700">13.584824198601689</cx:pt>
          <cx:pt idx="31701">15.540389258657685</cx:pt>
          <cx:pt idx="31702">12.740092124085816</cx:pt>
          <cx:pt idx="31703">11.456604083106496</cx:pt>
          <cx:pt idx="31704">13.870431318403449</cx:pt>
          <cx:pt idx="31705">13.208253066067224</cx:pt>
          <cx:pt idx="31706">13.388050712249131</cx:pt>
          <cx:pt idx="31707">13.750988035912101</cx:pt>
          <cx:pt idx="31708">10.351004116461908</cx:pt>
          <cx:pt idx="31709">10.916426788948428</cx:pt>
          <cx:pt idx="31710">15.567490642935416</cx:pt>
          <cx:pt idx="31711">13.394159371627254</cx:pt>
          <cx:pt idx="31712">10.887234049020586</cx:pt>
          <cx:pt idx="31713">12.852766252265598</cx:pt>
          <cx:pt idx="31714">12.02047747498397</cx:pt>
          <cx:pt idx="31715">14.115311613419017</cx:pt>
          <cx:pt idx="31716">11.950662834438825</cx:pt>
          <cx:pt idx="31717">14.236404598931459</cx:pt>
          <cx:pt idx="31718">14.252406662279716</cx:pt>
          <cx:pt idx="31719">11.985790884736181</cx:pt>
          <cx:pt idx="31720">12.770328224054522</cx:pt>
          <cx:pt idx="31721">12.774553178599414</cx:pt>
          <cx:pt idx="31722">14.065713861829275</cx:pt>
          <cx:pt idx="31723">14.618515522940838</cx:pt>
          <cx:pt idx="31724">12.201611175243361</cx:pt>
          <cx:pt idx="31725">9.550355793907757</cx:pt>
          <cx:pt idx="31726">8.7132555132222897</cx:pt>
          <cx:pt idx="31727">12.299089282283045</cx:pt>
          <cx:pt idx="31728">13.117360611752874</cx:pt>
          <cx:pt idx="31729">12.636428109645944</cx:pt>
          <cx:pt idx="31730">13.171498992655877</cx:pt>
          <cx:pt idx="31731">10.586481759046439</cx:pt>
          <cx:pt idx="31732">12.462190867290799</cx:pt>
          <cx:pt idx="31733">11.484612268350615</cx:pt>
          <cx:pt idx="31734">14.208292664549212</cx:pt>
          <cx:pt idx="31735">11.134794553575908</cx:pt>
          <cx:pt idx="31736">12.6848209585602</cx:pt>
          <cx:pt idx="31737">12.608125263876849</cx:pt>
          <cx:pt idx="31738">10.570957633207632</cx:pt>
          <cx:pt idx="31739">15.518825450711663</cx:pt>
          <cx:pt idx="31740">11.459971238341911</cx:pt>
          <cx:pt idx="31741">12.487210879233452</cx:pt>
          <cx:pt idx="31742">11.708043990284715</cx:pt>
          <cx:pt idx="31743">10.890612643347554</cx:pt>
          <cx:pt idx="31744">13.918271392051089</cx:pt>
          <cx:pt idx="31745">11.1122823388586</cx:pt>
          <cx:pt idx="31746">11.352407234609988</cx:pt>
          <cx:pt idx="31747">10.148571993888503</cx:pt>
          <cx:pt idx="31748">13.263536353860385</cx:pt>
          <cx:pt idx="31749">10.552882348615926</cx:pt>
          <cx:pt idx="31750">13.250241440901474</cx:pt>
          <cx:pt idx="31751">11.922383774462689</cx:pt>
          <cx:pt idx="31752">12.442422047640269</cx:pt>
          <cx:pt idx="31753">12.460746925418832</cx:pt>
          <cx:pt idx="31754">12.164568350620184</cx:pt>
          <cx:pt idx="31755">12.95013133751878</cx:pt>
          <cx:pt idx="31756">13.18273468855446</cx:pt>
          <cx:pt idx="31757">11.606877919044848</cx:pt>
          <cx:pt idx="31758">13.540666021054969</cx:pt>
          <cx:pt idx="31759">11.965508873249478</cx:pt>
          <cx:pt idx="31760">11.923605972937619</cx:pt>
          <cx:pt idx="31761">14.454593960404202</cx:pt>
          <cx:pt idx="31762">12.431621790449604</cx:pt>
          <cx:pt idx="31763">11.997467761435344</cx:pt>
          <cx:pt idx="31764">13.174505261980695</cx:pt>
          <cx:pt idx="31765">14.149138297612161</cx:pt>
          <cx:pt idx="31766">14.004253866763788</cx:pt>
          <cx:pt idx="31767">15.528950568713592</cx:pt>
          <cx:pt idx="31768">11.665386383981472</cx:pt>
          <cx:pt idx="31769">10.362504170522369</cx:pt>
          <cx:pt idx="31770">11.996716360062917</cx:pt>
          <cx:pt idx="31771">14.694915008927264</cx:pt>
          <cx:pt idx="31772">10.249087178577993</cx:pt>
          <cx:pt idx="31773">11.249394886764978</cx:pt>
          <cx:pt idx="31774">11.115435688859415</cx:pt>
          <cx:pt idx="31775">13.901659116911398</cx:pt>
          <cx:pt idx="31776">13.205584925929358</cx:pt>
          <cx:pt idx="31777">14.15637044003442</cx:pt>
          <cx:pt idx="31778">11.557197670741688</cx:pt>
          <cx:pt idx="31779">11.087686157975179</cx:pt>
          <cx:pt idx="31780">10.240945619401934</cx:pt>
          <cx:pt idx="31781">13.007342554876422</cx:pt>
          <cx:pt idx="31782">11.234352652168665</cx:pt>
          <cx:pt idx="31783">11.71792457614767</cx:pt>
          <cx:pt idx="31784">12.033548993485079</cx:pt>
          <cx:pt idx="31785">9.4868500676906748</cx:pt>
          <cx:pt idx="31786">15.26419654040577</cx:pt>
          <cx:pt idx="31787">9.8835479771060513</cx:pt>
          <cx:pt idx="31788">12.564332100420057</cx:pt>
          <cx:pt idx="31789">13.347916092110058</cx:pt>
          <cx:pt idx="31790">13.105497167093128</cx:pt>
          <cx:pt idx="31791">13.109496610966</cx:pt>
          <cx:pt idx="31792">10.529692072772558</cx:pt>
          <cx:pt idx="31793">14.23240678231662</cx:pt>
          <cx:pt idx="31794">12.489156884052012</cx:pt>
          <cx:pt idx="31795">13.287377365041378</cx:pt>
          <cx:pt idx="31796">14.762833442160563</cx:pt>
          <cx:pt idx="31797">10.73754621247307</cx:pt>
          <cx:pt idx="31798">10.981216053992101</cx:pt>
          <cx:pt idx="31799">13.192682348806443</cx:pt>
          <cx:pt idx="31800">12.384133920628454</cx:pt>
          <cx:pt idx="31801">12.124430973544632</cx:pt>
          <cx:pt idx="31802">13.33413626315075</cx:pt>
          <cx:pt idx="31803">13.322083779282684</cx:pt>
          <cx:pt idx="31804">10.247663186754574</cx:pt>
          <cx:pt idx="31805">13.349615715445273</cx:pt>
          <cx:pt idx="31806">9.451252364512877</cx:pt>
          <cx:pt idx="31807">8.3688821438329484</cx:pt>
          <cx:pt idx="31808">6.5494610579703743</cx:pt>
          <cx:pt idx="31809">12.170490771345781</cx:pt>
          <cx:pt idx="31810">11.199060962036429</cx:pt>
          <cx:pt idx="31811">11.549651988029099</cx:pt>
          <cx:pt idx="31812">15.954387489829061</cx:pt>
          <cx:pt idx="31813">12.392035964292447</cx:pt>
          <cx:pt idx="31814">9.9935185566498763</cx:pt>
          <cx:pt idx="31815">13.188342686280137</cx:pt>
          <cx:pt idx="31816">9.8603951480428869</cx:pt>
          <cx:pt idx="31817">12.021953377243397</cx:pt>
          <cx:pt idx="31818">11.412533392835147</cx:pt>
          <cx:pt idx="31819">12.089824058157813</cx:pt>
          <cx:pt idx="31820">12.407330992486646</cx:pt>
          <cx:pt idx="31821">11.409676669540859</cx:pt>
          <cx:pt idx="31822">12.084300863318834</cx:pt>
          <cx:pt idx="31823">10.502714622662616</cx:pt>
          <cx:pt idx="31824">9.1408551308355506</cx:pt>
          <cx:pt idx="31825">12.190047255126222</cx:pt>
          <cx:pt idx="31826">14.322911467699617</cx:pt>
          <cx:pt idx="31827">15.981441042720663</cx:pt>
          <cx:pt idx="31828">15.277910246701067</cx:pt>
          <cx:pt idx="31829">10.547690658479578</cx:pt>
          <cx:pt idx="31830">11.035361930135153</cx:pt>
          <cx:pt idx="31831">12.862347461361034</cx:pt>
          <cx:pt idx="31832">12.489065111983493</cx:pt>
          <cx:pt idx="31833">14.658648154389363</cx:pt>
          <cx:pt idx="31834">10.866608228180189</cx:pt>
          <cx:pt idx="31835">14.331336767744942</cx:pt>
          <cx:pt idx="31836">10.687332767620859</cx:pt>
          <cx:pt idx="31837">10.651759883810675</cx:pt>
          <cx:pt idx="31838">13.96826756778472</cx:pt>
          <cx:pt idx="31839">11.164015952055262</cx:pt>
          <cx:pt idx="31840">12.913444503377473</cx:pt>
          <cx:pt idx="31841">15.591965802755519</cx:pt>
          <cx:pt idx="31842">13.124570572414934</cx:pt>
          <cx:pt idx="31843">13.607405547555706</cx:pt>
          <cx:pt idx="31844">11.423865825989587</cx:pt>
          <cx:pt idx="31845">11.112351483029551</cx:pt>
          <cx:pt idx="31846">10.789888771850721</cx:pt>
          <cx:pt idx="31847">10.861253562058993</cx:pt>
          <cx:pt idx="31848">12.548073935713681</cx:pt>
          <cx:pt idx="31849">12.00231762643045</cx:pt>
          <cx:pt idx="31850">10.45279530822952</cx:pt>
          <cx:pt idx="31851">13.056921109262237</cx:pt>
          <cx:pt idx="31852">16.455502762646759</cx:pt>
          <cx:pt idx="31853">9.7793137835463764</cx:pt>
          <cx:pt idx="31854">11.926077474307698</cx:pt>
          <cx:pt idx="31855">13.137894506826196</cx:pt>
          <cx:pt idx="31856">13.130539778646003</cx:pt>
          <cx:pt idx="31857">9.7819811474289438</cx:pt>
          <cx:pt idx="31858">11.328516150310168</cx:pt>
          <cx:pt idx="31859">13.272429946174304</cx:pt>
          <cx:pt idx="31860">13.603243175808872</cx:pt>
          <cx:pt idx="31861">11.08371729500748</cx:pt>
          <cx:pt idx="31862">14.394942975288636</cx:pt>
          <cx:pt idx="31863">12.011533539904129</cx:pt>
          <cx:pt idx="31864">13.121431807145921</cx:pt>
          <cx:pt idx="31865">13.905579364714397</cx:pt>
          <cx:pt idx="31866">13.204700895410912</cx:pt>
          <cx:pt idx="31867">14.079573671019892</cx:pt>
          <cx:pt idx="31868">13.895505357010322</cx:pt>
          <cx:pt idx="31869">10.656131542791512</cx:pt>
          <cx:pt idx="31870">13.404938679355125</cx:pt>
          <cx:pt idx="31871">14.838349489557773</cx:pt>
          <cx:pt idx="31872">8.9574463700311764</cx:pt>
          <cx:pt idx="31873">11.414102888512319</cx:pt>
          <cx:pt idx="31874">10.35616081427143</cx:pt>
          <cx:pt idx="31875">12.759430546178681</cx:pt>
          <cx:pt idx="31876">10.47191906257671</cx:pt>
          <cx:pt idx="31877">15.100335442118277</cx:pt>
          <cx:pt idx="31878">11.364309575321931</cx:pt>
          <cx:pt idx="31879">10.830741927552388</cx:pt>
          <cx:pt idx="31880">12.692736365904143</cx:pt>
          <cx:pt idx="31881">10.529611336752543</cx:pt>
          <cx:pt idx="31882">13.804439488104624</cx:pt>
          <cx:pt idx="31883">11.487065391854836</cx:pt>
          <cx:pt idx="31884">13.672973012974209</cx:pt>
          <cx:pt idx="31885">12.46807909027628</cx:pt>
          <cx:pt idx="31886">9.342387110258306</cx:pt>
          <cx:pt idx="31887">11.68270491104137</cx:pt>
          <cx:pt idx="31888">9.6188106888290221</cx:pt>
          <cx:pt idx="31889">12.873083991627723</cx:pt>
          <cx:pt idx="31890">11.908081364087188</cx:pt>
          <cx:pt idx="31891">12.418008231151935</cx:pt>
          <cx:pt idx="31892">14.982141230104357</cx:pt>
          <cx:pt idx="31893">9.5631126460052567</cx:pt>
          <cx:pt idx="31894">15.203670041195707</cx:pt>
          <cx:pt idx="31895">12.690274406286488</cx:pt>
          <cx:pt idx="31896">11.375829251033558</cx:pt>
          <cx:pt idx="31897">13.297945465776472</cx:pt>
          <cx:pt idx="31898">12.789129893674179</cx:pt>
          <cx:pt idx="31899">10.799562205560003</cx:pt>
          <cx:pt idx="31900">11.257166969805896</cx:pt>
          <cx:pt idx="31901">10.998135634983624</cx:pt>
          <cx:pt idx="31902">13.141166106724544</cx:pt>
          <cx:pt idx="31903">13.633107409580191</cx:pt>
          <cx:pt idx="31904">11.970246394621512</cx:pt>
          <cx:pt idx="31905">13.4948569388789</cx:pt>
          <cx:pt idx="31906">11.251546662091219</cx:pt>
          <cx:pt idx="31907">11.889700437952202</cx:pt>
          <cx:pt idx="31908">14.39272153535093</cx:pt>
          <cx:pt idx="31909">12.317788217607358</cx:pt>
          <cx:pt idx="31910">12.31058650669949</cx:pt>
          <cx:pt idx="31911">12.355142790967422</cx:pt>
          <cx:pt idx="31912">10.468678790431911</cx:pt>
          <cx:pt idx="31913">11.82248898813239</cx:pt>
          <cx:pt idx="31914">13.089192527872276</cx:pt>
          <cx:pt idx="31915">12.272001846980636</cx:pt>
          <cx:pt idx="31916">12.018824768139735</cx:pt>
          <cx:pt idx="31917">17.429751204220242</cx:pt>
          <cx:pt idx="31918">11.41551391776891</cx:pt>
          <cx:pt idx="31919">15.855629335753724</cx:pt>
          <cx:pt idx="31920">12.902955702644073</cx:pt>
          <cx:pt idx="31921">13.519805618439554</cx:pt>
          <cx:pt idx="31922">11.489002398723269</cx:pt>
          <cx:pt idx="31923">13.008535199736299</cx:pt>
          <cx:pt idx="31924">12.883976000598896</cx:pt>
          <cx:pt idx="31925">11.198837409096075</cx:pt>
          <cx:pt idx="31926">14.037458126701432</cx:pt>
          <cx:pt idx="31927">11.384652308286318</cx:pt>
          <cx:pt idx="31928">14.38756649539051</cx:pt>
          <cx:pt idx="31929">12.485357055071754</cx:pt>
          <cx:pt idx="31930">14.470962143269706</cx:pt>
          <cx:pt idx="31931">9.1379207341540294</cx:pt>
          <cx:pt idx="31932">11.095612528109479</cx:pt>
          <cx:pt idx="31933">12.875001565323164</cx:pt>
          <cx:pt idx="31934">13.151662357125335</cx:pt>
          <cx:pt idx="31935">12.482817349241323</cx:pt>
          <cx:pt idx="31936">11.986251890986544</cx:pt>
          <cx:pt idx="31937">15.853148066652333</cx:pt>
          <cx:pt idx="31938">12.996075485861203</cx:pt>
          <cx:pt idx="31939">12.832697546564034</cx:pt>
          <cx:pt idx="31940">11.751694217953448</cx:pt>
          <cx:pt idx="31941">14.110855251780988</cx:pt>
          <cx:pt idx="31942">11.241124955131626</cx:pt>
          <cx:pt idx="31943">12.077824647697057</cx:pt>
          <cx:pt idx="31944">11.956402734163364</cx:pt>
          <cx:pt idx="31945">13.303724475935102</cx:pt>
          <cx:pt idx="31946">11.770124569623079</cx:pt>
          <cx:pt idx="31947">9.8710731076448042</cx:pt>
          <cx:pt idx="31948">11.571501572328568</cx:pt>
          <cx:pt idx="31949">11.520248079311003</cx:pt>
          <cx:pt idx="31950">15.400431500268233</cx:pt>
          <cx:pt idx="31951">13.43145762190767</cx:pt>
          <cx:pt idx="31952">13.483599776622743</cx:pt>
          <cx:pt idx="31953">10.443234812496343</cx:pt>
          <cx:pt idx="31954">11.850521756194935</cx:pt>
          <cx:pt idx="31955">13.84146631066691</cx:pt>
          <cx:pt idx="31956">10.68917720123148</cx:pt>
          <cx:pt idx="31957">12.994408951295993</cx:pt>
          <cx:pt idx="31958">8.8791443618178469</cx:pt>
          <cx:pt idx="31959">11.553758985199167</cx:pt>
          <cx:pt idx="31960">14.493616496324091</cx:pt>
          <cx:pt idx="31961">12.918365369696149</cx:pt>
          <cx:pt idx="31962">12.063935495165655</cx:pt>
          <cx:pt idx="31963">12.396473166160135</cx:pt>
          <cx:pt idx="31964">12.947104734839328</cx:pt>
          <cx:pt idx="31965">13.927060636506722</cx:pt>
          <cx:pt idx="31966">11.292468914096556</cx:pt>
          <cx:pt idx="31967">13.081753835773869</cx:pt>
          <cx:pt idx="31968">10.531082034760823</cx:pt>
          <cx:pt idx="31969">12.682124932631051</cx:pt>
          <cx:pt idx="31970">11.040863645295003</cx:pt>
          <cx:pt idx="31971">14.213679482531976</cx:pt>
          <cx:pt idx="31972">12.630030068359899</cx:pt>
          <cx:pt idx="31973">11.08329974853584</cx:pt>
          <cx:pt idx="31974">15.202285497994396</cx:pt>
          <cx:pt idx="31975">14.137357641311333</cx:pt>
          <cx:pt idx="31976">10.108027495975856</cx:pt>
          <cx:pt idx="31977">11.170587701211582</cx:pt>
          <cx:pt idx="31978">12.813316261664095</cx:pt>
          <cx:pt idx="31979">10.882064746888569</cx:pt>
          <cx:pt idx="31980">10.571599629338724</cx:pt>
          <cx:pt idx="31981">12.663946638917293</cx:pt>
          <cx:pt idx="31982">13.118564886867558</cx:pt>
          <cx:pt idx="31983">12.174829342012476</cx:pt>
          <cx:pt idx="31984">11.279051882791798</cx:pt>
          <cx:pt idx="31985">15.130310405736672</cx:pt>
          <cx:pt idx="31986">10.295099531477968</cx:pt>
          <cx:pt idx="31987">12.595210657077942</cx:pt>
          <cx:pt idx="31988">13.09280456277884</cx:pt>
          <cx:pt idx="31989">15.237734056976906</cx:pt>
          <cx:pt idx="31990">10.892245650948384</cx:pt>
          <cx:pt idx="31991">10.492740191138802</cx:pt>
          <cx:pt idx="31992">13.456455405459737</cx:pt>
          <cx:pt idx="31993">11.576469000157486</cx:pt>
          <cx:pt idx="31994">13.652752039239218</cx:pt>
          <cx:pt idx="31995">14.398607668169181</cx:pt>
          <cx:pt idx="31996">14.386732829246665</cx:pt>
          <cx:pt idx="31997">13.368393784551506</cx:pt>
          <cx:pt idx="31998">12.459162872787299</cx:pt>
          <cx:pt idx="31999">14.151761963463333</cx:pt>
          <cx:pt idx="32000">16.381120392980883</cx:pt>
          <cx:pt idx="32001">12.548102306252071</cx:pt>
          <cx:pt idx="32002">10.440430316979658</cx:pt>
          <cx:pt idx="32003">10.091795554840228</cx:pt>
          <cx:pt idx="32004">14.251599976310507</cx:pt>
          <cx:pt idx="32005">14.626274233910459</cx:pt>
          <cx:pt idx="32006">14.086962280565821</cx:pt>
          <cx:pt idx="32007">16.63620696346339</cx:pt>
          <cx:pt idx="32008">13.4806487913072</cx:pt>
          <cx:pt idx="32009">11.392940695485555</cx:pt>
          <cx:pt idx="32010">11.277942444282699</cx:pt>
          <cx:pt idx="32011">14.190141946081601</cx:pt>
          <cx:pt idx="32012">13.594434644018911</cx:pt>
          <cx:pt idx="32013">13.738275422859489</cx:pt>
          <cx:pt idx="32014">14.173524454172457</cx:pt>
          <cx:pt idx="32015">13.264741818560692</cx:pt>
          <cx:pt idx="32016">13.864544885054734</cx:pt>
          <cx:pt idx="32017">11.099922456579788</cx:pt>
          <cx:pt idx="32018">13.128225732863648</cx:pt>
          <cx:pt idx="32019">13.505095704254932</cx:pt>
          <cx:pt idx="32020">12.291324752527233</cx:pt>
          <cx:pt idx="32021">15.384037927792635</cx:pt>
          <cx:pt idx="32022">10.308295040594521</cx:pt>
          <cx:pt idx="32023">12.372644802474552</cx:pt>
          <cx:pt idx="32024">12.273095413600332</cx:pt>
          <cx:pt idx="32025">12.451063466349257</cx:pt>
          <cx:pt idx="32026">9.4805768135668522</cx:pt>
          <cx:pt idx="32027">13.96350787191076</cx:pt>
          <cx:pt idx="32028">13.071894477172959</cx:pt>
          <cx:pt idx="32029">11.201092630056843</cx:pt>
          <cx:pt idx="32030">15.716925786108614</cx:pt>
          <cx:pt idx="32031">13.207134802152686</cx:pt>
          <cx:pt idx="32032">10.76948248520096</cx:pt>
          <cx:pt idx="32033">12.575831189351048</cx:pt>
          <cx:pt idx="32034">12.755115330202257</cx:pt>
          <cx:pt idx="32035">13.461624570442396</cx:pt>
          <cx:pt idx="32036">9.9400051383088961</cx:pt>
          <cx:pt idx="32037">12.789527034538782</cx:pt>
          <cx:pt idx="32038">12.339406566055606</cx:pt>
          <cx:pt idx="32039">13.060062596550498</cx:pt>
          <cx:pt idx="32040">10.644609226032729</cx:pt>
          <cx:pt idx="32041">14.677463999625092</cx:pt>
          <cx:pt idx="32042">11.315287728003572</cx:pt>
          <cx:pt idx="32043">12.051272768124573</cx:pt>
          <cx:pt idx="32044">12.253101832510465</cx:pt>
          <cx:pt idx="32045">14.142627677408221</cx:pt>
          <cx:pt idx="32046">14.318195173957283</cx:pt>
          <cx:pt idx="32047">10.390754937322143</cx:pt>
          <cx:pt idx="32048">12.626067557447239</cx:pt>
          <cx:pt idx="32049">9.8737830214389124</cx:pt>
          <cx:pt idx="32050">11.548450459786238</cx:pt>
          <cx:pt idx="32051">12.409587795484093</cx:pt>
          <cx:pt idx="32052">11.803752622210055</cx:pt>
          <cx:pt idx="32053">12.424666233751829</cx:pt>
          <cx:pt idx="32054">13.968890361268434</cx:pt>
          <cx:pt idx="32055">13.683459227951465</cx:pt>
          <cx:pt idx="32056">12.000591405754561</cx:pt>
          <cx:pt idx="32057">11.684437300842035</cx:pt>
          <cx:pt idx="32058">15.751910866591038</cx:pt>
          <cx:pt idx="32059">11.241350854116622</cx:pt>
          <cx:pt idx="32060">12.790925194081217</cx:pt>
          <cx:pt idx="32061">11.031936586015329</cx:pt>
          <cx:pt idx="32062">10.582091828393576</cx:pt>
          <cx:pt idx="32063">15.021508117443151</cx:pt>
          <cx:pt idx="32064">11.216293260779908</cx:pt>
          <cx:pt idx="32065">11.666504759136217</cx:pt>
          <cx:pt idx="32066">12.375971758094403</cx:pt>
          <cx:pt idx="32067">11.257067903291086</cx:pt>
          <cx:pt idx="32068">12.682166684743374</cx:pt>
          <cx:pt idx="32069">12.641745015108549</cx:pt>
          <cx:pt idx="32070">13.281856734392179</cx:pt>
          <cx:pt idx="32071">13.188723585486203</cx:pt>
          <cx:pt idx="32072">12.704219551328213</cx:pt>
          <cx:pt idx="32073">11.707434962357516</cx:pt>
          <cx:pt idx="32074">12.332989800233801</cx:pt>
          <cx:pt idx="32075">13.63648879430732</cx:pt>
          <cx:pt idx="32076">11.325832024678414</cx:pt>
          <cx:pt idx="32077">13.900291945787592</cx:pt>
          <cx:pt idx="32078">13.295821011568925</cx:pt>
          <cx:pt idx="32079">13.258907229495057</cx:pt>
          <cx:pt idx="32080">11.858283238692225</cx:pt>
          <cx:pt idx="32081">14.017493304527161</cx:pt>
          <cx:pt idx="32082">11.193079719627232</cx:pt>
          <cx:pt idx="32083">12.96699667711502</cx:pt>
          <cx:pt idx="32084">12.876633941173647</cx:pt>
          <cx:pt idx="32085">10.450157807660721</cx:pt>
          <cx:pt idx="32086">12.986320614088509</cx:pt>
          <cx:pt idx="32087">8.1746868970550697</cx:pt>
          <cx:pt idx="32088">12.361358193385318</cx:pt>
          <cx:pt idx="32089">14.628302649672062</cx:pt>
          <cx:pt idx="32090">12.607647785129661</cx:pt>
          <cx:pt idx="32091">14.278447869282704</cx:pt>
          <cx:pt idx="32092">9.0198489363053618</cx:pt>
          <cx:pt idx="32093">11.988372678850762</cx:pt>
          <cx:pt idx="32094">12.474018766062086</cx:pt>
          <cx:pt idx="32095">10.768888264401737</cx:pt>
          <cx:pt idx="32096">10.303286166522287</cx:pt>
          <cx:pt idx="32097">14.506455777527549</cx:pt>
          <cx:pt idx="32098">13.393692253905797</cx:pt>
          <cx:pt idx="32099">11.888859562604582</cx:pt>
          <cx:pt idx="32100">12.786769292771876</cx:pt>
          <cx:pt idx="32101">13.667673092709645</cx:pt>
          <cx:pt idx="32102">11.720726450262642</cx:pt>
          <cx:pt idx="32103">11.35630100999032</cx:pt>
          <cx:pt idx="32104">12.913807568239235</cx:pt>
          <cx:pt idx="32105">12.015634060502983</cx:pt>
          <cx:pt idx="32106">10.159599938834566</cx:pt>
          <cx:pt idx="32107">10.860883557616715</cx:pt>
          <cx:pt idx="32108">12.879742229390574</cx:pt>
          <cx:pt idx="32109">11.046478690196007</cx:pt>
          <cx:pt idx="32110">10.610048315999967</cx:pt>
          <cx:pt idx="32111">12.751103978705496</cx:pt>
          <cx:pt idx="32112">10.285218186326073</cx:pt>
          <cx:pt idx="32113">14.51971811955875</cx:pt>
          <cx:pt idx="32114">10.974569559838685</cx:pt>
          <cx:pt idx="32115">10.28672518340983</cx:pt>
          <cx:pt idx="32116">12.498366279867142</cx:pt>
          <cx:pt idx="32117">14.032231809886053</cx:pt>
          <cx:pt idx="32118">14.031819055399124</cx:pt>
          <cx:pt idx="32119">12.359385483671545</cx:pt>
          <cx:pt idx="32120">10.863335958269403</cx:pt>
          <cx:pt idx="32121">13.248827279771577</cx:pt>
          <cx:pt idx="32122">11.313309947649868</cx:pt>
          <cx:pt idx="32123">13.620006566731861</cx:pt>
          <cx:pt idx="32124">11.807543418707493</cx:pt>
          <cx:pt idx="32125">8.8397484991775457</cx:pt>
          <cx:pt idx="32126">12.957651936465743</cx:pt>
          <cx:pt idx="32127">13.017085916576757</cx:pt>
          <cx:pt idx="32128">11.857390498080779</cx:pt>
          <cx:pt idx="32129">13.535087975330901</cx:pt>
          <cx:pt idx="32130">13.503206707218903</cx:pt>
          <cx:pt idx="32131">12.586550349007059</cx:pt>
          <cx:pt idx="32132">15.065134443721501</cx:pt>
          <cx:pt idx="32133">9.8514553613618059</cx:pt>
          <cx:pt idx="32134">13.011903870039585</cx:pt>
          <cx:pt idx="32135">12.485740314283195</cx:pt>
          <cx:pt idx="32136">13.350490913849111</cx:pt>
          <cx:pt idx="32137">10.850710128838076</cx:pt>
          <cx:pt idx="32138">9.8985339848920564</cx:pt>
          <cx:pt idx="32139">11.576816888960272</cx:pt>
          <cx:pt idx="32140">13.475595180217141</cx:pt>
          <cx:pt idx="32141">12.575996085756893</cx:pt>
          <cx:pt idx="32142">11.228470372772486</cx:pt>
          <cx:pt idx="32143">13.536724805047825</cx:pt>
          <cx:pt idx="32144">15.267247703839722</cx:pt>
          <cx:pt idx="32145">10.275594564183294</cx:pt>
          <cx:pt idx="32146">13.629012924253967</cx:pt>
          <cx:pt idx="32147">13.118749759255273</cx:pt>
          <cx:pt idx="32148">11.74949530161734</cx:pt>
          <cx:pt idx="32149">10.50369102854615</cx:pt>
          <cx:pt idx="32150">10.95808048453333</cx:pt>
          <cx:pt idx="32151">13.657554731710633</cx:pt>
          <cx:pt idx="32152">14.755335939948267</cx:pt>
          <cx:pt idx="32153">13.427504445973897</cx:pt>
          <cx:pt idx="32154">13.8645263720932</cx:pt>
          <cx:pt idx="32155">14.44585793542765</cx:pt>
          <cx:pt idx="32156">14.616854454402594</cx:pt>
          <cx:pt idx="32157">10.945736872611656</cx:pt>
          <cx:pt idx="32158">9.9921956773503151</cx:pt>
          <cx:pt idx="32159">11.087296478207017</cx:pt>
          <cx:pt idx="32160">12.493372862268625</cx:pt>
          <cx:pt idx="32161">10.536052743058354</cx:pt>
          <cx:pt idx="32162">13.289840368631106</cx:pt>
          <cx:pt idx="32163">9.2447693733767089</cx:pt>
          <cx:pt idx="32164">13.84863840875844</cx:pt>
          <cx:pt idx="32165">13.402037124321216</cx:pt>
          <cx:pt idx="32166">12.102311354601309</cx:pt>
          <cx:pt idx="32167">13.830768490936642</cx:pt>
          <cx:pt idx="32168">10.738314988547305</cx:pt>
          <cx:pt idx="32169">10.357926622571291</cx:pt>
          <cx:pt idx="32170">12.897684899781154</cx:pt>
          <cx:pt idx="32171">12.590701186560009</cx:pt>
          <cx:pt idx="32172">13.30381222977458</cx:pt>
          <cx:pt idx="32173">14.761516792678723</cx:pt>
          <cx:pt idx="32174">9.8579074425215616</cx:pt>
          <cx:pt idx="32175">10.587173738704845</cx:pt>
          <cx:pt idx="32176">11.444344065977111</cx:pt>
          <cx:pt idx="32177">10.422118504526491</cx:pt>
          <cx:pt idx="32178">10.815989991511119</cx:pt>
          <cx:pt idx="32179">12.738464738681396</cx:pt>
          <cx:pt idx="32180">10.497156957162723</cx:pt>
          <cx:pt idx="32181">12.605810457072868</cx:pt>
          <cx:pt idx="32182">12.223652349403997</cx:pt>
          <cx:pt idx="32183">12.666145340835209</cx:pt>
          <cx:pt idx="32184">15.283781497855898</cx:pt>
          <cx:pt idx="32185">11.343187520215976</cx:pt>
          <cx:pt idx="32186">9.727182709463964</cx:pt>
          <cx:pt idx="32187">8.0431704978246117</cx:pt>
          <cx:pt idx="32188">12.989655109924458</cx:pt>
          <cx:pt idx="32189">14.474863300115487</cx:pt>
          <cx:pt idx="32190">14.959575950608897</cx:pt>
          <cx:pt idx="32191">13.91825821005926</cx:pt>
          <cx:pt idx="32192">11.889291701131674</cx:pt>
          <cx:pt idx="32193">12.689675471126424</cx:pt>
          <cx:pt idx="32194">13.494465126799025</cx:pt>
          <cx:pt idx="32195">12.730632050572279</cx:pt>
          <cx:pt idx="32196">12.290157328554177</cx:pt>
          <cx:pt idx="32197">11.823940105234371</cx:pt>
          <cx:pt idx="32198">12.442110785491449</cx:pt>
          <cx:pt idx="32199">11.466758134250163</cx:pt>
          <cx:pt idx="32200">12.498285948188709</cx:pt>
          <cx:pt idx="32201">13.238762443703777</cx:pt>
          <cx:pt idx="32202">12.124065079637965</cx:pt>
          <cx:pt idx="32203">13.202987718222619</cx:pt>
          <cx:pt idx="32204">13.97425096363372</cx:pt>
          <cx:pt idx="32205">12.693085782592616</cx:pt>
          <cx:pt idx="32206">12.051572972874444</cx:pt>
          <cx:pt idx="32207">13.409931004435528</cx:pt>
          <cx:pt idx="32208">12.536846368172359</cx:pt>
          <cx:pt idx="32209">13.140216017052269</cx:pt>
          <cx:pt idx="32210">11.759402863150124</cx:pt>
          <cx:pt idx="32211">14.016584309360985</cx:pt>
          <cx:pt idx="32212">10.962339980604481</cx:pt>
          <cx:pt idx="32213">13.407614708831099</cx:pt>
          <cx:pt idx="32214">11.498843671798573</cx:pt>
          <cx:pt idx="32215">13.304141973727383</cx:pt>
          <cx:pt idx="32216">9.9332832599533916</cx:pt>
          <cx:pt idx="32217">12.352906957620846</cx:pt>
          <cx:pt idx="32218">14.853143176127272</cx:pt>
          <cx:pt idx="32219">10.940964668605272</cx:pt>
          <cx:pt idx="32220">12.839905386902352</cx:pt>
          <cx:pt idx="32221">11.368585381114993</cx:pt>
          <cx:pt idx="32222">11.225780555281226</cx:pt>
          <cx:pt idx="32223">13.845980234133991</cx:pt>
          <cx:pt idx="32224">11.824892779473801</cx:pt>
          <cx:pt idx="32225">12.496887832894204</cx:pt>
          <cx:pt idx="32226">12.180551499872138</cx:pt>
          <cx:pt idx="32227">10.840283873848522</cx:pt>
          <cx:pt idx="32228">11.779445273927948</cx:pt>
          <cx:pt idx="32229">12.579554953736869</cx:pt>
          <cx:pt idx="32230">10.140168300769508</cx:pt>
          <cx:pt idx="32231">15.055609634848439</cx:pt>
          <cx:pt idx="32232">13.99550315995717</cx:pt>
          <cx:pt idx="32233">13.822301603059291</cx:pt>
          <cx:pt idx="32234">11.21436753727907</cx:pt>
          <cx:pt idx="32235">12.414588232212107</cx:pt>
          <cx:pt idx="32236">13.545083659556793</cx:pt>
          <cx:pt idx="32237">11.605338454025121</cx:pt>
          <cx:pt idx="32238">11.728620645677289</cx:pt>
          <cx:pt idx="32239">11.668993731802043</cx:pt>
          <cx:pt idx="32240">11.053966437679897</cx:pt>
          <cx:pt idx="32241">11.69620809814864</cx:pt>
          <cx:pt idx="32242">13.723970916665269</cx:pt>
          <cx:pt idx="32243">13.203938169319279</cx:pt>
          <cx:pt idx="32244">14.226876910879016</cx:pt>
          <cx:pt idx="32245">14.396094084837296</cx:pt>
          <cx:pt idx="32246">10.53226271824875</cx:pt>
          <cx:pt idx="32247">12.171880562590371</cx:pt>
          <cx:pt idx="32248">10.494473998163665</cx:pt>
          <cx:pt idx="32249">14.309963099233073</cx:pt>
          <cx:pt idx="32250">11.122364639072178</cx:pt>
          <cx:pt idx="32251">11.49220801412695</cx:pt>
          <cx:pt idx="32252">13.016775036624216</cx:pt>
          <cx:pt idx="32253">13.683316568087895</cx:pt>
          <cx:pt idx="32254">12.13245977670968</cx:pt>
          <cx:pt idx="32255">14.221534498294837</cx:pt>
          <cx:pt idx="32256">14.693778611372929</cx:pt>
          <cx:pt idx="32257">9.2356368523695789</cx:pt>
          <cx:pt idx="32258">10.463460294249483</cx:pt>
          <cx:pt idx="32259">12.514694788272267</cx:pt>
          <cx:pt idx="32260">8.9553197838229526</cx:pt>
          <cx:pt idx="32261">12.109192183130077</cx:pt>
          <cx:pt idx="32262">12.933125396396161</cx:pt>
          <cx:pt idx="32263">11.672884213014207</cx:pt>
          <cx:pt idx="32264">13.705763666248961</cx:pt>
          <cx:pt idx="32265">12.237072439982956</cx:pt>
          <cx:pt idx="32266">11.541306342457949</cx:pt>
          <cx:pt idx="32267">11.022402563593287</cx:pt>
          <cx:pt idx="32268">11.392043631548741</cx:pt>
          <cx:pt idx="32269">9.7128727823967065</cx:pt>
          <cx:pt idx="32270">14.524729228998963</cx:pt>
          <cx:pt idx="32271">10.54040461073194</cx:pt>
          <cx:pt idx="32272">13.537592203687469</cx:pt>
          <cx:pt idx="32273">14.242040710559968</cx:pt>
          <cx:pt idx="32274">12.171646221989331</cx:pt>
          <cx:pt idx="32275">12.140469477740021</cx:pt>
          <cx:pt idx="32276">11.80803411365293</cx:pt>
          <cx:pt idx="32277">12.911692804940786</cx:pt>
          <cx:pt idx="32278">11.829819641186605</cx:pt>
          <cx:pt idx="32279">12.160868639547038</cx:pt>
          <cx:pt idx="32280">15.050174539731943</cx:pt>
          <cx:pt idx="32281">10.063079897499772</cx:pt>
          <cx:pt idx="32282">14.211438450571901</cx:pt>
          <cx:pt idx="32283">12.007536967894874</cx:pt>
          <cx:pt idx="32284">11.736643602849036</cx:pt>
          <cx:pt idx="32285">12.089352574127375</cx:pt>
          <cx:pt idx="32286">11.457720897745421</cx:pt>
          <cx:pt idx="32287">11.839662355889631</cx:pt>
          <cx:pt idx="32288">13.726063922531447</cx:pt>
          <cx:pt idx="32289">11.715483607209679</cx:pt>
          <cx:pt idx="32290">12.340307215489513</cx:pt>
          <cx:pt idx="32291">11.563573177303983</cx:pt>
          <cx:pt idx="32292">12.903761809031751</cx:pt>
          <cx:pt idx="32293">9.0075940579767231</cx:pt>
          <cx:pt idx="32294">13.937476945852683</cx:pt>
          <cx:pt idx="32295">11.544438607643263</cx:pt>
          <cx:pt idx="32296">9.7867596211449719</cx:pt>
          <cx:pt idx="32297">13.178663479075665</cx:pt>
          <cx:pt idx="32298">13.275986448082596</cx:pt>
          <cx:pt idx="32299">11.766071411407347</cx:pt>
          <cx:pt idx="32300">11.750775056979545</cx:pt>
          <cx:pt idx="32301">13.212788431236282</cx:pt>
          <cx:pt idx="32302">13.723118534328364</cx:pt>
          <cx:pt idx="32303">12.60541758425868</cx:pt>
          <cx:pt idx="32304">11.034171977021661</cx:pt>
          <cx:pt idx="32305">14.632273001583133</cx:pt>
          <cx:pt idx="32306">13.850851337590633</cx:pt>
          <cx:pt idx="32307">13.732497756570121</cx:pt>
          <cx:pt idx="32308">13.60749529641965</cx:pt>
          <cx:pt idx="32309">10.761811774969438</cx:pt>
          <cx:pt idx="32310">10.779703267591199</cx:pt>
          <cx:pt idx="32311">12.552538245528842</cx:pt>
          <cx:pt idx="32312">12.344202764830024</cx:pt>
          <cx:pt idx="32313">12.046099121007158</cx:pt>
          <cx:pt idx="32314">10.727318177745973</cx:pt>
          <cx:pt idx="32315">11.646225641508178</cx:pt>
          <cx:pt idx="32316">10.772769361740012</cx:pt>
          <cx:pt idx="32317">10.439840086696069</cx:pt>
          <cx:pt idx="32318">15.550437249743688</cx:pt>
          <cx:pt idx="32319">12.58932500550077</cx:pt>
          <cx:pt idx="32320">11.372172199995928</cx:pt>
          <cx:pt idx="32321">12.432865860287668</cx:pt>
          <cx:pt idx="32322">14.508639721542286</cx:pt>
          <cx:pt idx="32323">10.961339017229191</cx:pt>
          <cx:pt idx="32324">9.6247430200275801</cx:pt>
          <cx:pt idx="32325">12.670164600894109</cx:pt>
          <cx:pt idx="32326">9.7409925493480713</cx:pt>
          <cx:pt idx="32327">7.8874411727012674</cx:pt>
          <cx:pt idx="32328">11.384708738633138</cx:pt>
          <cx:pt idx="32329">11.07660108825316</cx:pt>
          <cx:pt idx="32330">10.551160960093508</cx:pt>
          <cx:pt idx="32331">15.409452765028389</cx:pt>
          <cx:pt idx="32332">10.942406456765202</cx:pt>
          <cx:pt idx="32333">13.092189950978934</cx:pt>
          <cx:pt idx="32334">11.957282250855242</cx:pt>
          <cx:pt idx="32335">14.453416549783762</cx:pt>
          <cx:pt idx="32336">10.534774899306647</cx:pt>
          <cx:pt idx="32337">12.230228597968066</cx:pt>
          <cx:pt idx="32338">12.084768636114084</cx:pt>
          <cx:pt idx="32339">12.811642836222129</cx:pt>
          <cx:pt idx="32340">11.874418969341253</cx:pt>
          <cx:pt idx="32341">12.405476813585894</cx:pt>
          <cx:pt idx="32342">15.414265597272932</cx:pt>
          <cx:pt idx="32343">10.57416629329901</cx:pt>
          <cx:pt idx="32344">13.009232184287413</cx:pt>
          <cx:pt idx="32345">11.197239569175393</cx:pt>
          <cx:pt idx="32346">12.024368417468729</cx:pt>
          <cx:pt idx="32347">12.191912881015938</cx:pt>
          <cx:pt idx="32348">13.885430246514748</cx:pt>
          <cx:pt idx="32349">14.2413695372771</cx:pt>
          <cx:pt idx="32350">9.2820688261193034</cx:pt>
          <cx:pt idx="32351">11.249952169369408</cx:pt>
          <cx:pt idx="32352">10.560755245125796</cx:pt>
          <cx:pt idx="32353">12.858393243999961</cx:pt>
          <cx:pt idx="32354">14.161351573101667</cx:pt>
          <cx:pt idx="32355">11.177674108166569</cx:pt>
          <cx:pt idx="32356">10.773710770232677</cx:pt>
          <cx:pt idx="32357">13.913911854667505</cx:pt>
          <cx:pt idx="32358">12.273323560886467</cx:pt>
          <cx:pt idx="32359">11.96528840716794</cx:pt>
          <cx:pt idx="32360">12.190853379013445</cx:pt>
          <cx:pt idx="32361">13.790970756490761</cx:pt>
          <cx:pt idx="32362">13.260331386966369</cx:pt>
          <cx:pt idx="32363">12.727672514154982</cx:pt>
          <cx:pt idx="32364">11.27987482949905</cx:pt>
          <cx:pt idx="32365">11.380827536390505</cx:pt>
          <cx:pt idx="32366">12.146294784961988</cx:pt>
          <cx:pt idx="32367">8.3019638298982237</cx:pt>
          <cx:pt idx="32368">11.881321702189835</cx:pt>
          <cx:pt idx="32369">10.9576936731196</cx:pt>
          <cx:pt idx="32370">14.064526272319947</cx:pt>
          <cx:pt idx="32371">11.692826209044211</cx:pt>
          <cx:pt idx="32372">12.574215987668721</cx:pt>
          <cx:pt idx="32373">12.84971724625292</cx:pt>
          <cx:pt idx="32374">12.655832235566328</cx:pt>
          <cx:pt idx="32375">14.162968434772868</cx:pt>
          <cx:pt idx="32376">13.26159280914489</cx:pt>
          <cx:pt idx="32377">8.7135847514978622</cx:pt>
          <cx:pt idx="32378">10.544644018600364</cx:pt>
          <cx:pt idx="32379">11.853640880744097</cx:pt>
          <cx:pt idx="32380">12.792927919665859</cx:pt>
          <cx:pt idx="32381">10.874380463420234</cx:pt>
          <cx:pt idx="32382">12.569727371832057</cx:pt>
          <cx:pt idx="32383">14.717994647731954</cx:pt>
          <cx:pt idx="32384">11.479274035409123</cx:pt>
          <cx:pt idx="32385">14.97170714640969</cx:pt>
          <cx:pt idx="32386">11.546467151343707</cx:pt>
          <cx:pt idx="32387">11.421150256397059</cx:pt>
          <cx:pt idx="32388">11.026376403460592</cx:pt>
          <cx:pt idx="32389">11.921544622558269</cx:pt>
          <cx:pt idx="32390">12.424471743069139</cx:pt>
          <cx:pt idx="32391">13.200985436188168</cx:pt>
          <cx:pt idx="32392">13.286029829191225</cx:pt>
          <cx:pt idx="32393">8.5424493466843163</cx:pt>
          <cx:pt idx="32394">12.121615230864547</cx:pt>
          <cx:pt idx="32395">13.512233078318555</cx:pt>
          <cx:pt idx="32396">13.925180783839489</cx:pt>
          <cx:pt idx="32397">12.90854312341569</cx:pt>
          <cx:pt idx="32398">9.6432207518492259</cx:pt>
          <cx:pt idx="32399">13.16124743042271</cx:pt>
          <cx:pt idx="32400">12.783970953259903</cx:pt>
          <cx:pt idx="32401">9.6263840423756122</cx:pt>
          <cx:pt idx="32402">9.525436500661888</cx:pt>
          <cx:pt idx="32403">11.932587226699157</cx:pt>
          <cx:pt idx="32404">10.499518302482921</cx:pt>
          <cx:pt idx="32405">12.398028691970506</cx:pt>
          <cx:pt idx="32406">13.172799511140475</cx:pt>
          <cx:pt idx="32407">11.499730376305765</cx:pt>
          <cx:pt idx="32408">10.743651275706933</cx:pt>
          <cx:pt idx="32409">10.176377587160321</cx:pt>
          <cx:pt idx="32410">9.7561655280144137</cx:pt>
          <cx:pt idx="32411">12.025056738395982</cx:pt>
          <cx:pt idx="32412">9.9145602902138297</cx:pt>
          <cx:pt idx="32413">13.193764660787091</cx:pt>
          <cx:pt idx="32414">12.961587799041016</cx:pt>
          <cx:pt idx="32415">9.531938515569605</cx:pt>
          <cx:pt idx="32416">12.821113533771491</cx:pt>
          <cx:pt idx="32417">13.074885987211934</cx:pt>
          <cx:pt idx="32418">11.404550746473999</cx:pt>
          <cx:pt idx="32419">13.844983348687249</cx:pt>
          <cx:pt idx="32420">9.0824245442550797</cx:pt>
          <cx:pt idx="32421">15.4209774041611</cx:pt>
          <cx:pt idx="32422">10.977750510738611</cx:pt>
          <cx:pt idx="32423">13.636005352855921</cx:pt>
          <cx:pt idx="32424">10.990291869326715</cx:pt>
          <cx:pt idx="32425">10.93123504123967</cx:pt>
          <cx:pt idx="32426">12.282358147818174</cx:pt>
          <cx:pt idx="32427">10.182647432956839</cx:pt>
          <cx:pt idx="32428">10.737864377035185</cx:pt>
          <cx:pt idx="32429">13.136653531551669</cx:pt>
          <cx:pt idx="32430">12.489642772963021</cx:pt>
          <cx:pt idx="32431">9.8436039243145359</cx:pt>
          <cx:pt idx="32432">11.621691668698706</cx:pt>
          <cx:pt idx="32433">11.465951362842215</cx:pt>
          <cx:pt idx="32434">12.190860382409687</cx:pt>
          <cx:pt idx="32435">12.469474954535551</cx:pt>
          <cx:pt idx="32436">13.280288464734419</cx:pt>
          <cx:pt idx="32437">11.995044264583431</cx:pt>
          <cx:pt idx="32438">11.244443639983613</cx:pt>
          <cx:pt idx="32439">11.940498190033146</cx:pt>
          <cx:pt idx="32440">13.394081769553816</cx:pt>
          <cx:pt idx="32441">12.155825650494789</cx:pt>
          <cx:pt idx="32442">13.610736443259038</cx:pt>
          <cx:pt idx="32443">12.267239280329326</cx:pt>
          <cx:pt idx="32444">12.972265470669006</cx:pt>
          <cx:pt idx="32445">12.878356650990579</cx:pt>
          <cx:pt idx="32446">9.64822281686134</cx:pt>
          <cx:pt idx="32447">12.88328336069171</cx:pt>
          <cx:pt idx="32448">12.881528733681368</cx:pt>
          <cx:pt idx="32449">12.347078689019256</cx:pt>
          <cx:pt idx="32450">12.171910341441254</cx:pt>
          <cx:pt idx="32451">11.112957979839168</cx:pt>
          <cx:pt idx="32452">13.603909793302227</cx:pt>
          <cx:pt idx="32453">15.180129614646081</cx:pt>
          <cx:pt idx="32454">13.735970123106457</cx:pt>
          <cx:pt idx="32455">12.062697584132675</cx:pt>
          <cx:pt idx="32456">10.932498212489982</cx:pt>
          <cx:pt idx="32457">12.740217081951345</cx:pt>
          <cx:pt idx="32458">15.213393432018059</cx:pt>
          <cx:pt idx="32459">11.718791026821012</cx:pt>
          <cx:pt idx="32460">13.034438263671055</cx:pt>
          <cx:pt idx="32461">9.7332118354433721</cx:pt>
          <cx:pt idx="32462">14.594068050354899</cx:pt>
          <cx:pt idx="32463">13.313649603597849</cx:pt>
          <cx:pt idx="32464">11.931897526985571</cx:pt>
          <cx:pt idx="32465">9.3395597790471871</cx:pt>
          <cx:pt idx="32466">12.849936989314813</cx:pt>
          <cx:pt idx="32467">14.352184732002501</cx:pt>
          <cx:pt idx="32468">13.729969637285723</cx:pt>
          <cx:pt idx="32469">11.854262803945499</cx:pt>
          <cx:pt idx="32470">11.191177242720466</cx:pt>
          <cx:pt idx="32471">13.228474949333465</cx:pt>
          <cx:pt idx="32472">11.136898290460337</cx:pt>
          <cx:pt idx="32473">13.729189832710452</cx:pt>
          <cx:pt idx="32474">12.814448733883475</cx:pt>
          <cx:pt idx="32475">13.433755575745327</cx:pt>
          <cx:pt idx="32476">15.724662179166955</cx:pt>
          <cx:pt idx="32477">11.732276564547846</cx:pt>
          <cx:pt idx="32478">12.160077980077952</cx:pt>
          <cx:pt idx="32479">11.21095598055406</cx:pt>
          <cx:pt idx="32480">13.010128294088013</cx:pt>
          <cx:pt idx="32481">11.1571840900263</cx:pt>
          <cx:pt idx="32482">12.765084732551301</cx:pt>
          <cx:pt idx="32483">12.594589607107292</cx:pt>
          <cx:pt idx="32484">10.196240814153526</cx:pt>
          <cx:pt idx="32485">15.872961734287776</cx:pt>
          <cx:pt idx="32486">12.04829705711945</cx:pt>
          <cx:pt idx="32487">12.187991542791003</cx:pt>
          <cx:pt idx="32488">9.3810354046107456</cx:pt>
          <cx:pt idx="32489">13.623051462278914</cx:pt>
          <cx:pt idx="32490">11.964481527904834</cx:pt>
          <cx:pt idx="32491">11.408058291390155</cx:pt>
          <cx:pt idx="32492">11.198325000634499</cx:pt>
          <cx:pt idx="32493">15.554586355895907</cx:pt>
          <cx:pt idx="32494">9.3204846844661269</cx:pt>
          <cx:pt idx="32495">10.402852148787295</cx:pt>
          <cx:pt idx="32496">11.51407078437818</cx:pt>
          <cx:pt idx="32497">11.440629484801438</cx:pt>
          <cx:pt idx="32498">12.059389178590848</cx:pt>
          <cx:pt idx="32499">10.030855775548309</cx:pt>
          <cx:pt idx="32500">11.681689008489926</cx:pt>
          <cx:pt idx="32501">10.912547206488712</cx:pt>
          <cx:pt idx="32502">13.554252016399492</cx:pt>
          <cx:pt idx="32503">11.190549733245554</cx:pt>
          <cx:pt idx="32504">11.906312393345869</cx:pt>
          <cx:pt idx="32505">14.699014392200437</cx:pt>
          <cx:pt idx="32506">12.390345010295363</cx:pt>
          <cx:pt idx="32507">12.695287877412319</cx:pt>
          <cx:pt idx="32508">10.306822940658092</cx:pt>
          <cx:pt idx="32509">13.677442921449803</cx:pt>
          <cx:pt idx="32510">11.210411523097022</cx:pt>
          <cx:pt idx="32511">11.171308292103397</cx:pt>
          <cx:pt idx="32512">15.242098417114443</cx:pt>
          <cx:pt idx="32513">13.241551918584562</cx:pt>
          <cx:pt idx="32514">11.949647949416891</cx:pt>
          <cx:pt idx="32515">14.427469761797553</cx:pt>
          <cx:pt idx="32516">10.2021049659954</cx:pt>
          <cx:pt idx="32517">12.961402434579229</cx:pt>
          <cx:pt idx="32518">11.950129047358491</cx:pt>
          <cx:pt idx="32519">14.296339729248063</cx:pt>
          <cx:pt idx="32520">13.077643214605182</cx:pt>
          <cx:pt idx="32521">14.069290758377532</cx:pt>
          <cx:pt idx="32522">11.111707752842749</cx:pt>
          <cx:pt idx="32523">10.940555698155231</cx:pt>
          <cx:pt idx="32524">15.140430834319938</cx:pt>
          <cx:pt idx="32525">17.258533934308851</cx:pt>
          <cx:pt idx="32526">16.598146391164175</cx:pt>
          <cx:pt idx="32527">12.195063683973874</cx:pt>
          <cx:pt idx="32528">12.087409689295878</cx:pt>
          <cx:pt idx="32529">11.852161472714435</cx:pt>
          <cx:pt idx="32530">14.172119881175826</cx:pt>
          <cx:pt idx="32531">10.670207631433142</cx:pt>
          <cx:pt idx="32532">12.431526889398631</cx:pt>
          <cx:pt idx="32533">12.614387686590902</cx:pt>
          <cx:pt idx="32534">15.757293534316375</cx:pt>
          <cx:pt idx="32535">10.623213196629075</cx:pt>
          <cx:pt idx="32536">12.925354052978124</cx:pt>
          <cx:pt idx="32537">15.310225223517453</cx:pt>
          <cx:pt idx="32538">9.301447120953231</cx:pt>
          <cx:pt idx="32539">14.059257524334907</cx:pt>
          <cx:pt idx="32540">11.020301043427921</cx:pt>
          <cx:pt idx="32541">12.740636406760967</cx:pt>
          <cx:pt idx="32542">11.099108208915194</cx:pt>
          <cx:pt idx="32543">14.135059708681027</cx:pt>
          <cx:pt idx="32544">12.21434003999957</cx:pt>
          <cx:pt idx="32545">12.34402666111513</cx:pt>
          <cx:pt idx="32546">11.385991187912346</cx:pt>
          <cx:pt idx="32547">10.198966728028743</cx:pt>
          <cx:pt idx="32548">11.567129314192924</cx:pt>
          <cx:pt idx="32549">11.413854754218134</cx:pt>
          <cx:pt idx="32550">12.662822648852355</cx:pt>
          <cx:pt idx="32551">16.575661336838344</cx:pt>
          <cx:pt idx="32552">14.45918496762879</cx:pt>
          <cx:pt idx="32553">12.726634392976093</cx:pt>
          <cx:pt idx="32554">9.4225869399365205</cx:pt>
          <cx:pt idx="32555">9.6629767978630454</cx:pt>
          <cx:pt idx="32556">11.354918095137757</cx:pt>
          <cx:pt idx="32557">11.757372383641256</cx:pt>
          <cx:pt idx="32558">13.928096320896538</cx:pt>
          <cx:pt idx="32559">9.6213344602735269</cx:pt>
          <cx:pt idx="32560">15.506782907524792</cx:pt>
          <cx:pt idx="32561">11.870564986689795</cx:pt>
          <cx:pt idx="32562">12.968116222312361</cx:pt>
          <cx:pt idx="32563">9.6621295863505257</cx:pt>
          <cx:pt idx="32564">11.869229078515911</cx:pt>
          <cx:pt idx="32565">14.210360452746242</cx:pt>
          <cx:pt idx="32566">12.32154257161238</cx:pt>
          <cx:pt idx="32567">10.719685424944347</cx:pt>
          <cx:pt idx="32568">13.883163757715426</cx:pt>
          <cx:pt idx="32569">12.684242906003705</cx:pt>
          <cx:pt idx="32570">13.870119989441244</cx:pt>
          <cx:pt idx="32571">14.516700154721708</cx:pt>
          <cx:pt idx="32572">8.9055249629246926</cx:pt>
          <cx:pt idx="32573">11.442906574019425</cx:pt>
          <cx:pt idx="32574">12.677611035726594</cx:pt>
          <cx:pt idx="32575">13.734363124720508</cx:pt>
          <cx:pt idx="32576">12.804699438912655</cx:pt>
          <cx:pt idx="32577">12.934539568701821</cx:pt>
          <cx:pt idx="32578">13.404508675404147</cx:pt>
          <cx:pt idx="32579">12.610129099836865</cx:pt>
          <cx:pt idx="32580">10.940029221869491</cx:pt>
          <cx:pt idx="32581">10.694778430929583</cx:pt>
          <cx:pt idx="32582">12.34128404320637</cx:pt>
          <cx:pt idx="32583">12.3753392978404</cx:pt>
          <cx:pt idx="32584">12.185128009591098</cx:pt>
          <cx:pt idx="32585">13.99870107853484</cx:pt>
          <cx:pt idx="32586">12.137057062640354</cx:pt>
          <cx:pt idx="32587">12.904912069108111</cx:pt>
          <cx:pt idx="32588">13.088680404113648</cx:pt>
          <cx:pt idx="32589">12.287905661137184</cx:pt>
          <cx:pt idx="32590">9.1676823587343144</cx:pt>
          <cx:pt idx="32591">13.276726471429333</cx:pt>
          <cx:pt idx="32592">12.307844876043838</cx:pt>
          <cx:pt idx="32593">11.6193005072204</cx:pt>
          <cx:pt idx="32594">11.383904558206176</cx:pt>
          <cx:pt idx="32595">9.1188913411571679</cx:pt>
          <cx:pt idx="32596">11.014878211345403</cx:pt>
          <cx:pt idx="32597">14.891126306521166</cx:pt>
          <cx:pt idx="32598">13.398026804570065</cx:pt>
          <cx:pt idx="32599">12.008590273221863</cx:pt>
          <cx:pt idx="32600">13.846353754353585</cx:pt>
          <cx:pt idx="32601">10.47238253160198</cx:pt>
          <cx:pt idx="32602">12.054308060118359</cx:pt>
          <cx:pt idx="32603">14.139876846730896</cx:pt>
          <cx:pt idx="32604">13.84181776772369</cx:pt>
          <cx:pt idx="32605">12.413328270882811</cx:pt>
          <cx:pt idx="32606">13.085870272461062</cx:pt>
          <cx:pt idx="32607">9.5731159640051526</cx:pt>
          <cx:pt idx="32608">14.527938364752984</cx:pt>
          <cx:pt idx="32609">12.825055464158233</cx:pt>
          <cx:pt idx="32610">13.089865298665474</cx:pt>
          <cx:pt idx="32611">13.306909705974673</cx:pt>
          <cx:pt idx="32612">12.4068206276813</cx:pt>
          <cx:pt idx="32613">14.006583550038089</cx:pt>
          <cx:pt idx="32614">13.283874709119235</cx:pt>
          <cx:pt idx="32615">15.045535983500853</cx:pt>
          <cx:pt idx="32616">16.315807999569106</cx:pt>
          <cx:pt idx="32617">13.509485712392044</cx:pt>
          <cx:pt idx="32618">12.664408811740566</cx:pt>
          <cx:pt idx="32619">11.737321282909873</cx:pt>
          <cx:pt idx="32620">12.675263463799167</cx:pt>
          <cx:pt idx="32621">11.638538758871162</cx:pt>
          <cx:pt idx="32622">12.396821350240025</cx:pt>
          <cx:pt idx="32623">14.568207723782377</cx:pt>
          <cx:pt idx="32624">13.423197564224239</cx:pt>
          <cx:pt idx="32625">11.668216010571935</cx:pt>
          <cx:pt idx="32626">12.915145367112979</cx:pt>
          <cx:pt idx="32627">14.287194709177431</cx:pt>
          <cx:pt idx="32628">11.108172256930668</cx:pt>
          <cx:pt idx="32629">14.032870047967991</cx:pt>
          <cx:pt idx="32630">8.3485621024283567</cx:pt>
          <cx:pt idx="32631">13.397696857380401</cx:pt>
          <cx:pt idx="32632">13.093239233008314</cx:pt>
          <cx:pt idx="32633">12.55905937041336</cx:pt>
          <cx:pt idx="32634">10.683411518270489</cx:pt>
          <cx:pt idx="32635">10.937194507311013</cx:pt>
          <cx:pt idx="32636">11.241095041442076</cx:pt>
          <cx:pt idx="32637">13.65787851831222</cx:pt>
          <cx:pt idx="32638">10.779316035443069</cx:pt>
          <cx:pt idx="32639">14.423928764164174</cx:pt>
          <cx:pt idx="32640">15.136502015993695</cx:pt>
          <cx:pt idx="32641">12.384078945846731</cx:pt>
          <cx:pt idx="32642">9.4189239502921946</cx:pt>
          <cx:pt idx="32643">12.870641070612011</cx:pt>
          <cx:pt idx="32644">15.060644135122523</cx:pt>
          <cx:pt idx="32645">10.866636831000944</cx:pt>
          <cx:pt idx="32646">10.705320103335664</cx:pt>
          <cx:pt idx="32647">12.79943559606583</cx:pt>
          <cx:pt idx="32648">13.782958423879501</cx:pt>
          <cx:pt idx="32649">10.984232243968023</cx:pt>
          <cx:pt idx="32650">11.378500566515921</cx:pt>
          <cx:pt idx="32651">12.655656626705044</cx:pt>
          <cx:pt idx="32652">13.039742205740263</cx:pt>
          <cx:pt idx="32653">13.272106499119944</cx:pt>
          <cx:pt idx="32654">14.444630282134945</cx:pt>
          <cx:pt idx="32655">12.770123062016925</cx:pt>
          <cx:pt idx="32656">12.538300471374123</cx:pt>
          <cx:pt idx="32657">14.04852271325783</cx:pt>
          <cx:pt idx="32658">10.938590127473088</cx:pt>
          <cx:pt idx="32659">14.737220802614553</cx:pt>
          <cx:pt idx="32660">13.668274713612062</cx:pt>
          <cx:pt idx="32661">12.57251523119567</cx:pt>
          <cx:pt idx="32662">10.140704091379444</cx:pt>
          <cx:pt idx="32663">13.462362471913046</cx:pt>
          <cx:pt idx="32664">15.508603707647341</cx:pt>
          <cx:pt idx="32665">11.890693984819773</cx:pt>
          <cx:pt idx="32666">12.164637136567976</cx:pt>
          <cx:pt idx="32667">12.835156089923091</cx:pt>
          <cx:pt idx="32668">13.308336257295084</cx:pt>
          <cx:pt idx="32669">11.598312930605614</cx:pt>
          <cx:pt idx="32670">14.224445691052161</cx:pt>
          <cx:pt idx="32671">12.374057254408127</cx:pt>
          <cx:pt idx="32672">9.935808569200173</cx:pt>
          <cx:pt idx="32673">11.621916106353364</cx:pt>
          <cx:pt idx="32674">13.853531306892924</cx:pt>
          <cx:pt idx="32675">8.8705017964520909</cx:pt>
          <cx:pt idx="32676">12.063297924124901</cx:pt>
          <cx:pt idx="32677">11.653899829327125</cx:pt>
          <cx:pt idx="32678">10.268750759233574</cx:pt>
          <cx:pt idx="32679">10.357240417178756</cx:pt>
          <cx:pt idx="32680">13.712399704009748</cx:pt>
          <cx:pt idx="32681">13.972645521851605</cx:pt>
          <cx:pt idx="32682">11.814379866275228</cx:pt>
          <cx:pt idx="32683">12.382733545742163</cx:pt>
          <cx:pt idx="32684">13.248912457314185</cx:pt>
          <cx:pt idx="32685">13.959501616984868</cx:pt>
          <cx:pt idx="32686">8.4365251908084975</cx:pt>
          <cx:pt idx="32687">11.206057646484515</cx:pt>
          <cx:pt idx="32688">13.566843285079516</cx:pt>
          <cx:pt idx="32689">13.944433443464099</cx:pt>
          <cx:pt idx="32690">11.614584436978948</cx:pt>
          <cx:pt idx="32691">14.032300085779605</cx:pt>
          <cx:pt idx="32692">10.989630857305528</cx:pt>
          <cx:pt idx="32693">11.011699670231533</cx:pt>
          <cx:pt idx="32694">13.117117691041113</cx:pt>
          <cx:pt idx="32695">14.496213282440717</cx:pt>
          <cx:pt idx="32696">13.426061682937142</cx:pt>
          <cx:pt idx="32697">13.618563795360419</cx:pt>
          <cx:pt idx="32698">14.190094746824657</cx:pt>
          <cx:pt idx="32699">10.544082625988343</cx:pt>
          <cx:pt idx="32700">13.112590869524388</cx:pt>
          <cx:pt idx="32701">12.228974005978419</cx:pt>
          <cx:pt idx="32702">14.985314540217157</cx:pt>
          <cx:pt idx="32703">11.793030693337657</cx:pt>
          <cx:pt idx="32704">13.210042615930421</cx:pt>
          <cx:pt idx="32705">12.943010328449168</cx:pt>
          <cx:pt idx="32706">14.598824686176581</cx:pt>
          <cx:pt idx="32707">14.133898209488432</cx:pt>
          <cx:pt idx="32708">13.618931087947058</cx:pt>
          <cx:pt idx="32709">12.795793988899064</cx:pt>
          <cx:pt idx="32710">10.055512523185257</cx:pt>
          <cx:pt idx="32711">10.040535067801837</cx:pt>
          <cx:pt idx="32712">13.984638529942668</cx:pt>
          <cx:pt idx="32713">12.642009147697355</cx:pt>
          <cx:pt idx="32714">11.289470290697073</cx:pt>
          <cx:pt idx="32715">10.734885130623118</cx:pt>
          <cx:pt idx="32716">11.719387569078842</cx:pt>
          <cx:pt idx="32717">12.821773740812958</cx:pt>
          <cx:pt idx="32718">13.271044597772395</cx:pt>
          <cx:pt idx="32719">12.941288471996204</cx:pt>
          <cx:pt idx="32720">10.192226061552832</cx:pt>
          <cx:pt idx="32721">13.841135373403114</cx:pt>
          <cx:pt idx="32722">13.120066855227813</cx:pt>
          <cx:pt idx="32723">14.257339344193682</cx:pt>
          <cx:pt idx="32724">12.004841232242011</cx:pt>
          <cx:pt idx="32725">11.760950565784542</cx:pt>
          <cx:pt idx="32726">11.93499784375496</cx:pt>
          <cx:pt idx="32727">12.888561334200347</cx:pt>
          <cx:pt idx="32728">11.488328721978849</cx:pt>
          <cx:pt idx="32729">11.31213623592083</cx:pt>
          <cx:pt idx="32730">13.081519725551319</cx:pt>
          <cx:pt idx="32731">14.709575635028356</cx:pt>
          <cx:pt idx="32732">13.711053072995398</cx:pt>
          <cx:pt idx="32733">15.464917653849616</cx:pt>
          <cx:pt idx="32734">13.480713539846986</cx:pt>
          <cx:pt idx="32735">12.663555237278652</cx:pt>
          <cx:pt idx="32736">10.395150372543149</cx:pt>
          <cx:pt idx="32737">11.685947911432983</cx:pt>
          <cx:pt idx="32738">13.864108727315781</cx:pt>
          <cx:pt idx="32739">10.78406122101476</cx:pt>
          <cx:pt idx="32740">12.176782522779313</cx:pt>
          <cx:pt idx="32741">10.636069454247259</cx:pt>
          <cx:pt idx="32742">11.179445222506356</cx:pt>
          <cx:pt idx="32743">11.929901567510646</cx:pt>
          <cx:pt idx="32744">14.556101524798597</cx:pt>
          <cx:pt idx="32745">14.086661651302258</cx:pt>
          <cx:pt idx="32746">14.447024047823978</cx:pt>
          <cx:pt idx="32747">11.999926944084566</cx:pt>
          <cx:pt idx="32748">12.001997190220106</cx:pt>
          <cx:pt idx="32749">14.533589734284249</cx:pt>
          <cx:pt idx="32750">12.910154850702076</cx:pt>
          <cx:pt idx="32751">13.39865517255938</cx:pt>
          <cx:pt idx="32752">13.552642479646202</cx:pt>
          <cx:pt idx="32753">10.560671500113209</cx:pt>
          <cx:pt idx="32754">12.472231096107519</cx:pt>
          <cx:pt idx="32755">13.530019669095081</cx:pt>
          <cx:pt idx="32756">14.876965047177064</cx:pt>
          <cx:pt idx="32757">13.301788206523726</cx:pt>
          <cx:pt idx="32758">12.721516877551998</cx:pt>
          <cx:pt idx="32759">9.2263753113644569</cx:pt>
          <cx:pt idx="32760">12.16848456031299</cx:pt>
          <cx:pt idx="32761">10.648844471849957</cx:pt>
          <cx:pt idx="32762">14.687479648047276</cx:pt>
          <cx:pt idx="32763">11.834763892559835</cx:pt>
          <cx:pt idx="32764">15.605548110913139</cx:pt>
          <cx:pt idx="32765">13.441162357157896</cx:pt>
          <cx:pt idx="32766">12.66849978050228</cx:pt>
          <cx:pt idx="32767">10.599328971660286</cx:pt>
          <cx:pt idx="32768">10.584436004286532</cx:pt>
          <cx:pt idx="32769">14.5438294797771</cx:pt>
          <cx:pt idx="32770">12.288200720416407</cx:pt>
          <cx:pt idx="32771">15.60223242917832</cx:pt>
          <cx:pt idx="32772">14.885076123807817</cx:pt>
          <cx:pt idx="32773">12.443206372593929</cx:pt>
          <cx:pt idx="32774">11.833005575282533</cx:pt>
          <cx:pt idx="32775">14.184862855955309</cx:pt>
          <cx:pt idx="32776">14.776941745666315</cx:pt>
          <cx:pt idx="32777">11.307421399627525</cx:pt>
          <cx:pt idx="32778">11.046121681911147</cx:pt>
          <cx:pt idx="32779">13.688713287097087</cx:pt>
          <cx:pt idx="32780">12.452324313319121</cx:pt>
          <cx:pt idx="32781">11.266936026756298</cx:pt>
          <cx:pt idx="32782">12.571268793091404</cx:pt>
          <cx:pt idx="32783">8.5772369275144698</cx:pt>
          <cx:pt idx="32784">13.572768239033921</cx:pt>
          <cx:pt idx="32785">12.294635568263564</cx:pt>
          <cx:pt idx="32786">9.5090632454382416</cx:pt>
          <cx:pt idx="32787">12.519525990713452</cx:pt>
          <cx:pt idx="32788">11.863072033617469</cx:pt>
          <cx:pt idx="32789">11.904422447309729</cx:pt>
          <cx:pt idx="32790">10.837776151246389</cx:pt>
          <cx:pt idx="32791">13.072041621920686</cx:pt>
          <cx:pt idx="32792">13.252966038120579</cx:pt>
          <cx:pt idx="32793">11.448431617593213</cx:pt>
          <cx:pt idx="32794">12.300618731565237</cx:pt>
          <cx:pt idx="32795">11.328298388263853</cx:pt>
          <cx:pt idx="32796">13.568037539530271</cx:pt>
          <cx:pt idx="32797">15.83682728370905</cx:pt>
          <cx:pt idx="32798">13.483367584196946</cx:pt>
          <cx:pt idx="32799">11.986692810611876</cx:pt>
          <cx:pt idx="32800">10.334460292710752</cx:pt>
          <cx:pt idx="32801">12.618515194253739</cx:pt>
          <cx:pt idx="32802">13.794896176498439</cx:pt>
          <cx:pt idx="32803">11.213133543966828</cx:pt>
          <cx:pt idx="32804">11.142634505431541</cx:pt>
          <cx:pt idx="32805">12.300108218853529</cx:pt>
          <cx:pt idx="32806">12.676894926152906</cx:pt>
          <cx:pt idx="32807">12.999220525738069</cx:pt>
          <cx:pt idx="32808">9.2929113482614643</cx:pt>
          <cx:pt idx="32809">11.866080803894187</cx:pt>
          <cx:pt idx="32810">10.780440247187043</cx:pt>
          <cx:pt idx="32811">13.352631235659356</cx:pt>
          <cx:pt idx="32812">13.698133178715434</cx:pt>
          <cx:pt idx="32813">9.9432696054721355</cx:pt>
          <cx:pt idx="32814">12.561129675825239</cx:pt>
          <cx:pt idx="32815">11.257535110753578</cx:pt>
          <cx:pt idx="32816">14.390791589656024</cx:pt>
          <cx:pt idx="32817">12.997447785806971</cx:pt>
          <cx:pt idx="32818">8.8943863179454894</cx:pt>
          <cx:pt idx="32819">16.061405885210185</cx:pt>
          <cx:pt idx="32820">13.338318274465943</cx:pt>
          <cx:pt idx="32821">10.861886621320764</cx:pt>
          <cx:pt idx="32822">10.743664660610726</cx:pt>
          <cx:pt idx="32823">11.761774018703525</cx:pt>
          <cx:pt idx="32824">12.112166240734588</cx:pt>
          <cx:pt idx="32825">12.609666671845304</cx:pt>
          <cx:pt idx="32826">9.7508295467993555</cx:pt>
          <cx:pt idx="32827">12.415219343288108</cx:pt>
          <cx:pt idx="32828">14.372074637270511</cx:pt>
          <cx:pt idx="32829">12.046860494066578</cx:pt>
          <cx:pt idx="32830">14.684954515188533</cx:pt>
          <cx:pt idx="32831">11.283167783772038</cx:pt>
          <cx:pt idx="32832">13.129273185457906</cx:pt>
          <cx:pt idx="32833">12.847959782943462</cx:pt>
          <cx:pt idx="32834">14.770939196426259</cx:pt>
          <cx:pt idx="32835">13.154321293897926</cx:pt>
          <cx:pt idx="32836">10.212251107474762</cx:pt>
          <cx:pt idx="32837">13.630906118176823</cx:pt>
          <cx:pt idx="32838">14.438471767129336</cx:pt>
          <cx:pt idx="32839">10.153356406745115</cx:pt>
          <cx:pt idx="32840">10.055939286472693</cx:pt>
          <cx:pt idx="32841">11.684095969552892</cx:pt>
          <cx:pt idx="32842">12.487233716790721</cx:pt>
          <cx:pt idx="32843">14.573376551097253</cx:pt>
          <cx:pt idx="32844">11.218502071267473</cx:pt>
          <cx:pt idx="32845">12.332280063062617</cx:pt>
          <cx:pt idx="32846">12.208757609484415</cx:pt>
          <cx:pt idx="32847">12.310182741542167</cx:pt>
          <cx:pt idx="32848">14.769037560472375</cx:pt>
          <cx:pt idx="32849">13.021721252945614</cx:pt>
          <cx:pt idx="32850">14.334015737675101</cx:pt>
          <cx:pt idx="32851">12.985073188941689</cx:pt>
          <cx:pt idx="32852">13.31506678377807</cx:pt>
          <cx:pt idx="32853">10.337204911970963</cx:pt>
          <cx:pt idx="32854">14.857346358100688</cx:pt>
          <cx:pt idx="32855">13.572291545485712</cx:pt>
          <cx:pt idx="32856">11.996220778715097</cx:pt>
          <cx:pt idx="32857">12.70715542296986</cx:pt>
          <cx:pt idx="32858">13.522679882542905</cx:pt>
          <cx:pt idx="32859">17.462745302418487</cx:pt>
          <cx:pt idx="32860">12.116788419549168</cx:pt>
          <cx:pt idx="32861">12.10488976486223</cx:pt>
          <cx:pt idx="32862">11.926485996168577</cx:pt>
          <cx:pt idx="32863">13.549546426714272</cx:pt>
          <cx:pt idx="32864">13.915866652266949</cx:pt>
          <cx:pt idx="32865">12.864783991198825</cx:pt>
          <cx:pt idx="32866">9.06062929662626</cx:pt>
          <cx:pt idx="32867">10.480897447999205</cx:pt>
          <cx:pt idx="32868">10.733432825411359</cx:pt>
          <cx:pt idx="32869">10.797471533787814</cx:pt>
          <cx:pt idx="32870">13.762551514528429</cx:pt>
          <cx:pt idx="32871">12.494349131895161</cx:pt>
          <cx:pt idx="32872">12.025598825812402</cx:pt>
          <cx:pt idx="32873">11.205699395442007</cx:pt>
          <cx:pt idx="32874">13.181217048861848</cx:pt>
          <cx:pt idx="32875">11.563743320436005</cx:pt>
          <cx:pt idx="32876">9.6599184249498524</cx:pt>
          <cx:pt idx="32877">14.92222581261392</cx:pt>
          <cx:pt idx="32878">14.303249114113706</cx:pt>
          <cx:pt idx="32879">11.710094063849455</cx:pt>
          <cx:pt idx="32880">12.068047462230055</cx:pt>
          <cx:pt idx="32881">9.2083879460212383</cx:pt>
          <cx:pt idx="32882">10.718959989835426</cx:pt>
          <cx:pt idx="32883">10.166080551618881</cx:pt>
          <cx:pt idx="32884">13.606439389323228</cx:pt>
          <cx:pt idx="32885">12.899460587593918</cx:pt>
          <cx:pt idx="32886">9.7911294031459537</cx:pt>
          <cx:pt idx="32887">13.489855684646045</cx:pt>
          <cx:pt idx="32888">10.304238656372595</cx:pt>
          <cx:pt idx="32889">11.91850457274613</cx:pt>
          <cx:pt idx="32890">12.912860065247138</cx:pt>
          <cx:pt idx="32891">10.689332244198742</cx:pt>
          <cx:pt idx="32892">9.657390851405296</cx:pt>
          <cx:pt idx="32893">11.690706776614389</cx:pt>
          <cx:pt idx="32894">8.3065800112624526</cx:pt>
          <cx:pt idx="32895">12.889961610407898</cx:pt>
          <cx:pt idx="32896">16.64954346847956</cx:pt>
          <cx:pt idx="32897">13.054369371984869</cx:pt>
          <cx:pt idx="32898">13.668906591575343</cx:pt>
          <cx:pt idx="32899">12.580905316055567</cx:pt>
          <cx:pt idx="32900">7.9130607457246009</cx:pt>
          <cx:pt idx="32901">13.88498975042252</cx:pt>
          <cx:pt idx="32902">14.813206752501609</cx:pt>
          <cx:pt idx="32903">9.9908750451217685</cx:pt>
          <cx:pt idx="32904">14.645394237351388</cx:pt>
          <cx:pt idx="32905">14.154140025837513</cx:pt>
          <cx:pt idx="32906">14.889578512828193</cx:pt>
          <cx:pt idx="32907">13.193870424008827</cx:pt>
          <cx:pt idx="32908">10.082954705194837</cx:pt>
          <cx:pt idx="32909">12.991096983225546</cx:pt>
          <cx:pt idx="32910">13.629413082222117</cx:pt>
          <cx:pt idx="32911">13.376215419982607</cx:pt>
          <cx:pt idx="32912">10.641064628891572</cx:pt>
          <cx:pt idx="32913">14.028705247501891</cx:pt>
          <cx:pt idx="32914">13.580609954348288</cx:pt>
          <cx:pt idx="32915">13.908829552638842</cx:pt>
          <cx:pt idx="32916">11.488432116243574</cx:pt>
          <cx:pt idx="32917">12.959658572149976</cx:pt>
          <cx:pt idx="32918">12.275491651115839</cx:pt>
          <cx:pt idx="32919">11.041741975670792</cx:pt>
          <cx:pt idx="32920">11.815787601668474</cx:pt>
          <cx:pt idx="32921">16.64499198426968</cx:pt>
          <cx:pt idx="32922">14.792710099314814</cx:pt>
          <cx:pt idx="32923">13.775011693086679</cx:pt>
          <cx:pt idx="32924">12.528282705834865</cx:pt>
          <cx:pt idx="32925">10.607772742257778</cx:pt>
          <cx:pt idx="32926">10.7642298961114</cx:pt>
          <cx:pt idx="32927">13.22836249140969</cx:pt>
          <cx:pt idx="32928">14.084659072195407</cx:pt>
          <cx:pt idx="32929">10.660592332210033</cx:pt>
          <cx:pt idx="32930">10.668702208419402</cx:pt>
          <cx:pt idx="32931">12.084351803140283</cx:pt>
          <cx:pt idx="32932">13.52726303417132</cx:pt>
          <cx:pt idx="32933">12.136357697092205</cx:pt>
          <cx:pt idx="32934">12.535282003570218</cx:pt>
          <cx:pt idx="32935">13.492726122682763</cx:pt>
          <cx:pt idx="32936">11.630569439177458</cx:pt>
          <cx:pt idx="32937">13.475553715508431</cx:pt>
          <cx:pt idx="32938">11.496506781320008</cx:pt>
          <cx:pt idx="32939">12.198045282438725</cx:pt>
          <cx:pt idx="32940">10.862032830463136</cx:pt>
          <cx:pt idx="32941">10.714438180495456</cx:pt>
          <cx:pt idx="32942">13.807425234693824</cx:pt>
          <cx:pt idx="32943">12.471422900570541</cx:pt>
          <cx:pt idx="32944">12.217676345905922</cx:pt>
          <cx:pt idx="32945">8.8706308465625927</cx:pt>
          <cx:pt idx="32946">10.831673212484644</cx:pt>
          <cx:pt idx="32947">11.500725871058284</cx:pt>
          <cx:pt idx="32948">12.52174926708626</cx:pt>
          <cx:pt idx="32949">12.591220568651451</cx:pt>
          <cx:pt idx="32950">14.046949087874403</cx:pt>
          <cx:pt idx="32951">10.003573442285344</cx:pt>
          <cx:pt idx="32952">13.487890908802653</cx:pt>
          <cx:pt idx="32953">16.222592610733404</cx:pt>
          <cx:pt idx="32954">12.133409728831142</cx:pt>
          <cx:pt idx="32955">10.084400816887458</cx:pt>
          <cx:pt idx="32956">10.733487146587818</cx:pt>
          <cx:pt idx="32957">14.399141929157325</cx:pt>
          <cx:pt idx="32958">12.692281626538151</cx:pt>
          <cx:pt idx="32959">11.934107010148962</cx:pt>
          <cx:pt idx="32960">14.783536184955715</cx:pt>
          <cx:pt idx="32961">10.803966967904994</cx:pt>
          <cx:pt idx="32962">11.015303601630199</cx:pt>
          <cx:pt idx="32963">9.1043902923910345</cx:pt>
          <cx:pt idx="32964">13.665502478282139</cx:pt>
          <cx:pt idx="32965">13.761614783422125</cx:pt>
          <cx:pt idx="32966">11.650990183111466</cx:pt>
          <cx:pt idx="32967">14.073402396157444</cx:pt>
          <cx:pt idx="32968">12.755519819655195</cx:pt>
          <cx:pt idx="32969">11.714415343681063</cx:pt>
          <cx:pt idx="32970">11.094921933696202</cx:pt>
          <cx:pt idx="32971">11.923359447595045</cx:pt>
          <cx:pt idx="32972">15.152747425818077</cx:pt>
          <cx:pt idx="32973">10.45138580796513</cx:pt>
          <cx:pt idx="32974">9.9399939108330599</cx:pt>
          <cx:pt idx="32975">8.3562667543358362</cx:pt>
          <cx:pt idx="32976">9.9777691792936984</cx:pt>
          <cx:pt idx="32977">10.932871038284151</cx:pt>
          <cx:pt idx="32978">13.498932016596926</cx:pt>
          <cx:pt idx="32979">11.155000696003031</cx:pt>
          <cx:pt idx="32980">12.155320962789053</cx:pt>
          <cx:pt idx="32981">13.779660211464696</cx:pt>
          <cx:pt idx="32982">11.305410362964119</cx:pt>
          <cx:pt idx="32983">14.833720524091239</cx:pt>
          <cx:pt idx="32984">15.576166685944324</cx:pt>
          <cx:pt idx="32985">13.566192329178806</cx:pt>
          <cx:pt idx="32986">9.9649750426815888</cx:pt>
          <cx:pt idx="32987">13.18367101029699</cx:pt>
          <cx:pt idx="32988">10.678284919324701</cx:pt>
          <cx:pt idx="32989">11.225275832454654</cx:pt>
          <cx:pt idx="32990">11.61376349825021</cx:pt>
          <cx:pt idx="32991">12.460308545038957</cx:pt>
          <cx:pt idx="32992">12.156284303082579</cx:pt>
          <cx:pt idx="32993">12.611580028051014</cx:pt>
          <cx:pt idx="32994">15.26903208731766</cx:pt>
          <cx:pt idx="32995">8.4089505127395192</cx:pt>
          <cx:pt idx="32996">10.917622458871959</cx:pt>
          <cx:pt idx="32997">10.98461568959616</cx:pt>
          <cx:pt idx="32998">11.685455263591644</cx:pt>
          <cx:pt idx="32999">11.860884928123614</cx:pt>
          <cx:pt idx="33000">12.630161493249272</cx:pt>
          <cx:pt idx="33001">15.058166441200155</cx:pt>
          <cx:pt idx="33002">10.363479439109959</cx:pt>
          <cx:pt idx="33003">11.166506253835202</cx:pt>
          <cx:pt idx="33004">11.986945929962893</cx:pt>
          <cx:pt idx="33005">13.529717935231028</cx:pt>
          <cx:pt idx="33006">13.72103858746172</cx:pt>
          <cx:pt idx="33007">13.763664097309745</cx:pt>
          <cx:pt idx="33008">12.938913212600093</cx:pt>
          <cx:pt idx="33009">14.172161260724664</cx:pt>
          <cx:pt idx="33010">10.433666445059503</cx:pt>
          <cx:pt idx="33011">12.681589993826117</cx:pt>
          <cx:pt idx="33012">10.224290501945434</cx:pt>
          <cx:pt idx="33013">14.440847326805867</cx:pt>
          <cx:pt idx="33014">11.678146588221081</cx:pt>
          <cx:pt idx="33015">14.645831817698729</cx:pt>
          <cx:pt idx="33016">13.290205332106922</cx:pt>
          <cx:pt idx="33017">12.609494512783391</cx:pt>
          <cx:pt idx="33018">11.659289074188344</cx:pt>
          <cx:pt idx="33019">14.554844148337725</cx:pt>
          <cx:pt idx="33020">11.51171888161295</cx:pt>
          <cx:pt idx="33021">11.561956759467925</cx:pt>
          <cx:pt idx="33022">10.439872432891525</cx:pt>
          <cx:pt idx="33023">9.4620035850454798</cx:pt>
          <cx:pt idx="33024">14.4995272975705</cx:pt>
          <cx:pt idx="33025">11.213965898937941</cx:pt>
          <cx:pt idx="33026">10.326141299230613</cx:pt>
          <cx:pt idx="33027">12.994521051251663</cx:pt>
          <cx:pt idx="33028">14.286090602271088</cx:pt>
          <cx:pt idx="33029">12.740117426102115</cx:pt>
          <cx:pt idx="33030">12.346688452951513</cx:pt>
          <cx:pt idx="33031">15.664579469473916</cx:pt>
          <cx:pt idx="33032">10.885680555558995</cx:pt>
          <cx:pt idx="33033">10.484290554565414</cx:pt>
          <cx:pt idx="33034">13.520944052345934</cx:pt>
          <cx:pt idx="33035">10.494258018319872</cx:pt>
          <cx:pt idx="33036">13.458648695685621</cx:pt>
          <cx:pt idx="33037">12.179501820334513</cx:pt>
          <cx:pt idx="33038">12.594283443543263</cx:pt>
          <cx:pt idx="33039">12.151590466461585</cx:pt>
          <cx:pt idx="33040">13.71382530390564</cx:pt>
          <cx:pt idx="33041">10.89633861989258</cx:pt>
          <cx:pt idx="33042">12.429129376139377</cx:pt>
          <cx:pt idx="33043">12.875933570015869</cx:pt>
          <cx:pt idx="33044">10.745163576793853</cx:pt>
          <cx:pt idx="33045">14.344451724602285</cx:pt>
          <cx:pt idx="33046">13.043218985063316</cx:pt>
          <cx:pt idx="33047">9.6728987535623787</cx:pt>
          <cx:pt idx="33048">11.683242687483563</cx:pt>
          <cx:pt idx="33049">11.177546613671545</cx:pt>
          <cx:pt idx="33050">11.569811967624714</cx:pt>
          <cx:pt idx="33051">14.241436126554367</cx:pt>
          <cx:pt idx="33052">11.434005707651865</cx:pt>
          <cx:pt idx="33053">8.5998267610362547</cx:pt>
          <cx:pt idx="33054">14.628147456900264</cx:pt>
          <cx:pt idx="33055">11.62308912150557</cx:pt>
          <cx:pt idx="33056">12.000690954611205</cx:pt>
          <cx:pt idx="33057">10.183632742704967</cx:pt>
          <cx:pt idx="33058">15.573721648448368</cx:pt>
          <cx:pt idx="33059">10.001077408535492</cx:pt>
          <cx:pt idx="33060">10.951936413390138</cx:pt>
          <cx:pt idx="33061">10.43046394698133</cx:pt>
          <cx:pt idx="33062">13.153767047493341</cx:pt>
          <cx:pt idx="33063">14.197506770317801</cx:pt>
          <cx:pt idx="33064">9.6336337927603086</cx:pt>
          <cx:pt idx="33065">12.371993005817345</cx:pt>
          <cx:pt idx="33066">16.060611376267858</cx:pt>
          <cx:pt idx="33067">12.108523723521799</cx:pt>
          <cx:pt idx="33068">13.001463122989222</cx:pt>
          <cx:pt idx="33069">14.163555695559085</cx:pt>
          <cx:pt idx="33070">11.930398470033559</cx:pt>
          <cx:pt idx="33071">12.302812993883041</cx:pt>
          <cx:pt idx="33072">11.098373629791876</cx:pt>
          <cx:pt idx="33073">13.020713001627616</cx:pt>
          <cx:pt idx="33074">9.9664328743083583</cx:pt>
          <cx:pt idx="33075">13.422506340615818</cx:pt>
          <cx:pt idx="33076">12.8290784155658</cx:pt>
          <cx:pt idx="33077">12.182555432937162</cx:pt>
          <cx:pt idx="33078">10.887482924083246</cx:pt>
          <cx:pt idx="33079">12.758087661474805</cx:pt>
          <cx:pt idx="33080">10.214031073987</cx:pt>
          <cx:pt idx="33081">13.350071294807885</cx:pt>
          <cx:pt idx="33082">13.382447709715708</cx:pt>
          <cx:pt idx="33083">8.9656717641233978</cx:pt>
          <cx:pt idx="33084">13.266416012675146</cx:pt>
          <cx:pt idx="33085">9.8832670986451507</cx:pt>
          <cx:pt idx="33086">12.285065481366102</cx:pt>
          <cx:pt idx="33087">12.484831014368483</cx:pt>
          <cx:pt idx="33088">12.614139005342604</cx:pt>
          <cx:pt idx="33089">13.31009942589372</cx:pt>
          <cx:pt idx="33090">14.005812732888257</cx:pt>
          <cx:pt idx="33091">10.951946067376236</cx:pt>
          <cx:pt idx="33092">13.521726185556592</cx:pt>
          <cx:pt idx="33093">12.724070106330172</cx:pt>
          <cx:pt idx="33094">9.5782807640686531</cx:pt>
          <cx:pt idx="33095">14.572746302375363</cx:pt>
          <cx:pt idx="33096">12.183177049957965</cx:pt>
          <cx:pt idx="33097">13.811195642231294</cx:pt>
          <cx:pt idx="33098">13.828017495541745</cx:pt>
          <cx:pt idx="33099">13.384613992119919</cx:pt>
          <cx:pt idx="33100">13.693646981855286</cx:pt>
          <cx:pt idx="33101">13.821209718676965</cx:pt>
          <cx:pt idx="33102">12.931751153861002</cx:pt>
          <cx:pt idx="33103">11.544125009003798</cx:pt>
          <cx:pt idx="33104">12.933130552098721</cx:pt>
          <cx:pt idx="33105">10.214534084527029</cx:pt>
          <cx:pt idx="33106">13.805042827025909</cx:pt>
          <cx:pt idx="33107">13.720958797394118</cx:pt>
          <cx:pt idx="33108">11.311376628185009</cx:pt>
          <cx:pt idx="33109">12.11014462242966</cx:pt>
          <cx:pt idx="33110">11.381785341520263</cx:pt>
          <cx:pt idx="33111">12.777496732928133</cx:pt>
          <cx:pt idx="33112">12.676419574444116</cx:pt>
          <cx:pt idx="33113">12.965489153110601</cx:pt>
          <cx:pt idx="33114">14.564992155666403</cx:pt>
          <cx:pt idx="33115">13.86622365759151</cx:pt>
          <cx:pt idx="33116">13.284290682013065</cx:pt>
          <cx:pt idx="33117">11.839561384996642</cx:pt>
          <cx:pt idx="33118">13.182876186734998</cx:pt>
          <cx:pt idx="33119">10.399421549787478</cx:pt>
          <cx:pt idx="33120">11.972433366241063</cx:pt>
          <cx:pt idx="33121">13.903877807240773</cx:pt>
          <cx:pt idx="33122">10.287721918182559</cx:pt>
          <cx:pt idx="33123">10.731434336310356</cx:pt>
          <cx:pt idx="33124">11.33547502059127</cx:pt>
          <cx:pt idx="33125">12.384658283938634</cx:pt>
          <cx:pt idx="33126">12.863879364742692</cx:pt>
          <cx:pt idx="33127">12.016960169386202</cx:pt>
          <cx:pt idx="33128">9.9091647058763268</cx:pt>
          <cx:pt idx="33129">16.801502016104926</cx:pt>
          <cx:pt idx="33130">12.440323423355053</cx:pt>
          <cx:pt idx="33131">13.709714457559743</cx:pt>
          <cx:pt idx="33132">10.772081173908109</cx:pt>
          <cx:pt idx="33133">11.334920970940964</cx:pt>
          <cx:pt idx="33134">12.574188240116705</cx:pt>
          <cx:pt idx="33135">12.756851456994717</cx:pt>
          <cx:pt idx="33136">15.349147036872251</cx:pt>
          <cx:pt idx="33137">10.756003194108374</cx:pt>
          <cx:pt idx="33138">14.000743004275078</cx:pt>
          <cx:pt idx="33139">13.234500754977992</cx:pt>
          <cx:pt idx="33140">10.31755950376907</cx:pt>
          <cx:pt idx="33141">16.557470815495133</cx:pt>
          <cx:pt idx="33142">14.819306004389713</cx:pt>
          <cx:pt idx="33143">11.212692113191199</cx:pt>
          <cx:pt idx="33144">9.5173234649074772</cx:pt>
          <cx:pt idx="33145">11.570889684073123</cx:pt>
          <cx:pt idx="33146">11.928789226116239</cx:pt>
          <cx:pt idx="33147">14.996847386327321</cx:pt>
          <cx:pt idx="33148">12.580400864299166</cx:pt>
          <cx:pt idx="33149">11.128242838590095</cx:pt>
          <cx:pt idx="33150">15.387998598207638</cx:pt>
          <cx:pt idx="33151">15.496046415392348</cx:pt>
          <cx:pt idx="33152">12.312373861931192</cx:pt>
          <cx:pt idx="33153">11.874703826103358</cx:pt>
          <cx:pt idx="33154">10.279158014545672</cx:pt>
          <cx:pt idx="33155">12.225965323363825</cx:pt>
          <cx:pt idx="33156">12.622645005217208</cx:pt>
          <cx:pt idx="33157">12.612102343296456</cx:pt>
          <cx:pt idx="33158">9.8599814192804427</cx:pt>
          <cx:pt idx="33159">11.275165069715703</cx:pt>
          <cx:pt idx="33160">12.08637904097507</cx:pt>
          <cx:pt idx="33161">12.878814162365307</cx:pt>
          <cx:pt idx="33162">13.042676387390777</cx:pt>
          <cx:pt idx="33163">10.869519886945664</cx:pt>
          <cx:pt idx="33164">12.357915395838562</cx:pt>
          <cx:pt idx="33165">14.637608289818795</cx:pt>
          <cx:pt idx="33166">13.667860172645319</cx:pt>
          <cx:pt idx="33167">12.977669265524817</cx:pt>
          <cx:pt idx="33168">12.369543759629213</cx:pt>
          <cx:pt idx="33169">11.677010795323916</cx:pt>
          <cx:pt idx="33170">10.090630723957922</cx:pt>
          <cx:pt idx="33171">11.604208556612699</cx:pt>
          <cx:pt idx="33172">11.457855784821003</cx:pt>
          <cx:pt idx="33173">12.189516481059675</cx:pt>
          <cx:pt idx="33174">15.925916684010708</cx:pt>
          <cx:pt idx="33175">13.050821135081939</cx:pt>
          <cx:pt idx="33176">12.454374359713528</cx:pt>
          <cx:pt idx="33177">12.077545898242352</cx:pt>
          <cx:pt idx="33178">12.405866540607015</cx:pt>
          <cx:pt idx="33179">13.319581780923457</cx:pt>
          <cx:pt idx="33180">12.726708450957627</cx:pt>
          <cx:pt idx="33181">13.535822816149162</cx:pt>
          <cx:pt idx="33182">12.349013347129683</cx:pt>
          <cx:pt idx="33183">12.907967087647448</cx:pt>
          <cx:pt idx="33184">16.215379169947216</cx:pt>
          <cx:pt idx="33185">11.242655294349477</cx:pt>
          <cx:pt idx="33186">14.31453909864212</cx:pt>
          <cx:pt idx="33187">12.85877484497715</cx:pt>
          <cx:pt idx="33188">11.450624748964458</cx:pt>
          <cx:pt idx="33189">8.8892263360214816</cx:pt>
          <cx:pt idx="33190">13.191232587423137</cx:pt>
          <cx:pt idx="33191">8.9473214683658515</cx:pt>
          <cx:pt idx="33192">13.952066498295805</cx:pt>
          <cx:pt idx="33193">13.106966957677212</cx:pt>
          <cx:pt idx="33194">11.922101230658651</cx:pt>
          <cx:pt idx="33195">10.139758906096056</cx:pt>
          <cx:pt idx="33196">13.154404067651276</cx:pt>
          <cx:pt idx="33197">14.354338779775667</cx:pt>
          <cx:pt idx="33198">9.4395427264049783</cx:pt>
          <cx:pt idx="33199">13.338236630396423</cx:pt>
          <cx:pt idx="33200">10.691488237391972</cx:pt>
          <cx:pt idx="33201">12.059742067006322</cx:pt>
          <cx:pt idx="33202">11.079293782685294</cx:pt>
          <cx:pt idx="33203">11.602341571540757</cx:pt>
          <cx:pt idx="33204">11.992803796852582</cx:pt>
          <cx:pt idx="33205">12.626826359271828</cx:pt>
          <cx:pt idx="33206">10.862181365262485</cx:pt>
          <cx:pt idx="33207">12.034599226539918</cx:pt>
          <cx:pt idx="33208">12.591678954840479</cx:pt>
          <cx:pt idx="33209">11.400687075889293</cx:pt>
          <cx:pt idx="33210">13.988454233762162</cx:pt>
          <cx:pt idx="33211">12.07429791819021</cx:pt>
          <cx:pt idx="33212">12.013327701243737</cx:pt>
          <cx:pt idx="33213">12.317456319178129</cx:pt>
          <cx:pt idx="33214">12.20919846201148</cx:pt>
          <cx:pt idx="33215">12.090167863611841</cx:pt>
          <cx:pt idx="33216">14.625452446120232</cx:pt>
          <cx:pt idx="33217">11.459641783022716</cx:pt>
          <cx:pt idx="33218">13.428856030493753</cx:pt>
          <cx:pt idx="33219">13.768139219797559</cx:pt>
          <cx:pt idx="33220">13.994247611650982</cx:pt>
          <cx:pt idx="33221">14.355456194054597</cx:pt>
          <cx:pt idx="33222">10.628750182161712</cx:pt>
          <cx:pt idx="33223">11.287643050617818</cx:pt>
          <cx:pt idx="33224">13.024754105853546</cx:pt>
          <cx:pt idx="33225">12.542400273475851</cx:pt>
          <cx:pt idx="33226">10.816195644682201</cx:pt>
          <cx:pt idx="33227">12.426238643844314</cx:pt>
          <cx:pt idx="33228">12.022666937700835</cx:pt>
          <cx:pt idx="33229">12.65542330581652</cx:pt>
          <cx:pt idx="33230">13.261855324103438</cx:pt>
          <cx:pt idx="33231">12.233621439283988</cx:pt>
          <cx:pt idx="33232">12.441778403867332</cx:pt>
          <cx:pt idx="33233">8.7772463043070275</cx:pt>
          <cx:pt idx="33234">16.718076685890729</cx:pt>
          <cx:pt idx="33235">10.711919747983433</cx:pt>
          <cx:pt idx="33236">9.8740027726057846</cx:pt>
          <cx:pt idx="33237">12.855078382008061</cx:pt>
          <cx:pt idx="33238">12.185346894326571</cx:pt>
          <cx:pt idx="33239">11.477679583934314</cx:pt>
          <cx:pt idx="33240">13.061723315883045</cx:pt>
          <cx:pt idx="33241">8.8646782683103762</cx:pt>
          <cx:pt idx="33242">14.097190961987254</cx:pt>
          <cx:pt idx="33243">11.743120761542158</cx:pt>
          <cx:pt idx="33244">11.472248869932542</cx:pt>
          <cx:pt idx="33245">11.009873328093525</cx:pt>
          <cx:pt idx="33246">13.304757244615233</cx:pt>
          <cx:pt idx="33247">14.804582250279983</cx:pt>
          <cx:pt idx="33248">14.442197272754036</cx:pt>
          <cx:pt idx="33249">12.55981501969695</cx:pt>
          <cx:pt idx="33250">14.366647927175235</cx:pt>
          <cx:pt idx="33251">12.569043172149804</cx:pt>
          <cx:pt idx="33252">10.781224355404298</cx:pt>
          <cx:pt idx="33253">14.43337516620752</cx:pt>
          <cx:pt idx="33254">10.212605674522624</cx:pt>
          <cx:pt idx="33255">13.766607098949445</cx:pt>
          <cx:pt idx="33256">13.913150741809897</cx:pt>
          <cx:pt idx="33257">11.771167655802971</cx:pt>
          <cx:pt idx="33258">16.367192682374398</cx:pt>
          <cx:pt idx="33259">8.7555233535612924</cx:pt>
          <cx:pt idx="33260">12.022629281284519</cx:pt>
          <cx:pt idx="33261">13.640940335381407</cx:pt>
          <cx:pt idx="33262">12.042783475476103</cx:pt>
          <cx:pt idx="33263">9.54925810800896</cx:pt>
          <cx:pt idx="33264">13.390614410338859</cx:pt>
          <cx:pt idx="33265">12.267875743754777</cx:pt>
          <cx:pt idx="33266">13.618574504246947</cx:pt>
          <cx:pt idx="33267">13.842141443241667</cx:pt>
          <cx:pt idx="33268">9.6995636318606024</cx:pt>
          <cx:pt idx="33269">9.4129117093504107</cx:pt>
          <cx:pt idx="33270">9.23654083347982</cx:pt>
          <cx:pt idx="33271">11.948041881943269</cx:pt>
          <cx:pt idx="33272">12.385090001596664</cx:pt>
          <cx:pt idx="33273">14.614950126979657</cx:pt>
          <cx:pt idx="33274">12.041437938587128</cx:pt>
          <cx:pt idx="33275">13.600245464805635</cx:pt>
          <cx:pt idx="33276">9.5984157283562688</cx:pt>
          <cx:pt idx="33277">12.618569879047772</cx:pt>
          <cx:pt idx="33278">10.162228562727543</cx:pt>
          <cx:pt idx="33279">9.8742880372423869</cx:pt>
          <cx:pt idx="33280">11.822605213995821</cx:pt>
          <cx:pt idx="33281">10.986070703086066</cx:pt>
          <cx:pt idx="33282">11.861571111055101</cx:pt>
          <cx:pt idx="33283">14.459392148442369</cx:pt>
          <cx:pt idx="33284">14.015711649238252</cx:pt>
          <cx:pt idx="33285">13.296380091525352</cx:pt>
          <cx:pt idx="33286">13.000635042126566</cx:pt>
          <cx:pt idx="33287">12.386498845693945</cx:pt>
          <cx:pt idx="33288">11.720502986401131</cx:pt>
          <cx:pt idx="33289">12.208698630632799</cx:pt>
          <cx:pt idx="33290">14.82930703088936</cx:pt>
          <cx:pt idx="33291">15.052342120271176</cx:pt>
          <cx:pt idx="33292">12.882811003300109</cx:pt>
          <cx:pt idx="33293">14.370115008667975</cx:pt>
          <cx:pt idx="33294">10.793983137948503</cx:pt>
          <cx:pt idx="33295">13.424001057918996</cx:pt>
          <cx:pt idx="33296">13.075629311605958</cx:pt>
          <cx:pt idx="33297">9.7563654258025014</cx:pt>
          <cx:pt idx="33298">9.5878783227468993</cx:pt>
          <cx:pt idx="33299">13.789482630667443</cx:pt>
          <cx:pt idx="33300">12.018575324868912</cx:pt>
          <cx:pt idx="33301">11.869629870932391</cx:pt>
          <cx:pt idx="33302">12.678318426990749</cx:pt>
          <cx:pt idx="33303">12.697618651467053</cx:pt>
          <cx:pt idx="33304">13.163050844093977</cx:pt>
          <cx:pt idx="33305">11.270906413312904</cx:pt>
          <cx:pt idx="33306">13.720770721104902</cx:pt>
          <cx:pt idx="33307">13.034253787098576</cx:pt>
          <cx:pt idx="33308">14.22299230033239</cx:pt>
          <cx:pt idx="33309">8.8552361058454103</cx:pt>
          <cx:pt idx="33310">12.526673050337351</cx:pt>
          <cx:pt idx="33311">13.778039645966075</cx:pt>
          <cx:pt idx="33312">13.704856836591693</cx:pt>
          <cx:pt idx="33313">12.846642750904467</cx:pt>
          <cx:pt idx="33314">14.010699808866853</cx:pt>
          <cx:pt idx="33315">12.560833622242829</cx:pt>
          <cx:pt idx="33316">10.191667442643626</cx:pt>
          <cx:pt idx="33317">12.947157808076243</cx:pt>
          <cx:pt idx="33318">12.376630047085463</cx:pt>
          <cx:pt idx="33319">11.751529572069989</cx:pt>
          <cx:pt idx="33320">13.289136602337503</cx:pt>
          <cx:pt idx="33321">12.027333053885032</cx:pt>
          <cx:pt idx="33322">14.372205631673621</cx:pt>
          <cx:pt idx="33323">15.75425528100091</cx:pt>
          <cx:pt idx="33324">13.945231524048959</cx:pt>
          <cx:pt idx="33325">13.198262668428896</cx:pt>
          <cx:pt idx="33326">13.805699692084545</cx:pt>
          <cx:pt idx="33327">14.217966897739485</cx:pt>
          <cx:pt idx="33328">10.778587055107135</cx:pt>
          <cx:pt idx="33329">13.05253654946341</cx:pt>
          <cx:pt idx="33330">14.413151172239113</cx:pt>
          <cx:pt idx="33331">10.609047726505898</cx:pt>
          <cx:pt idx="33332">10.372236146853828</cx:pt>
          <cx:pt idx="33333">14.437843399731459</cx:pt>
          <cx:pt idx="33334">11.448452466501587</cx:pt>
          <cx:pt idx="33335">11.071523943302008</cx:pt>
          <cx:pt idx="33336">14.063542444607412</cx:pt>
          <cx:pt idx="33337">12.949475300585169</cx:pt>
          <cx:pt idx="33338">11.722857142567156</cx:pt>
          <cx:pt idx="33339">13.457548855713952</cx:pt>
          <cx:pt idx="33340">11.197553551733877</cx:pt>
          <cx:pt idx="33341">12.763002780409822</cx:pt>
          <cx:pt idx="33342">12.513334533889163</cx:pt>
          <cx:pt idx="33343">11.702727304486752</cx:pt>
          <cx:pt idx="33344">13.910340223104193</cx:pt>
          <cx:pt idx="33345">11.34714945457141</cx:pt>
          <cx:pt idx="33346">11.866425105970977</cx:pt>
          <cx:pt idx="33347">11.259632867061432</cx:pt>
          <cx:pt idx="33348">11.534155568115427</cx:pt>
          <cx:pt idx="33349">14.31605866236657</cx:pt>
          <cx:pt idx="33350">11.308460520937711</cx:pt>
          <cx:pt idx="33351">13.104268656511229</cx:pt>
          <cx:pt idx="33352">11.550736203862312</cx:pt>
          <cx:pt idx="33353">12.720334682490998</cx:pt>
          <cx:pt idx="33354">10.508292669771631</cx:pt>
          <cx:pt idx="33355">10.957896394291476</cx:pt>
          <cx:pt idx="33356">10.661605074425168</cx:pt>
          <cx:pt idx="33357">13.623927176851151</cx:pt>
          <cx:pt idx="33358">14.919594771584592</cx:pt>
          <cx:pt idx="33359">13.694554722274916</cx:pt>
          <cx:pt idx="33360">12.693361553524213</cx:pt>
          <cx:pt idx="33361">10.720911589472436</cx:pt>
          <cx:pt idx="33362">16.279215280216995</cx:pt>
          <cx:pt idx="33363">10.577887884764255</cx:pt>
          <cx:pt idx="33364">12.462276051636886</cx:pt>
          <cx:pt idx="33365">13.863082933494608</cx:pt>
          <cx:pt idx="33366">11.798909440343657</cx:pt>
          <cx:pt idx="33367">10.94275730189227</cx:pt>
          <cx:pt idx="33368">11.570088271267997</cx:pt>
          <cx:pt idx="33369">12.758011925293477</cx:pt>
          <cx:pt idx="33370">14.685411012151995</cx:pt>
          <cx:pt idx="33371">13.691635397727328</cx:pt>
          <cx:pt idx="33372">11.538167980942918</cx:pt>
          <cx:pt idx="33373">10.846838707888701</cx:pt>
          <cx:pt idx="33374">12.348015840261105</cx:pt>
          <cx:pt idx="33375">11.992384689662494</cx:pt>
          <cx:pt idx="33376">8.6682818033538744</cx:pt>
          <cx:pt idx="33377">11.815368452646622</cx:pt>
          <cx:pt idx="33378">15.374687217951561</cx:pt>
          <cx:pt idx="33379">12.471766476752659</cx:pt>
          <cx:pt idx="33380">11.894573414717023</cx:pt>
          <cx:pt idx="33381">10.789413807729371</cx:pt>
          <cx:pt idx="33382">11.426715301409121</cx:pt>
          <cx:pt idx="33383">10.432526993414104</cx:pt>
          <cx:pt idx="33384">12.742979213268526</cx:pt>
          <cx:pt idx="33385">10.861253788984589</cx:pt>
          <cx:pt idx="33386">14.435216627606499</cx:pt>
          <cx:pt idx="33387">12.823098633081395</cx:pt>
          <cx:pt idx="33388">16.098678641851766</cx:pt>
          <cx:pt idx="33389">9.6542515378126801</cx:pt>
          <cx:pt idx="33390">11.812864636479116</cx:pt>
          <cx:pt idx="33391">11.482126672101662</cx:pt>
          <cx:pt idx="33392">12.496138229683854</cx:pt>
          <cx:pt idx="33393">12.382612208146066</cx:pt>
          <cx:pt idx="33394">13.119805417985157</cx:pt>
          <cx:pt idx="33395">11.031042654387003</cx:pt>
          <cx:pt idx="33396">13.944534077647248</cx:pt>
          <cx:pt idx="33397">12.192371116721558</cx:pt>
          <cx:pt idx="33398">13.891893589434455</cx:pt>
          <cx:pt idx="33399">11.881300015733579</cx:pt>
          <cx:pt idx="33400">11.55547737571216</cx:pt>
          <cx:pt idx="33401">11.769691492323492</cx:pt>
          <cx:pt idx="33402">11.577923261546186</cx:pt>
          <cx:pt idx="33403">11.386126573850831</cx:pt>
          <cx:pt idx="33404">10.119895710468475</cx:pt>
          <cx:pt idx="33405">12.742297318420412</cx:pt>
          <cx:pt idx="33406">13.685663651937061</cx:pt>
          <cx:pt idx="33407">11.481054741575226</cx:pt>
          <cx:pt idx="33408">13.117966124066353</cx:pt>
          <cx:pt idx="33409">14.57474882830722</cx:pt>
          <cx:pt idx="33410">11.528677761208689</cx:pt>
          <cx:pt idx="33411">9.9982204343415493</cx:pt>
          <cx:pt idx="33412">12.297268644808563</cx:pt>
          <cx:pt idx="33413">8.6323939456501151</cx:pt>
          <cx:pt idx="33414">14.285826132054318</cx:pt>
          <cx:pt idx="33415">9.5443309782174364</cx:pt>
          <cx:pt idx="33416">11.690002858886977</cx:pt>
          <cx:pt idx="33417">9.9258344556638054</cx:pt>
          <cx:pt idx="33418">12.750236601792633</cx:pt>
          <cx:pt idx="33419">12.011698797353224</cx:pt>
          <cx:pt idx="33420">13.012997223173272</cx:pt>
          <cx:pt idx="33421">12.251000842042053</cx:pt>
          <cx:pt idx="33422">11.298240787593812</cx:pt>
          <cx:pt idx="33423">14.196059914034919</cx:pt>
          <cx:pt idx="33424">12.361119303813185</cx:pt>
          <cx:pt idx="33425">13.544140216724196</cx:pt>
          <cx:pt idx="33426">11.679857130456744</cx:pt>
          <cx:pt idx="33427">11.736084183923067</cx:pt>
          <cx:pt idx="33428">12.954439815788852</cx:pt>
          <cx:pt idx="33429">12.252890974195736</cx:pt>
          <cx:pt idx="33430">10.823344424059885</cx:pt>
          <cx:pt idx="33431">15.069222836620387</cx:pt>
          <cx:pt idx="33432">13.386560828311493</cx:pt>
          <cx:pt idx="33433">12.851045818155319</cx:pt>
          <cx:pt idx="33434">10.212620485769294</cx:pt>
          <cx:pt idx="33435">12.711371668487324</cx:pt>
          <cx:pt idx="33436">10.556626044093621</cx:pt>
          <cx:pt idx="33437">13.846997854682769</cx:pt>
          <cx:pt idx="33438">15.421232421710517</cx:pt>
          <cx:pt idx="33439">9.5429917668913653</cx:pt>
          <cx:pt idx="33440">13.140183129397524</cx:pt>
          <cx:pt idx="33441">11.530790961170442</cx:pt>
          <cx:pt idx="33442">13.063930610457273</cx:pt>
          <cx:pt idx="33443">11.89604342603945</cx:pt>
          <cx:pt idx="33444">12.221409307290202</cx:pt>
          <cx:pt idx="33445">13.227656723980267</cx:pt>
          <cx:pt idx="33446">10.98859874330428</cx:pt>
          <cx:pt idx="33447">9.5097865789712355</cx:pt>
          <cx:pt idx="33448">10.670155776494589</cx:pt>
          <cx:pt idx="33449">16.459671277604659</cx:pt>
          <cx:pt idx="33450">14.200767047816189</cx:pt>
          <cx:pt idx="33451">14.072015805850807</cx:pt>
          <cx:pt idx="33452">12.113320450216513</cx:pt>
          <cx:pt idx="33453">9.6034640888233067</cx:pt>
          <cx:pt idx="33454">12.257920323395407</cx:pt>
          <cx:pt idx="33455">10.146991141264534</cx:pt>
          <cx:pt idx="33456">12.486678056777608</cx:pt>
          <cx:pt idx="33457">13.448142444873511</cx:pt>
          <cx:pt idx="33458">11.494072230886148</cx:pt>
          <cx:pt idx="33459">13.127004691557012</cx:pt>
          <cx:pt idx="33460">10.103982910197564</cx:pt>
          <cx:pt idx="33461">10.137415911754955</cx:pt>
          <cx:pt idx="33462">13.550202311192663</cx:pt>
          <cx:pt idx="33463">13.540825521271799</cx:pt>
          <cx:pt idx="33464">11.614662914177872</cx:pt>
          <cx:pt idx="33465">9.0322208919050393</cx:pt>
          <cx:pt idx="33466">12.024203556993578</cx:pt>
          <cx:pt idx="33467">9.5938503283948471</cx:pt>
          <cx:pt idx="33468">15.907059158996963</cx:pt>
          <cx:pt idx="33469">11.894633080828218</cx:pt>
          <cx:pt idx="33470">12.258938818153062</cx:pt>
          <cx:pt idx="33471">11.836717825060642</cx:pt>
          <cx:pt idx="33472">11.918364928546561</cx:pt>
          <cx:pt idx="33473">10.985872823789077</cx:pt>
          <cx:pt idx="33474">13.770240303646345</cx:pt>
          <cx:pt idx="33475">11.101745132208002</cx:pt>
          <cx:pt idx="33476">9.776023003163484</cx:pt>
          <cx:pt idx="33477">10.239441909708166</cx:pt>
          <cx:pt idx="33478">13.270800098943029</cx:pt>
          <cx:pt idx="33479">11.001191860385839</cx:pt>
          <cx:pt idx="33480">11.390619441127971</cx:pt>
          <cx:pt idx="33481">10.863322690557661</cx:pt>
          <cx:pt idx="33482">13.814224794322703</cx:pt>
          <cx:pt idx="33483">14.333103433270709</cx:pt>
          <cx:pt idx="33484">8.9982611862075323</cx:pt>
          <cx:pt idx="33485">12.380814130714342</cx:pt>
          <cx:pt idx="33486">14.903461313380371</cx:pt>
          <cx:pt idx="33487">13.014172708622223</cx:pt>
          <cx:pt idx="33488">13.144024273612313</cx:pt>
          <cx:pt idx="33489">11.285306754122859</cx:pt>
          <cx:pt idx="33490">13.739462366598024</cx:pt>
          <cx:pt idx="33491">12.358491225940009</cx:pt>
          <cx:pt idx="33492">9.5038196150001824</cx:pt>
          <cx:pt idx="33493">9.9116649113562989</cx:pt>
          <cx:pt idx="33494">10.288823707386515</cx:pt>
          <cx:pt idx="33495">12.176027285210056</cx:pt>
          <cx:pt idx="33496">11.190217151540519</cx:pt>
          <cx:pt idx="33497">10.848049605519511</cx:pt>
          <cx:pt idx="33498">12.080543698764341</cx:pt>
          <cx:pt idx="33499">11.222454276886564</cx:pt>
          <cx:pt idx="33500">10.51496658999133</cx:pt>
          <cx:pt idx="33501">11.157754989246175</cx:pt>
          <cx:pt idx="33502">11.993412209758894</cx:pt>
          <cx:pt idx="33503">14.570394355814468</cx:pt>
          <cx:pt idx="33504">13.38236727340063</cx:pt>
          <cx:pt idx="33505">10.107705347403636</cx:pt>
          <cx:pt idx="33506">10.84350208254369</cx:pt>
          <cx:pt idx="33507">13.182517034924819</cx:pt>
          <cx:pt idx="33508">9.4619619291211166</cx:pt>
          <cx:pt idx="33509">10.354983233590257</cx:pt>
          <cx:pt idx="33510">10.538795609466273</cx:pt>
          <cx:pt idx="33511">8.9567822579861112</cx:pt>
          <cx:pt idx="33512">14.355175077912421</cx:pt>
          <cx:pt idx="33513">13.001717341386215</cx:pt>
          <cx:pt idx="33514">13.171489104550835</cx:pt>
          <cx:pt idx="33515">13.642929685590472</cx:pt>
          <cx:pt idx="33516">10.856943175373274</cx:pt>
          <cx:pt idx="33517">14.036428829906811</cx:pt>
          <cx:pt idx="33518">13.973465532634966</cx:pt>
          <cx:pt idx="33519">10.98919438731285</cx:pt>
          <cx:pt idx="33520">11.708149694968174</cx:pt>
          <cx:pt idx="33521">9.6893869001111703</cx:pt>
          <cx:pt idx="33522">12.73611674673033</cx:pt>
          <cx:pt idx="33523">10.14253030406311</cx:pt>
          <cx:pt idx="33524">12.064164511205796</cx:pt>
          <cx:pt idx="33525">11.621369243048319</cx:pt>
          <cx:pt idx="33526">9.2727240633465708</cx:pt>
          <cx:pt idx="33527">11.020261164315398</cx:pt>
          <cx:pt idx="33528">10.199229176191087</cx:pt>
          <cx:pt idx="33529">13.393625577401847</cx:pt>
          <cx:pt idx="33530">15.020943271029465</cx:pt>
          <cx:pt idx="33531">10.859866324905465</cx:pt>
          <cx:pt idx="33532">11.131601315958049</cx:pt>
          <cx:pt idx="33533">13.225706043344905</cx:pt>
          <cx:pt idx="33534">12.874858472261341</cx:pt>
          <cx:pt idx="33535">12.98956150216153</cx:pt>
          <cx:pt idx="33536">9.8663886291749012</cx:pt>
          <cx:pt idx="33537">14.423438437873637</cx:pt>
          <cx:pt idx="33538">12.704642737192069</cx:pt>
          <cx:pt idx="33539">10.66262689982748</cx:pt>
          <cx:pt idx="33540">8.9743208100092762</cx:pt>
          <cx:pt idx="33541">11.489641548746933</cx:pt>
          <cx:pt idx="33542">12.360231766948786</cx:pt>
          <cx:pt idx="33543">10.715596498553692</cx:pt>
          <cx:pt idx="33544">12.842280628831418</cx:pt>
          <cx:pt idx="33545">15.256037035363523</cx:pt>
          <cx:pt idx="33546">12.450067928743856</cx:pt>
          <cx:pt idx="33547">11.634173286287709</cx:pt>
          <cx:pt idx="33548">10.590685131363694</cx:pt>
          <cx:pt idx="33549">13.258896833866762</cx:pt>
          <cx:pt idx="33550">12.369963887367113</cx:pt>
          <cx:pt idx="33551">11.504619034866403</cx:pt>
          <cx:pt idx="33552">12.513529448941078</cx:pt>
          <cx:pt idx="33553">13.774451267908328</cx:pt>
          <cx:pt idx="33554">13.778359309265515</cx:pt>
          <cx:pt idx="33555">7.8286437130661408</cx:pt>
          <cx:pt idx="33556">12.747789879945836</cx:pt>
          <cx:pt idx="33557">11.270627837746266</cx:pt>
          <cx:pt idx="33558">11.616626348501477</cx:pt>
          <cx:pt idx="33559">12.018887850320111</cx:pt>
          <cx:pt idx="33560">11.621048481872968</cx:pt>
          <cx:pt idx="33561">13.210560071792026</cx:pt>
          <cx:pt idx="33562">11.881021342740485</cx:pt>
          <cx:pt idx="33563">12.973873278593654</cx:pt>
          <cx:pt idx="33564">14.39312837485701</cx:pt>
          <cx:pt idx="33565">12.942264259961954</cx:pt>
          <cx:pt idx="33566">12.577084434018344</cx:pt>
          <cx:pt idx="33567">9.6222035544607571</cx:pt>
          <cx:pt idx="33568">13.635205593932882</cx:pt>
          <cx:pt idx="33569">12.561121676865064</cx:pt>
          <cx:pt idx="33570">14.510777848415618</cx:pt>
          <cx:pt idx="33571">13.665609251712802</cx:pt>
          <cx:pt idx="33572">12.463050417190221</cx:pt>
          <cx:pt idx="33573">13.169182293446763</cx:pt>
          <cx:pt idx="33574">12.78472562496618</cx:pt>
          <cx:pt idx="33575">15.544510551303206</cx:pt>
          <cx:pt idx="33576">15.114453123927538</cx:pt>
          <cx:pt idx="33577">14.370268574953187</cx:pt>
          <cx:pt idx="33578">12.078016580776563</cx:pt>
          <cx:pt idx="33579">12.9892579515009</cx:pt>
          <cx:pt idx="33580">12.668281432685129</cx:pt>
          <cx:pt idx="33581">12.569656533914955</cx:pt>
          <cx:pt idx="33582">12.018429302968482</cx:pt>
          <cx:pt idx="33583">8.9285689891117901</cx:pt>
          <cx:pt idx="33584">12.551835397532589</cx:pt>
          <cx:pt idx="33585">12.607243049826515</cx:pt>
          <cx:pt idx="33586">11.648258893171844</cx:pt>
          <cx:pt idx="33587">13.520213834830402</cx:pt>
          <cx:pt idx="33588">11.857758069418772</cx:pt>
          <cx:pt idx="33589">10.661429906612549</cx:pt>
          <cx:pt idx="33590">11.043636533595516</cx:pt>
          <cx:pt idx="33591">14.439162242209157</cx:pt>
          <cx:pt idx="33592">12.945924339709592</cx:pt>
          <cx:pt idx="33593">11.776441414997503</cx:pt>
          <cx:pt idx="33594">9.965739963522017</cx:pt>
          <cx:pt idx="33595">12.076933595789539</cx:pt>
          <cx:pt idx="33596">11.274499382955614</cx:pt>
          <cx:pt idx="33597">13.173492233970686</cx:pt>
          <cx:pt idx="33598">14.704267999361901</cx:pt>
          <cx:pt idx="33599">11.512686203166398</cx:pt>
          <cx:pt idx="33600">12.648060017002722</cx:pt>
          <cx:pt idx="33601">10.492789942417012</cx:pt>
          <cx:pt idx="33602">12.332560538644804</cx:pt>
          <cx:pt idx="33603">12.269000617225743</cx:pt>
          <cx:pt idx="33604">13.890969297726482</cx:pt>
          <cx:pt idx="33605">12.158600891638846</cx:pt>
          <cx:pt idx="33606">14.184170550921799</cx:pt>
          <cx:pt idx="33607">13.870385687012407</cx:pt>
          <cx:pt idx="33608">15.63338337450079</cx:pt>
          <cx:pt idx="33609">12.846594587061736</cx:pt>
          <cx:pt idx="33610">14.827171997787122</cx:pt>
          <cx:pt idx="33611">9.6377548082180855</cx:pt>
          <cx:pt idx="33612">11.670671751507582</cx:pt>
          <cx:pt idx="33613">12.940684412976342</cx:pt>
          <cx:pt idx="33614">12.002304586594091</cx:pt>
          <cx:pt idx="33615">13.97206047574773</cx:pt>
          <cx:pt idx="33616">12.990041561326139</cx:pt>
          <cx:pt idx="33617">11.474508330385529</cx:pt>
          <cx:pt idx="33618">11.648579537484677</cx:pt>
          <cx:pt idx="33619">12.427954654587719</cx:pt>
          <cx:pt idx="33620">14.543087202400327</cx:pt>
          <cx:pt idx="33621">11.647718477259707</cx:pt>
          <cx:pt idx="33622">12.872862306187024</cx:pt>
          <cx:pt idx="33623">12.18929822496839</cx:pt>
          <cx:pt idx="33624">13.230695043492329</cx:pt>
          <cx:pt idx="33625">11.529403613851576</cx:pt>
          <cx:pt idx="33626">10.796497261699672</cx:pt>
          <cx:pt idx="33627">13.08246086912081</cx:pt>
          <cx:pt idx="33628">13.669165170925753</cx:pt>
          <cx:pt idx="33629">11.978222261762859</cx:pt>
          <cx:pt idx="33630">12.571945601367737</cx:pt>
          <cx:pt idx="33631">12.392996700777484</cx:pt>
          <cx:pt idx="33632">11.592077083253946</cx:pt>
          <cx:pt idx="33633">14.679691359204963</cx:pt>
          <cx:pt idx="33634">12.107495056169171</cx:pt>
          <cx:pt idx="33635">11.366261276820847</cx:pt>
          <cx:pt idx="33636">12.834180216833982</cx:pt>
          <cx:pt idx="33637">12.05745167712797</cx:pt>
          <cx:pt idx="33638">15.398745515425672</cx:pt>
          <cx:pt idx="33639">8.6212127529440199</cx:pt>
          <cx:pt idx="33640">13.638172753490663</cx:pt>
          <cx:pt idx="33641">17.128512486088276</cx:pt>
          <cx:pt idx="33642">11.12411403941587</cx:pt>
          <cx:pt idx="33643">11.559484585670479</cx:pt>
          <cx:pt idx="33644">13.456787025236542</cx:pt>
          <cx:pt idx="33645">11.736742048172363</cx:pt>
          <cx:pt idx="33646">14.80154662872412</cx:pt>
          <cx:pt idx="33647">12.992834790370617</cx:pt>
          <cx:pt idx="33648">10.857524744207684</cx:pt>
          <cx:pt idx="33649">12.639245464924853</cx:pt>
          <cx:pt idx="33650">12.665627638937529</cx:pt>
          <cx:pt idx="33651">9.9853224808258361</cx:pt>
          <cx:pt idx="33652">12.80710652724399</cx:pt>
          <cx:pt idx="33653">14.186392377932149</cx:pt>
          <cx:pt idx="33654">9.6270503203103619</cx:pt>
          <cx:pt idx="33655">13.144183102827974</cx:pt>
          <cx:pt idx="33656">14.714526519931725</cx:pt>
          <cx:pt idx="33657">12.731198413168785</cx:pt>
          <cx:pt idx="33658">13.277338814081316</cx:pt>
          <cx:pt idx="33659">12.280075316859369</cx:pt>
          <cx:pt idx="33660">11.790353580335601</cx:pt>
          <cx:pt idx="33661">14.418367151182014</cx:pt>
          <cx:pt idx="33662">12.318330628517929</cx:pt>
          <cx:pt idx="33663">8.491282650174135</cx:pt>
          <cx:pt idx="33664">14.924953850192002</cx:pt>
          <cx:pt idx="33665">12.431922595262645</cx:pt>
          <cx:pt idx="33666">12.047740764175822</cx:pt>
          <cx:pt idx="33667">12.919879030287218</cx:pt>
          <cx:pt idx="33668">12.836978892230954</cx:pt>
          <cx:pt idx="33669">12.122556352532365</cx:pt>
          <cx:pt idx="33670">11.720009732107972</cx:pt>
          <cx:pt idx="33671">13.897933310194071</cx:pt>
          <cx:pt idx="33672">12.060116354641195</cx:pt>
          <cx:pt idx="33673">10.291509677569115</cx:pt>
          <cx:pt idx="33674">10.842603751341983</cx:pt>
          <cx:pt idx="33675">14.957896283964553</cx:pt>
          <cx:pt idx="33676">9.9712200241252216</cx:pt>
          <cx:pt idx="33677">11.796889532700211</cx:pt>
          <cx:pt idx="33678">14.129814566746282</cx:pt>
          <cx:pt idx="33679">13.731463567113122</cx:pt>
          <cx:pt idx="33680">10.125586255850045</cx:pt>
          <cx:pt idx="33681">11.031170064601659</cx:pt>
          <cx:pt idx="33682">10.762372385942122</cx:pt>
          <cx:pt idx="33683">12.899603916272977</cx:pt>
          <cx:pt idx="33684">14.333043848723513</cx:pt>
          <cx:pt idx="33685">11.049653279776622</cx:pt>
          <cx:pt idx="33686">12.854320016252277</cx:pt>
          <cx:pt idx="33687">12.72755663130291</cx:pt>
          <cx:pt idx="33688">15.885429574820112</cx:pt>
          <cx:pt idx="33689">11.982207532492895</cx:pt>
          <cx:pt idx="33690">11.487019888700978</cx:pt>
          <cx:pt idx="33691">11.895820277863873</cx:pt>
          <cx:pt idx="33692">12.12277927214412</cx:pt>
          <cx:pt idx="33693">11.294923065255752</cx:pt>
          <cx:pt idx="33694">13.387155013930634</cx:pt>
          <cx:pt idx="33695">10.839098823288515</cx:pt>
          <cx:pt idx="33696">15.50466943191638</cx:pt>
          <cx:pt idx="33697">11.049998252099529</cx:pt>
          <cx:pt idx="33698">12.180160508746413</cx:pt>
          <cx:pt idx="33699">8.3242099031420693</cx:pt>
          <cx:pt idx="33700">12.165336957630382</cx:pt>
          <cx:pt idx="33701">8.4752443542066214</cx:pt>
          <cx:pt idx="33702">13.961021996651532</cx:pt>
          <cx:pt idx="33703">12.520201338173599</cx:pt>
          <cx:pt idx="33704">10.579681561994665</cx:pt>
          <cx:pt idx="33705">14.089100444697548</cx:pt>
          <cx:pt idx="33706">12.140876712241099</cx:pt>
          <cx:pt idx="33707">10.696169478913488</cx:pt>
          <cx:pt idx="33708">13.692750665491767</cx:pt>
          <cx:pt idx="33709">15.988280443337523</cx:pt>
          <cx:pt idx="33710">13.841530103085953</cx:pt>
          <cx:pt idx="33711">14.283347275284619</cx:pt>
          <cx:pt idx="33712">14.9973136768284</cx:pt>
          <cx:pt idx="33713">12.038055190645547</cx:pt>
          <cx:pt idx="33714">11.012558054702419</cx:pt>
          <cx:pt idx="33715">11.306192390538044</cx:pt>
          <cx:pt idx="33716">12.395973898753036</cx:pt>
          <cx:pt idx="33717">11.86914212089413</cx:pt>
          <cx:pt idx="33718">14.265992457943959</cx:pt>
          <cx:pt idx="33719">13.571776906996092</cx:pt>
          <cx:pt idx="33720">12.111615497574441</cx:pt>
          <cx:pt idx="33721">8.0747437367265587</cx:pt>
          <cx:pt idx="33722">10.801053023569235</cx:pt>
          <cx:pt idx="33723">14.347964054054955</cx:pt>
          <cx:pt idx="33724">12.992209787424342</cx:pt>
          <cx:pt idx="33725">13.653743820403472</cx:pt>
          <cx:pt idx="33726">10.457768497214072</cx:pt>
          <cx:pt idx="33727">11.757884600890444</cx:pt>
          <cx:pt idx="33728">10.38479967786297</cx:pt>
          <cx:pt idx="33729">11.000393237140733</cx:pt>
          <cx:pt idx="33730">12.788053569453226</cx:pt>
          <cx:pt idx="33731">11.629361086991093</cx:pt>
          <cx:pt idx="33732">13.321765779875562</cx:pt>
          <cx:pt idx="33733">10.082162105919471</cx:pt>
          <cx:pt idx="33734">9.924249864011923</cx:pt>
          <cx:pt idx="33735">11.298209232042312</cx:pt>
          <cx:pt idx="33736">14.915791276065601</cx:pt>
          <cx:pt idx="33737">10.188908936902978</cx:pt>
          <cx:pt idx="33738">9.5310007600636126</cx:pt>
          <cx:pt idx="33739">10.55584973623789</cx:pt>
          <cx:pt idx="33740">15.448294629909809</cx:pt>
          <cx:pt idx="33741">8.972177613259003</cx:pt>
          <cx:pt idx="33742">10.675535878549049</cx:pt>
          <cx:pt idx="33743">11.78432409874568</cx:pt>
          <cx:pt idx="33744">10.658977399633919</cx:pt>
          <cx:pt idx="33745">13.845465298140841</cx:pt>
          <cx:pt idx="33746">13.884580138128682</cx:pt>
          <cx:pt idx="33747">14.263543282072394</cx:pt>
          <cx:pt idx="33748">11.022462367104849</cx:pt>
          <cx:pt idx="33749">16.047847187962347</cx:pt>
          <cx:pt idx="33750">13.70312329359164</cx:pt>
          <cx:pt idx="33751">14.177402034853818</cx:pt>
          <cx:pt idx="33752">10.560830695681481</cx:pt>
          <cx:pt idx="33753">11.811577556475143</cx:pt>
          <cx:pt idx="33754">11.938880404336683</cx:pt>
          <cx:pt idx="33755">11.217835092932354</cx:pt>
          <cx:pt idx="33756">12.194214915910624</cx:pt>
          <cx:pt idx="33757">8.2890249586164533</cx:pt>
          <cx:pt idx="33758">13.479944650108211</cx:pt>
          <cx:pt idx="33759">12.330739072146356</cx:pt>
          <cx:pt idx="33760">11.420048952310077</cx:pt>
          <cx:pt idx="33761">11.512265103920106</cx:pt>
          <cx:pt idx="33762">8.5953000564276891</cx:pt>
          <cx:pt idx="33763">10.320744828763862</cx:pt>
          <cx:pt idx="33764">10.962831433101655</cx:pt>
          <cx:pt idx="33765">12.400048036802231</cx:pt>
          <cx:pt idx="33766">12.46307071398285</cx:pt>
          <cx:pt idx="33767">14.56934797090047</cx:pt>
          <cx:pt idx="33768">10.673309389493252</cx:pt>
          <cx:pt idx="33769">11.924090652602304</cx:pt>
          <cx:pt idx="33770">10.455309183369549</cx:pt>
          <cx:pt idx="33771">12.612024028348802</cx:pt>
          <cx:pt idx="33772">11.307416679618104</cx:pt>
          <cx:pt idx="33773">13.107514289511473</cx:pt>
          <cx:pt idx="33774">14.260560480243864</cx:pt>
          <cx:pt idx="33775">14.221533666457017</cx:pt>
          <cx:pt idx="33776">12.08806136367553</cx:pt>
          <cx:pt idx="33777">15.385704702717613</cx:pt>
          <cx:pt idx="33778">15.587835665393277</cx:pt>
          <cx:pt idx="33779">13.03581538943599</cx:pt>
          <cx:pt idx="33780">15.443063534732078</cx:pt>
          <cx:pt idx="33781">12.32514547320428</cx:pt>
          <cx:pt idx="33782">12.100287487247227</cx:pt>
          <cx:pt idx="33783">14.230100548915344</cx:pt>
          <cx:pt idx="33784">15.34152103198584</cx:pt>
          <cx:pt idx="33785">15.660006337650074</cx:pt>
          <cx:pt idx="33786">11.062205896763036</cx:pt>
          <cx:pt idx="33787">10.246937875156252</cx:pt>
          <cx:pt idx="33788">14.87979640278035</cx:pt>
          <cx:pt idx="33789">13.322798241178058</cx:pt>
          <cx:pt idx="33790">9.6759899721982556</cx:pt>
          <cx:pt idx="33791">14.727628965065671</cx:pt>
          <cx:pt idx="33792">12.055516187670852</cx:pt>
          <cx:pt idx="33793">11.160304789828988</cx:pt>
          <cx:pt idx="33794">13.659959862933508</cx:pt>
          <cx:pt idx="33795">13.312288981827601</cx:pt>
          <cx:pt idx="33796">13.387134820376488</cx:pt>
          <cx:pt idx="33797">12.933378345406307</cx:pt>
          <cx:pt idx="33798">13.981717940212087</cx:pt>
          <cx:pt idx="33799">13.441632618505267</cx:pt>
          <cx:pt idx="33800">10.69543552325259</cx:pt>
          <cx:pt idx="33801">8.6882786208762095</cx:pt>
          <cx:pt idx="33802">15.848166848201945</cx:pt>
          <cx:pt idx="33803">11.025712732149755</cx:pt>
          <cx:pt idx="33804">9.2784876203508659</cx:pt>
          <cx:pt idx="33805">12.468682073859819</cx:pt>
          <cx:pt idx="33806">13.940395124780736</cx:pt>
          <cx:pt idx="33807">12.416291679840105</cx:pt>
          <cx:pt idx="33808">14.299388128787111</cx:pt>
          <cx:pt idx="33809">11.934408440014899</cx:pt>
          <cx:pt idx="33810">11.930333211616302</cx:pt>
          <cx:pt idx="33811">11.468484215606308</cx:pt>
          <cx:pt idx="33812">11.284123945634374</cx:pt>
          <cx:pt idx="33813">13.242010145276311</cx:pt>
          <cx:pt idx="33814">11.75917327895017</cx:pt>
          <cx:pt idx="33815">16.505160428582439</cx:pt>
          <cx:pt idx="33816">15.725445067347877</cx:pt>
          <cx:pt idx="33817">12.969244190272544</cx:pt>
          <cx:pt idx="33818">13.782948663688625</cx:pt>
          <cx:pt idx="33819">13.467825747529149</cx:pt>
          <cx:pt idx="33820">16.09959047180519</cx:pt>
          <cx:pt idx="33821">12.758194300910937</cx:pt>
          <cx:pt idx="33822">11.78850635684736</cx:pt>
          <cx:pt idx="33823">12.810649999605909</cx:pt>
          <cx:pt idx="33824">13.634801383218582</cx:pt>
          <cx:pt idx="33825">18.467336207919054</cx:pt>
          <cx:pt idx="33826">10.415837456567273</cx:pt>
          <cx:pt idx="33827">9.9494694989156027</cx:pt>
          <cx:pt idx="33828">11.382246777855961</cx:pt>
          <cx:pt idx="33829">8.8022443174434777</cx:pt>
          <cx:pt idx="33830">9.6706979128827673</cx:pt>
          <cx:pt idx="33831">13.100237053529076</cx:pt>
          <cx:pt idx="33832">13.818314022164245</cx:pt>
          <cx:pt idx="33833">13.625981466287774</cx:pt>
          <cx:pt idx="33834">11.014217598904185</cx:pt>
          <cx:pt idx="33835">11.943575022821287</cx:pt>
          <cx:pt idx="33836">9.7147719527364345</cx:pt>
          <cx:pt idx="33837">12.347774496721234</cx:pt>
          <cx:pt idx="33838">14.374230682453891</cx:pt>
          <cx:pt idx="33839">12.265995166747791</cx:pt>
          <cx:pt idx="33840">12.469843139184412</cx:pt>
          <cx:pt idx="33841">9.3103643393196389</cx:pt>
          <cx:pt idx="33842">11.663052080785413</cx:pt>
          <cx:pt idx="33843">11.142892170062051</cx:pt>
          <cx:pt idx="33844">10.479597007423667</cx:pt>
          <cx:pt idx="33845">11.025464668639911</cx:pt>
          <cx:pt idx="33846">11.455153110357131</cx:pt>
          <cx:pt idx="33847">12.563069819404868</cx:pt>
          <cx:pt idx="33848">12.806453659901891</cx:pt>
          <cx:pt idx="33849">13.276459147868705</cx:pt>
          <cx:pt idx="33850">11.069889610521162</cx:pt>
          <cx:pt idx="33851">11.99957645792481</cx:pt>
          <cx:pt idx="33852">13.520677109256928</cx:pt>
          <cx:pt idx="33853">12.225177789071925</cx:pt>
          <cx:pt idx="33854">14.168172841097791</cx:pt>
          <cx:pt idx="33855">10.645721746848746</cx:pt>
          <cx:pt idx="33856">11.488103532350484</cx:pt>
          <cx:pt idx="33857">9.6151511171280166</cx:pt>
          <cx:pt idx="33858">10.552893007526752</cx:pt>
          <cx:pt idx="33859">12.823736287574018</cx:pt>
          <cx:pt idx="33860">14.750046001165355</cx:pt>
          <cx:pt idx="33861">11.921711600652744</cx:pt>
          <cx:pt idx="33862">9.2893497993079901</cx:pt>
          <cx:pt idx="33863">11.621728751455624</cx:pt>
          <cx:pt idx="33864">11.293483199938525</cx:pt>
          <cx:pt idx="33865">12.964644245208452</cx:pt>
          <cx:pt idx="33866">9.8195916236331779</cx:pt>
          <cx:pt idx="33867">10.501641331677178</cx:pt>
          <cx:pt idx="33868">12.775751897831466</cx:pt>
          <cx:pt idx="33869">10.303795434690912</cx:pt>
          <cx:pt idx="33870">11.246218444936963</cx:pt>
          <cx:pt idx="33871">13.794116636861832</cx:pt>
          <cx:pt idx="33872">12.485276442847706</cx:pt>
          <cx:pt idx="33873">11.657499009738782</cx:pt>
          <cx:pt idx="33874">13.096438130973718</cx:pt>
          <cx:pt idx="33875">14.126342852175881</cx:pt>
          <cx:pt idx="33876">12.171394337164676</cx:pt>
          <cx:pt idx="33877">13.612603220322262</cx:pt>
          <cx:pt idx="33878">12.573339874773454</cx:pt>
          <cx:pt idx="33879">11.268761293383395</cx:pt>
          <cx:pt idx="33880">12.527594723404908</cx:pt>
          <cx:pt idx="33881">9.3718203280793517</cx:pt>
          <cx:pt idx="33882">13.073163968108885</cx:pt>
          <cx:pt idx="33883">12.077883133776938</cx:pt>
          <cx:pt idx="33884">13.118798262222478</cx:pt>
          <cx:pt idx="33885">15.202827340338676</cx:pt>
          <cx:pt idx="33886">11.768082889776297</cx:pt>
          <cx:pt idx="33887">11.544044135519128</cx:pt>
          <cx:pt idx="33888">13.008221009365299</cx:pt>
          <cx:pt idx="33889">9.4060649857289498</cx:pt>
          <cx:pt idx="33890">13.58235535335904</cx:pt>
          <cx:pt idx="33891">16.59016747963673</cx:pt>
          <cx:pt idx="33892">11.718148110562815</cx:pt>
          <cx:pt idx="33893">15.766918360040243</cx:pt>
          <cx:pt idx="33894">12.175823424904824</cx:pt>
          <cx:pt idx="33895">11.634443671822419</cx:pt>
          <cx:pt idx="33896">8.1508472038851867</cx:pt>
          <cx:pt idx="33897">11.285186531162772</cx:pt>
          <cx:pt idx="33898">12.055017948438206</cx:pt>
          <cx:pt idx="33899">9.5935669318288355</cx:pt>
          <cx:pt idx="33900">12.595555023368572</cx:pt>
          <cx:pt idx="33901">13.225522797460485</cx:pt>
          <cx:pt idx="33902">13.499915294653515</cx:pt>
          <cx:pt idx="33903">12.986579200087169</cx:pt>
          <cx:pt idx="33904">8.7905448038704854</cx:pt>
          <cx:pt idx="33905">11.184088173668126</cx:pt>
          <cx:pt idx="33906">11.556028603476051</cx:pt>
          <cx:pt idx="33907">11.798400361428687</cx:pt>
          <cx:pt idx="33908">10.960089767473283</cx:pt>
          <cx:pt idx="33909">11.686028045436968</cx:pt>
          <cx:pt idx="33910">12.313195590981731</cx:pt>
          <cx:pt idx="33911">11.273272482965082</cx:pt>
          <cx:pt idx="33912">11.044983174213609</cx:pt>
          <cx:pt idx="33913">14.377643191277748</cx:pt>
          <cx:pt idx="33914">12.348575299493138</cx:pt>
          <cx:pt idx="33915">12.833387312952645</cx:pt>
          <cx:pt idx="33916">11.178137711129732</cx:pt>
          <cx:pt idx="33917">12.784972842234218</cx:pt>
          <cx:pt idx="33918">8.0160860075567797</cx:pt>
          <cx:pt idx="33919">11.416644187194652</cx:pt>
          <cx:pt idx="33920">12.589205035579663</cx:pt>
          <cx:pt idx="33921">10.443303679719211</cx:pt>
          <cx:pt idx="33922">10.972506510809406</cx:pt>
          <cx:pt idx="33923">10.838837061004456</cx:pt>
          <cx:pt idx="33924">13.203805356595453</cx:pt>
          <cx:pt idx="33925">10.281048847530228</cx:pt>
          <cx:pt idx="33926">11.949277617575587</cx:pt>
          <cx:pt idx="33927">16.108203304995723</cx:pt>
          <cx:pt idx="33928">14.53857863628877</cx:pt>
          <cx:pt idx="33929">12.969953160071102</cx:pt>
          <cx:pt idx="33930">15.462713168707156</cx:pt>
          <cx:pt idx="33931">10.192937450013533</cx:pt>
          <cx:pt idx="33932">9.2336308325746774</cx:pt>
          <cx:pt idx="33933">8.9384392156110124</cx:pt>
          <cx:pt idx="33934">15.556604031072814</cx:pt>
          <cx:pt idx="33935">14.37649564097444</cx:pt>
          <cx:pt idx="33936">15.097401118619684</cx:pt>
          <cx:pt idx="33937">12.710593062209956</cx:pt>
          <cx:pt idx="33938">12.297100784791745</cx:pt>
          <cx:pt idx="33939">13.579532614761641</cx:pt>
          <cx:pt idx="33940">12.278808301311081</cx:pt>
          <cx:pt idx="33941">12.980639261950737</cx:pt>
          <cx:pt idx="33942">10.938207842656084</cx:pt>
          <cx:pt idx="33943">13.977770389058408</cx:pt>
          <cx:pt idx="33944">12.786409293024112</cx:pt>
          <cx:pt idx="33945">11.701252787230221</cx:pt>
          <cx:pt idx="33946">11.877744013629064</cx:pt>
          <cx:pt idx="33947">11.810961936701533</cx:pt>
          <cx:pt idx="33948">12.685557057998968</cx:pt>
          <cx:pt idx="33949">14.58797151421124</cx:pt>
          <cx:pt idx="33950">14.083738990784331</cx:pt>
          <cx:pt idx="33951">11.104019617445555</cx:pt>
          <cx:pt idx="33952">12.479905397923417</cx:pt>
          <cx:pt idx="33953">12.215800943263412</cx:pt>
          <cx:pt idx="33954">12.821692507435474</cx:pt>
          <cx:pt idx="33955">12.32110479023947</cx:pt>
          <cx:pt idx="33956">12.631713530581864</cx:pt>
          <cx:pt idx="33957">12.15876123669028</cx:pt>
          <cx:pt idx="33958">11.295822239438545</cx:pt>
          <cx:pt idx="33959">10.287502860314971</cx:pt>
          <cx:pt idx="33960">14.30391331074533</cx:pt>
          <cx:pt idx="33961">14.510882106727703</cx:pt>
          <cx:pt idx="33962">10.491290242160369</cx:pt>
          <cx:pt idx="33963">10.436669790318698</cx:pt>
          <cx:pt idx="33964">9.1876518474250783</cx:pt>
          <cx:pt idx="33965">10.490785243080074</cx:pt>
          <cx:pt idx="33966">14.938384757375891</cx:pt>
          <cx:pt idx="33967">11.681169943312117</cx:pt>
          <cx:pt idx="33968">12.730215337377571</cx:pt>
          <cx:pt idx="33969">11.301753429739653</cx:pt>
          <cx:pt idx="33970">13.821626646307774</cx:pt>
          <cx:pt idx="33971">11.573727780095078</cx:pt>
          <cx:pt idx="33972">14.297352123875639</cx:pt>
          <cx:pt idx="33973">10.652108161704607</cx:pt>
          <cx:pt idx="33974">10.874790968651274</cx:pt>
          <cx:pt idx="33975">11.929176409952492</cx:pt>
          <cx:pt idx="33976">10.919409381974935</cx:pt>
          <cx:pt idx="33977">12.645529933740217</cx:pt>
          <cx:pt idx="33978">13.036166358811474</cx:pt>
          <cx:pt idx="33979">12.121732620016784</cx:pt>
          <cx:pt idx="33980">13.190503198268026</cx:pt>
          <cx:pt idx="33981">14.661874737350473</cx:pt>
          <cx:pt idx="33982">15.316992852889967</cx:pt>
          <cx:pt idx="33983">14.231729697599921</cx:pt>
          <cx:pt idx="33984">9.6207937507132577</cx:pt>
          <cx:pt idx="33985">10.246310311811582</cx:pt>
          <cx:pt idx="33986">11.882450895487407</cx:pt>
          <cx:pt idx="33987">9.9002016062042131</cx:pt>
          <cx:pt idx="33988">11.445745650236255</cx:pt>
          <cx:pt idx="33989">11.894450092581195</cx:pt>
          <cx:pt idx="33990">10.664646352074296</cx:pt>
          <cx:pt idx="33991">13.123711470778828</cx:pt>
          <cx:pt idx="33992">12.32933348968607</cx:pt>
          <cx:pt idx="33993">12.935045127888843</cx:pt>
          <cx:pt idx="33994">14.548845526291732</cx:pt>
          <cx:pt idx="33995">13.579933854485379</cx:pt>
          <cx:pt idx="33996">11.56854905999376</cx:pt>
          <cx:pt idx="33997">12.515922658458464</cx:pt>
          <cx:pt idx="33998">13.396963304657675</cx:pt>
          <cx:pt idx="33999">12.53117344445956</cx:pt>
          <cx:pt idx="34000">12.240029501303573</cx:pt>
          <cx:pt idx="34001">11.312100560706302</cx:pt>
          <cx:pt idx="34002">11.113298801141946</cx:pt>
          <cx:pt idx="34003">13.607744598805194</cx:pt>
          <cx:pt idx="34004">12.051613341936203</cx:pt>
          <cx:pt idx="34005">12.331107467397022</cx:pt>
          <cx:pt idx="34006">12.948931401811542</cx:pt>
          <cx:pt idx="34007">11.994869897195812</cx:pt>
          <cx:pt idx="34008">13.124820138137022</cx:pt>
          <cx:pt idx="34009">13.83692241801981</cx:pt>
          <cx:pt idx="34010">11.047796274207769</cx:pt>
          <cx:pt idx="34011">14.923000067754005</cx:pt>
          <cx:pt idx="34012">16.025624768637819</cx:pt>
          <cx:pt idx="34013">12.819935315268035</cx:pt>
          <cx:pt idx="34014">12.047368812780567</cx:pt>
          <cx:pt idx="34015">14.307227799828564</cx:pt>
          <cx:pt idx="34016">10.938146534665437</cx:pt>
          <cx:pt idx="34017">14.041983293220646</cx:pt>
          <cx:pt idx="34018">13.024723078072416</cx:pt>
          <cx:pt idx="34019">12.911805522118067</cx:pt>
          <cx:pt idx="34020">13.285783216056123</cx:pt>
          <cx:pt idx="34021">11.748467526211684</cx:pt>
          <cx:pt idx="34022">11.33152447646655</cx:pt>
          <cx:pt idx="34023">14.367042890680723</cx:pt>
          <cx:pt idx="34024">13.767531672643498</cx:pt>
          <cx:pt idx="34025">10.983577853508788</cx:pt>
          <cx:pt idx="34026">14.240321468792123</cx:pt>
          <cx:pt idx="34027">13.89610391112641</cx:pt>
          <cx:pt idx="34028">10.947486575750714</cx:pt>
          <cx:pt idx="34029">11.938029535313095</cx:pt>
          <cx:pt idx="34030">11.293932072018272</cx:pt>
          <cx:pt idx="34031">13.001573381273555</cx:pt>
          <cx:pt idx="34032">14.581381422626084</cx:pt>
          <cx:pt idx="34033">12.721306465757149</cx:pt>
          <cx:pt idx="34034">14.191669812980178</cx:pt>
          <cx:pt idx="34035">13.141385446043214</cx:pt>
          <cx:pt idx="34036">12.389561622257837</cx:pt>
          <cx:pt idx="34037">12.892586848989593</cx:pt>
          <cx:pt idx="34038">11.646051974779111</cx:pt>
          <cx:pt idx="34039">12.612654323537349</cx:pt>
          <cx:pt idx="34040">12.068366317324935</cx:pt>
          <cx:pt idx="34041">11.785221911177814</cx:pt>
          <cx:pt idx="34042">15.629420650842116</cx:pt>
          <cx:pt idx="34043">14.859542980500207</cx:pt>
          <cx:pt idx="34044">13.507651173354382</cx:pt>
          <cx:pt idx="34045">13.617168995603901</cx:pt>
          <cx:pt idx="34046">12.074126564163606</cx:pt>
          <cx:pt idx="34047">10.534478200324106</cx:pt>
          <cx:pt idx="34048">11.945962990488614</cx:pt>
          <cx:pt idx="34049">9.7185528751055905</cx:pt>
          <cx:pt idx="34050">14.328887585343269</cx:pt>
          <cx:pt idx="34051">15.38230533077693</cx:pt>
          <cx:pt idx="34052">14.22815941624034</cx:pt>
          <cx:pt idx="34053">9.6847872767555803</cx:pt>
          <cx:pt idx="34054">12.020199432512726</cx:pt>
          <cx:pt idx="34055">10.525072932490225</cx:pt>
          <cx:pt idx="34056">10.685242768509504</cx:pt>
          <cx:pt idx="34057">12.350855530346605</cx:pt>
          <cx:pt idx="34058">11.650483803247173</cx:pt>
          <cx:pt idx="34059">14.710228367329726</cx:pt>
          <cx:pt idx="34060">13.035308449278302</cx:pt>
          <cx:pt idx="34061">12.538582080114846</cx:pt>
          <cx:pt idx="34062">13.358073556233604</cx:pt>
          <cx:pt idx="34063">11.140075569376508</cx:pt>
          <cx:pt idx="34064">11.96515606448723</cx:pt>
          <cx:pt idx="34065">13.609260812806932</cx:pt>
          <cx:pt idx="34066">12.160365882960225</cx:pt>
          <cx:pt idx="34067">10.415351886415337</cx:pt>
          <cx:pt idx="34068">12.456564942112196</cx:pt>
          <cx:pt idx="34069">13.213325370854157</cx:pt>
          <cx:pt idx="34070">11.727658271983753</cx:pt>
          <cx:pt idx="34071">13.153819707218007</cx:pt>
          <cx:pt idx="34072">13.004498752007059</cx:pt>
          <cx:pt idx="34073">12.142968782526145</cx:pt>
          <cx:pt idx="34074">8.8200668727205827</cx:pt>
          <cx:pt idx="34075">10.848057020113995</cx:pt>
          <cx:pt idx="34076">14.874429218248203</cx:pt>
          <cx:pt idx="34077">12.661500998699546</cx:pt>
          <cx:pt idx="34078">13.83097113579791</cx:pt>
          <cx:pt idx="34079">16.193950695057392</cx:pt>
          <cx:pt idx="34080">14.106844192597968</cx:pt>
          <cx:pt idx="34081">15.031868480283784</cx:pt>
          <cx:pt idx="34082">11.711110854430789</cx:pt>
          <cx:pt idx="34083">12.266486616097287</cx:pt>
          <cx:pt idx="34084">11.099747105275245</cx:pt>
          <cx:pt idx="34085">14.546622041192389</cx:pt>
          <cx:pt idx="34086">13.122696183438116</cx:pt>
          <cx:pt idx="34087">11.17249155901893</cx:pt>
          <cx:pt idx="34088">13.414889446734515</cx:pt>
          <cx:pt idx="34089">12.479878249753801</cx:pt>
          <cx:pt idx="34090">12.174536130004329</cx:pt>
          <cx:pt idx="34091">9.0356452207426621</cx:pt>
          <cx:pt idx="34092">12.205034824361888</cx:pt>
          <cx:pt idx="34093">12.827850316572482</cx:pt>
          <cx:pt idx="34094">14.518164179351292</cx:pt>
          <cx:pt idx="34095">12.925012686428616</cx:pt>
          <cx:pt idx="34096">9.0736137533589716</cx:pt>
          <cx:pt idx="34097">12.981603453331861</cx:pt>
          <cx:pt idx="34098">12.618170726786014</cx:pt>
          <cx:pt idx="34099">12.4556996726597</cx:pt>
          <cx:pt idx="34100">8.0359024510890986</cx:pt>
          <cx:pt idx="34101">12.190267992580512</cx:pt>
          <cx:pt idx="34102">10.711738705709074</cx:pt>
          <cx:pt idx="34103">11.231365305130415</cx:pt>
          <cx:pt idx="34104">14.463555186586161</cx:pt>
          <cx:pt idx="34105">11.529132154061326</cx:pt>
          <cx:pt idx="34106">10.625985396882987</cx:pt>
          <cx:pt idx="34107">11.903406499187914</cx:pt>
          <cx:pt idx="34108">10.155016861306274</cx:pt>
          <cx:pt idx="34109">11.837292724894011</cx:pt>
          <cx:pt idx="34110">12.633402932661834</cx:pt>
          <cx:pt idx="34111">10.733155987615651</cx:pt>
          <cx:pt idx="34112">13.703399961980674</cx:pt>
          <cx:pt idx="34113">12.886001442166689</cx:pt>
          <cx:pt idx="34114">10.061799199363628</cx:pt>
          <cx:pt idx="34115">13.336347797227136</cx:pt>
          <cx:pt idx="34116">9.091488275418234</cx:pt>
          <cx:pt idx="34117">9.8887512562073141</cx:pt>
          <cx:pt idx="34118">12.946399474413072</cx:pt>
          <cx:pt idx="34119">13.936941013214982</cx:pt>
          <cx:pt idx="34120">11.348456868769611</cx:pt>
          <cx:pt idx="34121">12.460124128106438</cx:pt>
          <cx:pt idx="34122">13.639783481411223</cx:pt>
          <cx:pt idx="34123">12.542067996213353</cx:pt>
          <cx:pt idx="34124">13.477902728399256</cx:pt>
          <cx:pt idx="34125">12.29548916388733</cx:pt>
          <cx:pt idx="34126">15.259281539755946</cx:pt>
          <cx:pt idx="34127">12.168062018045056</cx:pt>
          <cx:pt idx="34128">14.852336875056022</cx:pt>
          <cx:pt idx="34129">14.091374241555092</cx:pt>
          <cx:pt idx="34130">11.554679090128664</cx:pt>
          <cx:pt idx="34131">12.030172040158357</cx:pt>
          <cx:pt idx="34132">11.590309171234823</cx:pt>
          <cx:pt idx="34133">10.805874959223958</cx:pt>
          <cx:pt idx="34134">12.691487948898752</cx:pt>
          <cx:pt idx="34135">14.543785849619583</cx:pt>
          <cx:pt idx="34136">13.831173018203652</cx:pt>
          <cx:pt idx="34137">9.816286443302161</cx:pt>
          <cx:pt idx="34138">13.395364560610231</cx:pt>
          <cx:pt idx="34139">13.325053370412734</cx:pt>
          <cx:pt idx="34140">15.053847074212564</cx:pt>
          <cx:pt idx="34141">13.8559990310186</cx:pt>
          <cx:pt idx="34142">10.915718224996644</cx:pt>
          <cx:pt idx="34143">11.761609041079668</cx:pt>
          <cx:pt idx="34144">14.586276009417494</cx:pt>
          <cx:pt idx="34145">12.929187629613464</cx:pt>
          <cx:pt idx="34146">14.029740724028715</cx:pt>
          <cx:pt idx="34147">12.152767653458119</cx:pt>
          <cx:pt idx="34148">12.109196122660425</cx:pt>
          <cx:pt idx="34149">13.452254572454304</cx:pt>
          <cx:pt idx="34150">11.988143630527759</cx:pt>
          <cx:pt idx="34151">10.172762118916374</cx:pt>
          <cx:pt idx="34152">13.502841153642517</cx:pt>
          <cx:pt idx="34153">13.679008596490469</cx:pt>
          <cx:pt idx="34154">11.545316453557875</cx:pt>
          <cx:pt idx="34155">14.179958753530455</cx:pt>
          <cx:pt idx="34156">10.368583829838423</cx:pt>
          <cx:pt idx="34157">11.578471113506289</cx:pt>
          <cx:pt idx="34158">9.369147801498718</cx:pt>
          <cx:pt idx="34159">12.399555660142664</cx:pt>
          <cx:pt idx="34160">12.673209846488422</cx:pt>
          <cx:pt idx="34161">12.687386668821908</cx:pt>
          <cx:pt idx="34162">12.775877697589269</cx:pt>
          <cx:pt idx="34163">13.929985683634399</cx:pt>
          <cx:pt idx="34164">9.5322392990050204</cx:pt>
          <cx:pt idx="34165">8.5080762372968408</cx:pt>
          <cx:pt idx="34166">12.445573208965248</cx:pt>
          <cx:pt idx="34167">11.082480236076711</cx:pt>
          <cx:pt idx="34168">9.998206214088162</cx:pt>
          <cx:pt idx="34169">12.5591181056846</cx:pt>
          <cx:pt idx="34170">12.154130279436814</cx:pt>
          <cx:pt idx="34171">14.769317817334176</cx:pt>
          <cx:pt idx="34172">10.765308262291619</cx:pt>
          <cx:pt idx="34173">11.084302385431466</cx:pt>
          <cx:pt idx="34174">10.393249674902206</cx:pt>
          <cx:pt idx="34175">12.490537231354644</cx:pt>
          <cx:pt idx="34176">11.204031707685667</cx:pt>
          <cx:pt idx="34177">13.019402935609683</cx:pt>
          <cx:pt idx="34178">12.294137113970653</cx:pt>
          <cx:pt idx="34179">13.917204948980396</cx:pt>
          <cx:pt idx="34180">13.591453125078903</cx:pt>
          <cx:pt idx="34181">11.610033731473003</cx:pt>
          <cx:pt idx="34182">11.409391310792127</cx:pt>
          <cx:pt idx="34183">11.134873912285594</cx:pt>
          <cx:pt idx="34184">13.434055517886916</cx:pt>
          <cx:pt idx="34185">12.443255103995734</cx:pt>
          <cx:pt idx="34186">12.704252041885828</cx:pt>
          <cx:pt idx="34187">13.550773345663123</cx:pt>
          <cx:pt idx="34188">13.292049437777436</cx:pt>
          <cx:pt idx="34189">12.153380908907602</cx:pt>
          <cx:pt idx="34190">13.322003432150016</cx:pt>
          <cx:pt idx="34191">10.756300045731468</cx:pt>
          <cx:pt idx="34192">11.837508418226356</cx:pt>
          <cx:pt idx="34193">11.894603145118728</cx:pt>
          <cx:pt idx="34194">9.13875871320516</cx:pt>
          <cx:pt idx="34195">13.462401548285655</cx:pt>
          <cx:pt idx="34196">11.802382195268814</cx:pt>
          <cx:pt idx="34197">12.709071461449007</cx:pt>
          <cx:pt idx="34198">12.61162624637222</cx:pt>
          <cx:pt idx="34199">11.206626443564865</cx:pt>
          <cx:pt idx="34200">10.396064024182891</cx:pt>
          <cx:pt idx="34201">7.9682973176799354</cx:pt>
          <cx:pt idx="34202">12.51498460088761</cx:pt>
          <cx:pt idx="34203">13.639889545256379</cx:pt>
          <cx:pt idx="34204">14.519937048961246</cx:pt>
          <cx:pt idx="34205">10.157067796151091</cx:pt>
          <cx:pt idx="34206">10.928404042251218</cx:pt>
          <cx:pt idx="34207">9.5836194362658897</cx:pt>
          <cx:pt idx="34208">13.246634534810649</cx:pt>
          <cx:pt idx="34209">11.566654105879994</cx:pt>
          <cx:pt idx="34210">10.98719290084183</cx:pt>
          <cx:pt idx="34211">11.623858927830398</cx:pt>
          <cx:pt idx="34212">14.369464320992332</cx:pt>
          <cx:pt idx="34213">13.840404009482759</cx:pt>
          <cx:pt idx="34214">11.373138350945634</cx:pt>
          <cx:pt idx="34215">10.102710119297782</cx:pt>
          <cx:pt idx="34216">14.390159089427476</cx:pt>
          <cx:pt idx="34217">11.070787424647186</cx:pt>
          <cx:pt idx="34218">14.290960058270759</cx:pt>
          <cx:pt idx="34219">8.9470327126780074</cx:pt>
          <cx:pt idx="34220">13.537873054391286</cx:pt>
          <cx:pt idx="34221">12.235221377051515</cx:pt>
          <cx:pt idx="34222">10.257617403133413</cx:pt>
          <cx:pt idx="34223">12.337391434458919</cx:pt>
          <cx:pt idx="34224">13.519687519351393</cx:pt>
          <cx:pt idx="34225">16.72715584604919</cx:pt>
          <cx:pt idx="34226">12.993410517658342</cx:pt>
          <cx:pt idx="34227">12.888111433513185</cx:pt>
          <cx:pt idx="34228">12.311087712772325</cx:pt>
          <cx:pt idx="34229">11.825207059061116</cx:pt>
          <cx:pt idx="34230">13.861103457762539</cx:pt>
          <cx:pt idx="34231">13.365546281402244</cx:pt>
          <cx:pt idx="34232">13.212475659675809</cx:pt>
          <cx:pt idx="34233">11.404155063409618</cx:pt>
          <cx:pt idx="34234">13.638420671343454</cx:pt>
          <cx:pt idx="34235">11.263458311014741</cx:pt>
          <cx:pt idx="34236">11.974495759698275</cx:pt>
          <cx:pt idx="34237">14.839411067704653</cx:pt>
          <cx:pt idx="34238">13.12179567641007</cx:pt>
          <cx:pt idx="34239">12.869042805076919</cx:pt>
          <cx:pt idx="34240">12.804124218968557</cx:pt>
          <cx:pt idx="34241">11.309003130171339</cx:pt>
          <cx:pt idx="34242">11.664681926699494</cx:pt>
          <cx:pt idx="34243">12.990816727458364</cx:pt>
          <cx:pt idx="34244">13.663688617742441</cx:pt>
          <cx:pt idx="34245">9.383773636056743</cx:pt>
          <cx:pt idx="34246">10.571961826026785</cx:pt>
          <cx:pt idx="34247">8.1248442820854123</cx:pt>
          <cx:pt idx="34248">13.696421045281214</cx:pt>
          <cx:pt idx="34249">9.5844591608665208</cx:pt>
          <cx:pt idx="34250">13.423905148739577</cx:pt>
          <cx:pt idx="34251">11.794284670165828</cx:pt>
          <cx:pt idx="34252">9.2010497844077808</cx:pt>
          <cx:pt idx="34253">10.404302877239678</cx:pt>
          <cx:pt idx="34254">10.326500806908559</cx:pt>
          <cx:pt idx="34255">12.720269306290948</cx:pt>
          <cx:pt idx="34256">11.224493774750519</cx:pt>
          <cx:pt idx="34257">13.206356239488786</cx:pt>
          <cx:pt idx="34258">13.673757722642494</cx:pt>
          <cx:pt idx="34259">8.6108937375946066</cx:pt>
          <cx:pt idx="34260">12.839987809234463</cx:pt>
          <cx:pt idx="34261">9.9946710933808127</cx:pt>
          <cx:pt idx="34262">11.622202504388593</cx:pt>
          <cx:pt idx="34263">11.943792714633672</cx:pt>
          <cx:pt idx="34264">11.268663345805912</cx:pt>
          <cx:pt idx="34265">13.569407297468983</cx:pt>
          <cx:pt idx="34266">11.521823892135183</cx:pt>
          <cx:pt idx="34267">12.712165469267244</cx:pt>
          <cx:pt idx="34268">13.096861317135058</cx:pt>
          <cx:pt idx="34269">13.84621808880431</cx:pt>
          <cx:pt idx="34270">13.466963479118846</cx:pt>
          <cx:pt idx="34271">13.253314237056125</cx:pt>
          <cx:pt idx="34272">13.667261377318949</cx:pt>
          <cx:pt idx="34273">13.867877560957501</cx:pt>
          <cx:pt idx="34274">11.335961458347452</cx:pt>
          <cx:pt idx="34275">11.459097715042867</cx:pt>
          <cx:pt idx="34276">11.778676642948012</cx:pt>
          <cx:pt idx="34277">10.722023765209478</cx:pt>
          <cx:pt idx="34278">12.849573272916682</cx:pt>
          <cx:pt idx="34279">14.183383027304421</cx:pt>
          <cx:pt idx="34280">12.615797047599584</cx:pt>
          <cx:pt idx="34281">11.57204009462219</cx:pt>
          <cx:pt idx="34282">14.828844648770147</cx:pt>
          <cx:pt idx="34283">11.940477883270955</cx:pt>
          <cx:pt idx="34284">12.981617959906567</cx:pt>
          <cx:pt idx="34285">10.58976806823857</cx:pt>
          <cx:pt idx="34286">14.672247903062409</cx:pt>
          <cx:pt idx="34287">11.465382713950005</cx:pt>
          <cx:pt idx="34288">13.33737436749982</cx:pt>
          <cx:pt idx="34289">14.0757034090364</cx:pt>
          <cx:pt idx="34290">12.008248535134866</cx:pt>
          <cx:pt idx="34291">13.180196299289289</cx:pt>
          <cx:pt idx="34292">14.608857732036508</cx:pt>
          <cx:pt idx="34293">13.040167597717502</cx:pt>
          <cx:pt idx="34294">12.664181878253805</cx:pt>
          <cx:pt idx="34295">12.095624026570974</cx:pt>
          <cx:pt idx="34296">11.191020226363438</cx:pt>
          <cx:pt idx="34297">9.1342835956809321</cx:pt>
          <cx:pt idx="34298">14.306668312561149</cx:pt>
          <cx:pt idx="34299">16.446940160931028</cx:pt>
          <cx:pt idx="34300">11.40246012979739</cx:pt>
          <cx:pt idx="34301">15.013854895727558</cx:pt>
          <cx:pt idx="34302">12.201147619425534</cx:pt>
          <cx:pt idx="34303">10.72018059870588</cx:pt>
          <cx:pt idx="34304">13.153125554570238</cx:pt>
          <cx:pt idx="34305">12.463858471706793</cx:pt>
          <cx:pt idx="34306">12.185092653923931</cx:pt>
          <cx:pt idx="34307">12.09139732188722</cx:pt>
          <cx:pt idx="34308">11.240505139829461</cx:pt>
          <cx:pt idx="34309">10.794571108543417</cx:pt>
          <cx:pt idx="34310">7.9198606836927166</cx:pt>
          <cx:pt idx="34311">12.357354243490937</cx:pt>
          <cx:pt idx="34312">13.558129100003134</cx:pt>
          <cx:pt idx="34313">11.906098146402863</cx:pt>
          <cx:pt idx="34314">11.208204265000621</cx:pt>
          <cx:pt idx="34315">10.285011541481015</cx:pt>
          <cx:pt idx="34316">11.425639989831815</cx:pt>
          <cx:pt idx="34317">10.98308069804377</cx:pt>
          <cx:pt idx="34318">11.669343911853272</cx:pt>
          <cx:pt idx="34319">8.2669374945191478</cx:pt>
          <cx:pt idx="34320">16.40310141107614</cx:pt>
          <cx:pt idx="34321">10.995031674394143</cx:pt>
          <cx:pt idx="34322">8.9869706455575553</cx:pt>
          <cx:pt idx="34323">15.697456135062874</cx:pt>
          <cx:pt idx="34324">10.382133427539685</cx:pt>
          <cx:pt idx="34325">13.323028830590951</cx:pt>
          <cx:pt idx="34326">14.387730707390281</cx:pt>
          <cx:pt idx="34327">14.673816411654727</cx:pt>
          <cx:pt idx="34328">12.294845083755474</cx:pt>
          <cx:pt idx="34329">12.408861811458781</cx:pt>
          <cx:pt idx="34330">13.212470124917425</cx:pt>
          <cx:pt idx="34331">12.739977813907364</cx:pt>
          <cx:pt idx="34332">12.197078747077025</cx:pt>
          <cx:pt idx="34333">11.641906660509472</cx:pt>
          <cx:pt idx="34334">12.124526636125317</cx:pt>
          <cx:pt idx="34335">10.253446513582555</cx:pt>
          <cx:pt idx="34336">12.642623846552627</cx:pt>
          <cx:pt idx="34337">12.357420728779795</cx:pt>
          <cx:pt idx="34338">12.30558725242502</cx:pt>
          <cx:pt idx="34339">16.37163881220556</cx:pt>
          <cx:pt idx="34340">12.040412596450421</cx:pt>
          <cx:pt idx="34341">15.812362732185967</cx:pt>
          <cx:pt idx="34342">13.10670237597091</cx:pt>
          <cx:pt idx="34343">12.704773063104927</cx:pt>
          <cx:pt idx="34344">11.198774478155579</cx:pt>
          <cx:pt idx="34345">13.870282633371767</cx:pt>
          <cx:pt idx="34346">11.743895208047579</cx:pt>
          <cx:pt idx="34347">14.624468325777636</cx:pt>
          <cx:pt idx="34348">12.237543532714298</cx:pt>
          <cx:pt idx="34349">12.031973495307216</cx:pt>
          <cx:pt idx="34350">11.494947390851788</cx:pt>
          <cx:pt idx="34351">15.013835123920808</cx:pt>
          <cx:pt idx="34352">15.314515020527679</cx:pt>
          <cx:pt idx="34353">13.146572462233552</cx:pt>
          <cx:pt idx="34354">12.458302270070902</cx:pt>
          <cx:pt idx="34355">10.201965825541956</cx:pt>
          <cx:pt idx="34356">12.406092924216313</cx:pt>
          <cx:pt idx="34357">14.372819682090409</cx:pt>
          <cx:pt idx="34358">8.0640998806099304</cx:pt>
          <cx:pt idx="34359">11.720552564593129</cx:pt>
          <cx:pt idx="34360">12.075335438050011</cx:pt>
          <cx:pt idx="34361">7.2422430854282123</cx:pt>
          <cx:pt idx="34362">14.476656997565899</cx:pt>
          <cx:pt idx="34363">13.500599073406825</cx:pt>
          <cx:pt idx="34364">11.144091040008623</cx:pt>
          <cx:pt idx="34365">13.937121434007157</cx:pt>
          <cx:pt idx="34366">13.862310029769599</cx:pt>
          <cx:pt idx="34367">13.538065090683515</cx:pt>
          <cx:pt idx="34368">12.37470715610586</cx:pt>
          <cx:pt idx="34369">10.688568086685125</cx:pt>
          <cx:pt idx="34370">11.632041344078685</cx:pt>
          <cx:pt idx="34371">11.759961344594641</cx:pt>
          <cx:pt idx="34372">9.0730429983956284</cx:pt>
          <cx:pt idx="34373">12.729355862049323</cx:pt>
          <cx:pt idx="34374">13.211446409815311</cx:pt>
          <cx:pt idx="34375">9.0240943569618111</cx:pt>
          <cx:pt idx="34376">11.884958599515342</cx:pt>
          <cx:pt idx="34377">11.31866778886201</cx:pt>
          <cx:pt idx="34378">12.89304394850152</cx:pt>
          <cx:pt idx="34379">11.238209705983031</cx:pt>
          <cx:pt idx="34380">14.326890409956313</cx:pt>
          <cx:pt idx="34381">10.523213706385855</cx:pt>
          <cx:pt idx="34382">10.673900420058226</cx:pt>
          <cx:pt idx="34383">12.712960993137782</cx:pt>
          <cx:pt idx="34384">13.080724179426577</cx:pt>
          <cx:pt idx="34385">13.182203077636427</cx:pt>
          <cx:pt idx="34386">13.216474085553456</cx:pt>
          <cx:pt idx="34387">11.425524744770694</cx:pt>
          <cx:pt idx="34388">16.22641391539587</cx:pt>
          <cx:pt idx="34389">12.319801853209933</cx:pt>
          <cx:pt idx="34390">13.750048679633787</cx:pt>
          <cx:pt idx="34391">14.745441772813939</cx:pt>
          <cx:pt idx="34392">11.73011584523999</cx:pt>
          <cx:pt idx="34393">14.384099005702799</cx:pt>
          <cx:pt idx="34394">9.247832526569157</cx:pt>
          <cx:pt idx="34395">10.635440816943962</cx:pt>
          <cx:pt idx="34396">11.196813542052531</cx:pt>
          <cx:pt idx="34397">13.410966755479254</cx:pt>
          <cx:pt idx="34398">11.34486887810662</cx:pt>
          <cx:pt idx="34399">12.0795396813702</cx:pt>
          <cx:pt idx="34400">12.061278506224092</cx:pt>
          <cx:pt idx="34401">15.088524119589495</cx:pt>
          <cx:pt idx="34402">13.725278284313145</cx:pt>
          <cx:pt idx="34403">11.703372262070571</cx:pt>
          <cx:pt idx="34404">14.162667373079387</cx:pt>
          <cx:pt idx="34405">10.440300018521659</cx:pt>
          <cx:pt idx="34406">11.121140266131196</cx:pt>
          <cx:pt idx="34407">12.447166497810549</cx:pt>
          <cx:pt idx="34408">11.507690153192195</cx:pt>
          <cx:pt idx="34409">14.225547625965952</cx:pt>
          <cx:pt idx="34410">9.0250121254242206</cx:pt>
          <cx:pt idx="34411">15.074104070006943</cx:pt>
          <cx:pt idx="34412">7.2132340302020266</cx:pt>
          <cx:pt idx="34413">12.170468347546855</cx:pt>
          <cx:pt idx="34414">11.429465497402639</cx:pt>
          <cx:pt idx="34415">10.660881839787629</cx:pt>
          <cx:pt idx="34416">11.066644880075563</cx:pt>
          <cx:pt idx="34417">11.860164596101445</cx:pt>
          <cx:pt idx="34418">12.38737495580628</cx:pt>
          <cx:pt idx="34419">11.325407260777171</cx:pt>
          <cx:pt idx="34420">13.485472926922183</cx:pt>
          <cx:pt idx="34421">11.01184499297095</cx:pt>
          <cx:pt idx="34422">10.453429861607537</cx:pt>
          <cx:pt idx="34423">13.005367717325619</cx:pt>
          <cx:pt idx="34424">13.743268955408979</cx:pt>
          <cx:pt idx="34425">11.026150077103601</cx:pt>
          <cx:pt idx="34426">13.201724291539664</cx:pt>
          <cx:pt idx="34427">10.335226605160635</cx:pt>
          <cx:pt idx="34428">11.733932652262899</cx:pt>
          <cx:pt idx="34429">11.835405018601879</cx:pt>
          <cx:pt idx="34430">11.337240045487455</cx:pt>
          <cx:pt idx="34431">11.200355743040111</cx:pt>
          <cx:pt idx="34432">11.99626503369028</cx:pt>
          <cx:pt idx="34433">11.446039742355103</cx:pt>
          <cx:pt idx="34434">13.745694534745567</cx:pt>
          <cx:pt idx="34435">11.277966632969999</cx:pt>
          <cx:pt idx="34436">14.192232965966221</cx:pt>
          <cx:pt idx="34437">12.95256169285102</cx:pt>
          <cx:pt idx="34438">13.810529571051843</cx:pt>
          <cx:pt idx="34439">15.519171394724626</cx:pt>
          <cx:pt idx="34440">9.9880425590699371</cx:pt>
          <cx:pt idx="34441">12.704970201027413</cx:pt>
          <cx:pt idx="34442">10.574225100944222</cx:pt>
          <cx:pt idx="34443">10.993111071864066</cx:pt>
          <cx:pt idx="34444">15.216783391076577</cx:pt>
          <cx:pt idx="34445">13.280841406242427</cx:pt>
          <cx:pt idx="34446">12.088826784071028</cx:pt>
          <cx:pt idx="34447">13.183764501139038</cx:pt>
          <cx:pt idx="34448">12.978661602110499</cx:pt>
          <cx:pt idx="34449">12.094942606472376</cx:pt>
          <cx:pt idx="34450">9.9207955631127653</cx:pt>
          <cx:pt idx="34451">9.4505781565215283</cx:pt>
          <cx:pt idx="34452">13.784083609131118</cx:pt>
          <cx:pt idx="34453">12.968498914629059</cx:pt>
          <cx:pt idx="34454">12.543481795703912</cx:pt>
          <cx:pt idx="34455">12.083052932420991</cx:pt>
          <cx:pt idx="34456">13.121759220067641</cx:pt>
          <cx:pt idx="34457">12.470660507721496</cx:pt>
          <cx:pt idx="34458">11.461749283932718</cx:pt>
          <cx:pt idx="34459">9.305550186699465</cx:pt>
          <cx:pt idx="34460">15.411901669399908</cx:pt>
          <cx:pt idx="34461">12.935882143935569</cx:pt>
          <cx:pt idx="34462">11.540756989563409</cx:pt>
          <cx:pt idx="34463">12.427344952891637</cx:pt>
          <cx:pt idx="34464">12.926096303714298</cx:pt>
          <cx:pt idx="34465">13.109872824907134</cx:pt>
          <cx:pt idx="34466">13.199708414629544</cx:pt>
          <cx:pt idx="34467">11.667701863473024</cx:pt>
          <cx:pt idx="34468">11.333319371671065</cx:pt>
          <cx:pt idx="34469">12.80284366046431</cx:pt>
          <cx:pt idx="34470">11.358174178412161</cx:pt>
          <cx:pt idx="34471">13.83660069982707</cx:pt>
          <cx:pt idx="34472">13.65242188226512</cx:pt>
          <cx:pt idx="34473">14.523331183876987</cx:pt>
          <cx:pt idx="34474">12.511862440583682</cx:pt>
          <cx:pt idx="34475">12.359710838761609</cx:pt>
          <cx:pt idx="34476">13.311525940274086</cx:pt>
          <cx:pt idx="34477">10.015802608550615</cx:pt>
          <cx:pt idx="34478">12.478400056805278</cx:pt>
          <cx:pt idx="34479">10.867975550226772</cx:pt>
          <cx:pt idx="34480">13.90403484621509</cx:pt>
          <cx:pt idx="34481">14.17804754858879</cx:pt>
          <cx:pt idx="34482">15.263796713459064</cx:pt>
          <cx:pt idx="34483">13.916552273329403</cx:pt>
          <cx:pt idx="34484">10.825820750895394</cx:pt>
          <cx:pt idx="34485">12.749425308969833</cx:pt>
          <cx:pt idx="34486">9.8826734611133968</cx:pt>
          <cx:pt idx="34487">11.148687904094697</cx:pt>
          <cx:pt idx="34488">11.322129689568905</cx:pt>
          <cx:pt idx="34489">10.586424637119809</cx:pt>
          <cx:pt idx="34490">12.952182960433619</cx:pt>
          <cx:pt idx="34491">9.4779693092080084</cx:pt>
          <cx:pt idx="34492">10.386522244836266</cx:pt>
          <cx:pt idx="34493">13.330927049607482</cx:pt>
          <cx:pt idx="34494">14.187366543316692</cx:pt>
          <cx:pt idx="34495">13.082172948974648</cx:pt>
          <cx:pt idx="34496">11.450661348228042</cx:pt>
          <cx:pt idx="34497">12.805644480057115</cx:pt>
          <cx:pt idx="34498">12.998524992313033</cx:pt>
          <cx:pt idx="34499">9.7980940648150732</cx:pt>
          <cx:pt idx="34500">6.9870292495809831</cx:pt>
          <cx:pt idx="34501">13.086712805058974</cx:pt>
          <cx:pt idx="34502">12.508076787168184</cx:pt>
          <cx:pt idx="34503">12.167089166165107</cx:pt>
          <cx:pt idx="34504">12.738971338524539</cx:pt>
          <cx:pt idx="34505">11.824110052025535</cx:pt>
          <cx:pt idx="34506">13.797500680150517</cx:pt>
          <cx:pt idx="34507">13.967154554848991</cx:pt>
          <cx:pt idx="34508">13.341540916843503</cx:pt>
          <cx:pt idx="34509">14.143803996469677</cx:pt>
          <cx:pt idx="34510">10.116931833514684</cx:pt>
          <cx:pt idx="34511">12.477444981784002</cx:pt>
          <cx:pt idx="34512">9.2653529706511399</cx:pt>
          <cx:pt idx="34513">12.501588531203433</cx:pt>
          <cx:pt idx="34514">14.311730049176651</cx:pt>
          <cx:pt idx="34515">12.484402294346838</cx:pt>
          <cx:pt idx="34516">14.041319926606736</cx:pt>
          <cx:pt idx="34517">9.8132183877625305</cx:pt>
          <cx:pt idx="34518">10.91006980427295</cx:pt>
          <cx:pt idx="34519">9.8708599971913422</cx:pt>
          <cx:pt idx="34520">13.785056576906028</cx:pt>
          <cx:pt idx="34521">13.076260657018882</cx:pt>
          <cx:pt idx="34522">10.106610323056024</cx:pt>
          <cx:pt idx="34523">11.546384213348508</cx:pt>
          <cx:pt idx="34524">12.450894714152792</cx:pt>
          <cx:pt idx="34525">11.15505991503117</cx:pt>
          <cx:pt idx="34526">11.087074253165657</cx:pt>
          <cx:pt idx="34527">13.998723947469793</cx:pt>
          <cx:pt idx="34528">11.680339092429325</cx:pt>
          <cx:pt idx="34529">10.655728415822125</cx:pt>
          <cx:pt idx="34530">11.500126298000485</cx:pt>
          <cx:pt idx="34531">13.487225058289065</cx:pt>
          <cx:pt idx="34532">9.6689790903662587</cx:pt>
          <cx:pt idx="34533">11.354463815727339</cx:pt>
          <cx:pt idx="34534">10.117714881939527</cx:pt>
          <cx:pt idx="34535">13.597227426004411</cx:pt>
          <cx:pt idx="34536">11.224849930981831</cx:pt>
          <cx:pt idx="34537">10.890288996429231</cx:pt>
          <cx:pt idx="34538">11.052972588629492</cx:pt>
          <cx:pt idx="34539">10.855074128700743</cx:pt>
          <cx:pt idx="34540">15.157732394577211</cx:pt>
          <cx:pt idx="34541">10.885858244574516</cx:pt>
          <cx:pt idx="34542">14.995877872092388</cx:pt>
          <cx:pt idx="34543">13.885852376455809</cx:pt>
          <cx:pt idx="34544">12.418940179570836</cx:pt>
          <cx:pt idx="34545">11.737031163699479</cx:pt>
          <cx:pt idx="34546">10.353232380995735</cx:pt>
          <cx:pt idx="34547">11.217994624826229</cx:pt>
          <cx:pt idx="34548">11.072449400808129</cx:pt>
          <cx:pt idx="34549">10.607790188727543</cx:pt>
          <cx:pt idx="34550">11.749158808322427</cx:pt>
          <cx:pt idx="34551">13.494552031048046</cx:pt>
          <cx:pt idx="34552">11.692180338336087</cx:pt>
          <cx:pt idx="34553">13.554703279243153</cx:pt>
          <cx:pt idx="34554">12.310362533554491</cx:pt>
          <cx:pt idx="34555">13.019849065235753</cx:pt>
          <cx:pt idx="34556">13.053061863696104</cx:pt>
          <cx:pt idx="34557">14.162250760893011</cx:pt>
          <cx:pt idx="34558">13.942601604265574</cx:pt>
          <cx:pt idx="34559">12.791747498647529</cx:pt>
          <cx:pt idx="34560">9.4547331772393939</cx:pt>
          <cx:pt idx="34561">15.073605451645115</cx:pt>
          <cx:pt idx="34562">11.960841824447671</cx:pt>
          <cx:pt idx="34563">13.563558286916779</cx:pt>
          <cx:pt idx="34564">12.905997913466418</cx:pt>
          <cx:pt idx="34565">12.171088590775426</cx:pt>
          <cx:pt idx="34566">13.515015137833453</cx:pt>
          <cx:pt idx="34567">13.036862845330113</cx:pt>
          <cx:pt idx="34568">12.727369977273813</cx:pt>
          <cx:pt idx="34569">9.8469726215725135</cx:pt>
          <cx:pt idx="34570">12.453031370980286</cx:pt>
          <cx:pt idx="34571">12.957238555012307</cx:pt>
          <cx:pt idx="34572">12.911464628793778</cx:pt>
          <cx:pt idx="34573">10.639535340387841</cx:pt>
          <cx:pt idx="34574">14.405416378573502</cx:pt>
          <cx:pt idx="34575">8.7409711776334102</cx:pt>
          <cx:pt idx="34576">12.471524075173951</cx:pt>
          <cx:pt idx="34577">12.191385204225757</cx:pt>
          <cx:pt idx="34578">12.797778469572187</cx:pt>
          <cx:pt idx="34579">15.394963958395389</cx:pt>
          <cx:pt idx="34580">11.586369965004605</cx:pt>
          <cx:pt idx="34581">11.661602349355318</cx:pt>
          <cx:pt idx="34582">10.777782681017202</cx:pt>
          <cx:pt idx="34583">12.304070039771718</cx:pt>
          <cx:pt idx="34584">13.438164511081027</cx:pt>
          <cx:pt idx="34585">11.282255146267078</cx:pt>
          <cx:pt idx="34586">12.07323570768423</cx:pt>
          <cx:pt idx="34587">14.150799745414435</cx:pt>
          <cx:pt idx="34588">11.438212769443787</cx:pt>
          <cx:pt idx="34589">10.897188721344634</cx:pt>
          <cx:pt idx="34590">13.088328704753787</cx:pt>
          <cx:pt idx="34591">11.600006630918639</cx:pt>
          <cx:pt idx="34592">13.09993905817881</cx:pt>
          <cx:pt idx="34593">13.923714653561639</cx:pt>
          <cx:pt idx="34594">11.401106837780556</cx:pt>
          <cx:pt idx="34595">12.937268780615144</cx:pt>
          <cx:pt idx="34596">13.087711314671688</cx:pt>
          <cx:pt idx="34597">11.84543744866728</cx:pt>
          <cx:pt idx="34598">12.846043950519055</cx:pt>
          <cx:pt idx="34599">10.77841498100118</cx:pt>
          <cx:pt idx="34600">10.700992766314389</cx:pt>
          <cx:pt idx="34601">13.483307962372983</cx:pt>
          <cx:pt idx="34602">9.4012330443335124</cx:pt>
          <cx:pt idx="34603">13.905675892574719</cx:pt>
          <cx:pt idx="34604">13.233461832340469</cx:pt>
          <cx:pt idx="34605">11.364398875001829</cx:pt>
          <cx:pt idx="34606">11.732770861322512</cx:pt>
          <cx:pt idx="34607">12.10177065444808</cx:pt>
          <cx:pt idx="34608">14.220631699854927</cx:pt>
          <cx:pt idx="34609">13.373016403588665</cx:pt>
          <cx:pt idx="34610">12.422881771309495</cx:pt>
          <cx:pt idx="34611">11.146250243099228</cx:pt>
          <cx:pt idx="34612">13.352816554109618</cx:pt>
          <cx:pt idx="34613">9.4840471795431149</cx:pt>
          <cx:pt idx="34614">12.278261161866279</cx:pt>
          <cx:pt idx="34615">13.212056404243773</cx:pt>
          <cx:pt idx="34616">11.561434278096741</cx:pt>
          <cx:pt idx="34617">12.21261375435931</cx:pt>
          <cx:pt idx="34618">12.528830945933318</cx:pt>
          <cx:pt idx="34619">11.560214103024842</cx:pt>
          <cx:pt idx="34620">12.91252239442395</cx:pt>
          <cx:pt idx="34621">11.470067867343351</cx:pt>
          <cx:pt idx="34622">10.632594712134935</cx:pt>
          <cx:pt idx="34623">10.743893989598787</cx:pt>
          <cx:pt idx="34624">9.6511210366912348</cx:pt>
          <cx:pt idx="34625">14.011301903161703</cx:pt>
          <cx:pt idx="34626">11.157633121863439</cx:pt>
          <cx:pt idx="34627">11.410591503833405</cx:pt>
          <cx:pt idx="34628">9.5454727439953064</cx:pt>
          <cx:pt idx="34629">12.543243877636945</cx:pt>
          <cx:pt idx="34630">11.911752808902627</cx:pt>
          <cx:pt idx="34631">10.910011142576717</cx:pt>
          <cx:pt idx="34632">9.5126472938109234</cx:pt>
          <cx:pt idx="34633">11.05181382013634</cx:pt>
          <cx:pt idx="34634">15.240186926519579</cx:pt>
          <cx:pt idx="34635">8.8843404834614432</cx:pt>
          <cx:pt idx="34636">11.336942836123569</cx:pt>
          <cx:pt idx="34637">9.8143250864985347</cx:pt>
          <cx:pt idx="34638">10.850240815448876</cx:pt>
          <cx:pt idx="34639">13.90872137356018</cx:pt>
          <cx:pt idx="34640">11.67587986642476</cx:pt>
          <cx:pt idx="34641">10.466440108088126</cx:pt>
          <cx:pt idx="34642">10.853017262482076</cx:pt>
          <cx:pt idx="34643">12.335749541686907</cx:pt>
          <cx:pt idx="34644">9.4642405990138396</cx:pt>
          <cx:pt idx="34645">14.979247311888516</cx:pt>
          <cx:pt idx="34646">11.065118862524683</cx:pt>
          <cx:pt idx="34647">14.537051280180997</cx:pt>
          <cx:pt idx="34648">13.11680890952074</cx:pt>
          <cx:pt idx="34649">10.927941935419192</cx:pt>
          <cx:pt idx="34650">16.050381787404856</cx:pt>
          <cx:pt idx="34651">14.247828349769016</cx:pt>
          <cx:pt idx="34652">13.48927932090154</cx:pt>
          <cx:pt idx="34653">9.7728487775372699</cx:pt>
          <cx:pt idx="34654">9.2616915634876591</cx:pt>
          <cx:pt idx="34655">10.241325050571863</cx:pt>
          <cx:pt idx="34656">15.462607972880615</cx:pt>
          <cx:pt idx="34657">12.034284652182668</cx:pt>
          <cx:pt idx="34658">13.034592239974696</cx:pt>
          <cx:pt idx="34659">14.422232116758957</cx:pt>
          <cx:pt idx="34660">14.340842224147822</cx:pt>
          <cx:pt idx="34661">10.88269070309132</cx:pt>
          <cx:pt idx="34662">9.3842115994398405</cx:pt>
          <cx:pt idx="34663">8.5273330572583124</cx:pt>
          <cx:pt idx="34664">9.9901919958778116</cx:pt>
          <cx:pt idx="34665">10.11191341010656</cx:pt>
          <cx:pt idx="34666">13.513688417075205</cx:pt>
          <cx:pt idx="34667">12.386534232500978</cx:pt>
          <cx:pt idx="34668">12.378266525092128</cx:pt>
          <cx:pt idx="34669">15.599934540862597</cx:pt>
          <cx:pt idx="34670">9.2874210638878072</cx:pt>
          <cx:pt idx="34671">12.286696458095181</cx:pt>
          <cx:pt idx="34672">15.28594456820662</cx:pt>
          <cx:pt idx="34673">9.7173163834043699</cx:pt>
          <cx:pt idx="34674">14.460189910129138</cx:pt>
          <cx:pt idx="34675">12.270686196061156</cx:pt>
          <cx:pt idx="34676">12.461820951708798</cx:pt>
          <cx:pt idx="34677">12.151730864030919</cx:pt>
          <cx:pt idx="34678">12.300112664985763</cx:pt>
          <cx:pt idx="34679">11.81978446794022</cx:pt>
          <cx:pt idx="34680">12.507730060569202</cx:pt>
          <cx:pt idx="34681">12.404329318505754</cx:pt>
          <cx:pt idx="34682">11.628667483016818</cx:pt>
          <cx:pt idx="34683">9.1309815262292098</cx:pt>
          <cx:pt idx="34684">14.018022863329671</cx:pt>
          <cx:pt idx="34685">13.557813461817249</cx:pt>
          <cx:pt idx="34686">12.936168639535985</cx:pt>
          <cx:pt idx="34687">9.6103709404791626</cx:pt>
          <cx:pt idx="34688">11.911034796804516</cx:pt>
          <cx:pt idx="34689">11.82074049630681</cx:pt>
          <cx:pt idx="34690">14.906899620658546</cx:pt>
          <cx:pt idx="34691">11.897419082020484</cx:pt>
          <cx:pt idx="34692">13.171070068224466</cx:pt>
          <cx:pt idx="34693">10.78265287417141</cx:pt>
          <cx:pt idx="34694">12.53686388482013</cx:pt>
          <cx:pt idx="34695">12.533438034169546</cx:pt>
          <cx:pt idx="34696">11.882882976878488</cx:pt>
          <cx:pt idx="34697">14.077022589241681</cx:pt>
          <cx:pt idx="34698">16.166100640692036</cx:pt>
          <cx:pt idx="34699">13.36383354426138</cx:pt>
          <cx:pt idx="34700">12.912914411621102</cx:pt>
          <cx:pt idx="34701">10.306732202905621</cx:pt>
          <cx:pt idx="34702">10.593447813064946</cx:pt>
          <cx:pt idx="34703">13.433805520911481</cx:pt>
          <cx:pt idx="34704">12.710907316470593</cx:pt>
          <cx:pt idx="34705">14.582831852029491</cx:pt>
          <cx:pt idx="34706">10.557582672146593</cx:pt>
          <cx:pt idx="34707">13.538348302782452</cx:pt>
          <cx:pt idx="34708">12.538256009620968</cx:pt>
          <cx:pt idx="34709">12.260667163494565</cx:pt>
          <cx:pt idx="34710">14.314789530257809</cx:pt>
          <cx:pt idx="34711">12.890663764398125</cx:pt>
          <cx:pt idx="34712">12.293819784399837</cx:pt>
          <cx:pt idx="34713">10.325603382505632</cx:pt>
          <cx:pt idx="34714">11.228898915476973</cx:pt>
          <cx:pt idx="34715">11.735872998557628</cx:pt>
          <cx:pt idx="34716">14.178638173578932</cx:pt>
          <cx:pt idx="34717">12.393864646157065</cx:pt>
          <cx:pt idx="34718">12.731304553593851</cx:pt>
          <cx:pt idx="34719">12.171480980161025</cx:pt>
          <cx:pt idx="34720">12.226785782216409</cx:pt>
          <cx:pt idx="34721">11.590692228073864</cx:pt>
          <cx:pt idx="34722">12.145471527833079</cx:pt>
          <cx:pt idx="34723">10.074418397147193</cx:pt>
          <cx:pt idx="34724">13.994783483744937</cx:pt>
          <cx:pt idx="34725">11.155468852435712</cx:pt>
          <cx:pt idx="34726">12.13074629897611</cx:pt>
          <cx:pt idx="34727">12.588770825326037</cx:pt>
          <cx:pt idx="34728">11.829811934442386</cx:pt>
          <cx:pt idx="34729">11.659453617712728</cx:pt>
          <cx:pt idx="34730">10.082056725538786</cx:pt>
          <cx:pt idx="34731">14.449896321630892</cx:pt>
          <cx:pt idx="34732">11.313585595651185</cx:pt>
          <cx:pt idx="34733">12.265133637917245</cx:pt>
          <cx:pt idx="34734">11.445418478257332</cx:pt>
          <cx:pt idx="34735">11.544505583923383</cx:pt>
          <cx:pt idx="34736">13.40165327339421</cx:pt>
          <cx:pt idx="34737">12.420831924119227</cx:pt>
          <cx:pt idx="34738">9.7209583275001723</cx:pt>
          <cx:pt idx="34739">10.706239973585673</cx:pt>
          <cx:pt idx="34740">10.717634253059046</cx:pt>
          <cx:pt idx="34741">12.520443690109106</cx:pt>
          <cx:pt idx="34742">12.042826377538541</cx:pt>
          <cx:pt idx="34743">11.086792437732113</cx:pt>
          <cx:pt idx="34744">13.211981553253048</cx:pt>
          <cx:pt idx="34745">12.384264116924479</cx:pt>
          <cx:pt idx="34746">9.9999026628400802</cx:pt>
          <cx:pt idx="34747">14.390004011641935</cx:pt>
          <cx:pt idx="34748">16.150884538065181</cx:pt>
          <cx:pt idx="34749">12.979510209449421</cx:pt>
          <cx:pt idx="34750">13.374953293786513</cx:pt>
          <cx:pt idx="34751">13.238312553131916</cx:pt>
          <cx:pt idx="34752">13.723828832954863</cx:pt>
          <cx:pt idx="34753">13.752546143070125</cx:pt>
          <cx:pt idx="34754">12.551895042651838</cx:pt>
          <cx:pt idx="34755">12.025486823089722</cx:pt>
          <cx:pt idx="34756">13.776399591587815</cx:pt>
          <cx:pt idx="34757">10.118971271328443</cx:pt>
          <cx:pt idx="34758">13.528618649266832</cx:pt>
          <cx:pt idx="34759">15.189577552525829</cx:pt>
          <cx:pt idx="34760">16.265249845799534</cx:pt>
          <cx:pt idx="34761">12.403992246261716</cx:pt>
          <cx:pt idx="34762">15.014981533048086</cx:pt>
          <cx:pt idx="34763">12.341636302866261</cx:pt>
          <cx:pt idx="34764">11.418520200909661</cx:pt>
          <cx:pt idx="34765">11.429002016161348</cx:pt>
          <cx:pt idx="34766">9.6702352355895425</cx:pt>
          <cx:pt idx="34767">10.709740948264637</cx:pt>
          <cx:pt idx="34768">12.226570758849553</cx:pt>
          <cx:pt idx="34769">11.852177139506066</cx:pt>
          <cx:pt idx="34770">11.852731021232589</cx:pt>
          <cx:pt idx="34771">11.94255055731956</cx:pt>
          <cx:pt idx="34772">12.400558699305153</cx:pt>
          <cx:pt idx="34773">8.580845729268745</cx:pt>
          <cx:pt idx="34774">11.062717969457408</cx:pt>
          <cx:pt idx="34775">11.244854352429892</cx:pt>
          <cx:pt idx="34776">14.481506769918916</cx:pt>
          <cx:pt idx="34777">13.13222587096727</cx:pt>
          <cx:pt idx="34778">13.814374453563499</cx:pt>
          <cx:pt idx="34779">12.021722282219232</cx:pt>
          <cx:pt idx="34780">12.796768657944364</cx:pt>
          <cx:pt idx="34781">13.964594823441772</cx:pt>
          <cx:pt idx="34782">13.463663542083136</cx:pt>
          <cx:pt idx="34783">12.097982039060215</cx:pt>
          <cx:pt idx="34784">13.017735516977423</cx:pt>
          <cx:pt idx="34785">10.588419476111516</cx:pt>
          <cx:pt idx="34786">12.512160765247057</cx:pt>
          <cx:pt idx="34787">10.097883057533066</cx:pt>
          <cx:pt idx="34788">13.236567102258469</cx:pt>
          <cx:pt idx="34789">7.3246791650272982</cx:pt>
          <cx:pt idx="34790">13.055632898405371</cx:pt>
          <cx:pt idx="34791">10.233325539087078</cx:pt>
          <cx:pt idx="34792">9.8656674843655718</cx:pt>
          <cx:pt idx="34793">11.607610220867114</cx:pt>
          <cx:pt idx="34794">12.133502455734131</cx:pt>
          <cx:pt idx="34795">11.879011319415907</cx:pt>
          <cx:pt idx="34796">12.651634240431072</cx:pt>
          <cx:pt idx="34797">14.638488995983185</cx:pt>
          <cx:pt idx="34798">12.72845621356457</cx:pt>
          <cx:pt idx="34799">12.241155904430123</cx:pt>
          <cx:pt idx="34800">10.746923423997274</cx:pt>
          <cx:pt idx="34801">11.808914747374798</cx:pt>
          <cx:pt idx="34802">9.9257775050279058</cx:pt>
          <cx:pt idx="34803">9.955994786370189</cx:pt>
          <cx:pt idx="34804">12.986768664992384</cx:pt>
          <cx:pt idx="34805">15.32827456913628</cx:pt>
          <cx:pt idx="34806">13.079984713534296</cx:pt>
          <cx:pt idx="34807">12.775283627619544</cx:pt>
          <cx:pt idx="34808">10.409998075711842</cx:pt>
          <cx:pt idx="34809">11.382227036149676</cx:pt>
          <cx:pt idx="34810">11.791480102492969</cx:pt>
          <cx:pt idx="34811">10.749306072860112</cx:pt>
          <cx:pt idx="34812">12.54233309180418</cx:pt>
          <cx:pt idx="34813">12.533256490578399</cx:pt>
          <cx:pt idx="34814">11.192337958086313</cx:pt>
          <cx:pt idx="34815">14.076614859920676</cx:pt>
          <cx:pt idx="34816">11.623350453424496</cx:pt>
          <cx:pt idx="34817">11.543745325836232</cx:pt>
          <cx:pt idx="34818">11.490247349047101</cx:pt>
          <cx:pt idx="34819">13.29260303106564</cx:pt>
          <cx:pt idx="34820">13.214419396040215</cx:pt>
          <cx:pt idx="34821">12.04918600959641</cx:pt>
          <cx:pt idx="34822">12.676377071458155</cx:pt>
          <cx:pt idx="34823">11.502782309714732</cx:pt>
          <cx:pt idx="34824">15.429442674877558</cx:pt>
          <cx:pt idx="34825">11.054431256550016</cx:pt>
          <cx:pt idx="34826">15.239666111417819</cx:pt>
          <cx:pt idx="34827">11.453455356278482</cx:pt>
          <cx:pt idx="34828">15.377002265089081</cx:pt>
          <cx:pt idx="34829">10.462261436767838</cx:pt>
          <cx:pt idx="34830">15.950315223922743</cx:pt>
          <cx:pt idx="34831">11.270951841082717</cx:pt>
          <cx:pt idx="34832">12.016728532459014</cx:pt>
          <cx:pt idx="34833">13.008187041176781</cx:pt>
          <cx:pt idx="34834">14.377959619475297</cx:pt>
          <cx:pt idx="34835">13.977373699736429</cx:pt>
          <cx:pt idx="34836">13.189540480297239</cx:pt>
          <cx:pt idx="34837">12.876381190675581</cx:pt>
          <cx:pt idx="34838">10.628112599415337</cx:pt>
          <cx:pt idx="34839">14.130370399193044</cx:pt>
          <cx:pt idx="34840">12.481110137033074</cx:pt>
          <cx:pt idx="34841">12.669136756036245</cx:pt>
          <cx:pt idx="34842">12.347169580722852</cx:pt>
          <cx:pt idx="34843">13.0082646830736</cx:pt>
          <cx:pt idx="34844">11.53740052214185</cx:pt>
          <cx:pt idx="34845">10.659203050126139</cx:pt>
          <cx:pt idx="34846">10.779421251643445</cx:pt>
          <cx:pt idx="34847">15.234800298148929</cx:pt>
          <cx:pt idx="34848">12.815486814004114</cx:pt>
          <cx:pt idx="34849">12.265527782572924</cx:pt>
          <cx:pt idx="34850">12.743648776941967</cx:pt>
          <cx:pt idx="34851">13.816382082123594</cx:pt>
          <cx:pt idx="34852">13.868271800402828</cx:pt>
          <cx:pt idx="34853">10.596172714176502</cx:pt>
          <cx:pt idx="34854">13.752115042320092</cx:pt>
          <cx:pt idx="34855">11.879038327653701</cx:pt>
          <cx:pt idx="34856">12.13127307468911</cx:pt>
          <cx:pt idx="34857">11.691177250667913</cx:pt>
          <cx:pt idx="34858">11.604714150576115</cx:pt>
          <cx:pt idx="34859">11.681933445699014</cx:pt>
          <cx:pt idx="34860">15.997672031101031</cx:pt>
          <cx:pt idx="34861">9.8952402451870505</cx:pt>
          <cx:pt idx="34862">11.950681907761357</cx:pt>
          <cx:pt idx="34863">14.753828584002139</cx:pt>
          <cx:pt idx="34864">12.135725573815291</cx:pt>
          <cx:pt idx="34865">16.493674384105432</cx:pt>
          <cx:pt idx="34866">12.686843699530977</cx:pt>
          <cx:pt idx="34867">9.3105806379361766</cx:pt>
          <cx:pt idx="34868">13.500979048293049</cx:pt>
          <cx:pt idx="34869">12.066635221036263</cx:pt>
          <cx:pt idx="34870">12.736255178153526</cx:pt>
          <cx:pt idx="34871">12.394619655024542</cx:pt>
          <cx:pt idx="34872">11.824605691755028</cx:pt>
          <cx:pt idx="34873">12.04965128309159</cx:pt>
          <cx:pt idx="34874">11.351554338077426</cx:pt>
          <cx:pt idx="34875">13.396114915048974</cx:pt>
          <cx:pt idx="34876">14.064458709335851</cx:pt>
          <cx:pt idx="34877">11.686427261211337</cx:pt>
          <cx:pt idx="34878">12.388458579236934</cx:pt>
          <cx:pt idx="34879">12.897717486873741</cx:pt>
          <cx:pt idx="34880">13.163311611292817</cx:pt>
          <cx:pt idx="34881">10.744194649693272</cx:pt>
          <cx:pt idx="34882">12.645451909900816</cx:pt>
          <cx:pt idx="34883">8.5356526306568767</cx:pt>
          <cx:pt idx="34884">13.316227143767666</cx:pt>
          <cx:pt idx="34885">13.98827329466131</cx:pt>
          <cx:pt idx="34886">13.736575919527645</cx:pt>
          <cx:pt idx="34887">13.753450944880434</cx:pt>
          <cx:pt idx="34888">11.088464534834086</cx:pt>
          <cx:pt idx="34889">14.17472140097775</cx:pt>
          <cx:pt idx="34890">13.713843677424872</cx:pt>
          <cx:pt idx="34891">14.497151947331934</cx:pt>
          <cx:pt idx="34892">10.409736341415568</cx:pt>
          <cx:pt idx="34893">10.927312648132474</cx:pt>
          <cx:pt idx="34894">9.5012953918811451</cx:pt>
          <cx:pt idx="34895">13.466882612285152</cx:pt>
          <cx:pt idx="34896">13.130326326582988</cx:pt>
          <cx:pt idx="34897">11.275596125825514</cx:pt>
          <cx:pt idx="34898">12.800827114143631</cx:pt>
          <cx:pt idx="34899">9.5207804156295772</cx:pt>
          <cx:pt idx="34900">13.245639550658664</cx:pt>
          <cx:pt idx="34901">15.352769830460847</cx:pt>
          <cx:pt idx="34902">11.865825335440897</cx:pt>
          <cx:pt idx="34903">13.592505142464608</cx:pt>
          <cx:pt idx="34904">11.739358913973176</cx:pt>
          <cx:pt idx="34905">13.64896481061877</cx:pt>
          <cx:pt idx="34906">13.277451089243172</cx:pt>
          <cx:pt idx="34907">12.59195927112596</cx:pt>
          <cx:pt idx="34908">11.04467732537902</cx:pt>
          <cx:pt idx="34909">10.913120264330525</cx:pt>
          <cx:pt idx="34910">15.546848133633524</cx:pt>
          <cx:pt idx="34911">10.722280932602137</cx:pt>
          <cx:pt idx="34912">11.194877907325933</cx:pt>
          <cx:pt idx="34913">11.301091184861992</cx:pt>
          <cx:pt idx="34914">13.553545868285211</cx:pt>
          <cx:pt idx="34915">11.149665192761862</cx:pt>
          <cx:pt idx="34916">12.45145479275871</cx:pt>
          <cx:pt idx="34917">10.377479545281739</cx:pt>
          <cx:pt idx="34918">14.927383057156776</cx:pt>
          <cx:pt idx="34919">11.049860912975248</cx:pt>
          <cx:pt idx="34920">13.941776297093403</cx:pt>
          <cx:pt idx="34921">12.474894240918996</cx:pt>
          <cx:pt idx="34922">12.845643509176485</cx:pt>
          <cx:pt idx="34923">10.585618215931051</cx:pt>
          <cx:pt idx="34924">9.8088730792524164</cx:pt>
          <cx:pt idx="34925">13.437604351826431</cx:pt>
          <cx:pt idx="34926">11.958203634155828</cx:pt>
          <cx:pt idx="34927">13.341353198016051</cx:pt>
          <cx:pt idx="34928">13.036144503938335</cx:pt>
          <cx:pt idx="34929">12.009321664809148</cx:pt>
          <cx:pt idx="34930">10.249576646564751</cx:pt>
          <cx:pt idx="34931">14.314952684777518</cx:pt>
          <cx:pt idx="34932">11.97089576995274</cx:pt>
          <cx:pt idx="34933">12.139501340355578</cx:pt>
          <cx:pt idx="34934">14.40325136973855</cx:pt>
          <cx:pt idx="34935">14.187244684457919</cx:pt>
          <cx:pt idx="34936">12.353180153023459</cx:pt>
          <cx:pt idx="34937">9.8084916376897127</cx:pt>
          <cx:pt idx="34938">14.568985196616541</cx:pt>
          <cx:pt idx="34939">13.63780157908606</cx:pt>
          <cx:pt idx="34940">11.965557888790366</cx:pt>
          <cx:pt idx="34941">13.472661964005058</cx:pt>
          <cx:pt idx="34942">9.1897120303706608</cx:pt>
          <cx:pt idx="34943">12.6458165188889</cx:pt>
          <cx:pt idx="34944">12.433822390980199</cx:pt>
          <cx:pt idx="34945">12.041871860408321</cx:pt>
          <cx:pt idx="34946">13.227829652370309</cx:pt>
          <cx:pt idx="34947">12.410974806452369</cx:pt>
          <cx:pt idx="34948">12.601387872542114</cx:pt>
          <cx:pt idx="34949">12.517957325223529</cx:pt>
          <cx:pt idx="34950">12.786775924388886</cx:pt>
          <cx:pt idx="34951">14.408254655560254</cx:pt>
          <cx:pt idx="34952">12.924486784757189</cx:pt>
          <cx:pt idx="34953">12.204500632815208</cx:pt>
          <cx:pt idx="34954">13.690160482288793</cx:pt>
          <cx:pt idx="34955">12.685612015985658</cx:pt>
          <cx:pt idx="34956">13.720513658203545</cx:pt>
          <cx:pt idx="34957">12.348770369915337</cx:pt>
          <cx:pt idx="34958">13.658122062998871</cx:pt>
          <cx:pt idx="34959">10.689135577474586</cx:pt>
          <cx:pt idx="34960">11.291932817364975</cx:pt>
          <cx:pt idx="34961">14.132057200611174</cx:pt>
          <cx:pt idx="34962">13.265457679501033</cx:pt>
          <cx:pt idx="34963">14.531506003214716</cx:pt>
          <cx:pt idx="34964">11.749013967448224</cx:pt>
          <cx:pt idx="34965">14.582103927702754</cx:pt>
          <cx:pt idx="34966">13.684249145746083</cx:pt>
          <cx:pt idx="34967">12.79850297084583</cx:pt>
          <cx:pt idx="34968">11.014062921472567</cx:pt>
          <cx:pt idx="34969">10.066881857156895</cx:pt>
          <cx:pt idx="34970">13.551279048652976</cx:pt>
          <cx:pt idx="34971">11.197686127978244</cx:pt>
          <cx:pt idx="34972">11.660890572403996</cx:pt>
          <cx:pt idx="34973">10.974671996363938</cx:pt>
          <cx:pt idx="34974">12.508572139952479</cx:pt>
          <cx:pt idx="34975">9.2430625100086132</cx:pt>
          <cx:pt idx="34976">12.999983100025586</cx:pt>
          <cx:pt idx="34977">10.142906603762864</cx:pt>
          <cx:pt idx="34978">14.054670593555935</cx:pt>
          <cx:pt idx="34979">8.5016810222752053</cx:pt>
          <cx:pt idx="34980">9.0799669465240171</cx:pt>
          <cx:pt idx="34981">12.511460500170024</cx:pt>
          <cx:pt idx="34982">12.972288995862893</cx:pt>
          <cx:pt idx="34983">11.796788552207376</cx:pt>
          <cx:pt idx="34984">13.13690015551343</cx:pt>
          <cx:pt idx="34985">12.262766866943922</cx:pt>
          <cx:pt idx="34986">12.16817877189971</cx:pt>
          <cx:pt idx="34987">12.114839391450609</cx:pt>
          <cx:pt idx="34988">11.376689386935642</cx:pt>
          <cx:pt idx="34989">11.202371479812399</cx:pt>
          <cx:pt idx="34990">12.277172230785743</cx:pt>
          <cx:pt idx="34991">15.692631912007037</cx:pt>
          <cx:pt idx="34992">13.247763294042151</cx:pt>
          <cx:pt idx="34993">14.143922784163326</cx:pt>
          <cx:pt idx="34994">9.7569421425530347</cx:pt>
          <cx:pt idx="34995">13.919031938375769</cx:pt>
          <cx:pt idx="34996">11.054085474782077</cx:pt>
          <cx:pt idx="34997">12.142375015992219</cx:pt>
          <cx:pt idx="34998">12.667182519756638</cx:pt>
          <cx:pt idx="34999">16.163437212536323</cx:pt>
          <cx:pt idx="35000">11.402464943426654</cx:pt>
          <cx:pt idx="35001">11.204789713663088</cx:pt>
          <cx:pt idx="35002">11.952516872013614</cx:pt>
          <cx:pt idx="35003">12.709030839539368</cx:pt>
          <cx:pt idx="35004">13.171075527707226</cx:pt>
          <cx:pt idx="35005">12.758417248143022</cx:pt>
          <cx:pt idx="35006">11.609336175029069</cx:pt>
          <cx:pt idx="35007">11.742245716595692</cx:pt>
          <cx:pt idx="35008">10.050111637223734</cx:pt>
          <cx:pt idx="35009">12.596156181748428</cx:pt>
          <cx:pt idx="35010">15.356340612390079</cx:pt>
          <cx:pt idx="35011">14.833086765721101</cx:pt>
          <cx:pt idx="35012">11.47463817575818</cx:pt>
          <cx:pt idx="35013">12.284602656027648</cx:pt>
          <cx:pt idx="35014">13.656170062356873</cx:pt>
          <cx:pt idx="35015">12.476750625631707</cx:pt>
          <cx:pt idx="35016">11.81519497507256</cx:pt>
          <cx:pt idx="35017">11.867988939931335</cx:pt>
          <cx:pt idx="35018">13.50293995929648</cx:pt>
          <cx:pt idx="35019">13.905568564061213</cx:pt>
          <cx:pt idx="35020">11.729905465391935</cx:pt>
          <cx:pt idx="35021">15.504480501691182</cx:pt>
          <cx:pt idx="35022">13.111168243566894</cx:pt>
          <cx:pt idx="35023">10.454781990441202</cx:pt>
          <cx:pt idx="35024">12.509808402494436</cx:pt>
          <cx:pt idx="35025">13.758024821463136</cx:pt>
          <cx:pt idx="35026">10.970580642074141</cx:pt>
          <cx:pt idx="35027">14.129675926885451</cx:pt>
          <cx:pt idx="35028">12.764270881808711</cx:pt>
          <cx:pt idx="35029">11.573852177387446</cx:pt>
          <cx:pt idx="35030">11.597733120402387</cx:pt>
          <cx:pt idx="35031">14.169228546232917</cx:pt>
          <cx:pt idx="35032">10.576809103612122</cx:pt>
          <cx:pt idx="35033">13.174018131118215</cx:pt>
          <cx:pt idx="35034">16.298670647570024</cx:pt>
          <cx:pt idx="35035">13.582659569343077</cx:pt>
          <cx:pt idx="35036">11.252160105171342</cx:pt>
          <cx:pt idx="35037">10.786968605096771</cx:pt>
          <cx:pt idx="35038">11.787346179017726</cx:pt>
          <cx:pt idx="35039">15.134881546132721</cx:pt>
          <cx:pt idx="35040">10.142120244128412</cx:pt>
          <cx:pt idx="35041">15.672028006449766</cx:pt>
          <cx:pt idx="35042">13.6374793986634</cx:pt>
          <cx:pt idx="35043">12.32402366258045</cx:pt>
          <cx:pt idx="35044">12.599070938373643</cx:pt>
          <cx:pt idx="35045">10.072516331475468</cx:pt>
          <cx:pt idx="35046">12.293864083106801</cx:pt>
          <cx:pt idx="35047">10.984622475495891</cx:pt>
          <cx:pt idx="35048">13.029675987664682</cx:pt>
          <cx:pt idx="35049">13.518426156951129</cx:pt>
          <cx:pt idx="35050">13.951340893355978</cx:pt>
          <cx:pt idx="35051">10.78127492231811</cx:pt>
          <cx:pt idx="35052">13.098891306691936</cx:pt>
          <cx:pt idx="35053">11.465709200897319</cx:pt>
          <cx:pt idx="35054">10.695448666845554</cx:pt>
          <cx:pt idx="35055">14.146785254369304</cx:pt>
          <cx:pt idx="35056">13.231024362811079</cx:pt>
          <cx:pt idx="35057">9.3509435083999577</cx:pt>
          <cx:pt idx="35058">10.596712440493279</cx:pt>
          <cx:pt idx="35059">13.430545739239548</cx:pt>
          <cx:pt idx="35060">9.804696770428027</cx:pt>
          <cx:pt idx="35061">12.62262732101744</cx:pt>
          <cx:pt idx="35062">14.477548162463421</cx:pt>
          <cx:pt idx="35063">11.035964277267411</cx:pt>
          <cx:pt idx="35064">11.215617792754799</cx:pt>
          <cx:pt idx="35065">9.4092250637590986</cx:pt>
          <cx:pt idx="35066">12.397117823930698</cx:pt>
          <cx:pt idx="35067">14.008109135487745</cx:pt>
          <cx:pt idx="35068">11.265262725675372</cx:pt>
          <cx:pt idx="35069">14.312521483610928</cx:pt>
          <cx:pt idx="35070">15.06885214132847</cx:pt>
          <cx:pt idx="35071">11.722939573812331</cx:pt>
          <cx:pt idx="35072">10.806247204240483</cx:pt>
          <cx:pt idx="35073">11.556175034413007</cx:pt>
          <cx:pt idx="35074">13.569764566621117</cx:pt>
          <cx:pt idx="35075">13.801893176491378</cx:pt>
          <cx:pt idx="35076">10.788465201805208</cx:pt>
          <cx:pt idx="35077">13.742825648087898</cx:pt>
          <cx:pt idx="35078">12.380272531991579</cx:pt>
          <cx:pt idx="35079">11.506322525505031</cx:pt>
          <cx:pt idx="35080">13.817348663590822</cx:pt>
          <cx:pt idx="35081">14.39333045376679</cx:pt>
          <cx:pt idx="35082">11.701118100317673</cx:pt>
          <cx:pt idx="35083">15.515181247871137</cx:pt>
          <cx:pt idx="35084">13.223841849708153</cx:pt>
          <cx:pt idx="35085">10.592870880796752</cx:pt>
          <cx:pt idx="35086">11.500078290229322</cx:pt>
          <cx:pt idx="35087">13.412825150834754</cx:pt>
          <cx:pt idx="35088">13.652770751894435</cx:pt>
          <cx:pt idx="35089">13.530353117696087</cx:pt>
          <cx:pt idx="35090">12.544478888869046</cx:pt>
          <cx:pt idx="35091">15.293401307111251</cx:pt>
          <cx:pt idx="35092">10.15683376044152</cx:pt>
          <cx:pt idx="35093">8.0164909189363289</cx:pt>
          <cx:pt idx="35094">9.8027679854207825</cx:pt>
          <cx:pt idx="35095">13.805904177397723</cx:pt>
          <cx:pt idx="35096">14.80238847730913</cx:pt>
          <cx:pt idx="35097">12.218781533462238</cx:pt>
          <cx:pt idx="35098">13.469254561804087</cx:pt>
          <cx:pt idx="35099">12.525352991653387</cx:pt>
          <cx:pt idx="35100">12.622916761837892</cx:pt>
          <cx:pt idx="35101">12.878815625799714</cx:pt>
          <cx:pt idx="35102">13.114254728739862</cx:pt>
          <cx:pt idx="35103">13.237612177643696</cx:pt>
          <cx:pt idx="35104">11.439018116100247</cx:pt>
          <cx:pt idx="35105">11.766818682973486</cx:pt>
          <cx:pt idx="35106">12.57311517176559</cx:pt>
          <cx:pt idx="35107">15.712022227555231</cx:pt>
          <cx:pt idx="35108">11.683190732898929</cx:pt>
          <cx:pt idx="35109">15.474463720734779</cx:pt>
          <cx:pt idx="35110">9.8753830904456041</cx:pt>
          <cx:pt idx="35111">9.6582988166563251</cx:pt>
          <cx:pt idx="35112">13.051158199888196</cx:pt>
          <cx:pt idx="35113">14.141286136170706</cx:pt>
          <cx:pt idx="35114">11.569509903428411</cx:pt>
          <cx:pt idx="35115">11.919025907340968</cx:pt>
          <cx:pt idx="35116">12.693837142608791</cx:pt>
          <cx:pt idx="35117">12.314133448942099</cx:pt>
          <cx:pt idx="35118">10.982977030473544</cx:pt>
          <cx:pt idx="35119">13.047149995282437</cx:pt>
          <cx:pt idx="35120">13.006713757119929</cx:pt>
          <cx:pt idx="35121">13.221769353133064</cx:pt>
          <cx:pt idx="35122">14.400491919795686</cx:pt>
          <cx:pt idx="35123">11.174600409779789</cx:pt>
          <cx:pt idx="35124">14.500380710913031</cx:pt>
          <cx:pt idx="35125">14.949813720251708</cx:pt>
          <cx:pt idx="35126">11.790229861594128</cx:pt>
          <cx:pt idx="35127">14.888913697897657</cx:pt>
          <cx:pt idx="35128">14.777494762482361</cx:pt>
          <cx:pt idx="35129">13.236500396901121</cx:pt>
          <cx:pt idx="35130">8.5730096069143862</cx:pt>
          <cx:pt idx="35131">10.922363263319179</cx:pt>
          <cx:pt idx="35132">8.3293260581013264</cx:pt>
          <cx:pt idx="35133">11.920747129416801</cx:pt>
          <cx:pt idx="35134">11.762586057315023</cx:pt>
          <cx:pt idx="35135">11.986565815234698</cx:pt>
          <cx:pt idx="35136">9.7356892979508345</cx:pt>
          <cx:pt idx="35137">10.35760052256048</cx:pt>
          <cx:pt idx="35138">11.421095751753567</cx:pt>
          <cx:pt idx="35139">12.441899236594066</cx:pt>
          <cx:pt idx="35140">14.482504756755525</cx:pt>
          <cx:pt idx="35141">12.964032567065072</cx:pt>
          <cx:pt idx="35142">13.042192316899744</cx:pt>
          <cx:pt idx="35143">12.055535580069808</cx:pt>
          <cx:pt idx="35144">10.954824390438192</cx:pt>
          <cx:pt idx="35145">12.629007010703363</cx:pt>
          <cx:pt idx="35146">14.642656133797413</cx:pt>
          <cx:pt idx="35147">11.768615877113385</cx:pt>
          <cx:pt idx="35148">11.660325741315518</cx:pt>
          <cx:pt idx="35149">11.446606754884792</cx:pt>
          <cx:pt idx="35150">11.232098391767305</cx:pt>
          <cx:pt idx="35151">13.123434754834539</cx:pt>
          <cx:pt idx="35152">13.242684868191997</cx:pt>
          <cx:pt idx="35153">14.539970965089509</cx:pt>
          <cx:pt idx="35154">11.259253401129985</cx:pt>
          <cx:pt idx="35155">10.744848525883162</cx:pt>
          <cx:pt idx="35156">13.340183767995756</cx:pt>
          <cx:pt idx="35157">13.655007876414572</cx:pt>
          <cx:pt idx="35158">12.571380323077475</cx:pt>
          <cx:pt idx="35159">13.46097489746486</cx:pt>
          <cx:pt idx="35160">12.933717515751688</cx:pt>
          <cx:pt idx="35161">13.263574797649218</cx:pt>
          <cx:pt idx="35162">12.960707767426328</cx:pt>
          <cx:pt idx="35163">10.723189220922503</cx:pt>
          <cx:pt idx="35164">14.448193844046056</cx:pt>
          <cx:pt idx="35165">11.745710330808661</cx:pt>
          <cx:pt idx="35166">13.054664102556105</cx:pt>
          <cx:pt idx="35167">14.943449343569196</cx:pt>
          <cx:pt idx="35168">12.896952336706962</cx:pt>
          <cx:pt idx="35169">13.114754139229696</cx:pt>
          <cx:pt idx="35170">15.39966102573435</cx:pt>
          <cx:pt idx="35171">14.868100277786835</cx:pt>
          <cx:pt idx="35172">9.6315574057044913</cx:pt>
          <cx:pt idx="35173">13.143135701813804</cx:pt>
          <cx:pt idx="35174">11.618799997508107</cx:pt>
          <cx:pt idx="35175">10.453744544474416</cx:pt>
          <cx:pt idx="35176">14.035431080766855</cx:pt>
          <cx:pt idx="35177">14.154040222861664</cx:pt>
          <cx:pt idx="35178">15.887756674616719</cx:pt>
          <cx:pt idx="35179">10.025237293193182</cx:pt>
          <cx:pt idx="35180">11.302444730003371</cx:pt>
          <cx:pt idx="35181">11.839908572298226</cx:pt>
          <cx:pt idx="35182">12.111844313033744</cx:pt>
          <cx:pt idx="35183">10.030406591041597</cx:pt>
          <cx:pt idx="35184">13.216010273665077</cx:pt>
          <cx:pt idx="35185">12.691011571083202</cx:pt>
          <cx:pt idx="35186">13.592427263161904</cx:pt>
          <cx:pt idx="35187">10.357396509079132</cx:pt>
          <cx:pt idx="35188">11.909584295122748</cx:pt>
          <cx:pt idx="35189">11.782123603819169</cx:pt>
          <cx:pt idx="35190">13.151711369940813</cx:pt>
          <cx:pt idx="35191">13.890191205535986</cx:pt>
          <cx:pt idx="35192">11.627729179917504</cx:pt>
          <cx:pt idx="35193">16.278917054036288</cx:pt>
          <cx:pt idx="35194">12.791895187022142</cx:pt>
          <cx:pt idx="35195">13.911417059186522</cx:pt>
          <cx:pt idx="35196">11.119657789687778</cx:pt>
          <cx:pt idx="35197">13.779672469893208</cx:pt>
          <cx:pt idx="35198">12.26337354397945</cx:pt>
          <cx:pt idx="35199">9.8064307882181012</cx:pt>
          <cx:pt idx="35200">12.003270621462415</cx:pt>
          <cx:pt idx="35201">11.786801558282868</cx:pt>
          <cx:pt idx="35202">8.6093629282791451</cx:pt>
          <cx:pt idx="35203">10.86078626194772</cx:pt>
          <cx:pt idx="35204">10.726161358757846</cx:pt>
          <cx:pt idx="35205">13.175872418945637</cx:pt>
          <cx:pt idx="35206">11.618801325729768</cx:pt>
          <cx:pt idx="35207">12.638541529040575</cx:pt>
          <cx:pt idx="35208">15.121963676001254</cx:pt>
          <cx:pt idx="35209">12.566738880879061</cx:pt>
          <cx:pt idx="35210">11.573544775831474</cx:pt>
          <cx:pt idx="35211">13.922233607119159</cx:pt>
          <cx:pt idx="35212">10.644090619971566</cx:pt>
          <cx:pt idx="35213">11.314232612824409</cx:pt>
          <cx:pt idx="35214">12.482064764703646</cx:pt>
          <cx:pt idx="35215">13.953038317355924</cx:pt>
          <cx:pt idx="35216">12.779846529418016</cx:pt>
          <cx:pt idx="35217">12.901349686905363</cx:pt>
          <cx:pt idx="35218">11.695049014775396</cx:pt>
          <cx:pt idx="35219">12.063189482764122</cx:pt>
          <cx:pt idx="35220">11.645015799393066</cx:pt>
          <cx:pt idx="35221">12.661317081505961</cx:pt>
          <cx:pt idx="35222">10.608052764100933</cx:pt>
          <cx:pt idx="35223">11.997890068171204</cx:pt>
          <cx:pt idx="35224">11.585617926496361</cx:pt>
          <cx:pt idx="35225">13.477995816847164</cx:pt>
          <cx:pt idx="35226">13.064807473231344</cx:pt>
          <cx:pt idx="35227">14.325955895577161</cx:pt>
          <cx:pt idx="35228">13.397025129710487</cx:pt>
          <cx:pt idx="35229">11.136095857488709</cx:pt>
          <cx:pt idx="35230">10.912910972486481</cx:pt>
          <cx:pt idx="35231">12.767324001625269</cx:pt>
          <cx:pt idx="35232">10.938542067930552</cx:pt>
          <cx:pt idx="35233">12.398698046765722</cx:pt>
          <cx:pt idx="35234">11.541516651244757</cx:pt>
          <cx:pt idx="35235">13.637203005419389</cx:pt>
          <cx:pt idx="35236">12.285224060337708</cx:pt>
          <cx:pt idx="35237">11.271335570394301</cx:pt>
          <cx:pt idx="35238">12.633990408296849</cx:pt>
          <cx:pt idx="35239">13.995110458951514</cx:pt>
          <cx:pt idx="35240">13.346262702213226</cx:pt>
          <cx:pt idx="35241">13.845949134459326</cx:pt>
          <cx:pt idx="35242">9.8670124011717597</cx:pt>
          <cx:pt idx="35243">13.345907104066312</cx:pt>
          <cx:pt idx="35244">13.637818046148221</cx:pt>
          <cx:pt idx="35245">12.344534587549088</cx:pt>
          <cx:pt idx="35246">16.051467118315923</cx:pt>
          <cx:pt idx="35247">10.889286255480089</cx:pt>
          <cx:pt idx="35248">12.325807527913719</cx:pt>
          <cx:pt idx="35249">10.842145943541439</cx:pt>
          <cx:pt idx="35250">15.939734758471738</cx:pt>
          <cx:pt idx="35251">14.430539472583778</cx:pt>
          <cx:pt idx="35252">11.632895692121762</cx:pt>
          <cx:pt idx="35253">12.427160941723136</cx:pt>
          <cx:pt idx="35254">11.031400469223476</cx:pt>
          <cx:pt idx="35255">11.253080377363938</cx:pt>
          <cx:pt idx="35256">13.78164695342411</cx:pt>
          <cx:pt idx="35257">10.847686651902833</cx:pt>
          <cx:pt idx="35258">10.479436366642853</cx:pt>
          <cx:pt idx="35259">13.774732303473398</cx:pt>
          <cx:pt idx="35260">10.348081833081022</cx:pt>
          <cx:pt idx="35261">13.481208330235258</cx:pt>
          <cx:pt idx="35262">12.649303306145862</cx:pt>
          <cx:pt idx="35263">9.4357294995864169</cx:pt>
          <cx:pt idx="35264">12.185800063153415</cx:pt>
          <cx:pt idx="35265">15.036959214850643</cx:pt>
          <cx:pt idx="35266">13.059130246930764</cx:pt>
          <cx:pt idx="35267">12.2634033187651</cx:pt>
          <cx:pt idx="35268">11.716876614607004</cx:pt>
          <cx:pt idx="35269">9.8075197218831036</cx:pt>
          <cx:pt idx="35270">12.205234996287372</cx:pt>
          <cx:pt idx="35271">12.789409812013597</cx:pt>
          <cx:pt idx="35272">12.188530417265147</cx:pt>
          <cx:pt idx="35273">13.195278032899305</cx:pt>
          <cx:pt idx="35274">14.934243455631806</cx:pt>
          <cx:pt idx="35275">13.347035821879027</cx:pt>
          <cx:pt idx="35276">12.738009304204306</cx:pt>
          <cx:pt idx="35277">14.07013596655387</cx:pt>
          <cx:pt idx="35278">14.117932087404048</cx:pt>
          <cx:pt idx="35279">11.771588033826788</cx:pt>
          <cx:pt idx="35280">13.856571760235884</cx:pt>
          <cx:pt idx="35281">15.070053448728155</cx:pt>
          <cx:pt idx="35282">10.836228076329942</cx:pt>
          <cx:pt idx="35283">10.757177564384955</cx:pt>
          <cx:pt idx="35284">11.679445800603508</cx:pt>
          <cx:pt idx="35285">10.619997928469839</cx:pt>
          <cx:pt idx="35286">14.406566562480732</cx:pt>
          <cx:pt idx="35287">9.6382270386456295</cx:pt>
          <cx:pt idx="35288">13.911976982880722</cx:pt>
          <cx:pt idx="35289">10.529964645825714</cx:pt>
          <cx:pt idx="35290">14.106673472022745</cx:pt>
          <cx:pt idx="35291">12.878441646315455</cx:pt>
          <cx:pt idx="35292">10.67345931070437</cx:pt>
          <cx:pt idx="35293">10.507309799353786</cx:pt>
          <cx:pt idx="35294">12.706165220225685</cx:pt>
          <cx:pt idx="35295">13.057993697864397</cx:pt>
          <cx:pt idx="35296">13.563333070929515</cx:pt>
          <cx:pt idx="35297">13.320116000147967</cx:pt>
          <cx:pt idx="35298">10.844782294903609</cx:pt>
          <cx:pt idx="35299">11.049917723526054</cx:pt>
          <cx:pt idx="35300">9.3292024480034232</cx:pt>
          <cx:pt idx="35301">9.2385309084593743</cx:pt>
          <cx:pt idx="35302">10.489810651003754</cx:pt>
          <cx:pt idx="35303">8.7667646034931597</cx:pt>
          <cx:pt idx="35304">10.882684210992007</cx:pt>
          <cx:pt idx="35305">12.881178583428929</cx:pt>
          <cx:pt idx="35306">11.66537000530669</cx:pt>
          <cx:pt idx="35307">12.452771475879757</cx:pt>
          <cx:pt idx="35308">9.2637176582402159</cx:pt>
          <cx:pt idx="35309">12.684233112421516</cx:pt>
          <cx:pt idx="35310">11.90412143220972</cx:pt>
          <cx:pt idx="35311">13.441522716039136</cx:pt>
          <cx:pt idx="35312">12.564667071802639</cx:pt>
          <cx:pt idx="35313">13.585279782850407</cx:pt>
          <cx:pt idx="35314">15.799477438097089</cx:pt>
          <cx:pt idx="35315">14.602582878960241</cx:pt>
          <cx:pt idx="35316">11.745298043823235</cx:pt>
          <cx:pt idx="35317">12.663848825186603</cx:pt>
          <cx:pt idx="35318">11.407552692125122</cx:pt>
          <cx:pt idx="35319">11.895413423200678</cx:pt>
          <cx:pt idx="35320">12.918032306377841</cx:pt>
          <cx:pt idx="35321">12.402343509236085</cx:pt>
          <cx:pt idx="35322">11.435449443932971</cx:pt>
          <cx:pt idx="35323">13.909184033680676</cx:pt>
          <cx:pt idx="35324">12.476982700540185</cx:pt>
          <cx:pt idx="35325">12.580477789688045</cx:pt>
          <cx:pt idx="35326">11.785572112735901</cx:pt>
          <cx:pt idx="35327">13.07477451514619</cx:pt>
          <cx:pt idx="35328">10.683777784487278</cx:pt>
          <cx:pt idx="35329">13.293330118436506</cx:pt>
          <cx:pt idx="35330">9.3231984020187131</cx:pt>
          <cx:pt idx="35331">11.115450361315212</cx:pt>
          <cx:pt idx="35332">12.792812197095014</cx:pt>
          <cx:pt idx="35333">14.978544829443948</cx:pt>
          <cx:pt idx="35334">11.06616379158851</cx:pt>
          <cx:pt idx="35335">13.808794127283528</cx:pt>
          <cx:pt idx="35336">11.511925485848767</cx:pt>
          <cx:pt idx="35337">10.41634847687088</cx:pt>
          <cx:pt idx="35338">14.77553382539473</cx:pt>
          <cx:pt idx="35339">14.973170831749192</cx:pt>
          <cx:pt idx="35340">12.649179488935195</cx:pt>
          <cx:pt idx="35341">10.673417028478069</cx:pt>
          <cx:pt idx="35342">11.536960017266447</cx:pt>
          <cx:pt idx="35343">14.0910445477781</cx:pt>
          <cx:pt idx="35344">10.880083637604674</cx:pt>
          <cx:pt idx="35345">10.209077172210971</cx:pt>
          <cx:pt idx="35346">15.304399618162075</cx:pt>
          <cx:pt idx="35347">10.904926780624869</cx:pt>
          <cx:pt idx="35348">11.85924363460361</cx:pt>
          <cx:pt idx="35349">12.887240932797301</cx:pt>
          <cx:pt idx="35350">12.178683770437214</cx:pt>
          <cx:pt idx="35351">13.96661235089044</cx:pt>
          <cx:pt idx="35352">12.460478076633583</cx:pt>
          <cx:pt idx="35353">15.046739890802424</cx:pt>
          <cx:pt idx="35354">14.652195470041036</cx:pt>
          <cx:pt idx="35355">12.791884613407376</cx:pt>
          <cx:pt idx="35356">11.541539849306444</cx:pt>
          <cx:pt idx="35357">10.955864863410797</cx:pt>
          <cx:pt idx="35358">11.541936670778281</cx:pt>
          <cx:pt idx="35359">12.309800153212286</cx:pt>
          <cx:pt idx="35360">10.904035887720143</cx:pt>
          <cx:pt idx="35361">11.983083830027073</cx:pt>
          <cx:pt idx="35362">11.65515179198443</cx:pt>
          <cx:pt idx="35363">11.086654483738744</cx:pt>
          <cx:pt idx="35364">12.8379194417228</cx:pt>
          <cx:pt idx="35365">15.003441426116764</cx:pt>
          <cx:pt idx="35366">11.975702044886152</cx:pt>
          <cx:pt idx="35367">11.509178652022614</cx:pt>
          <cx:pt idx="35368">13.514435683247484</cx:pt>
          <cx:pt idx="35369">11.898885633254343</cx:pt>
          <cx:pt idx="35370">14.727666219538456</cx:pt>
          <cx:pt idx="35371">12.793047116884457</cx:pt>
          <cx:pt idx="35372">10.102274021681795</cx:pt>
          <cx:pt idx="35373">11.454343044445144</cx:pt>
          <cx:pt idx="35374">11.022764412986547</cx:pt>
          <cx:pt idx="35375">13.220852779054537</cx:pt>
          <cx:pt idx="35376">9.8142591735089422</cx:pt>
          <cx:pt idx="35377">13.036220987618082</cx:pt>
          <cx:pt idx="35378">12.065332384666792</cx:pt>
          <cx:pt idx="35379">13.633325595530716</cx:pt>
          <cx:pt idx="35380">12.765623796625407</cx:pt>
          <cx:pt idx="35381">11.948711516822733</cx:pt>
          <cx:pt idx="35382">13.808703293245818</cx:pt>
          <cx:pt idx="35383">11.56505360211421</cx:pt>
          <cx:pt idx="35384">12.751709661099115</cx:pt>
          <cx:pt idx="35385">13.298854880008774</cx:pt>
          <cx:pt idx="35386">13.722190063258621</cx:pt>
          <cx:pt idx="35387">12.446282759500569</cx:pt>
          <cx:pt idx="35388">13.845905141597369</cx:pt>
          <cx:pt idx="35389">13.070833461145471</cx:pt>
          <cx:pt idx="35390">12.327573702305932</cx:pt>
          <cx:pt idx="35391">12.45815641839938</cx:pt>
          <cx:pt idx="35392">13.489663058005421</cx:pt>
          <cx:pt idx="35393">8.4103489009230898</cx:pt>
          <cx:pt idx="35394">12.480383765030203</cx:pt>
          <cx:pt idx="35395">12.136187916830647</cx:pt>
          <cx:pt idx="35396">13.931155059960874</cx:pt>
          <cx:pt idx="35397">14.535370958188453</cx:pt>
          <cx:pt idx="35398">9.1440824966403298</cx:pt>
          <cx:pt idx="35399">15.093820558017315</cx:pt>
          <cx:pt idx="35400">12.463213506179228</cx:pt>
          <cx:pt idx="35401">10.234757630268064</cx:pt>
          <cx:pt idx="35402">13.684298774126146</cx:pt>
          <cx:pt idx="35403">10.40384905567814</cx:pt>
          <cx:pt idx="35404">10.842031580514233</cx:pt>
          <cx:pt idx="35405">13.921217141397372</cx:pt>
          <cx:pt idx="35406">14.863307315933522</cx:pt>
          <cx:pt idx="35407">13.164841115443373</cx:pt>
          <cx:pt idx="35408">13.874751009590511</cx:pt>
          <cx:pt idx="35409">13.157452098366647</cx:pt>
          <cx:pt idx="35410">12.965404365506572</cx:pt>
          <cx:pt idx="35411">12.878213623771497</cx:pt>
          <cx:pt idx="35412">12.35216809213021</cx:pt>
          <cx:pt idx="35413">11.429807521952501</cx:pt>
          <cx:pt idx="35414">10.872302830706701</cx:pt>
          <cx:pt idx="35415">9.5010987388825523</cx:pt>
          <cx:pt idx="35416">10.848743656971019</cx:pt>
          <cx:pt idx="35417">12.702147398924975</cx:pt>
          <cx:pt idx="35418">10.724898168594581</cx:pt>
          <cx:pt idx="35419">12.362401168447574</cx:pt>
          <cx:pt idx="35420">11.626289597699976</cx:pt>
          <cx:pt idx="35421">11.292074891379677</cx:pt>
          <cx:pt idx="35422">13.850635612780604</cx:pt>
          <cx:pt idx="35423">11.360806203251444</cx:pt>
          <cx:pt idx="35424">13.943873771570873</cx:pt>
          <cx:pt idx="35425">15.290293984926134</cx:pt>
          <cx:pt idx="35426">15.937225458603512</cx:pt>
          <cx:pt idx="35427">13.06088630768291</cx:pt>
          <cx:pt idx="35428">14.551678931429034</cx:pt>
          <cx:pt idx="35429">13.937732503442758</cx:pt>
          <cx:pt idx="35430">12.291936871760701</cx:pt>
          <cx:pt idx="35431">13.970170126059614</cx:pt>
          <cx:pt idx="35432">14.198856622164982</cx:pt>
          <cx:pt idx="35433">10.994856627243436</cx:pt>
          <cx:pt idx="35434">12.919184051710774</cx:pt>
          <cx:pt idx="35435">11.90299977761093</cx:pt>
          <cx:pt idx="35436">10.073968741050262</cx:pt>
          <cx:pt idx="35437">11.583265859131677</cx:pt>
          <cx:pt idx="35438">15.540441402523657</cx:pt>
          <cx:pt idx="35439">12.016467912871013</cx:pt>
          <cx:pt idx="35440">14.83022881962285</cx:pt>
          <cx:pt idx="35441">12.366732700430653</cx:pt>
          <cx:pt idx="35442">12.226715335485745</cx:pt>
          <cx:pt idx="35443">11.779137990617512</cx:pt>
          <cx:pt idx="35444">11.075060672362115</cx:pt>
          <cx:pt idx="35445">11.733218705235004</cx:pt>
          <cx:pt idx="35446">11.93532812466198</cx:pt>
          <cx:pt idx="35447">14.613968420113309</cx:pt>
          <cx:pt idx="35448">12.14225165457913</cx:pt>
          <cx:pt idx="35449">12.703015390151741</cx:pt>
          <cx:pt idx="35450">10.782278972371584</cx:pt>
          <cx:pt idx="35451">10.173996148447921</cx:pt>
          <cx:pt idx="35452">14.187822390531277</cx:pt>
          <cx:pt idx="35453">11.471949669061864</cx:pt>
          <cx:pt idx="35454">11.815534026466308</cx:pt>
          <cx:pt idx="35455">12.592958265174557</cx:pt>
          <cx:pt idx="35456">14.044741477596247</cx:pt>
          <cx:pt idx="35457">14.119534292516008</cx:pt>
          <cx:pt idx="35458">13.64153580897653</cx:pt>
          <cx:pt idx="35459">12.571801626888711</cx:pt>
          <cx:pt idx="35460">13.279932575424315</cx:pt>
          <cx:pt idx="35461">12.7000514813948</cx:pt>
          <cx:pt idx="35462">13.532957168709801</cx:pt>
          <cx:pt idx="35463">10.187709256584263</cx:pt>
          <cx:pt idx="35464">11.447470154649237</cx:pt>
          <cx:pt idx="35465">13.080332474611879</cx:pt>
          <cx:pt idx="35466">11.978956392208348</cx:pt>
          <cx:pt idx="35467">12.4169463112004</cx:pt>
          <cx:pt idx="35468">14.444706009574782</cx:pt>
          <cx:pt idx="35469">11.667726268446872</cx:pt>
          <cx:pt idx="35470">13.060803077639513</cx:pt>
          <cx:pt idx="35471">12.614523190053216</cx:pt>
          <cx:pt idx="35472">11.742582282938658</cx:pt>
          <cx:pt idx="35473">12.124338230010071</cx:pt>
          <cx:pt idx="35474">9.1402411161263171</cx:pt>
          <cx:pt idx="35475">10.68567923598691</cx:pt>
          <cx:pt idx="35476">10.163593268838017</cx:pt>
          <cx:pt idx="35477">10.341573051216461</cx:pt>
          <cx:pt idx="35478">14.213358591043912</cx:pt>
          <cx:pt idx="35479">11.305400416762668</cx:pt>
          <cx:pt idx="35480">12.568235527652778</cx:pt>
          <cx:pt idx="35481">12.978485366738168</cx:pt>
          <cx:pt idx="35482">11.426964608882043</cx:pt>
          <cx:pt idx="35483">12.969235266575604</cx:pt>
          <cx:pt idx="35484">13.428791973112267</cx:pt>
          <cx:pt idx="35485">15.153458805714367</cx:pt>
          <cx:pt idx="35486">9.7909092953534032</cx:pt>
          <cx:pt idx="35487">12.042179359465967</cx:pt>
          <cx:pt idx="35488">14.655186938308679</cx:pt>
          <cx:pt idx="35489">11.471331203440418</cx:pt>
          <cx:pt idx="35490">9.9263735005768794</cx:pt>
          <cx:pt idx="35491">13.657171828800783</cx:pt>
          <cx:pt idx="35492">12.033393970496169</cx:pt>
          <cx:pt idx="35493">11.248451224047072</cx:pt>
          <cx:pt idx="35494">11.932868834688541</cx:pt>
          <cx:pt idx="35495">13.024900482413084</cx:pt>
          <cx:pt idx="35496">12.908866417340191</cx:pt>
          <cx:pt idx="35497">12.239639754434581</cx:pt>
          <cx:pt idx="35498">14.044795475369485</cx:pt>
          <cx:pt idx="35499">11.303067071682165</cx:pt>
          <cx:pt idx="35500">11.316177862388846</cx:pt>
          <cx:pt idx="35501">11.939056993156198</cx:pt>
          <cx:pt idx="35502">11.823987621388254</cx:pt>
          <cx:pt idx="35503">11.699749301235537</cx:pt>
          <cx:pt idx="35504">11.014573104911356</cx:pt>
          <cx:pt idx="35505">11.279808563185945</cx:pt>
          <cx:pt idx="35506">13.252509779411193</cx:pt>
          <cx:pt idx="35507">11.359896510034012</cx:pt>
          <cx:pt idx="35508">12.23052116456609</cx:pt>
          <cx:pt idx="35509">11.178780574069723</cx:pt>
          <cx:pt idx="35510">14.692981235796283</cx:pt>
          <cx:pt idx="35511">12.278958744065227</cx:pt>
          <cx:pt idx="35512">15.591717268830511</cx:pt>
          <cx:pt idx="35513">12.237422371793478</cx:pt>
          <cx:pt idx="35514">14.107880888457297</cx:pt>
          <cx:pt idx="35515">11.246400947227778</cx:pt>
          <cx:pt idx="35516">10.302120946861272</cx:pt>
          <cx:pt idx="35517">13.151773221572203</cx:pt>
          <cx:pt idx="35518">15.298609775529359</cx:pt>
          <cx:pt idx="35519">11.08611594230249</cx:pt>
          <cx:pt idx="35520">8.296106785908421</cx:pt>
          <cx:pt idx="35521">8.9504907476147615</cx:pt>
          <cx:pt idx="35522">14.949626040800059</cx:pt>
          <cx:pt idx="35523">12.994461040805776</cx:pt>
          <cx:pt idx="35524">12.613677952966905</cx:pt>
          <cx:pt idx="35525">12.26549429848887</cx:pt>
          <cx:pt idx="35526">12.355511170652143</cx:pt>
          <cx:pt idx="35527">13.525534513801865</cx:pt>
          <cx:pt idx="35528">12.097231148563173</cx:pt>
          <cx:pt idx="35529">15.608526487177459</cx:pt>
          <cx:pt idx="35530">14.660261989628969</cx:pt>
          <cx:pt idx="35531">15.524459570611215</cx:pt>
          <cx:pt idx="35532">10.306006030530614</cx:pt>
          <cx:pt idx="35533">11.300109266724075</cx:pt>
          <cx:pt idx="35534">14.300020861031339</cx:pt>
          <cx:pt idx="35535">11.60586207647556</cx:pt>
          <cx:pt idx="35536">10.327859860698249</cx:pt>
          <cx:pt idx="35537">10.59543182703945</cx:pt>
          <cx:pt idx="35538">13.627213859892121</cx:pt>
          <cx:pt idx="35539">13.060870652287152</cx:pt>
          <cx:pt idx="35540">12.225202767898178</cx:pt>
          <cx:pt idx="35541">10.972454617763132</cx:pt>
          <cx:pt idx="35542">13.810166942639658</cx:pt>
          <cx:pt idx="35543">11.696154742986606</cx:pt>
          <cx:pt idx="35544">12.702816627343623</cx:pt>
          <cx:pt idx="35545">13.245103019619506</cx:pt>
          <cx:pt idx="35546">9.9891886967674139</cx:pt>
          <cx:pt idx="35547">12.291979178544828</cx:pt>
          <cx:pt idx="35548">11.110680357635195</cx:pt>
          <cx:pt idx="35549">11.214871837131419</cx:pt>
          <cx:pt idx="35550">11.335418075874539</cx:pt>
          <cx:pt idx="35551">10.608974610770044</cx:pt>
          <cx:pt idx="35552">12.580137930756267</cx:pt>
          <cx:pt idx="35553">14.041724434397713</cx:pt>
          <cx:pt idx="35554">11.20927759609634</cx:pt>
          <cx:pt idx="35555">10.144690140826429</cx:pt>
          <cx:pt idx="35556">11.784733826744045</cx:pt>
          <cx:pt idx="35557">12.682964066152232</cx:pt>
          <cx:pt idx="35558">11.295132686867467</cx:pt>
          <cx:pt idx="35559">13.482505048061048</cx:pt>
          <cx:pt idx="35560">12.750003674567719</cx:pt>
          <cx:pt idx="35561">13.499195888841221</cx:pt>
          <cx:pt idx="35562">13.109783498335227</cx:pt>
          <cx:pt idx="35563">12.610621495893866</cx:pt>
          <cx:pt idx="35564">13.975315153537149</cx:pt>
          <cx:pt idx="35565">14.039245004266839</cx:pt>
          <cx:pt idx="35566">13.306678416326783</cx:pt>
          <cx:pt idx="35567">12.551148083392491</cx:pt>
          <cx:pt idx="35568">12.050666772523748</cx:pt>
          <cx:pt idx="35569">10.683037492751126</cx:pt>
          <cx:pt idx="35570">13.77016492808651</cx:pt>
          <cx:pt idx="35571">10.795474612082938</cx:pt>
          <cx:pt idx="35572">10.659488778211818</cx:pt>
          <cx:pt idx="35573">12.016835963356069</cx:pt>
          <cx:pt idx="35574">11.673719656305471</cx:pt>
          <cx:pt idx="35575">11.067574476080127</cx:pt>
          <cx:pt idx="35576">10.575441829757096</cx:pt>
          <cx:pt idx="35577">14.491938946606691</cx:pt>
          <cx:pt idx="35578">13.222078697389513</cx:pt>
          <cx:pt idx="35579">12.270913191665876</cx:pt>
          <cx:pt idx="35580">10.063700605201495</cx:pt>
          <cx:pt idx="35581">14.371011893063827</cx:pt>
          <cx:pt idx="35582">13.509975405106914</cx:pt>
          <cx:pt idx="35583">12.740162596726146</cx:pt>
          <cx:pt idx="35584">16.779182222228819</cx:pt>
          <cx:pt idx="35585">10.563661098900933</cx:pt>
          <cx:pt idx="35586">13.366623276660871</cx:pt>
          <cx:pt idx="35587">11.868982837556121</cx:pt>
          <cx:pt idx="35588">12.182859173787108</cx:pt>
          <cx:pt idx="35589">11.473274464583373</cx:pt>
          <cx:pt idx="35590">12.77620251538907</cx:pt>
          <cx:pt idx="35591">12.23917962935854</cx:pt>
          <cx:pt idx="35592">15.525020447684325</cx:pt>
          <cx:pt idx="35593">11.732399655786658</cx:pt>
          <cx:pt idx="35594">11.204683237529675</cx:pt>
          <cx:pt idx="35595">11.756346786097334</cx:pt>
          <cx:pt idx="35596">13.804617311542213</cx:pt>
          <cx:pt idx="35597">14.829163424092112</cx:pt>
          <cx:pt idx="35598">14.433948696025857</cx:pt>
          <cx:pt idx="35599">7.8976990767302562</cx:pt>
          <cx:pt idx="35600">15.270145400748481</cx:pt>
          <cx:pt idx="35601">13.151782708225836</cx:pt>
          <cx:pt idx="35602">13.892035827412274</cx:pt>
          <cx:pt idx="35603">8.4533640447526697</cx:pt>
          <cx:pt idx="35604">12.884185386588461</cx:pt>
          <cx:pt idx="35605">12.695134539854886</cx:pt>
          <cx:pt idx="35606">12.284064578851861</cx:pt>
          <cx:pt idx="35607">12.432426873393023</cx:pt>
          <cx:pt idx="35608">12.73148866101711</cx:pt>
          <cx:pt idx="35609">14.373364788283325</cx:pt>
          <cx:pt idx="35610">13.80530601307019</cx:pt>
          <cx:pt idx="35611">13.862538606713258</cx:pt>
          <cx:pt idx="35612">11.824859874971239</cx:pt>
          <cx:pt idx="35613">11.351542784830547</cx:pt>
          <cx:pt idx="35614">10.547525239048539</cx:pt>
          <cx:pt idx="35615">9.606612481362788</cx:pt>
          <cx:pt idx="35616">12.230331898083792</cx:pt>
          <cx:pt idx="35617">11.950142248176586</cx:pt>
          <cx:pt idx="35618">10.96088283076539</cx:pt>
          <cx:pt idx="35619">15.27614502185034</cx:pt>
          <cx:pt idx="35620">11.969766567249573</cx:pt>
          <cx:pt idx="35621">15.841404143070831</cx:pt>
          <cx:pt idx="35622">10.744489657078127</cx:pt>
          <cx:pt idx="35623">13.310624882447897</cx:pt>
          <cx:pt idx="35624">14.240567898802514</cx:pt>
          <cx:pt idx="35625">12.261075667075517</cx:pt>
          <cx:pt idx="35626">12.925465994290208</cx:pt>
          <cx:pt idx="35627">11.370265366160286</cx:pt>
          <cx:pt idx="35628">11.95423799029115</cx:pt>
          <cx:pt idx="35629">12.897129862825183</cx:pt>
          <cx:pt idx="35630">11.227392485779037</cx:pt>
          <cx:pt idx="35631">12.777954804033683</cx:pt>
          <cx:pt idx="35632">15.424387506718261</cx:pt>
          <cx:pt idx="35633">11.767500114790055</cx:pt>
          <cx:pt idx="35634">10.467110652157517</cx:pt>
          <cx:pt idx="35635">13.696335343457415</cx:pt>
          <cx:pt idx="35636">12.880304902207158</cx:pt>
          <cx:pt idx="35637">13.516077899626762</cx:pt>
          <cx:pt idx="35638">14.794623162439896</cx:pt>
          <cx:pt idx="35639">9.882593158941912</cx:pt>
          <cx:pt idx="35640">12.788056074135245</cx:pt>
          <cx:pt idx="35641">13.127520106553316</cx:pt>
          <cx:pt idx="35642">12.528476622275667</cx:pt>
          <cx:pt idx="35643">10.921640216674701</cx:pt>
          <cx:pt idx="35644">12.511954707789464</cx:pt>
          <cx:pt idx="35645">13.889345810165731</cx:pt>
          <cx:pt idx="35646">13.615135641207951</cx:pt>
          <cx:pt idx="35647">10.943167381313188</cx:pt>
          <cx:pt idx="35648">14.517113247417175</cx:pt>
          <cx:pt idx="35649">13.888625374819741</cx:pt>
          <cx:pt idx="35650">14.429510764139705</cx:pt>
          <cx:pt idx="35651">12.427092589677155</cx:pt>
          <cx:pt idx="35652">11.748578352724692</cx:pt>
          <cx:pt idx="35653">14.780383330622671</cx:pt>
          <cx:pt idx="35654">12.433208838416448</cx:pt>
          <cx:pt idx="35655">12.081088909524508</cx:pt>
          <cx:pt idx="35656">11.12534306125209</cx:pt>
          <cx:pt idx="35657">13.984486042237315</cx:pt>
          <cx:pt idx="35658">15.641964867017698</cx:pt>
          <cx:pt idx="35659">10.883440639321641</cx:pt>
          <cx:pt idx="35660">14.338941821340594</cx:pt>
          <cx:pt idx="35661">9.8159697290903054</cx:pt>
          <cx:pt idx="35662">11.304190226339012</cx:pt>
          <cx:pt idx="35663">11.397912074129639</cx:pt>
          <cx:pt idx="35664">10.890997746345079</cx:pt>
          <cx:pt idx="35665">11.829621670454012</cx:pt>
          <cx:pt idx="35666">13.22261529461719</cx:pt>
          <cx:pt idx="35667">13.134817443149851</cx:pt>
          <cx:pt idx="35668">10.635570843150642</cx:pt>
          <cx:pt idx="35669">12.385056585874631</cx:pt>
          <cx:pt idx="35670">12.96670893010425</cx:pt>
          <cx:pt idx="35671">11.222115612459787</cx:pt>
          <cx:pt idx="35672">12.698608688692953</cx:pt>
          <cx:pt idx="35673">10.780677162508889</cx:pt>
          <cx:pt idx="35674">13.733188772323043</cx:pt>
          <cx:pt idx="35675">9.2556732417942733</cx:pt>
          <cx:pt idx="35676">12.125759823861667</cx:pt>
          <cx:pt idx="35677">11.334343776646337</cx:pt>
          <cx:pt idx="35678">12.650164138694842</cx:pt>
          <cx:pt idx="35679">12.740027218051631</cx:pt>
          <cx:pt idx="35680">12.011140633566246</cx:pt>
          <cx:pt idx="35681">12.368573543960975</cx:pt>
          <cx:pt idx="35682">11.600641166277246</cx:pt>
          <cx:pt idx="35683">13.524784569045808</cx:pt>
          <cx:pt idx="35684">14.775696666488445</cx:pt>
          <cx:pt idx="35685">9.6770797875472034</cx:pt>
          <cx:pt idx="35686">11.890365097375344</cx:pt>
          <cx:pt idx="35687">9.0808753745853164</cx:pt>
          <cx:pt idx="35688">11.438625510613919</cx:pt>
          <cx:pt idx="35689">12.089194305599259</cx:pt>
          <cx:pt idx="35690">12.180936040021953</cx:pt>
          <cx:pt idx="35691">15.973499575299655</cx:pt>
          <cx:pt idx="35692">12.103207614789156</cx:pt>
          <cx:pt idx="35693">13.294914545349629</cx:pt>
          <cx:pt idx="35694">10.588908640978937</cx:pt>
          <cx:pt idx="35695">11.782946008819206</cx:pt>
          <cx:pt idx="35696">13.805503975652154</cx:pt>
          <cx:pt idx="35697">14.201619954639879</cx:pt>
          <cx:pt idx="35698">12.142805711609196</cx:pt>
          <cx:pt idx="35699">11.01199008047146</cx:pt>
          <cx:pt idx="35700">12.780293433957805</cx:pt>
          <cx:pt idx="35701">11.540597950543887</cx:pt>
          <cx:pt idx="35702">13.081500317843782</cx:pt>
          <cx:pt idx="35703">13.062725798405406</cx:pt>
          <cx:pt idx="35704">12.801297063127583</cx:pt>
          <cx:pt idx="35705">12.968213369244257</cx:pt>
          <cx:pt idx="35706">8.8786738994053049</cx:pt>
          <cx:pt idx="35707">13.12767258557005</cx:pt>
          <cx:pt idx="35708">12.87649279730908</cx:pt>
          <cx:pt idx="35709">15.023612576698442</cx:pt>
          <cx:pt idx="35710">11.400905259662103</cx:pt>
          <cx:pt idx="35711">11.623514182125525</cx:pt>
          <cx:pt idx="35712">14.186094219669091</cx:pt>
          <cx:pt idx="35713">13.740482780855798</cx:pt>
          <cx:pt idx="35714">14.143764821893015</cx:pt>
          <cx:pt idx="35715">13.832134878881584</cx:pt>
          <cx:pt idx="35716">12.38957106501006</cx:pt>
          <cx:pt idx="35717">16.914151481701627</cx:pt>
          <cx:pt idx="35718">12.674929352600188</cx:pt>
          <cx:pt idx="35719">13.029402285226011</cx:pt>
          <cx:pt idx="35720">13.921432933425908</cx:pt>
          <cx:pt idx="35721">13.405247562789807</cx:pt>
          <cx:pt idx="35722">11.268815035218546</cx:pt>
          <cx:pt idx="35723">13.19175470262196</cx:pt>
          <cx:pt idx="35724">13.784737191544052</cx:pt>
          <cx:pt idx="35725">14.678507289918029</cx:pt>
          <cx:pt idx="35726">9.4061976184610501</cx:pt>
          <cx:pt idx="35727">12.497316344820774</cx:pt>
          <cx:pt idx="35728">11.285135208248107</cx:pt>
          <cx:pt idx="35729">13.325934031097466</cx:pt>
          <cx:pt idx="35730">12.469597400285773</cx:pt>
          <cx:pt idx="35731">13.381244401692983</cx:pt>
          <cx:pt idx="35732">12.090840672616933</cx:pt>
          <cx:pt idx="35733">13.805583588324772</cx:pt>
          <cx:pt idx="35734">10.884622827493619</cx:pt>
          <cx:pt idx="35735">11.615865497568898</cx:pt>
          <cx:pt idx="35736">13.432851888241249</cx:pt>
          <cx:pt idx="35737">11.381335193089734</cx:pt>
          <cx:pt idx="35738">12.896865036323726</cx:pt>
          <cx:pt idx="35739">13.411197013758303</cx:pt>
          <cx:pt idx="35740">12.238320710190218</cx:pt>
          <cx:pt idx="35741">11.381333175957714</cx:pt>
          <cx:pt idx="35742">12.072732261351575</cx:pt>
          <cx:pt idx="35743">14.526303085017956</cx:pt>
          <cx:pt idx="35744">10.975944531040769</cx:pt>
          <cx:pt idx="35745">12.699013156085675</cx:pt>
          <cx:pt idx="35746">12.793382004356005</cx:pt>
          <cx:pt idx="35747">12.852061975250173</cx:pt>
          <cx:pt idx="35748">12.368094043181564</cx:pt>
          <cx:pt idx="35749">11.044198601756881</cx:pt>
          <cx:pt idx="35750">9.3385970167133223</cx:pt>
          <cx:pt idx="35751">10.347785707499764</cx:pt>
          <cx:pt idx="35752">14.069884572914054</cx:pt>
          <cx:pt idx="35753">10.417137235446681</cx:pt>
          <cx:pt idx="35754">14.449608767922433</cx:pt>
          <cx:pt idx="35755">10.726378615333168</cx:pt>
          <cx:pt idx="35756">13.144241873563345</cx:pt>
          <cx:pt idx="35757">12.29573550340295</cx:pt>
          <cx:pt idx="35758">12.292518047452001</cx:pt>
          <cx:pt idx="35759">10.341781798787192</cx:pt>
          <cx:pt idx="35760">13.739218742627155</cx:pt>
          <cx:pt idx="35761">12.999806556065737</cx:pt>
          <cx:pt idx="35762">12.383404502781644</cx:pt>
          <cx:pt idx="35763">11.224709563803451</cx:pt>
          <cx:pt idx="35764">11.025819305732099</cx:pt>
          <cx:pt idx="35765">14.168403442656301</cx:pt>
          <cx:pt idx="35766">12.945016947175345</cx:pt>
          <cx:pt idx="35767">12.023126709649219</cx:pt>
          <cx:pt idx="35768">9.0345040766871225</cx:pt>
          <cx:pt idx="35769">12.690847806504365</cx:pt>
          <cx:pt idx="35770">12.29799717299613</cx:pt>
          <cx:pt idx="35771">10.241232778756235</cx:pt>
          <cx:pt idx="35772">14.586008340871206</cx:pt>
          <cx:pt idx="35773">11.429360351588212</cx:pt>
          <cx:pt idx="35774">12.426733977875731</cx:pt>
          <cx:pt idx="35775">12.757947681996324</cx:pt>
          <cx:pt idx="35776">10.844792334499482</cx:pt>
          <cx:pt idx="35777">11.518796513446611</cx:pt>
          <cx:pt idx="35778">10.877499621829378</cx:pt>
          <cx:pt idx="35779">11.683661630165366</cx:pt>
          <cx:pt idx="35780">10.633129311678056</cx:pt>
          <cx:pt idx="35781">12.5605922553656</cx:pt>
          <cx:pt idx="35782">12.911061501903157</cx:pt>
          <cx:pt idx="35783">12.352293231182943</cx:pt>
          <cx:pt idx="35784">12.527447559520255</cx:pt>
          <cx:pt idx="35785">15.72651607600865</cx:pt>
          <cx:pt idx="35786">13.369172285034447</cx:pt>
          <cx:pt idx="35787">10.735639561343177</cx:pt>
          <cx:pt idx="35788">12.17565329064915</cx:pt>
          <cx:pt idx="35789">11.310634527777781</cx:pt>
          <cx:pt idx="35790">15.895450194367568</cx:pt>
          <cx:pt idx="35791">13.755636177697877</cx:pt>
          <cx:pt idx="35792">12.10917571338209</cx:pt>
          <cx:pt idx="35793">10.76436102089311</cx:pt>
          <cx:pt idx="35794">12.055933795539314</cx:pt>
          <cx:pt idx="35795">14.924847765392483</cx:pt>
          <cx:pt idx="35796">11.815067764453635</cx:pt>
          <cx:pt idx="35797">13.243597408251683</cx:pt>
          <cx:pt idx="35798">11.593755077799489</cx:pt>
          <cx:pt idx="35799">11.96544483057632</cx:pt>
          <cx:pt idx="35800">12.036947052385578</cx:pt>
          <cx:pt idx="35801">13.503457759080483</cx:pt>
          <cx:pt idx="35802">13.905137135014694</cx:pt>
          <cx:pt idx="35803">11.244951350502802</cx:pt>
          <cx:pt idx="35804">13.211016153491963</cx:pt>
          <cx:pt idx="35805">11.352681019371959</cx:pt>
          <cx:pt idx="35806">11.193381327502568</cx:pt>
          <cx:pt idx="35807">13.382016679594029</cx:pt>
          <cx:pt idx="35808">12.542551417725569</cx:pt>
          <cx:pt idx="35809">11.708380395116993</cx:pt>
          <cx:pt idx="35810">11.24708273185435</cx:pt>
          <cx:pt idx="35811">12.935580170798318</cx:pt>
          <cx:pt idx="35812">11.340359215542582</cx:pt>
          <cx:pt idx="35813">10.119255550136293</cx:pt>
          <cx:pt idx="35814">12.066351010602906</cx:pt>
          <cx:pt idx="35815">11.750044225537488</cx:pt>
          <cx:pt idx="35816">10.609221187387291</cx:pt>
          <cx:pt idx="35817">12.310162216254383</cx:pt>
          <cx:pt idx="35818">12.859246372562392</cx:pt>
          <cx:pt idx="35819">13.940232320926903</cx:pt>
          <cx:pt idx="35820">13.542743772300955</cx:pt>
          <cx:pt idx="35821">13.271518977833054</cx:pt>
          <cx:pt idx="35822">14.158478195943847</cx:pt>
          <cx:pt idx="35823">13.129718992393318</cx:pt>
          <cx:pt idx="35824">11.928421293998074</cx:pt>
          <cx:pt idx="35825">12.277363324781433</cx:pt>
          <cx:pt idx="35826">12.153233098556457</cx:pt>
          <cx:pt idx="35827">10.183432258375852</cx:pt>
          <cx:pt idx="35828">14.090679544116126</cx:pt>
          <cx:pt idx="35829">12.385596508577276</cx:pt>
          <cx:pt idx="35830">12.507905845754498</cx:pt>
          <cx:pt idx="35831">15.159692914015572</cx:pt>
          <cx:pt idx="35832">13.291922843197186</cx:pt>
          <cx:pt idx="35833">12.505583630796023</cx:pt>
          <cx:pt idx="35834">12.090074099910046</cx:pt>
          <cx:pt idx="35835">11.041281582225983</cx:pt>
          <cx:pt idx="35836">13.419564378608452</cx:pt>
          <cx:pt idx="35837">14.569768520111564</cx:pt>
          <cx:pt idx="35838">12.001352556705605</cx:pt>
          <cx:pt idx="35839">12.28818708758388</cx:pt>
          <cx:pt idx="35840">10.761536792316907</cx:pt>
          <cx:pt idx="35841">10.002792959639351</cx:pt>
          <cx:pt idx="35842">11.409567123236844</cx:pt>
          <cx:pt idx="35843">9.9810040909001501</cx:pt>
          <cx:pt idx="35844">10.359138309394957</cx:pt>
          <cx:pt idx="35845">15.169108727889624</cx:pt>
          <cx:pt idx="35846">11.279504445385166</cx:pt>
          <cx:pt idx="35847">13.689763577661742</cx:pt>
          <cx:pt idx="35848">12.103856710915558</cx:pt>
          <cx:pt idx="35849">15.818489803389053</cx:pt>
          <cx:pt idx="35850">11.33231280466236</cx:pt>
          <cx:pt idx="35851">12.621842839623861</cx:pt>
          <cx:pt idx="35852">12.173171997118443</cx:pt>
          <cx:pt idx="35853">11.60450515151086</cx:pt>
          <cx:pt idx="35854">15.981540183069912</cx:pt>
          <cx:pt idx="35855">11.177238767667328</cx:pt>
          <cx:pt idx="35856">8.8429087054343292</cx:pt>
          <cx:pt idx="35857">14.735881975933038</cx:pt>
          <cx:pt idx="35858">16.491367010494002</cx:pt>
          <cx:pt idx="35859">10.230731764638321</cx:pt>
          <cx:pt idx="35860">12.24290794390444</cx:pt>
          <cx:pt idx="35861">12.952953904460099</cx:pt>
          <cx:pt idx="35862">13.611604947567493</cx:pt>
          <cx:pt idx="35863">14.450175586572973</cx:pt>
          <cx:pt idx="35864">10.018118821702839</cx:pt>
          <cx:pt idx="35865">11.729782435799155</cx:pt>
          <cx:pt idx="35866">10.013883323732911</cx:pt>
          <cx:pt idx="35867">13.484437150002384</cx:pt>
          <cx:pt idx="35868">13.695375394667749</cx:pt>
          <cx:pt idx="35869">11.176999145251587</cx:pt>
          <cx:pt idx="35870">13.202431081279807</cx:pt>
          <cx:pt idx="35871">10.665353548464454</cx:pt>
          <cx:pt idx="35872">10.052978020493128</cx:pt>
          <cx:pt idx="35873">13.629583550450045</cx:pt>
          <cx:pt idx="35874">14.011689853515852</cx:pt>
          <cx:pt idx="35875">15.0387556072042</cx:pt>
          <cx:pt idx="35876">11.102309611833661</cx:pt>
          <cx:pt idx="35877">13.839742308748287</cx:pt>
          <cx:pt idx="35878">13.429352540753433</cx:pt>
          <cx:pt idx="35879">9.1400023547890719</cx:pt>
          <cx:pt idx="35880">11.989454062058341</cx:pt>
          <cx:pt idx="35881">12.4132762764355</cx:pt>
          <cx:pt idx="35882">11.161873405009015</cx:pt>
          <cx:pt idx="35883">11.491334938188972</cx:pt>
          <cx:pt idx="35884">12.319922696365319</cx:pt>
          <cx:pt idx="35885">14.343919628946125</cx:pt>
          <cx:pt idx="35886">12.804186236147165</cx:pt>
          <cx:pt idx="35887">13.020485634067505</cx:pt>
          <cx:pt idx="35888">13.500115159653838</cx:pt>
          <cx:pt idx="35889">9.3565054814458222</cx:pt>
          <cx:pt idx="35890">11.030116796609734</cx:pt>
          <cx:pt idx="35891">12.984340739043038</cx:pt>
          <cx:pt idx="35892">14.153495654935776</cx:pt>
          <cx:pt idx="35893">13.636381968212552</cx:pt>
          <cx:pt idx="35894">12.438407367550015</cx:pt>
          <cx:pt idx="35895">10.889260485593304</cx:pt>
          <cx:pt idx="35896">12.188026387631341</cx:pt>
          <cx:pt idx="35897">11.436066899271003</cx:pt>
          <cx:pt idx="35898">9.9489581355322283</cx:pt>
          <cx:pt idx="35899">12.151088608660269</cx:pt>
          <cx:pt idx="35900">13.223665707095853</cx:pt>
          <cx:pt idx="35901">10.585844646151781</cx:pt>
          <cx:pt idx="35902">12.538347509072972</cx:pt>
          <cx:pt idx="35903">12.210423296461355</cx:pt>
          <cx:pt idx="35904">12.84915500435619</cx:pt>
          <cx:pt idx="35905">12.323956297355892</cx:pt>
          <cx:pt idx="35906">11.882179690619935</cx:pt>
          <cx:pt idx="35907">10.456712805466395</cx:pt>
          <cx:pt idx="35908">13.356563333150897</cx:pt>
          <cx:pt idx="35909">12.660655303281855</cx:pt>
          <cx:pt idx="35910">11.896006251730414</cx:pt>
          <cx:pt idx="35911">11.584783494652644</cx:pt>
          <cx:pt idx="35912">12.338486040594145</cx:pt>
          <cx:pt idx="35913">13.183734373353245</cx:pt>
          <cx:pt idx="35914">15.083287825643998</cx:pt>
          <cx:pt idx="35915">13.901058508225667</cx:pt>
          <cx:pt idx="35916">11.800223654032346</cx:pt>
          <cx:pt idx="35917">10.914992952991829</cx:pt>
          <cx:pt idx="35918">11.645650725376605</cx:pt>
          <cx:pt idx="35919">12.448946542750084</cx:pt>
          <cx:pt idx="35920">13.927449131465869</cx:pt>
          <cx:pt idx="35921">11.075563248429157</cx:pt>
          <cx:pt idx="35922">10.623928880474462</cx:pt>
          <cx:pt idx="35923">13.750324295337338</cx:pt>
          <cx:pt idx="35924">13.548694029038492</cx:pt>
          <cx:pt idx="35925">13.718719295718934</cx:pt>
          <cx:pt idx="35926">12.438251398444422</cx:pt>
          <cx:pt idx="35927">12.338177952929616</cx:pt>
          <cx:pt idx="35928">10.877439880453361</cx:pt>
          <cx:pt idx="35929">12.455428700101766</cx:pt>
          <cx:pt idx="35930">13.917246280863214</cx:pt>
          <cx:pt idx="35931">14.084873092222141</cx:pt>
          <cx:pt idx="35932">11.020266573492529</cx:pt>
          <cx:pt idx="35933">13.881890391735158</cx:pt>
          <cx:pt idx="35934">13.863091458608142</cx:pt>
          <cx:pt idx="35935">15.631811417014147</cx:pt>
          <cx:pt idx="35936">13.398091132010112</cx:pt>
          <cx:pt idx="35937">12.014116507618876</cx:pt>
          <cx:pt idx="35938">13.789241059215096</cx:pt>
          <cx:pt idx="35939">13.511767164304128</cx:pt>
          <cx:pt idx="35940">12.424506290616678</cx:pt>
          <cx:pt idx="35941">12.225712848106459</cx:pt>
          <cx:pt idx="35942">11.775547881700325</cx:pt>
          <cx:pt idx="35943">13.779011872337316</cx:pt>
          <cx:pt idx="35944">13.88421699863617</cx:pt>
          <cx:pt idx="35945">11.197525097151626</cx:pt>
          <cx:pt idx="35946">11.703065325214247</cx:pt>
          <cx:pt idx="35947">12.540226267200916</cx:pt>
          <cx:pt idx="35948">12.129632299224175</cx:pt>
          <cx:pt idx="35949">12.673085530261076</cx:pt>
          <cx:pt idx="35950">14.85505993158087</cx:pt>
          <cx:pt idx="35951">11.640570266409112</cx:pt>
          <cx:pt idx="35952">15.905610110497774</cx:pt>
          <cx:pt idx="35953">13.55051518179088</cx:pt>
          <cx:pt idx="35954">12.107655545316248</cx:pt>
          <cx:pt idx="35955">16.527225526592012</cx:pt>
          <cx:pt idx="35956">11.142522527586594</cx:pt>
          <cx:pt idx="35957">13.13556024132386</cx:pt>
          <cx:pt idx="35958">10.063106764153629</cx:pt>
          <cx:pt idx="35959">9.4652532768847113</cx:pt>
          <cx:pt idx="35960">13.094778570326168</cx:pt>
          <cx:pt idx="35961">12.861582947968262</cx:pt>
          <cx:pt idx="35962">13.934687080644167</cx:pt>
          <cx:pt idx="35963">15.731792424808349</cx:pt>
          <cx:pt idx="35964">12.320526700856233</cx:pt>
          <cx:pt idx="35965">10.747192243894945</cx:pt>
          <cx:pt idx="35966">13.044368385953323</cx:pt>
          <cx:pt idx="35967">14.501396172963638</cx:pt>
          <cx:pt idx="35968">11.106138818755188</cx:pt>
          <cx:pt idx="35969">13.214691320748756</cx:pt>
          <cx:pt idx="35970">11.546127197282235</cx:pt>
          <cx:pt idx="35971">9.6482969653554882</cx:pt>
          <cx:pt idx="35972">10.346293583351608</cx:pt>
          <cx:pt idx="35973">12.88423723880859</cx:pt>
          <cx:pt idx="35974">11.668066334124497</cx:pt>
          <cx:pt idx="35975">13.118864052342015</cx:pt>
          <cx:pt idx="35976">12.148558014048755</cx:pt>
          <cx:pt idx="35977">12.301302272015549</cx:pt>
          <cx:pt idx="35978">13.031563730300515</cx:pt>
          <cx:pt idx="35979">11.163833134245458</cx:pt>
          <cx:pt idx="35980">14.435794064030027</cx:pt>
          <cx:pt idx="35981">14.011001641804429</cx:pt>
          <cx:pt idx="35982">10.123285185879004</cx:pt>
          <cx:pt idx="35983">12.208096400888097</cx:pt>
          <cx:pt idx="35984">11.391687529334</cx:pt>
          <cx:pt idx="35985">11.495966485501095</cx:pt>
          <cx:pt idx="35986">11.932767381215857</cx:pt>
          <cx:pt idx="35987">14.732935894390126</cx:pt>
          <cx:pt idx="35988">13.5344311828815</cx:pt>
          <cx:pt idx="35989">14.613898496473487</cx:pt>
          <cx:pt idx="35990">10.122838874670146</cx:pt>
          <cx:pt idx="35991">8.0763054894626833</cx:pt>
          <cx:pt idx="35992">11.901512989905962</cx:pt>
          <cx:pt idx="35993">12.208124918065145</cx:pt>
          <cx:pt idx="35994">11.534542753225979</cx:pt>
          <cx:pt idx="35995">9.7653170529237059</cx:pt>
          <cx:pt idx="35996">9.7851355622992315</cx:pt>
          <cx:pt idx="35997">13.111801215086112</cx:pt>
          <cx:pt idx="35998">13.19912066231969</cx:pt>
          <cx:pt idx="35999">12.344378848645395</cx:pt>
          <cx:pt idx="36000">12.612764045409431</cx:pt>
          <cx:pt idx="36001">11.692505326072579</cx:pt>
          <cx:pt idx="36002">10.126588932715393</cx:pt>
          <cx:pt idx="36003">11.623578107946752</cx:pt>
          <cx:pt idx="36004">12.729540018674752</cx:pt>
          <cx:pt idx="36005">12.3481579685574</cx:pt>
          <cx:pt idx="36006">10.565525511030456</cx:pt>
          <cx:pt idx="36007">8.9418375460468109</cx:pt>
          <cx:pt idx="36008">12.444355509931654</cx:pt>
          <cx:pt idx="36009">11.79650180262033</cx:pt>
          <cx:pt idx="36010">11.627275702124786</cx:pt>
          <cx:pt idx="36011">13.944420583720046</cx:pt>
          <cx:pt idx="36012">11.869639736553609</cx:pt>
          <cx:pt idx="36013">11.491467137121612</cx:pt>
          <cx:pt idx="36014">11.889455490713189</cx:pt>
          <cx:pt idx="36015">15.027235847357415</cx:pt>
          <cx:pt idx="36016">12.289171913199503</cx:pt>
          <cx:pt idx="36017">13.587357601474551</cx:pt>
          <cx:pt idx="36018">12.225207913619295</cx:pt>
          <cx:pt idx="36019">14.276604823604901</cx:pt>
          <cx:pt idx="36020">13.082356336254456</cx:pt>
          <cx:pt idx="36021">11.071920418089322</cx:pt>
          <cx:pt idx="36022">12.546704599209084</cx:pt>
          <cx:pt idx="36023">14.991782922190341</cx:pt>
          <cx:pt idx="36024">11.380547537157083</cx:pt>
          <cx:pt idx="36025">11.028436687985506</cx:pt>
          <cx:pt idx="36026">12.84707943182176</cx:pt>
          <cx:pt idx="36027">11.249649564074685</cx:pt>
          <cx:pt idx="36028">15.356058946100109</cx:pt>
          <cx:pt idx="36029">11.997711522187602</cx:pt>
          <cx:pt idx="36030">14.285674425013408</cx:pt>
          <cx:pt idx="36031">10.116502109294293</cx:pt>
          <cx:pt idx="36032">14.48507538987127</cx:pt>
          <cx:pt idx="36033">9.0867390995345154</cx:pt>
          <cx:pt idx="36034">10.033816513112098</cx:pt>
          <cx:pt idx="36035">11.997284022241832</cx:pt>
          <cx:pt idx="36036">13.258671935130854</cx:pt>
          <cx:pt idx="36037">12.179221132347935</cx:pt>
          <cx:pt idx="36038">14.140903037536241</cx:pt>
          <cx:pt idx="36039">10.174996217251419</cx:pt>
          <cx:pt idx="36040">15.337158840249403</cx:pt>
          <cx:pt idx="36041">14.326619647779834</cx:pt>
          <cx:pt idx="36042">11.492656894052583</cx:pt>
          <cx:pt idx="36043">11.769316567501049</cx:pt>
          <cx:pt idx="36044">10.467274536573608</cx:pt>
          <cx:pt idx="36045">15.584568135914669</cx:pt>
          <cx:pt idx="36046">11.899738303749629</cx:pt>
          <cx:pt idx="36047">11.151123568142276</cx:pt>
          <cx:pt idx="36048">11.64281673791624</cx:pt>
          <cx:pt idx="36049">12.902509506461181</cx:pt>
          <cx:pt idx="36050">12.04930180485316</cx:pt>
          <cx:pt idx="36051">11.459791915284503</cx:pt>
          <cx:pt idx="36052">12.779690249275015</cx:pt>
          <cx:pt idx="36053">11.68442822516859</cx:pt>
          <cx:pt idx="36054">12.687127117031427</cx:pt>
          <cx:pt idx="36055">12.237714188068868</cx:pt>
          <cx:pt idx="36056">11.672923602983825</cx:pt>
          <cx:pt idx="36057">12.32949380478135</cx:pt>
          <cx:pt idx="36058">11.878451111247578</cx:pt>
          <cx:pt idx="36059">12.802371695702897</cx:pt>
          <cx:pt idx="36060">9.4741314194278079</cx:pt>
          <cx:pt idx="36061">8.6125976285826464</cx:pt>
          <cx:pt idx="36062">11.5555299916912</cx:pt>
          <cx:pt idx="36063">14.732169154427847</cx:pt>
          <cx:pt idx="36064">11.065302724109872</cx:pt>
          <cx:pt idx="36065">13.650574363046458</cx:pt>
          <cx:pt idx="36066">13.696031692168676</cx:pt>
          <cx:pt idx="36067">12.37049468864647</cx:pt>
          <cx:pt idx="36068">12.143198608618798</cx:pt>
          <cx:pt idx="36069">8.7452833735523665</cx:pt>
          <cx:pt idx="36070">14.589643778457306</cx:pt>
          <cx:pt idx="36071">12.777276840709634</cx:pt>
          <cx:pt idx="36072">11.258655059053584</cx:pt>
          <cx:pt idx="36073">14.191038638287145</cx:pt>
          <cx:pt idx="36074">10.612183995936324</cx:pt>
          <cx:pt idx="36075">11.095437439925661</cx:pt>
          <cx:pt idx="36076">12.600216672753183</cx:pt>
          <cx:pt idx="36077">11.20760741444613</cx:pt>
          <cx:pt idx="36078">12.856457056610928</cx:pt>
          <cx:pt idx="36079">13.994859843280446</cx:pt>
          <cx:pt idx="36080">16.083733016632873</cx:pt>
          <cx:pt idx="36081">11.704210995803786</cx:pt>
          <cx:pt idx="36082">12.435243988720579</cx:pt>
          <cx:pt idx="36083">12.714591427966072</cx:pt>
          <cx:pt idx="36084">12.964324973002906</cx:pt>
          <cx:pt idx="36085">13.040555143116565</cx:pt>
          <cx:pt idx="36086">11.759820934457435</cx:pt>
          <cx:pt idx="36087">11.032227916882002</cx:pt>
          <cx:pt idx="36088">12.794975381831392</cx:pt>
          <cx:pt idx="36089">11.895663224000902</cx:pt>
          <cx:pt idx="36090">13.570490527742852</cx:pt>
          <cx:pt idx="36091">12.886518439806007</cx:pt>
          <cx:pt idx="36092">10.349800397598457</cx:pt>
          <cx:pt idx="36093">11.663002872774813</cx:pt>
          <cx:pt idx="36094">10.147980845233636</cx:pt>
          <cx:pt idx="36095">10.823319215505263</cx:pt>
          <cx:pt idx="36096">12.579599843995098</cx:pt>
          <cx:pt idx="36097">14.213532707544326</cx:pt>
          <cx:pt idx="36098">12.750248968890043</cx:pt>
          <cx:pt idx="36099">13.518883736665984</cx:pt>
          <cx:pt idx="36100">12.112371851730412</cx:pt>
          <cx:pt idx="36101">12.320526641111705</cx:pt>
          <cx:pt idx="36102">11.920341241428655</cx:pt>
          <cx:pt idx="36103">9.5073272514495901</cx:pt>
          <cx:pt idx="36104">13.60915438708385</cx:pt>
          <cx:pt idx="36105">12.295252883235355</cx:pt>
          <cx:pt idx="36106">12.61400382875706</cx:pt>
          <cx:pt idx="36107">14.0068217053967</cx:pt>
          <cx:pt idx="36108">9.9747312808204107</cx:pt>
          <cx:pt idx="36109">13.45574944138777</cx:pt>
          <cx:pt idx="36110">10.6820767697969</cx:pt>
          <cx:pt idx="36111">15.678977677491028</cx:pt>
          <cx:pt idx="36112">11.214134347986853</cx:pt>
          <cx:pt idx="36113">13.820182934064988</cx:pt>
          <cx:pt idx="36114">12.23955973929669</cx:pt>
          <cx:pt idx="36115">9.6392262776013009</cx:pt>
          <cx:pt idx="36116">10.363335824857211</cx:pt>
          <cx:pt idx="36117">14.415162288969928</cx:pt>
          <cx:pt idx="36118">13.50681809661222</cx:pt>
          <cx:pt idx="36119">14.828888309158385</cx:pt>
          <cx:pt idx="36120">13.944766912885168</cx:pt>
          <cx:pt idx="36121">11.202734074642697</cx:pt>
          <cx:pt idx="36122">15.2281757210426</cx:pt>
          <cx:pt idx="36123">10.0002705321814</cx:pt>
          <cx:pt idx="36124">12.917344701559092</cx:pt>
          <cx:pt idx="36125">12.793723821393172</cx:pt>
          <cx:pt idx="36126">13.207559468997648</cx:pt>
          <cx:pt idx="36127">12.023694054606302</cx:pt>
          <cx:pt idx="36128">13.130088591176941</cx:pt>
          <cx:pt idx="36129">11.491619031399265</cx:pt>
          <cx:pt idx="36130">9.5344220687685528</cx:pt>
          <cx:pt idx="36131">9.3565794096457502</cx:pt>
          <cx:pt idx="36132">12.924765867570704</cx:pt>
          <cx:pt idx="36133">13.71478940672673</cx:pt>
          <cx:pt idx="36134">11.997463688372784</cx:pt>
          <cx:pt idx="36135">14.470283266158244</cx:pt>
          <cx:pt idx="36136">13.567903238871525</cx:pt>
          <cx:pt idx="36137">12.948812100931532</cx:pt>
          <cx:pt idx="36138">12.133719231468071</cx:pt>
          <cx:pt idx="36139">10.735419309439495</cx:pt>
          <cx:pt idx="36140">10.984108174314281</cx:pt>
          <cx:pt idx="36141">12.507510627294083</cx:pt>
          <cx:pt idx="36142">11.603514695879815</cx:pt>
          <cx:pt idx="36143">12.605999354289317</cx:pt>
          <cx:pt idx="36144">10.230485997117505</cx:pt>
          <cx:pt idx="36145">12.724668911593211</cx:pt>
          <cx:pt idx="36146">13.036607406963947</cx:pt>
          <cx:pt idx="36147">11.416527402912017</cx:pt>
          <cx:pt idx="36148">13.432799463761173</cx:pt>
          <cx:pt idx="36149">14.955023521721806</cx:pt>
          <cx:pt idx="36150">9.2083080847538437</cx:pt>
          <cx:pt idx="36151">13.459616694385788</cx:pt>
          <cx:pt idx="36152">11.016729921721129</cx:pt>
          <cx:pt idx="36153">9.3518271415236534</cx:pt>
          <cx:pt idx="36154">9.2861663040210392</cx:pt>
          <cx:pt idx="36155">12.708911007235992</cx:pt>
          <cx:pt idx="36156">10.655235365239198</cx:pt>
          <cx:pt idx="36157">14.209339091456844</cx:pt>
          <cx:pt idx="36158">11.877164787177563</cx:pt>
          <cx:pt idx="36159">13.402641841941897</cx:pt>
          <cx:pt idx="36160">10.652502232397318</cx:pt>
          <cx:pt idx="36161">14.003689249526669</cx:pt>
          <cx:pt idx="36162">13.047371090013474</cx:pt>
          <cx:pt idx="36163">10.681075278555566</cx:pt>
          <cx:pt idx="36164">14.714774728343565</cx:pt>
          <cx:pt idx="36165">9.8278242230306532</cx:pt>
          <cx:pt idx="36166">13.855158768055903</cx:pt>
          <cx:pt idx="36167">11.246268118646679</cx:pt>
          <cx:pt idx="36168">15.057818758588681</cx:pt>
          <cx:pt idx="36169">10.337153571069795</cx:pt>
          <cx:pt idx="36170">11.518236910547145</cx:pt>
          <cx:pt idx="36171">10.855639491610352</cx:pt>
          <cx:pt idx="36172">13.46093636651921</cx:pt>
          <cx:pt idx="36173">11.14971388772863</cx:pt>
          <cx:pt idx="36174">10.722653249768905</cx:pt>
          <cx:pt idx="36175">10.488449995344657</cx:pt>
          <cx:pt idx="36176">12.556087813863707</cx:pt>
          <cx:pt idx="36177">12.764675038557883</cx:pt>
          <cx:pt idx="36178">12.742104481832669</cx:pt>
          <cx:pt idx="36179">9.7934997809139297</cx:pt>
          <cx:pt idx="36180">13.683515652903379</cx:pt>
          <cx:pt idx="36181">14.280633917809691</cx:pt>
          <cx:pt idx="36182">14.208640090213944</cx:pt>
          <cx:pt idx="36183">12.603824838516891</cx:pt>
          <cx:pt idx="36184">12.161764357710558</cx:pt>
          <cx:pt idx="36185">14.533716978486749</cx:pt>
          <cx:pt idx="36186">14.453319011941849</cx:pt>
          <cx:pt idx="36187">12.639628353595272</cx:pt>
          <cx:pt idx="36188">12.210498031851875</cx:pt>
          <cx:pt idx="36189">13.806283016790557</cx:pt>
          <cx:pt idx="36190">11.279687157088226</cx:pt>
          <cx:pt idx="36191">11.738584393104469</cx:pt>
          <cx:pt idx="36192">12.706630931130222</cx:pt>
          <cx:pt idx="36193">10.819007635924754</cx:pt>
          <cx:pt idx="36194">13.628061175557674</cx:pt>
          <cx:pt idx="36195">12.744316466332945</cx:pt>
          <cx:pt idx="36196">12.255739708973286</cx:pt>
          <cx:pt idx="36197">12.615238136188047</cx:pt>
          <cx:pt idx="36198">13.104343890056999</cx:pt>
          <cx:pt idx="36199">12.048363816371195</cx:pt>
          <cx:pt idx="36200">11.755113534956701</cx:pt>
          <cx:pt idx="36201">14.116070007360474</cx:pt>
          <cx:pt idx="36202">10.360686265931502</cx:pt>
          <cx:pt idx="36203">12.865381251271961</cx:pt>
          <cx:pt idx="36204">12.744228706573205</cx:pt>
          <cx:pt idx="36205">12.943360801883035</cx:pt>
          <cx:pt idx="36206">9.844174321606765</cx:pt>
          <cx:pt idx="36207">11.348503102734469</cx:pt>
          <cx:pt idx="36208">12.159659212913345</cx:pt>
          <cx:pt idx="36209">10.945378525113025</cx:pt>
          <cx:pt idx="36210">12.491689942427621</cx:pt>
          <cx:pt idx="36211">13.878940186152269</cx:pt>
          <cx:pt idx="36212">12.114132762779267</cx:pt>
          <cx:pt idx="36213">11.958650548030283</cx:pt>
          <cx:pt idx="36214">14.293061976261921</cx:pt>
          <cx:pt idx="36215">11.257264075216346</cx:pt>
          <cx:pt idx="36216">12.82174150880947</cx:pt>
          <cx:pt idx="36217">9.9039711466467697</cx:pt>
          <cx:pt idx="36218">13.245986186952775</cx:pt>
          <cx:pt idx="36219">14.042224965350924</cx:pt>
          <cx:pt idx="36220">12.565808995348741</cx:pt>
          <cx:pt idx="36221">11.454116392646528</cx:pt>
          <cx:pt idx="36222">9.9316690247809678</cx:pt>
          <cx:pt idx="36223">12.347629694342615</cx:pt>
          <cx:pt idx="36224">11.716825459792112</cx:pt>
          <cx:pt idx="36225">14.280807433114113</cx:pt>
          <cx:pt idx="36226">12.462089207713056</cx:pt>
          <cx:pt idx="36227">11.665518402868543</cx:pt>
          <cx:pt idx="36228">14.18356601015059</cx:pt>
          <cx:pt idx="36229">9.8919977927797174</cx:pt>
          <cx:pt idx="36230">12.28731146104473</cx:pt>
          <cx:pt idx="36231">14.596903562454759</cx:pt>
          <cx:pt idx="36232">8.3048384726123849</cx:pt>
          <cx:pt idx="36233">11.906329409373951</cx:pt>
          <cx:pt idx="36234">10.07884579824214</cx:pt>
          <cx:pt idx="36235">11.401528916643274</cx:pt>
          <cx:pt idx="36236">14.118657415360905</cx:pt>
          <cx:pt idx="36237">13.25561730401172</cx:pt>
          <cx:pt idx="36238">12.773776752190948</cx:pt>
          <cx:pt idx="36239">12.559282227042331</cx:pt>
          <cx:pt idx="36240">11.966076631805803</cx:pt>
          <cx:pt idx="36241">12.883462228220443</cx:pt>
          <cx:pt idx="36242">9.8577118690185213</cx:pt>
          <cx:pt idx="36243">14.200438551802007</cx:pt>
          <cx:pt idx="36244">11.764479064025554</cx:pt>
          <cx:pt idx="36245">14.19248431787593</cx:pt>
          <cx:pt idx="36246">13.142524359408045</cx:pt>
          <cx:pt idx="36247">13.428576643867389</cx:pt>
          <cx:pt idx="36248">10.739666236024544</cx:pt>
          <cx:pt idx="36249">10.060531399923494</cx:pt>
          <cx:pt idx="36250">13.567569031218204</cx:pt>
          <cx:pt idx="36251">10.795696381949488</cx:pt>
          <cx:pt idx="36252">13.039695742676967</cx:pt>
          <cx:pt idx="36253">13.739428705028448</cx:pt>
          <cx:pt idx="36254">14.5149175876481</cx:pt>
          <cx:pt idx="36255">10.733674885692507</cx:pt>
          <cx:pt idx="36256">9.514745905222318</cx:pt>
          <cx:pt idx="36257">12.861506126936479</cx:pt>
          <cx:pt idx="36258">13.438378416499507</cx:pt>
          <cx:pt idx="36259">11.31906104775519</cx:pt>
          <cx:pt idx="36260">15.396214030172795</cx:pt>
          <cx:pt idx="36261">14.328359389825806</cx:pt>
          <cx:pt idx="36262">10.706931630575914</cx:pt>
          <cx:pt idx="36263">14.091179763963527</cx:pt>
          <cx:pt idx="36264">14.692773627318303</cx:pt>
          <cx:pt idx="36265">13.331446540951188</cx:pt>
          <cx:pt idx="36266">14.9505472418731</cx:pt>
          <cx:pt idx="36267">13.67747910985393</cx:pt>
          <cx:pt idx="36268">14.840600101147766</cx:pt>
          <cx:pt idx="36269">13.113094951730684</cx:pt>
          <cx:pt idx="36270">12.846513709599453</cx:pt>
          <cx:pt idx="36271">11.770459504476165</cx:pt>
          <cx:pt idx="36272">12.221912180668181</cx:pt>
          <cx:pt idx="36273">14.757021800705569</cx:pt>
          <cx:pt idx="36274">14.801538764477041</cx:pt>
          <cx:pt idx="36275">13.608728882601868</cx:pt>
          <cx:pt idx="36276">13.073315328408858</cx:pt>
          <cx:pt idx="36277">13.953884759966206</cx:pt>
          <cx:pt idx="36278">13.14720403771844</cx:pt>
          <cx:pt idx="36279">14.057800445743714</cx:pt>
          <cx:pt idx="36280">11.495313906872003</cx:pt>
          <cx:pt idx="36281">10.741256730161769</cx:pt>
          <cx:pt idx="36282">15.257692458872771</cx:pt>
          <cx:pt idx="36283">12.17243859623146</cx:pt>
          <cx:pt idx="36284">13.215013109379861</cx:pt>
          <cx:pt idx="36285">11.338118324449317</cx:pt>
          <cx:pt idx="36286">12.44328477089674</cx:pt>
          <cx:pt idx="36287">14.121690202929717</cx:pt>
          <cx:pt idx="36288">12.669640837887426</cx:pt>
          <cx:pt idx="36289">12.41548843238183</cx:pt>
          <cx:pt idx="36290">10.574341806145771</cx:pt>
          <cx:pt idx="36291">12.108790328179612</cx:pt>
          <cx:pt idx="36292">10.762297907146696</cx:pt>
          <cx:pt idx="36293">11.553082726942231</cx:pt>
          <cx:pt idx="36294">10.213642180453505</cx:pt>
          <cx:pt idx="36295">14.80784444125258</cx:pt>
          <cx:pt idx="36296">13.131978513713705</cx:pt>
          <cx:pt idx="36297">15.421511962366592</cx:pt>
          <cx:pt idx="36298">12.646590145261881</cx:pt>
          <cx:pt idx="36299">11.555322269478706</cx:pt>
          <cx:pt idx="36300">12.661519560825909</cx:pt>
          <cx:pt idx="36301">12.439034259031573</cx:pt>
          <cx:pt idx="36302">10.917011302064532</cx:pt>
          <cx:pt idx="36303">15.007717935209993</cx:pt>
          <cx:pt idx="36304">11.749465712743913</cx:pt>
          <cx:pt idx="36305">10.371079377660335</cx:pt>
          <cx:pt idx="36306">8.8534627995059054</cx:pt>
          <cx:pt idx="36307">11.37980292037521</cx:pt>
          <cx:pt idx="36308">11.736990434220781</cx:pt>
          <cx:pt idx="36309">12.92249795001149</cx:pt>
          <cx:pt idx="36310">12.709397684189518</cx:pt>
          <cx:pt idx="36311">13.463306623342424</cx:pt>
          <cx:pt idx="36312">13.203170208199246</cx:pt>
          <cx:pt idx="36313">11.597300912524398</cx:pt>
          <cx:pt idx="36314">13.724893165781472</cx:pt>
          <cx:pt idx="36315">12.271310055113679</cx:pt>
          <cx:pt idx="36316">11.595963894943754</cx:pt>
          <cx:pt idx="36317">11.191258164588696</cx:pt>
          <cx:pt idx="36318">11.8345716229492</cx:pt>
          <cx:pt idx="36319">12.499063890734444</cx:pt>
          <cx:pt idx="36320">11.985618292645841</cx:pt>
          <cx:pt idx="36321">13.361925380997357</cx:pt>
          <cx:pt idx="36322">13.035569168024738</cx:pt>
          <cx:pt idx="36323">15.41287336530281</cx:pt>
          <cx:pt idx="36324">12.914167784979764</cx:pt>
          <cx:pt idx="36325">12.320373841664505</cx:pt>
          <cx:pt idx="36326">9.5563764479437445</cx:pt>
          <cx:pt idx="36327">13.516126744390034</cx:pt>
          <cx:pt idx="36328">13.849690449914808</cx:pt>
          <cx:pt idx="36329">15.180960131444031</cx:pt>
          <cx:pt idx="36330">13.906406372186437</cx:pt>
          <cx:pt idx="36331">10.232481450329946</cx:pt>
          <cx:pt idx="36332">13.864729470672996</cx:pt>
          <cx:pt idx="36333">11.000830741372985</cx:pt>
          <cx:pt idx="36334">12.788302579740174</cx:pt>
          <cx:pt idx="36335">13.02700304337862</cx:pt>
          <cx:pt idx="36336">8.6087602214231111</cx:pt>
          <cx:pt idx="36337">14.843815769589838</cx:pt>
          <cx:pt idx="36338">13.291304206239142</cx:pt>
          <cx:pt idx="36339">12.303167270567762</cx:pt>
          <cx:pt idx="36340">11.568334199781726</cx:pt>
          <cx:pt idx="36341">12.002372728569664</cx:pt>
          <cx:pt idx="36342">12.99052498766698</cx:pt>
          <cx:pt idx="36343">13.28487566112454</cx:pt>
          <cx:pt idx="36344">12.988525494083079</cx:pt>
          <cx:pt idx="36345">13.508058052247264</cx:pt>
          <cx:pt idx="36346">9.9754404570643924</cx:pt>
          <cx:pt idx="36347">13.116043195315632</cx:pt>
          <cx:pt idx="36348">13.477468222812536</cx:pt>
          <cx:pt idx="36349">9.7450296387823894</cx:pt>
          <cx:pt idx="36350">12.206832653819591</cx:pt>
          <cx:pt idx="36351">11.744942641839001</cx:pt>
          <cx:pt idx="36352">8.8692550604545577</cx:pt>
          <cx:pt idx="36353">12.37741662203328</cx:pt>
          <cx:pt idx="36354">16.821475615292641</cx:pt>
          <cx:pt idx="36355">11.888825300975666</cx:pt>
          <cx:pt idx="36356">13.441255644896298</cx:pt>
          <cx:pt idx="36357">10.532465147376172</cx:pt>
          <cx:pt idx="36358">11.520338023566898</cx:pt>
          <cx:pt idx="36359">9.3681883763818927</cx:pt>
          <cx:pt idx="36360">10.251985466542298</cx:pt>
          <cx:pt idx="36361">9.4932349282175235</cx:pt>
          <cx:pt idx="36362">11.18708024727246</cx:pt>
          <cx:pt idx="36363">11.896667565620383</cx:pt>
          <cx:pt idx="36364">10.680782252779844</cx:pt>
          <cx:pt idx="36365">10.938542115031131</cx:pt>
          <cx:pt idx="36366">14.082126751206344</cx:pt>
          <cx:pt idx="36367">10.785770817451073</cx:pt>
          <cx:pt idx="36368">10.134222710581451</cx:pt>
          <cx:pt idx="36369">15.073758578655365</cx:pt>
          <cx:pt idx="36370">9.8003570394002182</cx:pt>
          <cx:pt idx="36371">10.465506788794352</cx:pt>
          <cx:pt idx="36372">9.2359738611030444</cx:pt>
          <cx:pt idx="36373">10.914752168282499</cx:pt>
          <cx:pt idx="36374">11.744286782916674</cx:pt>
          <cx:pt idx="36375">11.330819131212209</cx:pt>
          <cx:pt idx="36376">11.945467661627857</cx:pt>
          <cx:pt idx="36377">13.478036484806566</cx:pt>
          <cx:pt idx="36378">12.933731938163673</cx:pt>
          <cx:pt idx="36379">10.402366547954966</cx:pt>
          <cx:pt idx="36380">12.245393435457036</cx:pt>
          <cx:pt idx="36381">9.6590733345015831</cx:pt>
          <cx:pt idx="36382">12.337599798826385</cx:pt>
          <cx:pt idx="36383">14.41519292764818</cx:pt>
          <cx:pt idx="36384">13.359959251006821</cx:pt>
          <cx:pt idx="36385">13.786512814789358</cx:pt>
          <cx:pt idx="36386">13.150990663272291</cx:pt>
          <cx:pt idx="36387">13.385380033666006</cx:pt>
          <cx:pt idx="36388">13.40790359281919</cx:pt>
          <cx:pt idx="36389">10.362536489403389</cx:pt>
          <cx:pt idx="36390">12.24888814771812</cx:pt>
          <cx:pt idx="36391">11.44258747614448</cx:pt>
          <cx:pt idx="36392">13.846550915531168</cx:pt>
          <cx:pt idx="36393">12.549040530764069</cx:pt>
          <cx:pt idx="36394">9.2054652052281636</cx:pt>
          <cx:pt idx="36395">11.845502368316463</cx:pt>
          <cx:pt idx="36396">12.770195176869278</cx:pt>
          <cx:pt idx="36397">12.392837689479972</cx:pt>
          <cx:pt idx="36398">13.055075803633095</cx:pt>
          <cx:pt idx="36399">11.346081365067926</cx:pt>
          <cx:pt idx="36400">9.9338943471838679</cx:pt>
          <cx:pt idx="36401">14.018227034368506</cx:pt>
          <cx:pt idx="36402">11.206211300395687</cx:pt>
          <cx:pt idx="36403">13.251673560867095</cx:pt>
          <cx:pt idx="36404">12.759295407526572</cx:pt>
          <cx:pt idx="36405">11.51997673395252</cx:pt>
          <cx:pt idx="36406">12.272833933830917</cx:pt>
          <cx:pt idx="36407">11.5656437968309</cx:pt>
          <cx:pt idx="36408">10.218955119455584</cx:pt>
          <cx:pt idx="36409">12.523241318340403</cx:pt>
          <cx:pt idx="36410">11.221926570105909</cx:pt>
          <cx:pt idx="36411">15.207918808862136</cx:pt>
          <cx:pt idx="36412">14.954529764773969</cx:pt>
          <cx:pt idx="36413">12.455912476368946</cx:pt>
          <cx:pt idx="36414">11.984094573608028</cx:pt>
          <cx:pt idx="36415">14.587726429699687</cx:pt>
          <cx:pt idx="36416">9.1210265964112338</cx:pt>
          <cx:pt idx="36417">11.661646071345968</cx:pt>
          <cx:pt idx="36418">14.208638078327526</cx:pt>
          <cx:pt idx="36419">13.605417110881938</cx:pt>
          <cx:pt idx="36420">11.454896035996596</cx:pt>
          <cx:pt idx="36421">7.2189936444585401</cx:pt>
          <cx:pt idx="36422">15.497898981703276</cx:pt>
          <cx:pt idx="36423">12.484630296720328</cx:pt>
          <cx:pt idx="36424">12.316050228634165</cx:pt>
          <cx:pt idx="36425">12.199180241700578</cx:pt>
          <cx:pt idx="36426">15.111823692668747</cx:pt>
          <cx:pt idx="36427">12.528258264508885</cx:pt>
          <cx:pt idx="36428">10.479895525616389</cx:pt>
          <cx:pt idx="36429">10.854327915824454</cx:pt>
          <cx:pt idx="36430">9.945649177464146</cx:pt>
          <cx:pt idx="36431">12.791500121696162</cx:pt>
          <cx:pt idx="36432">13.902968589487736</cx:pt>
          <cx:pt idx="36433">14.019519995188096</cx:pt>
          <cx:pt idx="36434">10.910273693361839</cx:pt>
          <cx:pt idx="36435">9.150933924813561</cx:pt>
          <cx:pt idx="36436">12.177233106625341</cx:pt>
          <cx:pt idx="36437">11.850599457466423</cx:pt>
          <cx:pt idx="36438">13.744072202502057</cx:pt>
          <cx:pt idx="36439">10.412136682342769</cx:pt>
          <cx:pt idx="36440">10.628639848269327</cx:pt>
          <cx:pt idx="36441">11.969288065675327</cx:pt>
          <cx:pt idx="36442">9.3060612776707909</cx:pt>
          <cx:pt idx="36443">10.198388750911846</cx:pt>
          <cx:pt idx="36444">11.438649200156449</cx:pt>
          <cx:pt idx="36445">14.474400368118935</cx:pt>
          <cx:pt idx="36446">11.782205867907569</cx:pt>
          <cx:pt idx="36447">12.913646537260096</cx:pt>
          <cx:pt idx="36448">11.721811589745064</cx:pt>
          <cx:pt idx="36449">12.458390225233307</cx:pt>
          <cx:pt idx="36450">10.16814740178504</cx:pt>
          <cx:pt idx="36451">11.946820042948147</cx:pt>
          <cx:pt idx="36452">11.959081083379347</cx:pt>
          <cx:pt idx="36453">12.125996466074112</cx:pt>
          <cx:pt idx="36454">12.366837771441574</cx:pt>
          <cx:pt idx="36455">14.514763428614177</cx:pt>
          <cx:pt idx="36456">14.141956806892422</cx:pt>
          <cx:pt idx="36457">12.939935740684795</cx:pt>
          <cx:pt idx="36458">10.998521117814759</cx:pt>
          <cx:pt idx="36459">14.820935612008208</cx:pt>
          <cx:pt idx="36460">10.819624287240581</cx:pt>
          <cx:pt idx="36461">11.424704546276624</cx:pt>
          <cx:pt idx="36462">8.9792914082613002</cx:pt>
          <cx:pt idx="36463">11.008725092646484</cx:pt>
          <cx:pt idx="36464">9.7004704986608754</cx:pt>
          <cx:pt idx="36465">12.918333899397393</cx:pt>
          <cx:pt idx="36466">15.252238342958837</cx:pt>
          <cx:pt idx="36467">11.710265238687912</cx:pt>
          <cx:pt idx="36468">15.430450966702525</cx:pt>
          <cx:pt idx="36469">16.628846213001399</cx:pt>
          <cx:pt idx="36470">11.156569053975717</cx:pt>
          <cx:pt idx="36471">12.881532678869842</cx:pt>
          <cx:pt idx="36472">10.073173522507997</cx:pt>
          <cx:pt idx="36473">11.10230260630434</cx:pt>
          <cx:pt idx="36474">12.858689487289807</cx:pt>
          <cx:pt idx="36475">12.359447904779664</cx:pt>
          <cx:pt idx="36476">10.728022780664267</cx:pt>
          <cx:pt idx="36477">13.236237740181553</cx:pt>
          <cx:pt idx="36478">8.4214986284761348</cx:pt>
          <cx:pt idx="36479">10.771488298632127</cx:pt>
          <cx:pt idx="36480">12.460783981236206</cx:pt>
          <cx:pt idx="36481">12.558019476976456</cx:pt>
          <cx:pt idx="36482">11.929083531449269</cx:pt>
          <cx:pt idx="36483">10.821793197583732</cx:pt>
          <cx:pt idx="36484">15.912167078326666</cx:pt>
          <cx:pt idx="36485">12.694965114956732</cx:pt>
          <cx:pt idx="36486">10.299162437998298</cx:pt>
          <cx:pt idx="36487">12.85546904634862</cx:pt>
          <cx:pt idx="36488">12.918493661340205</cx:pt>
          <cx:pt idx="36489">11.505523131731255</cx:pt>
          <cx:pt idx="36490">13.881757408438839</cx:pt>
          <cx:pt idx="36491">9.5534820360465371</cx:pt>
          <cx:pt idx="36492">10.493175501464568</cx:pt>
          <cx:pt idx="36493">12.953569195725334</cx:pt>
          <cx:pt idx="36494">13.928616655359086</cx:pt>
          <cx:pt idx="36495">11.892098181290542</cx:pt>
          <cx:pt idx="36496">11.161448488580724</cx:pt>
          <cx:pt idx="36497">12.215190716487733</cx:pt>
          <cx:pt idx="36498">12.919149735039721</cx:pt>
          <cx:pt idx="36499">12.3332862538551</cx:pt>
          <cx:pt idx="36500">12.733787809291748</cx:pt>
          <cx:pt idx="36501">13.485107835865719</cx:pt>
          <cx:pt idx="36502">12.567583548126686</cx:pt>
          <cx:pt idx="36503">11.031348282342437</cx:pt>
          <cx:pt idx="36504">13.864675653639669</cx:pt>
          <cx:pt idx="36505">13.369315073519502</cx:pt>
          <cx:pt idx="36506">12.171773469153429</cx:pt>
          <cx:pt idx="36507">13.559400929141926</cx:pt>
          <cx:pt idx="36508">12.983481977382491</cx:pt>
          <cx:pt idx="36509">11.207950411243738</cx:pt>
          <cx:pt idx="36510">13.416372418607702</cx:pt>
          <cx:pt idx="36511">12.171125990753428</cx:pt>
          <cx:pt idx="36512">14.480477008486673</cx:pt>
          <cx:pt idx="36513">13.079480277322348</cx:pt>
          <cx:pt idx="36514">11.312261593982063</cx:pt>
          <cx:pt idx="36515">10.946677223634232</cx:pt>
          <cx:pt idx="36516">9.0480244579089728</cx:pt>
          <cx:pt idx="36517">10.099533737776223</cx:pt>
          <cx:pt idx="36518">14.575536658737144</cx:pt>
          <cx:pt idx="36519">9.7263284719975527</cx:pt>
          <cx:pt idx="36520">14.714476319347872</cx:pt>
          <cx:pt idx="36521">15.263658735167104</cx:pt>
          <cx:pt idx="36522">14.309486869113188</cx:pt>
          <cx:pt idx="36523">15.86273309104506</cx:pt>
          <cx:pt idx="36524">13.604681002653338</cx:pt>
          <cx:pt idx="36525">12.732403408322808</cx:pt>
          <cx:pt idx="36526">13.40648013199635</cx:pt>
          <cx:pt idx="36527">13.764997476004183</cx:pt>
          <cx:pt idx="36528">12.805774176696413</cx:pt>
          <cx:pt idx="36529">10.215538112230655</cx:pt>
          <cx:pt idx="36530">11.185292116843502</cx:pt>
          <cx:pt idx="36531">10.527515672847359</cx:pt>
          <cx:pt idx="36532">11.909524028892193</cx:pt>
          <cx:pt idx="36533">13.17262101201659</cx:pt>
          <cx:pt idx="36534">11.043414218666754</cx:pt>
          <cx:pt idx="36535">11.899973202782231</cx:pt>
          <cx:pt idx="36536">9.834427816528688</cx:pt>
          <cx:pt idx="36537">10.649772079721153</cx:pt>
          <cx:pt idx="36538">12.009179629942007</cx:pt>
          <cx:pt idx="36539">10.182314758147275</cx:pt>
          <cx:pt idx="36540">9.2915165024635957</cx:pt>
          <cx:pt idx="36541">11.126423258710361</cx:pt>
          <cx:pt idx="36542">11.58707738128345</cx:pt>
          <cx:pt idx="36543">11.691662699311047</cx:pt>
          <cx:pt idx="36544">11.483833472174119</cx:pt>
          <cx:pt idx="36545">14.203054569201765</cx:pt>
          <cx:pt idx="36546">11.926140204578678</cx:pt>
          <cx:pt idx="36547">12.602941987828249</cx:pt>
          <cx:pt idx="36548">11.022929644618237</cx:pt>
          <cx:pt idx="36549">8.0791082846460522</cx:pt>
          <cx:pt idx="36550">14.749958796962066</cx:pt>
          <cx:pt idx="36551">13.777317511887022</cx:pt>
          <cx:pt idx="36552">12.868488473202699</cx:pt>
          <cx:pt idx="36553">12.336456764646819</cx:pt>
          <cx:pt idx="36554">14.116529539265761</cx:pt>
          <cx:pt idx="36555">13.140796499358199</cx:pt>
          <cx:pt idx="36556">12.939231533138205</cx:pt>
          <cx:pt idx="36557">12.823264989572584</cx:pt>
          <cx:pt idx="36558">12.856631669298295</cx:pt>
          <cx:pt idx="36559">13.361236932247234</cx:pt>
          <cx:pt idx="36560">13.785638564999623</cx:pt>
          <cx:pt idx="36561">12.048225800710709</cx:pt>
          <cx:pt idx="36562">11.118926402261666</cx:pt>
          <cx:pt idx="36563">10.84970564933489</cx:pt>
          <cx:pt idx="36564">11.851891305381717</cx:pt>
          <cx:pt idx="36565">9.6159769463493525</cx:pt>
          <cx:pt idx="36566">12.149483842107344</cx:pt>
          <cx:pt idx="36567">11.987434110852691</cx:pt>
          <cx:pt idx="36568">11.647874800298373</cx:pt>
          <cx:pt idx="36569">11.403374422676423</cx:pt>
          <cx:pt idx="36570">12.574797714289165</cx:pt>
          <cx:pt idx="36571">15.18401641776728</cx:pt>
          <cx:pt idx="36572">10.772974260682261</cx:pt>
          <cx:pt idx="36573">12.306502536977055</cx:pt>
          <cx:pt idx="36574">11.000253452870801</cx:pt>
          <cx:pt idx="36575">8.9191298127676699</cx:pt>
          <cx:pt idx="36576">11.807154223197989</cx:pt>
          <cx:pt idx="36577">12.783627047935926</cx:pt>
          <cx:pt idx="36578">12.201104295305679</cx:pt>
          <cx:pt idx="36579">11.910790150367072</cx:pt>
          <cx:pt idx="36580">11.77221258362831</cx:pt>
          <cx:pt idx="36581">10.275201705202505</cx:pt>
          <cx:pt idx="36582">9.1021305485271888</cx:pt>
          <cx:pt idx="36583">13.224743600815653</cx:pt>
          <cx:pt idx="36584">11.799409065954746</cx:pt>
          <cx:pt idx="36585">14.375877982090193</cx:pt>
          <cx:pt idx="36586">9.0643173890320679</cx:pt>
          <cx:pt idx="36587">11.541898115069875</cx:pt>
          <cx:pt idx="36588">9.7598695131050519</cx:pt>
          <cx:pt idx="36589">12.293646402827322</cx:pt>
          <cx:pt idx="36590">10.692880404477609</cx:pt>
          <cx:pt idx="36591">11.02909298116335</cx:pt>
          <cx:pt idx="36592">10.460657963585037</cx:pt>
          <cx:pt idx="36593">12.690852162378556</cx:pt>
          <cx:pt idx="36594">7.8649772541210359</cx:pt>
          <cx:pt idx="36595">13.28531896156939</cx:pt>
          <cx:pt idx="36596">13.36668746449239</cx:pt>
          <cx:pt idx="36597">15.982359497717471</cx:pt>
          <cx:pt idx="36598">11.989600132963385</cx:pt>
          <cx:pt idx="36599">11.850025528548787</cx:pt>
          <cx:pt idx="36600">10.55309546215023</cx:pt>
          <cx:pt idx="36601">11.496531131743525</cx:pt>
          <cx:pt idx="36602">11.257047390043287</cx:pt>
          <cx:pt idx="36603">12.304799369809903</cx:pt>
          <cx:pt idx="36604">10.756691863153172</cx:pt>
          <cx:pt idx="36605">11.434930762288875</cx:pt>
          <cx:pt idx="36606">11.98241741164078</cx:pt>
          <cx:pt idx="36607">14.113548242657341</cx:pt>
          <cx:pt idx="36608">11.682998847832666</cx:pt>
          <cx:pt idx="36609">13.696044700989232</cx:pt>
          <cx:pt idx="36610">8.9853138882210022</cx:pt>
          <cx:pt idx="36611">11.001280919785804</cx:pt>
          <cx:pt idx="36612">13.128685757344588</cx:pt>
          <cx:pt idx="36613">10.027752146397942</cx:pt>
          <cx:pt idx="36614">12.373149675255259</cx:pt>
          <cx:pt idx="36615">13.400772751700968</cx:pt>
          <cx:pt idx="36616">14.460950109505388</cx:pt>
          <cx:pt idx="36617">14.768234632544953</cx:pt>
          <cx:pt idx="36618">12.726439241123568</cx:pt>
          <cx:pt idx="36619">10.623575640528452</cx:pt>
          <cx:pt idx="36620">15.215965234001365</cx:pt>
          <cx:pt idx="36621">12.11975260881764</cx:pt>
          <cx:pt idx="36622">11.788606368968896</cx:pt>
          <cx:pt idx="36623">12.574508850051886</cx:pt>
          <cx:pt idx="36624">12.405947448458626</cx:pt>
          <cx:pt idx="36625">13.901987243501772</cx:pt>
          <cx:pt idx="36626">10.788038115112537</cx:pt>
          <cx:pt idx="36627">15.423040791458909</cx:pt>
          <cx:pt idx="36628">13.553956865607669</cx:pt>
          <cx:pt idx="36629">13.464371292460969</cx:pt>
          <cx:pt idx="36630">11.737489241426065</cx:pt>
          <cx:pt idx="36631">14.499831537559439</cx:pt>
          <cx:pt idx="36632">11.370476707826187</cx:pt>
          <cx:pt idx="36633">11.754550634402651</cx:pt>
          <cx:pt idx="36634">12.23920193817932</cx:pt>
          <cx:pt idx="36635">13.959204830229288</cx:pt>
          <cx:pt idx="36636">13.061843492255075</cx:pt>
          <cx:pt idx="36637">11.664429256553685</cx:pt>
          <cx:pt idx="36638">11.498609108133023</cx:pt>
          <cx:pt idx="36639">13.158772586708816</cx:pt>
          <cx:pt idx="36640">11.643843729769088</cx:pt>
          <cx:pt idx="36641">14.609439550810576</cx:pt>
          <cx:pt idx="36642">14.240158135654468</cx:pt>
          <cx:pt idx="36643">11.227272145332995</cx:pt>
          <cx:pt idx="36644">13.825751458566005</cx:pt>
          <cx:pt idx="36645">14.333722234760833</cx:pt>
          <cx:pt idx="36646">13.463983135015305</cx:pt>
          <cx:pt idx="36647">12.468434327626209</cx:pt>
          <cx:pt idx="36648">14.425631992798415</cx:pt>
          <cx:pt idx="36649">13.225829108838481</cx:pt>
          <cx:pt idx="36650">11.566380695142739</cx:pt>
          <cx:pt idx="36651">12.002565466819982</cx:pt>
          <cx:pt idx="36652">10.862170818175423</cx:pt>
          <cx:pt idx="36653">13.025766080139393</cx:pt>
          <cx:pt idx="36654">10.864020376827265</cx:pt>
          <cx:pt idx="36655">14.136197711856674</cx:pt>
          <cx:pt idx="36656">13.426699425484374</cx:pt>
          <cx:pt idx="36657">12.751426393459742</cx:pt>
          <cx:pt idx="36658">14.133206183766067</cx:pt>
          <cx:pt idx="36659">11.267967731542543</cx:pt>
          <cx:pt idx="36660">13.129564312235871</cx:pt>
          <cx:pt idx="36661">11.86685522219177</cx:pt>
          <cx:pt idx="36662">14.344990566326794</cx:pt>
          <cx:pt idx="36663">14.65569880860995</cx:pt>
          <cx:pt idx="36664">12.247062866104713</cx:pt>
          <cx:pt idx="36665">12.450326979790033</cx:pt>
          <cx:pt idx="36666">11.54736886196604</cx:pt>
          <cx:pt idx="36667">14.44289296234742</cx:pt>
          <cx:pt idx="36668">11.688365408011393</cx:pt>
          <cx:pt idx="36669">13.215384718069105</cx:pt>
          <cx:pt idx="36670">13.910294709530461</cx:pt>
          <cx:pt idx="36671">11.855856751340463</cx:pt>
          <cx:pt idx="36672">12.058455219424905</cx:pt>
          <cx:pt idx="36673">13.179698797468772</cx:pt>
          <cx:pt idx="36674">14.196521479271375</cx:pt>
          <cx:pt idx="36675">13.979338298350942</cx:pt>
          <cx:pt idx="36676">10.483406736975834</cx:pt>
          <cx:pt idx="36677">14.225322997262714</cx:pt>
          <cx:pt idx="36678">10.075693083841358</cx:pt>
          <cx:pt idx="36679">12.29457630380373</cx:pt>
          <cx:pt idx="36680">13.455117423495743</cx:pt>
          <cx:pt idx="36681">11.031789281153939</cx:pt>
          <cx:pt idx="36682">12.390524771705277</cx:pt>
          <cx:pt idx="36683">12.157226183217187</cx:pt>
          <cx:pt idx="36684">13.445876213812356</cx:pt>
          <cx:pt idx="36685">12.010887663892627</cx:pt>
          <cx:pt idx="36686">14.30075442636117</cx:pt>
          <cx:pt idx="36687">10.935783551027487</cx:pt>
          <cx:pt idx="36688">14.603298643050328</cx:pt>
          <cx:pt idx="36689">13.333061065384991</cx:pt>
          <cx:pt idx="36690">13.06508241078847</cx:pt>
          <cx:pt idx="36691">11.209211796441297</cx:pt>
          <cx:pt idx="36692">14.960628664088656</cx:pt>
          <cx:pt idx="36693">11.503072963938706</cx:pt>
          <cx:pt idx="36694">13.916488845640881</cx:pt>
          <cx:pt idx="36695">12.663550316808694</cx:pt>
          <cx:pt idx="36696">13.604063800586381</cx:pt>
          <cx:pt idx="36697">11.577583428559073</cx:pt>
          <cx:pt idx="36698">10.879610016831151</cx:pt>
          <cx:pt idx="36699">12.008942616166781</cx:pt>
          <cx:pt idx="36700">10.379929784030557</cx:pt>
          <cx:pt idx="36701">14.249926970952309</cx:pt>
          <cx:pt idx="36702">12.240600710096599</cx:pt>
          <cx:pt idx="36703">12.802949629447609</cx:pt>
          <cx:pt idx="36704">11.721864658781834</cx:pt>
          <cx:pt idx="36705">13.040742506755349</cx:pt>
          <cx:pt idx="36706">10.596385873691625</cx:pt>
          <cx:pt idx="36707">11.196213771895204</cx:pt>
          <cx:pt idx="36708">12.971578845198442</cx:pt>
          <cx:pt idx="36709">13.347624850049387</cx:pt>
          <cx:pt idx="36710">10.937279334881612</cx:pt>
          <cx:pt idx="36711">12.358389090407501</cx:pt>
          <cx:pt idx="36712">11.964485303772088</cx:pt>
          <cx:pt idx="36713">11.819856325940876</cx:pt>
          <cx:pt idx="36714">12.692764020036885</cx:pt>
          <cx:pt idx="36715">14.601880177882908</cx:pt>
          <cx:pt idx="36716">10.127602927627526</cx:pt>
          <cx:pt idx="36717">9.8370219272968029</cx:pt>
          <cx:pt idx="36718">12.519770639583086</cx:pt>
          <cx:pt idx="36719">13.834997563047065</cx:pt>
          <cx:pt idx="36720">13.375694162457743</cx:pt>
          <cx:pt idx="36721">12.316379043580282</cx:pt>
          <cx:pt idx="36722">11.414570935337538</cx:pt>
          <cx:pt idx="36723">12.797725591151234</cx:pt>
          <cx:pt idx="36724">11.312495230627027</cx:pt>
          <cx:pt idx="36725">15.150373316020787</cx:pt>
          <cx:pt idx="36726">12.304116276172527</cx:pt>
          <cx:pt idx="36727">13.20916419130376</cx:pt>
          <cx:pt idx="36728">14.502563940551918</cx:pt>
          <cx:pt idx="36729">10.109013532485104</cx:pt>
          <cx:pt idx="36730">12.051835141788805</cx:pt>
          <cx:pt idx="36731">13.662576663945099</cx:pt>
          <cx:pt idx="36732">13.336210209276841</cx:pt>
          <cx:pt idx="36733">10.538762917130787</cx:pt>
          <cx:pt idx="36734">12.13992402971115</cx:pt>
          <cx:pt idx="36735">13.1728916721319</cx:pt>
          <cx:pt idx="36736">13.436980450932936</cx:pt>
          <cx:pt idx="36737">11.620656429527052</cx:pt>
          <cx:pt idx="36738">13.543562527372368</cx:pt>
          <cx:pt idx="36739">10.760151534956439</cx:pt>
          <cx:pt idx="36740">12.020320501385115</cx:pt>
          <cx:pt idx="36741">12.429690857380802</cx:pt>
          <cx:pt idx="36742">11.771473510638842</cx:pt>
          <cx:pt idx="36743">13.434019102435826</cx:pt>
          <cx:pt idx="36744">13.878835536055234</cx:pt>
          <cx:pt idx="36745">13.19735698708879</cx:pt>
          <cx:pt idx="36746">8.7484768160717348</cx:pt>
          <cx:pt idx="36747">14.528477779903053</cx:pt>
          <cx:pt idx="36748">11.451170010809044</cx:pt>
          <cx:pt idx="36749">10.751626459979805</cx:pt>
          <cx:pt idx="36750">11.14325614412785</cx:pt>
          <cx:pt idx="36751">11.010478502007691</cx:pt>
          <cx:pt idx="36752">14.643835999179393</cx:pt>
          <cx:pt idx="36753">9.8224502283472095</cx:pt>
          <cx:pt idx="36754">8.5097717397842754</cx:pt>
          <cx:pt idx="36755">12.721140987294838</cx:pt>
          <cx:pt idx="36756">15.573340794625386</cx:pt>
          <cx:pt idx="36757">13.480855016458122</cx:pt>
          <cx:pt idx="36758">11.688388590278178</cx:pt>
          <cx:pt idx="36759">10.648422086389713</cx:pt>
          <cx:pt idx="36760">14.757671540727518</cx:pt>
          <cx:pt idx="36761">12.66110055399108</cx:pt>
          <cx:pt idx="36762">11.299620298235233</cx:pt>
          <cx:pt idx="36763">14.271780148936573</cx:pt>
          <cx:pt idx="36764">11.074158965653522</cx:pt>
          <cx:pt idx="36765">13.913930019404354</cx:pt>
          <cx:pt idx="36766">12.096611370460263</cx:pt>
          <cx:pt idx="36767">13.674677915315138</cx:pt>
          <cx:pt idx="36768">12.252246973007608</cx:pt>
          <cx:pt idx="36769">11.359167488761853</cx:pt>
          <cx:pt idx="36770">15.002249584621612</cx:pt>
          <cx:pt idx="36771">13.856052447437692</cx:pt>
          <cx:pt idx="36772">9.7135597520570514</cx:pt>
          <cx:pt idx="36773">13.943748241041654</cx:pt>
          <cx:pt idx="36774">14.285771342447392</cx:pt>
          <cx:pt idx="36775">12.931555610668317</cx:pt>
          <cx:pt idx="36776">13.495332692012925</cx:pt>
          <cx:pt idx="36777">11.404716692187382</cx:pt>
          <cx:pt idx="36778">13.426193482804397</cx:pt>
          <cx:pt idx="36779">13.904642537974491</cx:pt>
          <cx:pt idx="36780">11.946337888435526</cx:pt>
          <cx:pt idx="36781">11.196825266408668</cx:pt>
          <cx:pt idx="36782">11.993373880549425</cx:pt>
          <cx:pt idx="36783">10.839662660535403</cx:pt>
          <cx:pt idx="36784">12.008109161566383</cx:pt>
          <cx:pt idx="36785">11.14377930335003</cx:pt>
          <cx:pt idx="36786">9.6949599411369203</cx:pt>
          <cx:pt idx="36787">10.981298214241095</cx:pt>
          <cx:pt idx="36788">13.569480507165199</cx:pt>
          <cx:pt idx="36789">13.465487243970143</cx:pt>
          <cx:pt idx="36790">9.8641405342087189</cx:pt>
          <cx:pt idx="36791">10.380728435766297</cx:pt>
          <cx:pt idx="36792">12.663903464838835</cx:pt>
          <cx:pt idx="36793">12.360652711430836</cx:pt>
          <cx:pt idx="36794">13.61989910444612</cx:pt>
          <cx:pt idx="36795">9.9246468056974457</cx:pt>
          <cx:pt idx="36796">13.191308539193816</cx:pt>
          <cx:pt idx="36797">13.640290120818399</cx:pt>
          <cx:pt idx="36798">13.930377404357877</cx:pt>
          <cx:pt idx="36799">14.460050447809804</cx:pt>
          <cx:pt idx="36800">13.126712328147036</cx:pt>
          <cx:pt idx="36801">9.3677916690055358</cx:pt>
          <cx:pt idx="36802">15.586648882503837</cx:pt>
          <cx:pt idx="36803">12.719501836945796</cx:pt>
          <cx:pt idx="36804">13.440707460120995</cx:pt>
          <cx:pt idx="36805">11.061345618458761</cx:pt>
          <cx:pt idx="36806">17.658315880655699</cx:pt>
          <cx:pt idx="36807">13.757105112384655</cx:pt>
          <cx:pt idx="36808">10.402241776741004</cx:pt>
          <cx:pt idx="36809">12.500624675519244</cx:pt>
          <cx:pt idx="36810">12.55080036561599</cx:pt>
          <cx:pt idx="36811">11.493045345315057</cx:pt>
          <cx:pt idx="36812">12.401109497183137</cx:pt>
          <cx:pt idx="36813">14.998402745065622</cx:pt>
          <cx:pt idx="36814">11.960843567400863</cx:pt>
          <cx:pt idx="36815">12.452866323300686</cx:pt>
          <cx:pt idx="36816">12.196438524188469</cx:pt>
          <cx:pt idx="36817">13.505711844049255</cx:pt>
          <cx:pt idx="36818">12.994181693736769</cx:pt>
          <cx:pt idx="36819">11.044783244836088</cx:pt>
          <cx:pt idx="36820">10.774629550671879</cx:pt>
          <cx:pt idx="36821">12.339603831267318</cx:pt>
          <cx:pt idx="36822">13.214065547730634</cx:pt>
          <cx:pt idx="36823">11.079114377362341</cx:pt>
          <cx:pt idx="36824">12.52292116554017</cx:pt>
          <cx:pt idx="36825">13.749621078468099</cx:pt>
          <cx:pt idx="36826">12.61405638801061</cx:pt>
          <cx:pt idx="36827">14.096932347650421</cx:pt>
          <cx:pt idx="36828">12.089781197583141</cx:pt>
          <cx:pt idx="36829">11.287761431360416</cx:pt>
          <cx:pt idx="36830">13.218521817719841</cx:pt>
          <cx:pt idx="36831">12.242116148557219</cx:pt>
          <cx:pt idx="36832">14.779602139608985</cx:pt>
          <cx:pt idx="36833">13.077142239361054</cx:pt>
          <cx:pt idx="36834">14.145011395720523</cx:pt>
          <cx:pt idx="36835">10.811791089753761</cx:pt>
          <cx:pt idx="36836">9.6753362485892556</cx:pt>
          <cx:pt idx="36837">11.5922688371819</cx:pt>
          <cx:pt idx="36838">11.725223182998176</cx:pt>
          <cx:pt idx="36839">13.106694453113457</cx:pt>
          <cx:pt idx="36840">13.84268211681724</cx:pt>
          <cx:pt idx="36841">13.922273815700686</cx:pt>
          <cx:pt idx="36842">13.292098869929632</cx:pt>
          <cx:pt idx="36843">13.477366038509743</cx:pt>
          <cx:pt idx="36844">11.977170753363769</cx:pt>
          <cx:pt idx="36845">11.948733389334352</cx:pt>
          <cx:pt idx="36846">12.154257057494089</cx:pt>
          <cx:pt idx="36847">11.395624712847184</cx:pt>
          <cx:pt idx="36848">10.551780817379795</cx:pt>
          <cx:pt idx="36849">11.295137858456698</cx:pt>
          <cx:pt idx="36850">13.033525862541939</cx:pt>
          <cx:pt idx="36851">12.356424131299324</cx:pt>
          <cx:pt idx="36852">11.67036990331011</cx:pt>
          <cx:pt idx="36853">12.495430625229258</cx:pt>
          <cx:pt idx="36854">12.782216512904155</cx:pt>
          <cx:pt idx="36855">11.914010063080939</cx:pt>
          <cx:pt idx="36856">12.368714728636631</cx:pt>
          <cx:pt idx="36857">11.002620912121174</cx:pt>
          <cx:pt idx="36858">12.881823926204831</cx:pt>
          <cx:pt idx="36859">10.750732623925288</cx:pt>
          <cx:pt idx="36860">15.164906002854597</cx:pt>
          <cx:pt idx="36861">11.878309844605276</cx:pt>
          <cx:pt idx="36862">15.780192764906081</cx:pt>
          <cx:pt idx="36863">12.05714568851505</cx:pt>
          <cx:pt idx="36864">12.293105627264829</cx:pt>
          <cx:pt idx="36865">12.321404350274971</cx:pt>
          <cx:pt idx="36866">11.049679569615515</cx:pt>
          <cx:pt idx="36867">11.062099807668298</cx:pt>
          <cx:pt idx="36868">14.682538695858725</cx:pt>
          <cx:pt idx="36869">6.2632028007608129</cx:pt>
          <cx:pt idx="36870">11.276186982081366</cx:pt>
          <cx:pt idx="36871">14.212050459848871</cx:pt>
          <cx:pt idx="36872">11.534147380449346</cx:pt>
          <cx:pt idx="36873">16.660623146976153</cx:pt>
          <cx:pt idx="36874">14.177814543009209</cx:pt>
          <cx:pt idx="36875">10.228303196430563</cx:pt>
          <cx:pt idx="36876">13.944204922839862</cx:pt>
          <cx:pt idx="36877">13.968561446246165</cx:pt>
          <cx:pt idx="36878">11.211724249849487</cx:pt>
          <cx:pt idx="36879">9.9217307951214675</cx:pt>
          <cx:pt idx="36880">15.154054532680631</cx:pt>
          <cx:pt idx="36881">9.9345385695778567</cx:pt>
          <cx:pt idx="36882">11.363394792062625</cx:pt>
          <cx:pt idx="36883">13.153072064688484</cx:pt>
          <cx:pt idx="36884">10.622084636794376</cx:pt>
          <cx:pt idx="36885">12.00068738485432</cx:pt>
          <cx:pt idx="36886">10.071683324737068</cx:pt>
          <cx:pt idx="36887">16.275491583884303</cx:pt>
          <cx:pt idx="36888">12.587765451841332</cx:pt>
          <cx:pt idx="36889">12.359983027114685</cx:pt>
          <cx:pt idx="36890">10.685253709531359</cx:pt>
          <cx:pt idx="36891">10.454773778396396</cx:pt>
          <cx:pt idx="36892">11.421863391580068</cx:pt>
          <cx:pt idx="36893">17.72045881788689</cx:pt>
          <cx:pt idx="36894">14.997781128114688</cx:pt>
          <cx:pt idx="36895">10.442978010190505</cx:pt>
          <cx:pt idx="36896">12.497828429914582</cx:pt>
          <cx:pt idx="36897">11.133502329183068</cx:pt>
          <cx:pt idx="36898">12.311774509361964</cx:pt>
          <cx:pt idx="36899">11.035025175260145</cx:pt>
          <cx:pt idx="36900">13.088786933190477</cx:pt>
          <cx:pt idx="36901">10.084452522753912</cx:pt>
          <cx:pt idx="36902">15.985786479473219</cx:pt>
          <cx:pt idx="36903">13.465331824779568</cx:pt>
          <cx:pt idx="36904">12.482099512740913</cx:pt>
          <cx:pt idx="36905">10.150473107689237</cx:pt>
          <cx:pt idx="36906">12.843789781057248</cx:pt>
          <cx:pt idx="36907">13.166339743440977</cx:pt>
          <cx:pt idx="36908">12.384975077191847</cx:pt>
          <cx:pt idx="36909">12.411747920603341</cx:pt>
          <cx:pt idx="36910">11.483242074132308</cx:pt>
          <cx:pt idx="36911">12.801668102229613</cx:pt>
          <cx:pt idx="36912">11.355289053834175</cx:pt>
          <cx:pt idx="36913">12.129216090703174</cx:pt>
          <cx:pt idx="36914">12.563645101087589</cx:pt>
          <cx:pt idx="36915">15.419025401448923</cx:pt>
          <cx:pt idx="36916">12.422099883609031</cx:pt>
          <cx:pt idx="36917">12.449075545464225</cx:pt>
          <cx:pt idx="36918">12.044880463327571</cx:pt>
          <cx:pt idx="36919">14.692546392303528</cx:pt>
          <cx:pt idx="36920">10.107683200487001</cx:pt>
          <cx:pt idx="36921">11.820604662028638</cx:pt>
          <cx:pt idx="36922">10.263232841834043</cx:pt>
          <cx:pt idx="36923">12.074666343233142</cx:pt>
          <cx:pt idx="36924">12.172741974682546</cx:pt>
          <cx:pt idx="36925">13.335126135990945</cx:pt>
          <cx:pt idx="36926">13.434006277717012</cx:pt>
          <cx:pt idx="36927">13.477239256623138</cx:pt>
          <cx:pt idx="36928">13.389805010971639</cx:pt>
          <cx:pt idx="36929">12.546387700681757</cx:pt>
          <cx:pt idx="36930">14.563624351526226</cx:pt>
          <cx:pt idx="36931">10.312044445388032</cx:pt>
          <cx:pt idx="36932">14.321191968580388</cx:pt>
          <cx:pt idx="36933">14.110392507197131</cx:pt>
          <cx:pt idx="36934">14.69654920146194</cx:pt>
          <cx:pt idx="36935">13.456403818082967</cx:pt>
          <cx:pt idx="36936">10.584974569706681</cx:pt>
          <cx:pt idx="36937">13.267187774841613</cx:pt>
          <cx:pt idx="36938">14.058071053924458</cx:pt>
          <cx:pt idx="36939">10.775511340160875</cx:pt>
          <cx:pt idx="36940">13.169841517784496</cx:pt>
          <cx:pt idx="36941">10.308200534848536</cx:pt>
          <cx:pt idx="36942">12.380953417664569</cx:pt>
          <cx:pt idx="36943">12.122384817773595</cx:pt>
          <cx:pt idx="36944">11.070669149430442</cx:pt>
          <cx:pt idx="36945">11.120143336980311</cx:pt>
          <cx:pt idx="36946">10.783788938669531</cx:pt>
          <cx:pt idx="36947">10.619735868863756</cx:pt>
          <cx:pt idx="36948">12.970568386577641</cx:pt>
          <cx:pt idx="36949">9.5756071549252706</cx:pt>
          <cx:pt idx="36950">8.4329676709507844</cx:pt>
          <cx:pt idx="36951">13.0866481256206</cx:pt>
          <cx:pt idx="36952">13.866497214875666</cx:pt>
          <cx:pt idx="36953">15.268539181617927</cx:pt>
          <cx:pt idx="36954">11.337641060683147</cx:pt>
          <cx:pt idx="36955">13.660728405758372</cx:pt>
          <cx:pt idx="36956">13.641725370354711</cx:pt>
          <cx:pt idx="36957">10.143219368630701</cx:pt>
          <cx:pt idx="36958">13.087876472459996</cx:pt>
          <cx:pt idx="36959">14.660242464899813</cx:pt>
          <cx:pt idx="36960">10.131716786145665</cx:pt>
          <cx:pt idx="36961">15.181919332370487</cx:pt>
          <cx:pt idx="36962">11.929728483603721</cx:pt>
          <cx:pt idx="36963">7.5999762533928719</cx:pt>
          <cx:pt idx="36964">10.405457717976461</cx:pt>
          <cx:pt idx="36965">10.36784665923874</cx:pt>
          <cx:pt idx="36966">12.320201069226437</cx:pt>
          <cx:pt idx="36967">13.210355936195795</cx:pt>
          <cx:pt idx="36968">13.459977087141626</cx:pt>
          <cx:pt idx="36969">11.907822320858228</cx:pt>
          <cx:pt idx="36970">14.550159403039908</cx:pt>
          <cx:pt idx="36971">9.9266305689782062</cx:pt>
          <cx:pt idx="36972">11.472807744697379</cx:pt>
          <cx:pt idx="36973">10.623599340072948</cx:pt>
          <cx:pt idx="36974">12.207456213242038</cx:pt>
          <cx:pt idx="36975">14.384526803697215</cx:pt>
          <cx:pt idx="36976">12.870387545285663</cx:pt>
          <cx:pt idx="36977">8.9414032880343957</cx:pt>
          <cx:pt idx="36978">9.1920211365523325</cx:pt>
          <cx:pt idx="36979">14.615070631933396</cx:pt>
          <cx:pt idx="36980">13.263133442892588</cx:pt>
          <cx:pt idx="36981">11.950615207565361</cx:pt>
          <cx:pt idx="36982">12.289726116931305</cx:pt>
          <cx:pt idx="36983">10.03118872881932</cx:pt>
          <cx:pt idx="36984">14.265160694839841</cx:pt>
          <cx:pt idx="36985">10.86266291310746</cx:pt>
          <cx:pt idx="36986">12.597908723431486</cx:pt>
          <cx:pt idx="36987">11.842819731649699</cx:pt>
          <cx:pt idx="36988">11.968308605090892</cx:pt>
          <cx:pt idx="36989">13.479465850962955</cx:pt>
          <cx:pt idx="36990">14.883924420892381</cx:pt>
          <cx:pt idx="36991">11.691633030055343</cx:pt>
          <cx:pt idx="36992">13.677593528243623</cx:pt>
          <cx:pt idx="36993">14.093531418575685</cx:pt>
          <cx:pt idx="36994">14.009200596199001</cx:pt>
          <cx:pt idx="36995">12.084840273472834</cx:pt>
          <cx:pt idx="36996">12.313501004318621</cx:pt>
          <cx:pt idx="36997">13.070696155097471</cx:pt>
          <cx:pt idx="36998">10.630402131795865</cx:pt>
          <cx:pt idx="36999">15.529154726239463</cx:pt>
          <cx:pt idx="37000">14.203663282409785</cx:pt>
          <cx:pt idx="37001">12.859051614593488</cx:pt>
          <cx:pt idx="37002">13.090269988156342</cx:pt>
          <cx:pt idx="37003">13.753056382688728</cx:pt>
          <cx:pt idx="37004">11.006194832298966</cx:pt>
          <cx:pt idx="37005">10.888785213615289</cx:pt>
          <cx:pt idx="37006">13.183576246279438</cx:pt>
          <cx:pt idx="37007">15.811798141863843</cx:pt>
          <cx:pt idx="37008">9.8103569144294376</cx:pt>
          <cx:pt idx="37009">8.8946748037851986</cx:pt>
          <cx:pt idx="37010">12.766842715035349</cx:pt>
          <cx:pt idx="37011">11.99238352233767</cx:pt>
          <cx:pt idx="37012">11.674738281487823</cx:pt>
          <cx:pt idx="37013">11.579430419579321</cx:pt>
          <cx:pt idx="37014">12.711089560868031</cx:pt>
          <cx:pt idx="37015">11.624356713433579</cx:pt>
          <cx:pt idx="37016">9.8969919637737522</cx:pt>
          <cx:pt idx="37017">12.035802864812343</cx:pt>
          <cx:pt idx="37018">13.273922481804643</cx:pt>
          <cx:pt idx="37019">14.066367978422472</cx:pt>
          <cx:pt idx="37020">14.837433738611935</cx:pt>
          <cx:pt idx="37021">12.500456318109775</cx:pt>
          <cx:pt idx="37022">12.957626270535631</cx:pt>
          <cx:pt idx="37023">11.251206208164184</cx:pt>
          <cx:pt idx="37024">12.705569283574402</cx:pt>
          <cx:pt idx="37025">10.028335824303779</cx:pt>
          <cx:pt idx="37026">12.188526665664769</cx:pt>
          <cx:pt idx="37027">12.409465532445365</cx:pt>
          <cx:pt idx="37028">11.839200367667871</cx:pt>
          <cx:pt idx="37029">12.533786900998674</cx:pt>
          <cx:pt idx="37030">10.975910590769736</cx:pt>
          <cx:pt idx="37031">12.63128129439008</cx:pt>
          <cx:pt idx="37032">11.050635101256841</cx:pt>
          <cx:pt idx="37033">12.642989513265652</cx:pt>
          <cx:pt idx="37034">14.033267856593419</cx:pt>
          <cx:pt idx="37035">12.893348644002698</cx:pt>
          <cx:pt idx="37036">12.760888163184987</cx:pt>
          <cx:pt idx="37037">10.076510723767734</cx:pt>
          <cx:pt idx="37038">10.989301571143319</cx:pt>
          <cx:pt idx="37039">13.134614773951142</cx:pt>
          <cx:pt idx="37040">15.287454649240209</cx:pt>
          <cx:pt idx="37041">13.500851468532696</cx:pt>
          <cx:pt idx="37042">8.269779392070653</cx:pt>
          <cx:pt idx="37043">13.552047812119735</cx:pt>
          <cx:pt idx="37044">12.655012832237057</cx:pt>
          <cx:pt idx="37045">10.423810672513866</cx:pt>
          <cx:pt idx="37046">11.890134691194845</cx:pt>
          <cx:pt idx="37047">10.485155021197086</cx:pt>
          <cx:pt idx="37048">9.6913972133610766</cx:pt>
          <cx:pt idx="37049">12.04874328179503</cx:pt>
          <cx:pt idx="37050">10.301180418166842</cx:pt>
          <cx:pt idx="37051">13.073471532990814</cx:pt>
          <cx:pt idx="37052">11.693578557532009</cx:pt>
          <cx:pt idx="37053">12.985892802642102</cx:pt>
          <cx:pt idx="37054">12.618822864250863</cx:pt>
          <cx:pt idx="37055">11.673616638752211</cx:pt>
          <cx:pt idx="37056">11.877150342767621</cx:pt>
          <cx:pt idx="37057">12.58049953196255</cx:pt>
          <cx:pt idx="37058">12.350895317537566</cx:pt>
          <cx:pt idx="37059">12.7127093990534</cx:pt>
          <cx:pt idx="37060">14.270568110158266</cx:pt>
          <cx:pt idx="37061">12.117109370779996</cx:pt>
          <cx:pt idx="37062">10.004191683218743</cx:pt>
          <cx:pt idx="37063">13.785538315716106</cx:pt>
          <cx:pt idx="37064">13.227260351999822</cx:pt>
          <cx:pt idx="37065">12.774011167954225</cx:pt>
          <cx:pt idx="37066">11.441124248467434</cx:pt>
          <cx:pt idx="37067">10.757610672641393</cx:pt>
          <cx:pt idx="37068">8.6891814818152611</cx:pt>
          <cx:pt idx="37069">12.196930088230063</cx:pt>
          <cx:pt idx="37070">14.674925667212962</cx:pt>
          <cx:pt idx="37071">12.779106837117924</cx:pt>
          <cx:pt idx="37072">12.222545879606628</cx:pt>
          <cx:pt idx="37073">11.795337730746541</cx:pt>
          <cx:pt idx="37074">13.773628039283425</cx:pt>
          <cx:pt idx="37075">13.578271280574691</cx:pt>
          <cx:pt idx="37076">10.333205254710567</cx:pt>
          <cx:pt idx="37077">11.344890233156244</cx:pt>
          <cx:pt idx="37078">15.731175342261361</cx:pt>
          <cx:pt idx="37079">11.241086155464172</cx:pt>
          <cx:pt idx="37080">13.261766731978522</cx:pt>
          <cx:pt idx="37081">10.918717562895834</cx:pt>
          <cx:pt idx="37082">10.589426739679217</cx:pt>
          <cx:pt idx="37083">10.150867764625959</cx:pt>
          <cx:pt idx="37084">13.804823426550092</cx:pt>
          <cx:pt idx="37085">12.747353488654721</cx:pt>
          <cx:pt idx="37086">12.004434449918049</cx:pt>
          <cx:pt idx="37087">8.4410704205330767</cx:pt>
          <cx:pt idx="37088">13.007037032950391</cx:pt>
          <cx:pt idx="37089">9.6590669433208749</cx:pt>
          <cx:pt idx="37090">14.510900874063536</cx:pt>
          <cx:pt idx="37091">12.362935417237868</cx:pt>
          <cx:pt idx="37092">11.729402724123243</cx:pt>
          <cx:pt idx="37093">9.7825598700461001</cx:pt>
          <cx:pt idx="37094">15.88690766993539</cx:pt>
          <cx:pt idx="37095">13.572545684013996</cx:pt>
          <cx:pt idx="37096">13.567215473661875</cx:pt>
          <cx:pt idx="37097">12.860385586467608</cx:pt>
          <cx:pt idx="37098">11.374754810177587</cx:pt>
          <cx:pt idx="37099">11.238931020036279</cx:pt>
          <cx:pt idx="37100">11.092154274290248</cx:pt>
          <cx:pt idx="37101">10.703130000500057</cx:pt>
          <cx:pt idx="37102">13.720292143430887</cx:pt>
          <cx:pt idx="37103">12.352002751383079</cx:pt>
          <cx:pt idx="37104">11.463178102302244</cx:pt>
          <cx:pt idx="37105">10.148502511572712</cx:pt>
          <cx:pt idx="37106">14.868375580945987</cx:pt>
          <cx:pt idx="37107">10.824472753258704</cx:pt>
          <cx:pt idx="37108">10.82041720609331</cx:pt>
          <cx:pt idx="37109">13.19372523543945</cx:pt>
          <cx:pt idx="37110">11.192648022461396</cx:pt>
          <cx:pt idx="37111">14.33709399661633</cx:pt>
          <cx:pt idx="37112">11.278320599575109</cx:pt>
          <cx:pt idx="37113">13.763057117389369</cx:pt>
          <cx:pt idx="37114">11.986628956842688</cx:pt>
          <cx:pt idx="37115">11.978323145133407</cx:pt>
          <cx:pt idx="37116">9.3274424364655388</cx:pt>
          <cx:pt idx="37117">12.526330506312872</cx:pt>
          <cx:pt idx="37118">12.561881211352702</cx:pt>
          <cx:pt idx="37119">12.551179810948653</cx:pt>
          <cx:pt idx="37120">12.182196105874608</cx:pt>
          <cx:pt idx="37121">12.4705050602838</cx:pt>
          <cx:pt idx="37122">12.679816223845323</cx:pt>
          <cx:pt idx="37123">11.598411195493549</cx:pt>
          <cx:pt idx="37124">13.325280665420328</cx:pt>
          <cx:pt idx="37125">12.422129787217727</cx:pt>
          <cx:pt idx="37126">14.097193434278495</cx:pt>
          <cx:pt idx="37127">14.647282452234535</cx:pt>
          <cx:pt idx="37128">11.903628927466583</cx:pt>
          <cx:pt idx="37129">10.528484456547917</cx:pt>
          <cx:pt idx="37130">13.015162998039992</cx:pt>
          <cx:pt idx="37131">12.140994845133022</cx:pt>
          <cx:pt idx="37132">11.507907762321054</cx:pt>
          <cx:pt idx="37133">13.83530869215689</cx:pt>
          <cx:pt idx="37134">12.347480014188339</cx:pt>
          <cx:pt idx="37135">11.205872021980079</cx:pt>
          <cx:pt idx="37136">11.549538025257668</cx:pt>
          <cx:pt idx="37137">10.968735682725828</cx:pt>
          <cx:pt idx="37138">11.959206841620665</cx:pt>
          <cx:pt idx="37139">12.767198019303656</cx:pt>
          <cx:pt idx="37140">12.665422174260463</cx:pt>
          <cx:pt idx="37141">12.43624843761252</cx:pt>
          <cx:pt idx="37142">14.415859114785341</cx:pt>
          <cx:pt idx="37143">12.609852065000396</cx:pt>
          <cx:pt idx="37144">9.5303488019981319</cx:pt>
          <cx:pt idx="37145">11.543077448433255</cx:pt>
          <cx:pt idx="37146">13.977725353329797</cx:pt>
          <cx:pt idx="37147">11.526256913684037</cx:pt>
          <cx:pt idx="37148">11.212754962034333</cx:pt>
          <cx:pt idx="37149">12.958866694677585</cx:pt>
          <cx:pt idx="37150">11.660976522466783</cx:pt>
          <cx:pt idx="37151">12.254571690871565</cx:pt>
          <cx:pt idx="37152">12.345689280564647</cx:pt>
          <cx:pt idx="37153">13.277908630726268</cx:pt>
          <cx:pt idx="37154">13.146523587836121</cx:pt>
          <cx:pt idx="37155">13.379956263729538</cx:pt>
          <cx:pt idx="37156">12.744237042581123</cx:pt>
          <cx:pt idx="37157">9.6805307685042425</cx:pt>
          <cx:pt idx="37158">10.439714281995208</cx:pt>
          <cx:pt idx="37159">12.156205548825245</cx:pt>
          <cx:pt idx="37160">11.19638180560576</cx:pt>
          <cx:pt idx="37161">10.733950275211699</cx:pt>
          <cx:pt idx="37162">11.662878349056909</cx:pt>
          <cx:pt idx="37163">13.247898322501502</cx:pt>
          <cx:pt idx="37164">12.164554352228732</cx:pt>
          <cx:pt idx="37165">9.9606260156080051</cx:pt>
          <cx:pt idx="37166">12.228170657059557</cx:pt>
          <cx:pt idx="37167">10.452852456051742</cx:pt>
          <cx:pt idx="37168">12.218248307959175</cx:pt>
          <cx:pt idx="37169">11.634203227097629</cx:pt>
          <cx:pt idx="37170">15.048170782881204</cx:pt>
          <cx:pt idx="37171">11.968222315332129</cx:pt>
          <cx:pt idx="37172">12.206662316684552</cx:pt>
          <cx:pt idx="37173">12.674168824058412</cx:pt>
          <cx:pt idx="37174">14.556266333387288</cx:pt>
          <cx:pt idx="37175">10.763939577413479</cx:pt>
          <cx:pt idx="37176">15.656632342529193</cx:pt>
          <cx:pt idx="37177">10.631503045341653</cx:pt>
          <cx:pt idx="37178">10.487285932907053</cx:pt>
          <cx:pt idx="37179">11.247687523808718</cx:pt>
          <cx:pt idx="37180">15.660089543581757</cx:pt>
          <cx:pt idx="37181">9.3082708083154468</cx:pt>
          <cx:pt idx="37182">12.795435420717892</cx:pt>
          <cx:pt idx="37183">12.289450775503086</cx:pt>
          <cx:pt idx="37184">11.583496697628584</cx:pt>
          <cx:pt idx="37185">11.452603578842055</cx:pt>
          <cx:pt idx="37186">14.538272770323035</cx:pt>
          <cx:pt idx="37187">9.8580863690287615</cx:pt>
          <cx:pt idx="37188">11.452271627959174</cx:pt>
          <cx:pt idx="37189">13.291533428725275</cx:pt>
          <cx:pt idx="37190">11.465441102298325</cx:pt>
          <cx:pt idx="37191">12.460279650630998</cx:pt>
          <cx:pt idx="37192">10.960785526543523</cx:pt>
          <cx:pt idx="37193">14.355579656095186</cx:pt>
          <cx:pt idx="37194">14.340669507323508</cx:pt>
          <cx:pt idx="37195">12.607973352954119</cx:pt>
          <cx:pt idx="37196">11.750138019563746</cx:pt>
          <cx:pt idx="37197">12.79317802192279</cx:pt>
          <cx:pt idx="37198">9.1223501277222567</cx:pt>
          <cx:pt idx="37199">15.299016242578888</cx:pt>
          <cx:pt idx="37200">9.3108200985852037</cx:pt>
          <cx:pt idx="37201">12.309880257815738</cx:pt>
          <cx:pt idx="37202">14.670903323306824</cx:pt>
          <cx:pt idx="37203">10.627516447586366</cx:pt>
          <cx:pt idx="37204">11.535938698671337</cx:pt>
          <cx:pt idx="37205">13.848229522928351</cx:pt>
          <cx:pt idx="37206">11.884043645053181</cx:pt>
          <cx:pt idx="37207">13.84123202550461</cx:pt>
          <cx:pt idx="37208">12.143868477375714</cx:pt>
          <cx:pt idx="37209">10.693244010872855</cx:pt>
          <cx:pt idx="37210">13.568151439362186</cx:pt>
          <cx:pt idx="37211">15.19994802783622</cx:pt>
          <cx:pt idx="37212">12.296521677204002</cx:pt>
          <cx:pt idx="37213">13.578504865704081</cx:pt>
          <cx:pt idx="37214">11.52090121851985</cx:pt>
          <cx:pt idx="37215">11.994296274232365</cx:pt>
          <cx:pt idx="37216">9.3710793691505643</cx:pt>
          <cx:pt idx="37217">14.615282319765102</cx:pt>
          <cx:pt idx="37218">11.327240818384912</cx:pt>
          <cx:pt idx="37219">13.889755254407779</cx:pt>
          <cx:pt idx="37220">15.404328637697319</cx:pt>
          <cx:pt idx="37221">14.159699251745216</cx:pt>
          <cx:pt idx="37222">13.21502476579618</cx:pt>
          <cx:pt idx="37223">13.26787493588856</cx:pt>
          <cx:pt idx="37224">11.847625521666652</cx:pt>
          <cx:pt idx="37225">14.010319353835657</cx:pt>
          <cx:pt idx="37226">14.638025440341654</cx:pt>
          <cx:pt idx="37227">10.601689197123783</cx:pt>
          <cx:pt idx="37228">11.953541772066195</cx:pt>
          <cx:pt idx="37229">14.023186469981875</cx:pt>
          <cx:pt idx="37230">10.827578834992856</cx:pt>
          <cx:pt idx="37231">12.434056446462961</cx:pt>
          <cx:pt idx="37232">12.026136555803717</cx:pt>
          <cx:pt idx="37233">10.403985181103817</cx:pt>
          <cx:pt idx="37234">9.6832148072605673</cx:pt>
          <cx:pt idx="37235">11.088949964137715</cx:pt>
          <cx:pt idx="37236">10.62421097681329</cx:pt>
          <cx:pt idx="37237">11.320030852969245</cx:pt>
          <cx:pt idx="37238">15.406665587914528</cx:pt>
          <cx:pt idx="37239">11.090025768342377</cx:pt>
          <cx:pt idx="37240">11.2695446580408</cx:pt>
          <cx:pt idx="37241">12.750030271829253</cx:pt>
          <cx:pt idx="37242">10.362942064751341</cx:pt>
          <cx:pt idx="37243">12.40038281640275</cx:pt>
          <cx:pt idx="37244">11.577582067398801</cx:pt>
          <cx:pt idx="37245">12.032182035773676</cx:pt>
          <cx:pt idx="37246">12.551045077097156</cx:pt>
          <cx:pt idx="37247">13.048134144203134</cx:pt>
          <cx:pt idx="37248">11.850598302088702</cx:pt>
          <cx:pt idx="37249">13.560352654121063</cx:pt>
          <cx:pt idx="37250">13.118427208114911</cx:pt>
          <cx:pt idx="37251">13.547825833167716</cx:pt>
          <cx:pt idx="37252">10.77838113500667</cx:pt>
          <cx:pt idx="37253">10.135839961499041</cx:pt>
          <cx:pt idx="37254">9.7063846768247828</cx:pt>
          <cx:pt idx="37255">10.893414982644225</cx:pt>
          <cx:pt idx="37256">12.143235449536917</cx:pt>
          <cx:pt idx="37257">10.369748141735384</cx:pt>
          <cx:pt idx="37258">11.712460933006955</cx:pt>
          <cx:pt idx="37259">12.126197397210706</cx:pt>
          <cx:pt idx="37260">11.993039013486115</cx:pt>
          <cx:pt idx="37261">10.448335403507681</cx:pt>
          <cx:pt idx="37262">11.370823567166038</cx:pt>
          <cx:pt idx="37263">12.206492529568351</cx:pt>
          <cx:pt idx="37264">15.882414637588873</cx:pt>
          <cx:pt idx="37265">12.792344394027905</cx:pt>
          <cx:pt idx="37266">14.633032152564835</cx:pt>
          <cx:pt idx="37267">13.750886047044506</cx:pt>
          <cx:pt idx="37268">9.1082317552822509</cx:pt>
          <cx:pt idx="37269">11.03467040365906</cx:pt>
          <cx:pt idx="37270">12.204374539365833</cx:pt>
          <cx:pt idx="37271">12.33636561599271</cx:pt>
          <cx:pt idx="37272">10.429090562047257</cx:pt>
          <cx:pt idx="37273">12.597346197503958</cx:pt>
          <cx:pt idx="37274">13.367973781594937</cx:pt>
          <cx:pt idx="37275">12.576136982471258</cx:pt>
          <cx:pt idx="37276">12.280069372767153</cx:pt>
          <cx:pt idx="37277">11.832894176581751</cx:pt>
          <cx:pt idx="37278">8.3547736171827953</cx:pt>
          <cx:pt idx="37279">12.952697091324232</cx:pt>
          <cx:pt idx="37280">13.570153209727554</cx:pt>
          <cx:pt idx="37281">10.926691919697548</cx:pt>
          <cx:pt idx="37282">12.983904471378972</cx:pt>
          <cx:pt idx="37283">10.578268478387445</cx:pt>
          <cx:pt idx="37284">11.900054811676034</cx:pt>
          <cx:pt idx="37285">11.171249514156422</cx:pt>
          <cx:pt idx="37286">13.546129089134544</cx:pt>
          <cx:pt idx="37287">15.198299707507985</cx:pt>
          <cx:pt idx="37288">13.333218209395174</cx:pt>
          <cx:pt idx="37289">11.779542495133628</cx:pt>
          <cx:pt idx="37290">9.7148522500194918</cx:pt>
          <cx:pt idx="37291">9.0806570616509514</cx:pt>
          <cx:pt idx="37292">10.899434187075252</cx:pt>
          <cx:pt idx="37293">12.689167586215122</cx:pt>
          <cx:pt idx="37294">11.074548394627715</cx:pt>
          <cx:pt idx="37295">10.418497983806724</cx:pt>
          <cx:pt idx="37296">10.310106100337258</cx:pt>
          <cx:pt idx="37297">12.177099036518255</cx:pt>
          <cx:pt idx="37298">9.4505245129878652</cx:pt>
          <cx:pt idx="37299">11.450040081989473</cx:pt>
          <cx:pt idx="37300">13.763973191899142</cx:pt>
          <cx:pt idx="37301">11.840876836871214</cx:pt>
          <cx:pt idx="37302">12.118113212193634</cx:pt>
          <cx:pt idx="37303">11.948231631925019</cx:pt>
          <cx:pt idx="37304">15.105852180517878</cx:pt>
          <cx:pt idx="37305">10.510091817013008</cx:pt>
          <cx:pt idx="37306">13.756619156180456</cx:pt>
          <cx:pt idx="37307">13.31629668356028</cx:pt>
          <cx:pt idx="37308">12.356655664235955</cx:pt>
          <cx:pt idx="37309">12.355207892600523</cx:pt>
          <cx:pt idx="37310">12.447319985346795</cx:pt>
          <cx:pt idx="37311">12.316603632597685</cx:pt>
          <cx:pt idx="37312">12.629533202516065</cx:pt>
          <cx:pt idx="37313">12.283027625864667</cx:pt>
          <cx:pt idx="37314">12.154665470962703</cx:pt>
          <cx:pt idx="37315">11.049015926169911</cx:pt>
          <cx:pt idx="37316">11.307296601975269</cx:pt>
          <cx:pt idx="37317">13.806190801967892</cx:pt>
          <cx:pt idx="37318">11.793018342268685</cx:pt>
          <cx:pt idx="37319">14.114119812304612</cx:pt>
          <cx:pt idx="37320">11.472936691947041</cx:pt>
          <cx:pt idx="37321">9.7784150736288478</cx:pt>
          <cx:pt idx="37322">13.022592318906183</cx:pt>
          <cx:pt idx="37323">12.26166114600381</cx:pt>
          <cx:pt idx="37324">10.972027486810488</cx:pt>
          <cx:pt idx="37325">10.638175567701385</cx:pt>
          <cx:pt idx="37326">10.332651421376186</cx:pt>
          <cx:pt idx="37327">12.994136331206251</cx:pt>
          <cx:pt idx="37328">8.4847787579410436</cx:pt>
          <cx:pt idx="37329">11.451106432072706</cx:pt>
          <cx:pt idx="37330">14.112270767362585</cx:pt>
          <cx:pt idx="37331">13.14130672803096</cx:pt>
          <cx:pt idx="37332">8.4075154693509813</cx:pt>
          <cx:pt idx="37333">13.010463195599632</cx:pt>
          <cx:pt idx="37334">12.359060917453016</cx:pt>
          <cx:pt idx="37335">9.6349509723671574</cx:pt>
          <cx:pt idx="37336">10.952927167017348</cx:pt>
          <cx:pt idx="37337">12.688000013265853</cx:pt>
          <cx:pt idx="37338">11.573767032642539</cx:pt>
          <cx:pt idx="37339">10.343308011651393</cx:pt>
          <cx:pt idx="37340">11.961524526058945</cx:pt>
          <cx:pt idx="37341">13.269551778604347</cx:pt>
          <cx:pt idx="37342">11.849168624165056</cx:pt>
          <cx:pt idx="37343">12.339415706905262</cx:pt>
          <cx:pt idx="37344">15.048123472846271</cx:pt>
          <cx:pt idx="37345">14.6567402599327</cx:pt>
          <cx:pt idx="37346">13.66916009315521</cx:pt>
          <cx:pt idx="37347">12.282765401007952</cx:pt>
          <cx:pt idx="37348">13.839919398989295</cx:pt>
          <cx:pt idx="37349">13.812059111873808</cx:pt>
          <cx:pt idx="37350">12.442912564883924</cx:pt>
          <cx:pt idx="37351">14.633881664267459</cx:pt>
          <cx:pt idx="37352">13.927719097497517</cx:pt>
          <cx:pt idx="37353">8.5328643927818586</cx:pt>
          <cx:pt idx="37354">12.420180696354679</cx:pt>
          <cx:pt idx="37355">13.195086963630782</cx:pt>
          <cx:pt idx="37356">11.956882992798356</cx:pt>
          <cx:pt idx="37357">9.107984318842318</cx:pt>
          <cx:pt idx="37358">12.011594303048284</cx:pt>
          <cx:pt idx="37359">13.490908406439697</cx:pt>
          <cx:pt idx="37360">11.169969300295842</cx:pt>
          <cx:pt idx="37361">10.888243402112678</cx:pt>
          <cx:pt idx="37362">11.144936493347837</cx:pt>
          <cx:pt idx="37363">11.46898471439763</cx:pt>
          <cx:pt idx="37364">12.996951253111735</cx:pt>
          <cx:pt idx="37365">10.402692497908655</cx:pt>
          <cx:pt idx="37366">12.974186498948075</cx:pt>
          <cx:pt idx="37367">10.4689261315884</cx:pt>
          <cx:pt idx="37368">13.275439595390653</cx:pt>
          <cx:pt idx="37369">10.817731585712025</cx:pt>
          <cx:pt idx="37370">11.535505350296321</cx:pt>
          <cx:pt idx="37371">10.186464877089993</cx:pt>
          <cx:pt idx="37372">11.92370529979924</cx:pt>
          <cx:pt idx="37373">10.462436178971434</cx:pt>
          <cx:pt idx="37374">12.643827860561105</cx:pt>
          <cx:pt idx="37375">11.833307824666427</cx:pt>
          <cx:pt idx="37376">13.726726054000085</cx:pt>
          <cx:pt idx="37377">10.81603275097547</cx:pt>
          <cx:pt idx="37378">15.309547480938475</cx:pt>
          <cx:pt idx="37379">11.568763782608272</cx:pt>
          <cx:pt idx="37380">11.37348564397811</cx:pt>
          <cx:pt idx="37381">11.302211762849383</cx:pt>
          <cx:pt idx="37382">9.9240165754350826</cx:pt>
          <cx:pt idx="37383">12.444095281587458</cx:pt>
          <cx:pt idx="37384">10.416390722469</cx:pt>
          <cx:pt idx="37385">13.894875479604172</cx:pt>
          <cx:pt idx="37386">13.832360987384664</cx:pt>
          <cx:pt idx="37387">12.955703586802947</cx:pt>
          <cx:pt idx="37388">12.245578064986612</cx:pt>
          <cx:pt idx="37389">13.064921736669882</cx:pt>
          <cx:pt idx="37390">11.580268326388376</cx:pt>
          <cx:pt idx="37391">11.348049271447943</cx:pt>
          <cx:pt idx="37392">11.904386506178817</cx:pt>
          <cx:pt idx="37393">10.984249579231934</cx:pt>
          <cx:pt idx="37394">12.354833830066813</cx:pt>
          <cx:pt idx="37395">12.716251587623097</cx:pt>
          <cx:pt idx="37396">11.787528539611854</cx:pt>
          <cx:pt idx="37397">11.906314981176266</cx:pt>
          <cx:pt idx="37398">12.22952080017652</cx:pt>
          <cx:pt idx="37399">12.743836603593863</cx:pt>
          <cx:pt idx="37400">10.866901575775609</cx:pt>
          <cx:pt idx="37401">13.315599912976719</cx:pt>
          <cx:pt idx="37402">13.320160877871299</cx:pt>
          <cx:pt idx="37403">13.836307720180461</cx:pt>
          <cx:pt idx="37404">14.392022907562973</cx:pt>
          <cx:pt idx="37405">12.662376696716992</cx:pt>
          <cx:pt idx="37406">12.147415964902816</cx:pt>
          <cx:pt idx="37407">9.5865317021541543</cx:pt>
          <cx:pt idx="37408">15.334414795497578</cx:pt>
          <cx:pt idx="37409">12.950794896288739</cx:pt>
          <cx:pt idx="37410">10.284566385236905</cx:pt>
          <cx:pt idx="37411">12.948901933157995</cx:pt>
          <cx:pt idx="37412">13.066188641186072</cx:pt>
          <cx:pt idx="37413">12.051582812236553</cx:pt>
          <cx:pt idx="37414">12.629989124039469</cx:pt>
          <cx:pt idx="37415">12.459857393542086</cx:pt>
          <cx:pt idx="37416">11.436544532750679</cx:pt>
          <cx:pt idx="37417">11.885191267300108</cx:pt>
          <cx:pt idx="37418">11.671937986578849</cx:pt>
          <cx:pt idx="37419">14.270516472731115</cx:pt>
          <cx:pt idx="37420">13.085489142922759</cx:pt>
          <cx:pt idx="37421">13.784899187792931</cx:pt>
          <cx:pt idx="37422">13.64241694347033</cx:pt>
          <cx:pt idx="37423">12.153993830282454</cx:pt>
          <cx:pt idx="37424">13.482887406593875</cx:pt>
          <cx:pt idx="37425">11.744885302454916</cx:pt>
          <cx:pt idx="37426">11.606368616872155</cx:pt>
          <cx:pt idx="37427">11.563734796064599</cx:pt>
          <cx:pt idx="37428">15.945722669088081</cx:pt>
          <cx:pt idx="37429">12.980520600182524</cx:pt>
          <cx:pt idx="37430">14.059476134645337</cx:pt>
          <cx:pt idx="37431">16.368885038759867</cx:pt>
          <cx:pt idx="37432">10.697637448297801</cx:pt>
          <cx:pt idx="37433">11.083153257777226</cx:pt>
          <cx:pt idx="37434">12.187375711265606</cx:pt>
          <cx:pt idx="37435">13.158625555231577</cx:pt>
          <cx:pt idx="37436">14.722380859092684</cx:pt>
          <cx:pt idx="37437">9.1363234245850862</cx:pt>
          <cx:pt idx="37438">12.246519777590903</cx:pt>
          <cx:pt idx="37439">12.426015354327527</cx:pt>
          <cx:pt idx="37440">11.578437296123488</cx:pt>
          <cx:pt idx="37441">13.179899819400944</cx:pt>
          <cx:pt idx="37442">12.318213428982867</cx:pt>
          <cx:pt idx="37443">9.1358880024547346</cx:pt>
          <cx:pt idx="37444">13.338453949018716</cx:pt>
          <cx:pt idx="37445">11.749992640923626</cx:pt>
          <cx:pt idx="37446">11.497717483900162</cx:pt>
          <cx:pt idx="37447">11.998868994589504</cx:pt>
          <cx:pt idx="37448">13.861538501555188</cx:pt>
          <cx:pt idx="37449">13.363061628696322</cx:pt>
          <cx:pt idx="37450">10.720185485775</cx:pt>
          <cx:pt idx="37451">15.197823484779988</cx:pt>
          <cx:pt idx="37452">11.204897210481494</cx:pt>
          <cx:pt idx="37453">9.9719484046836335</cx:pt>
          <cx:pt idx="37454">12.812450596622925</cx:pt>
          <cx:pt idx="37455">11.324761254615268</cx:pt>
          <cx:pt idx="37456">12.889446884624181</cx:pt>
          <cx:pt idx="37457">14.924037077640167</cx:pt>
          <cx:pt idx="37458">11.766044683403278</cx:pt>
          <cx:pt idx="37459">10.614003963346606</cx:pt>
          <cx:pt idx="37460">11.123958257766006</cx:pt>
          <cx:pt idx="37461">12.011565486488525</cx:pt>
          <cx:pt idx="37462">10.271079253588598</cx:pt>
          <cx:pt idx="37463">10.515664524964247</cx:pt>
          <cx:pt idx="37464">12.482199395988912</cx:pt>
          <cx:pt idx="37465">12.021000056392477</cx:pt>
          <cx:pt idx="37466">10.103922152771203</cx:pt>
          <cx:pt idx="37467">14.848933496558349</cx:pt>
          <cx:pt idx="37468">13.281633682350177</cx:pt>
          <cx:pt idx="37469">8.9483491939200075</cx:pt>
          <cx:pt idx="37470">14.847559062746274</cx:pt>
          <cx:pt idx="37471">16.336077737765912</cx:pt>
          <cx:pt idx="37472">10.632901197216995</cx:pt>
          <cx:pt idx="37473">15.110247619109115</cx:pt>
          <cx:pt idx="37474">10.677531684416328</cx:pt>
          <cx:pt idx="37475">12.272784214379222</cx:pt>
          <cx:pt idx="37476">11.89061916067649</cx:pt>
          <cx:pt idx="37477">13.470983024671918</cx:pt>
          <cx:pt idx="37478">10.384631395034214</cx:pt>
          <cx:pt idx="37479">9.1528717145913561</cx:pt>
          <cx:pt idx="37480">10.910461031005513</cx:pt>
          <cx:pt idx="37481">12.341239059352777</cx:pt>
          <cx:pt idx="37482">12.578275217049152</cx:pt>
          <cx:pt idx="37483">9.6558405593338055</cx:pt>
          <cx:pt idx="37484">12.842171869894427</cx:pt>
          <cx:pt idx="37485">12.922520031988849</cx:pt>
          <cx:pt idx="37486">13.443045256176998</cx:pt>
          <cx:pt idx="37487">15.267622581136477</cx:pt>
          <cx:pt idx="37488">9.0846180590917278</cx:pt>
          <cx:pt idx="37489">12.230715535832836</cx:pt>
          <cx:pt idx="37490">11.545836949164489</cx:pt>
          <cx:pt idx="37491">14.434569665338691</cx:pt>
          <cx:pt idx="37492">10.217302892305211</cx:pt>
          <cx:pt idx="37493">10.633016902606695</cx:pt>
          <cx:pt idx="37494">12.480170744561365</cx:pt>
          <cx:pt idx="37495">10.266672284015634</cx:pt>
          <cx:pt idx="37496">14.212985314293681</cx:pt>
          <cx:pt idx="37497">11.728864600523815</cx:pt>
          <cx:pt idx="37498">14.124192958251344</cx:pt>
          <cx:pt idx="37499">14.227776824920749</cx:pt>
          <cx:pt idx="37500">13.640759423963196</cx:pt>
          <cx:pt idx="37501">10.607388432837526</cx:pt>
          <cx:pt idx="37502">8.6945739639683168</cx:pt>
          <cx:pt idx="37503">13.065626143992889</cx:pt>
          <cx:pt idx="37504">11.574007409840675</cx:pt>
          <cx:pt idx="37505">10.742352978290691</cx:pt>
          <cx:pt idx="37506">12.600855444876679</cx:pt>
          <cx:pt idx="37507">14.460767927432011</cx:pt>
          <cx:pt idx="37508">10.328107469129886</cx:pt>
          <cx:pt idx="37509">14.276866224903729</cx:pt>
          <cx:pt idx="37510">11.454186635577109</cx:pt>
          <cx:pt idx="37511">11.855309089680684</cx:pt>
          <cx:pt idx="37512">14.201991437477034</cx:pt>
          <cx:pt idx="37513">12.97199093392954</cx:pt>
          <cx:pt idx="37514">9.5294791673764543</cx:pt>
          <cx:pt idx="37515">14.443080057343424</cx:pt>
          <cx:pt idx="37516">11.620292506754682</cx:pt>
          <cx:pt idx="37517">14.436948916945658</cx:pt>
          <cx:pt idx="37518">14.985983942450559</cx:pt>
          <cx:pt idx="37519">12.95459171459145</cx:pt>
          <cx:pt idx="37520">13.861076096081135</cx:pt>
          <cx:pt idx="37521">10.901002260093884</cx:pt>
          <cx:pt idx="37522">12.128773156300063</cx:pt>
          <cx:pt idx="37523">9.4184222181989128</cx:pt>
          <cx:pt idx="37524">12.992281244793361</cx:pt>
          <cx:pt idx="37525">15.11192425513863</cx:pt>
          <cx:pt idx="37526">12.652435372715896</cx:pt>
          <cx:pt idx="37527">14.135149854151223</cx:pt>
          <cx:pt idx="37528">11.471926449301739</cx:pt>
          <cx:pt idx="37529">12.254669264533751</cx:pt>
          <cx:pt idx="37530">14.280912766344072</cx:pt>
          <cx:pt idx="37531">11.557413798711492</cx:pt>
          <cx:pt idx="37532">10.748120271110343</cx:pt>
          <cx:pt idx="37533">12.601667159151768</cx:pt>
          <cx:pt idx="37534">11.181658136591901</cx:pt>
          <cx:pt idx="37535">12.949361290602823</cx:pt>
          <cx:pt idx="37536">13.802187162982788</cx:pt>
          <cx:pt idx="37537">8.3645533236208873</cx:pt>
          <cx:pt idx="37538">11.538493668574107</cx:pt>
          <cx:pt idx="37539">12.833745410566133</cx:pt>
          <cx:pt idx="37540">10.781940236086717</cx:pt>
          <cx:pt idx="37541">11.845920680984548</cx:pt>
          <cx:pt idx="37542">13.746007321646605</cx:pt>
          <cx:pt idx="37543">11.246567937160645</cx:pt>
          <cx:pt idx="37544">10.876041993267341</cx:pt>
          <cx:pt idx="37545">13.393861242358282</cx:pt>
          <cx:pt idx="37546">13.883433424712807</cx:pt>
          <cx:pt idx="37547">12.402806980498468</cx:pt>
          <cx:pt idx="37548">14.129041279614304</cx:pt>
          <cx:pt idx="37549">12.784216966966605</cx:pt>
          <cx:pt idx="37550">13.283143697356319</cx:pt>
          <cx:pt idx="37551">12.4212532031128</cx:pt>
          <cx:pt idx="37552">12.52831985762246</cx:pt>
          <cx:pt idx="37553">10.396179711521253</cx:pt>
          <cx:pt idx="37554">13.594463316773691</cx:pt>
          <cx:pt idx="37555">10.40565742031386</cx:pt>
          <cx:pt idx="37556">10.731437042169716</cx:pt>
          <cx:pt idx="37557">11.258473636943092</cx:pt>
          <cx:pt idx="37558">12.621157075420911</cx:pt>
          <cx:pt idx="37559">11.740151972857495</cx:pt>
          <cx:pt idx="37560">11.385362368499234</cx:pt>
          <cx:pt idx="37561">12.028275682095583</cx:pt>
          <cx:pt idx="37562">11.556601513807081</cx:pt>
          <cx:pt idx="37563">13.460659962164256</cx:pt>
          <cx:pt idx="37564">11.946078553815493</cx:pt>
          <cx:pt idx="37565">13.226168493662664</cx:pt>
          <cx:pt idx="37566">10.55060955268679</cx:pt>
          <cx:pt idx="37567">13.863858936474607</cx:pt>
          <cx:pt idx="37568">11.567540263821693</cx:pt>
          <cx:pt idx="37569">13.026369102208358</cx:pt>
          <cx:pt idx="37570">14.051008521115925</cx:pt>
          <cx:pt idx="37571">14.120301338275816</cx:pt>
          <cx:pt idx="37572">13.629302241151111</cx:pt>
          <cx:pt idx="37573">13.390352306866351</cx:pt>
          <cx:pt idx="37574">12.088853856113893</cx:pt>
          <cx:pt idx="37575">13.949407819664646</cx:pt>
          <cx:pt idx="37576">10.767346364617383</cx:pt>
          <cx:pt idx="37577">10.821214846786418</cx:pt>
          <cx:pt idx="37578">11.101699867173117</cx:pt>
          <cx:pt idx="37579">13.498986984117879</cx:pt>
          <cx:pt idx="37580">12.200463021446076</cx:pt>
          <cx:pt idx="37581">10.279283211538186</cx:pt>
          <cx:pt idx="37582">12.656047601431116</cx:pt>
          <cx:pt idx="37583">12.505599633468453</cx:pt>
          <cx:pt idx="37584">12.92207416226811</cx:pt>
          <cx:pt idx="37585">8.4746001660288179</cx:pt>
          <cx:pt idx="37586">13.805835074359534</cx:pt>
          <cx:pt idx="37587">13.654385987746361</cx:pt>
          <cx:pt idx="37588">12.800234778971625</cx:pt>
          <cx:pt idx="37589">12.715692348861305</cx:pt>
          <cx:pt idx="37590">12.69901811289275</cx:pt>
          <cx:pt idx="37591">14.557446342301473</cx:pt>
          <cx:pt idx="37592">14.289929204995712</cx:pt>
          <cx:pt idx="37593">12.06366422496019</cx:pt>
          <cx:pt idx="37594">12.618382157946373</cx:pt>
          <cx:pt idx="37595">10.8931914197717</cx:pt>
          <cx:pt idx="37596">10.209077102966695</cx:pt>
          <cx:pt idx="37597">13.148932899230928</cx:pt>
          <cx:pt idx="37598">13.668768094533524</cx:pt>
          <cx:pt idx="37599">12.622656244745404</cx:pt>
          <cx:pt idx="37600">10.66954486071139</cx:pt>
          <cx:pt idx="37601">10.333573273359454</cx:pt>
          <cx:pt idx="37602">11.705671212082198</cx:pt>
          <cx:pt idx="37603">12.327762250686066</cx:pt>
          <cx:pt idx="37604">12.459732665096137</cx:pt>
          <cx:pt idx="37605">14.43917682490024</cx:pt>
          <cx:pt idx="37606">9.0277510490899449</cx:pt>
          <cx:pt idx="37607">15.231685492191039</cx:pt>
          <cx:pt idx="37608">14.532539116932563</cx:pt>
          <cx:pt idx="37609">12.989936295523076</cx:pt>
          <cx:pt idx="37610">15.408913602829482</cx:pt>
          <cx:pt idx="37611">10.768187796765032</cx:pt>
          <cx:pt idx="37612">12.182678874121892</cx:pt>
          <cx:pt idx="37613">15.704735532570863</cx:pt>
          <cx:pt idx="37614">10.612395728795736</cx:pt>
          <cx:pt idx="37615">10.331913369437954</cx:pt>
          <cx:pt idx="37616">12.595867678419461</cx:pt>
          <cx:pt idx="37617">12.558182739905019</cx:pt>
          <cx:pt idx="37618">16.218378617264928</cx:pt>
          <cx:pt idx="37619">12.752686964145161</cx:pt>
          <cx:pt idx="37620">12.334607538187823</cx:pt>
          <cx:pt idx="37621">11.888621892784835</cx:pt>
          <cx:pt idx="37622">12.052321569344514</cx:pt>
          <cx:pt idx="37623">11.333757563567358</cx:pt>
          <cx:pt idx="37624">13.819840678091126</cx:pt>
          <cx:pt idx="37625">12.262726795986032</cx:pt>
          <cx:pt idx="37626">8.9410437200226429</cx:pt>
          <cx:pt idx="37627">11.302588267187511</cx:pt>
          <cx:pt idx="37628">12.126773311221523</cx:pt>
          <cx:pt idx="37629">13.515252367695252</cx:pt>
          <cx:pt idx="37630">12.704713222049792</cx:pt>
          <cx:pt idx="37631">12.984901213605797</cx:pt>
          <cx:pt idx="37632">13.363677726179215</cx:pt>
          <cx:pt idx="37633">11.548218053042993</cx:pt>
          <cx:pt idx="37634">15.013848960041674</cx:pt>
          <cx:pt idx="37635">12.190553856930382</cx:pt>
          <cx:pt idx="37636">15.722084060393328</cx:pt>
          <cx:pt idx="37637">11.445219933722347</cx:pt>
          <cx:pt idx="37638">15.119470031630792</cx:pt>
          <cx:pt idx="37639">10.249782393933211</cx:pt>
          <cx:pt idx="37640">12.3543142334641</cx:pt>
          <cx:pt idx="37641">12.170642165489998</cx:pt>
          <cx:pt idx="37642">11.542529285366172</cx:pt>
          <cx:pt idx="37643">14.033778770238102</cx:pt>
          <cx:pt idx="37644">13.734030756680376</cx:pt>
          <cx:pt idx="37645">12.574063053863922</cx:pt>
          <cx:pt idx="37646">13.554358275695305</cx:pt>
          <cx:pt idx="37647">10.299080638234706</cx:pt>
          <cx:pt idx="37648">12.535815381486893</cx:pt>
          <cx:pt idx="37649">13.328836712590403</cx:pt>
          <cx:pt idx="37650">12.223268045093478</cx:pt>
          <cx:pt idx="37651">12.566353452173495</cx:pt>
          <cx:pt idx="37652">11.122563205720908</cx:pt>
          <cx:pt idx="37653">11.968110618408026</cx:pt>
          <cx:pt idx="37654">11.012577930977596</cx:pt>
          <cx:pt idx="37655">12.768538459507619</cx:pt>
          <cx:pt idx="37656">12.938214560462589</cx:pt>
          <cx:pt idx="37657">12.735361476583241</cx:pt>
          <cx:pt idx="37658">10.437561761735481</cx:pt>
          <cx:pt idx="37659">13.352017193605477</cx:pt>
          <cx:pt idx="37660">12.683675132433576</cx:pt>
          <cx:pt idx="37661">12.162970803637997</cx:pt>
          <cx:pt idx="37662">9.6314862151907743</cx:pt>
          <cx:pt idx="37663">13.029689990158719</cx:pt>
          <cx:pt idx="37664">11.208117375695686</cx:pt>
          <cx:pt idx="37665">11.561502518027783</cx:pt>
          <cx:pt idx="37666">13.404954507467506</cx:pt>
          <cx:pt idx="37667">12.032571149447751</cx:pt>
          <cx:pt idx="37668">15.245224043533451</cx:pt>
          <cx:pt idx="37669">12.597204795514596</cx:pt>
          <cx:pt idx="37670">12.470383992948111</cx:pt>
          <cx:pt idx="37671">12.789918716331689</cx:pt>
          <cx:pt idx="37672">10.643675276212594</cx:pt>
          <cx:pt idx="37673">12.658845835574342</cx:pt>
          <cx:pt idx="37674">11.243196003956276</cx:pt>
          <cx:pt idx="37675">15.100987243596293</cx:pt>
          <cx:pt idx="37676">13.718422760120268</cx:pt>
          <cx:pt idx="37677">13.925615763317428</cx:pt>
          <cx:pt idx="37678">14.021456286926151</cx:pt>
          <cx:pt idx="37679">12.681596822113201</cx:pt>
          <cx:pt idx="37680">13.674855381649762</cx:pt>
          <cx:pt idx="37681">11.032402613659359</cx:pt>
          <cx:pt idx="37682">15.141567203286581</cx:pt>
          <cx:pt idx="37683">17.97942138347527</cx:pt>
          <cx:pt idx="37684">12.837648359283451</cx:pt>
          <cx:pt idx="37685">11.293398868066097</cx:pt>
          <cx:pt idx="37686">12.398182405139467</cx:pt>
          <cx:pt idx="37687">10.283969881061147</cx:pt>
          <cx:pt idx="37688">13.648756300840038</cx:pt>
          <cx:pt idx="37689">14.618009955794847</cx:pt>
          <cx:pt idx="37690">11.4027418139208</cx:pt>
          <cx:pt idx="37691">12.64011789855495</cx:pt>
          <cx:pt idx="37692">14.008166800602922</cx:pt>
          <cx:pt idx="37693">11.073877653865686</cx:pt>
          <cx:pt idx="37694">12.208427947899631</cx:pt>
          <cx:pt idx="37695">12.375959104709869</cx:pt>
          <cx:pt idx="37696">13.950377246713526</cx:pt>
          <cx:pt idx="37697">11.464119568495885</cx:pt>
          <cx:pt idx="37698">10.225038650892543</cx:pt>
          <cx:pt idx="37699">12.833549020143215</cx:pt>
          <cx:pt idx="37700">12.041136883335723</cx:pt>
          <cx:pt idx="37701">13.312094985493177</cx:pt>
          <cx:pt idx="37702">11.586160171208498</cx:pt>
          <cx:pt idx="37703">13.249431531873549</cx:pt>
          <cx:pt idx="37704">9.601576810625005</cx:pt>
          <cx:pt idx="37705">12.339844095746223</cx:pt>
          <cx:pt idx="37706">9.6902702264272182</cx:pt>
          <cx:pt idx="37707">13.715227849580327</cx:pt>
          <cx:pt idx="37708">13.370814936125246</cx:pt>
          <cx:pt idx="37709">11.297866652836337</cx:pt>
          <cx:pt idx="37710">12.298815656116094</cx:pt>
          <cx:pt idx="37711">11.761290378435472</cx:pt>
          <cx:pt idx="37712">12.776737749800279</cx:pt>
          <cx:pt idx="37713">11.09895326629503</cx:pt>
          <cx:pt idx="37714">11.878495342630336</cx:pt>
          <cx:pt idx="37715">14.56366760124331</cx:pt>
          <cx:pt idx="37716">9.5757162770857231</cx:pt>
          <cx:pt idx="37717">14.729130540425139</cx:pt>
          <cx:pt idx="37718">11.195022276868809</cx:pt>
          <cx:pt idx="37719">13.527197142968125</cx:pt>
          <cx:pt idx="37720">11.646876756401461</cx:pt>
          <cx:pt idx="37721">9.7381322463258453</cx:pt>
          <cx:pt idx="37722">12.661400722229486</cx:pt>
          <cx:pt idx="37723">13.618209681710479</cx:pt>
          <cx:pt idx="37724">10.820625052787479</cx:pt>
          <cx:pt idx="37725">14.156514271638844</cx:pt>
          <cx:pt idx="37726">12.617895887619337</cx:pt>
          <cx:pt idx="37727">14.322934203278582</cx:pt>
          <cx:pt idx="37728">13.119030770063301</cx:pt>
          <cx:pt idx="37729">11.917686778603368</cx:pt>
          <cx:pt idx="37730">11.542142113698956</cx:pt>
          <cx:pt idx="37731">12.755455086989409</cx:pt>
          <cx:pt idx="37732">10.057060054653416</cx:pt>
          <cx:pt idx="37733">12.252735675187047</cx:pt>
          <cx:pt idx="37734">15.198748745305732</cx:pt>
          <cx:pt idx="37735">11.931884120626904</cx:pt>
          <cx:pt idx="37736">10.253453449815895</cx:pt>
          <cx:pt idx="37737">14.156092377965123</cx:pt>
          <cx:pt idx="37738">12.266555773707566</cx:pt>
          <cx:pt idx="37739">14.346671916754406</cx:pt>
          <cx:pt idx="37740">12.636707318410762</cx:pt>
          <cx:pt idx="37741">11.396279462543236</cx:pt>
          <cx:pt idx="37742">12.760741452563535</cx:pt>
          <cx:pt idx="37743">11.066007952283284</cx:pt>
          <cx:pt idx="37744">8.407762866833048</cx:pt>
          <cx:pt idx="37745">12.550676632887789</cx:pt>
          <cx:pt idx="37746">14.005647492127478</cx:pt>
          <cx:pt idx="37747">14.036215121793601</cx:pt>
          <cx:pt idx="37748">12.004405014150471</cx:pt>
          <cx:pt idx="37749">11.590371635466489</cx:pt>
          <cx:pt idx="37750">11.801179692984185</cx:pt>
          <cx:pt idx="37751">11.524948481275795</cx:pt>
          <cx:pt idx="37752">10.633660997415868</cx:pt>
          <cx:pt idx="37753">12.273877777497807</cx:pt>
          <cx:pt idx="37754">12.445915307301313</cx:pt>
          <cx:pt idx="37755">12.830084444002582</cx:pt>
          <cx:pt idx="37756">13.988652546202852</cx:pt>
          <cx:pt idx="37757">11.050586045739356</cx:pt>
          <cx:pt idx="37758">11.497739314198297</cx:pt>
          <cx:pt idx="37759">11.242060562074588</cx:pt>
          <cx:pt idx="37760">11.060725231082374</cx:pt>
          <cx:pt idx="37761">10.440141404910586</cx:pt>
          <cx:pt idx="37762">13.572855730679185</cx:pt>
          <cx:pt idx="37763">12.27072104906263</cx:pt>
          <cx:pt idx="37764">12.268068859666876</cx:pt>
          <cx:pt idx="37765">9.9015857816157116</cx:pt>
          <cx:pt idx="37766">11.305631427603185</cx:pt>
          <cx:pt idx="37767">12.417507801548346</cx:pt>
          <cx:pt idx="37768">11.685319960608661</cx:pt>
          <cx:pt idx="37769">13.96779866093785</cx:pt>
          <cx:pt idx="37770">10.976938428011174</cx:pt>
          <cx:pt idx="37771">13.989738578883328</cx:pt>
          <cx:pt idx="37772">11.577965114646062</cx:pt>
          <cx:pt idx="37773">8.2021052308370024</cx:pt>
          <cx:pt idx="37774">12.091748429610387</cx:pt>
          <cx:pt idx="37775">10.956492813904253</cx:pt>
          <cx:pt idx="37776">10.476608088640887</cx:pt>
          <cx:pt idx="37777">13.913369767463006</cx:pt>
          <cx:pt idx="37778">11.378367180454452</cx:pt>
          <cx:pt idx="37779">13.704515622790746</cx:pt>
          <cx:pt idx="37780">13.694665046140484</cx:pt>
          <cx:pt idx="37781">11.732497573725118</cx:pt>
          <cx:pt idx="37782">13.565567709328793</cx:pt>
          <cx:pt idx="37783">13.341881071767945</cx:pt>
          <cx:pt idx="37784">14.207633578619618</cx:pt>
          <cx:pt idx="37785">12.801901199931697</cx:pt>
          <cx:pt idx="37786">9.482743753140042</cx:pt>
          <cx:pt idx="37787">16.661223572684218</cx:pt>
          <cx:pt idx="37788">12.379867836211181</cx:pt>
          <cx:pt idx="37789">14.52070162156754</cx:pt>
          <cx:pt idx="37790">12.719474215727127</cx:pt>
          <cx:pt idx="37791">12.131433306486889</cx:pt>
          <cx:pt idx="37792">14.828961214516111</cx:pt>
          <cx:pt idx="37793">10.463719860975848</cx:pt>
          <cx:pt idx="37794">10.777748099151998</cx:pt>
          <cx:pt idx="37795">12.569591523499881</cx:pt>
          <cx:pt idx="37796">17.374062940426999</cx:pt>
          <cx:pt idx="37797">12.37320748723919</cx:pt>
          <cx:pt idx="37798">8.4493651481744525</cx:pt>
          <cx:pt idx="37799">10.334862752840007</cx:pt>
          <cx:pt idx="37800">12.409034041923947</cx:pt>
          <cx:pt idx="37801">13.147884582810375</cx:pt>
          <cx:pt idx="37802">14.405872245403845</cx:pt>
          <cx:pt idx="37803">10.193863833698897</cx:pt>
          <cx:pt idx="37804">10.310604985685353</cx:pt>
          <cx:pt idx="37805">14.696810030688301</cx:pt>
          <cx:pt idx="37806">12.714085686416379</cx:pt>
          <cx:pt idx="37807">13.462878031669112</cx:pt>
          <cx:pt idx="37808">11.9303778932483</cx:pt>
          <cx:pt idx="37809">11.637318718980238</cx:pt>
          <cx:pt idx="37810">12.818183880167695</cx:pt>
          <cx:pt idx="37811">14.608758189016962</cx:pt>
          <cx:pt idx="37812">10.322462696854251</cx:pt>
          <cx:pt idx="37813">13.862324176038502</cx:pt>
          <cx:pt idx="37814">11.428626123369172</cx:pt>
          <cx:pt idx="37815">10.490057727521746</cx:pt>
          <cx:pt idx="37816">10.295346219435563</cx:pt>
          <cx:pt idx="37817">10.026812310206763</cx:pt>
          <cx:pt idx="37818">13.695201439970644</cx:pt>
          <cx:pt idx="37819">10.677615679642658</cx:pt>
          <cx:pt idx="37820">12.393916905694335</cx:pt>
          <cx:pt idx="37821">13.859787803270653</cx:pt>
          <cx:pt idx="37822">16.143146270871956</cx:pt>
          <cx:pt idx="37823">12.997558638290792</cx:pt>
          <cx:pt idx="37824">14.033281487179186</cx:pt>
          <cx:pt idx="37825">12.093746255250101</cx:pt>
          <cx:pt idx="37826">13.384613610908392</cx:pt>
          <cx:pt idx="37827">11.432842826153749</cx:pt>
          <cx:pt idx="37828">11.852781034632203</cx:pt>
          <cx:pt idx="37829">11.653164107515289</cx:pt>
          <cx:pt idx="37830">11.568047401615981</cx:pt>
          <cx:pt idx="37831">12.294129754944656</cx:pt>
          <cx:pt idx="37832">13.466463099053007</cx:pt>
          <cx:pt idx="37833">11.518992204350479</cx:pt>
          <cx:pt idx="37834">10.964632514978208</cx:pt>
          <cx:pt idx="37835">11.611506328600187</cx:pt>
          <cx:pt idx="37836">10.682670828313693</cx:pt>
          <cx:pt idx="37837">11.083103977931248</cx:pt>
          <cx:pt idx="37838">12.102888513962359</cx:pt>
          <cx:pt idx="37839">10.983543734981106</cx:pt>
          <cx:pt idx="37840">10.323698548289242</cx:pt>
          <cx:pt idx="37841">13.119435499908802</cx:pt>
          <cx:pt idx="37842">11.977787769516812</cx:pt>
          <cx:pt idx="37843">11.980740443166244</cx:pt>
          <cx:pt idx="37844">11.01976054196891</cx:pt>
          <cx:pt idx="37845">12.291856152977633</cx:pt>
          <cx:pt idx="37846">12.612197726814273</cx:pt>
          <cx:pt idx="37847">13.50798324685886</cx:pt>
          <cx:pt idx="37848">13.617392964628561</cx:pt>
          <cx:pt idx="37849">13.504788494989144</cx:pt>
          <cx:pt idx="37850">12.19901690668727</cx:pt>
          <cx:pt idx="37851">12.015598139891178</cx:pt>
          <cx:pt idx="37852">13.821628537686795</cx:pt>
          <cx:pt idx="37853">13.432725474216467</cx:pt>
          <cx:pt idx="37854">12.056360028024889</cx:pt>
          <cx:pt idx="37855">10.821426883355233</cx:pt>
          <cx:pt idx="37856">9.3220037596475951</cx:pt>
          <cx:pt idx="37857">10.454296269740698</cx:pt>
          <cx:pt idx="37858">12.648601191570865</cx:pt>
          <cx:pt idx="37859">15.064152677304522</cx:pt>
          <cx:pt idx="37860">13.685180343246635</cx:pt>
          <cx:pt idx="37861">12.745430249722975</cx:pt>
          <cx:pt idx="37862">12.256286320221772</cx:pt>
          <cx:pt idx="37863">13.083533810570893</cx:pt>
          <cx:pt idx="37864">10.673281053086924</cx:pt>
          <cx:pt idx="37865">11.266946955792884</cx:pt>
          <cx:pt idx="37866">12.676351757202212</cx:pt>
          <cx:pt idx="37867">11.721719220934144</cx:pt>
          <cx:pt idx="37868">11.768179063565958</cx:pt>
          <cx:pt idx="37869">14.102637513312262</cx:pt>
          <cx:pt idx="37870">9.6787475279321793</cx:pt>
          <cx:pt idx="37871">11.849087698625574</cx:pt>
          <cx:pt idx="37872">11.733364913314707</cx:pt>
          <cx:pt idx="37873">13.005558321595519</cx:pt>
          <cx:pt idx="37874">11.746867942996552</cx:pt>
          <cx:pt idx="37875">11.839217836759826</cx:pt>
          <cx:pt idx="37876">12.164614206519369</cx:pt>
          <cx:pt idx="37877">13.942727002155987</cx:pt>
          <cx:pt idx="37878">10.774531348968095</cx:pt>
          <cx:pt idx="37879">10.913770113629715</cx:pt>
          <cx:pt idx="37880">12.487600358797897</cx:pt>
          <cx:pt idx="37881">12.017392413498655</cx:pt>
          <cx:pt idx="37882">11.063485039438184</cx:pt>
          <cx:pt idx="37883">10.73523497268301</cx:pt>
          <cx:pt idx="37884">13.755703494805255</cx:pt>
          <cx:pt idx="37885">14.178243773471898</cx:pt>
          <cx:pt idx="37886">13.079588161500409</cx:pt>
          <cx:pt idx="37887">12.031456104363253</cx:pt>
          <cx:pt idx="37888">13.653531429751384</cx:pt>
          <cx:pt idx="37889">11.232712785179137</cx:pt>
          <cx:pt idx="37890">10.790781567741751</cx:pt>
          <cx:pt idx="37891">12.459194631201763</cx:pt>
          <cx:pt idx="37892">12.88059806904486</cx:pt>
          <cx:pt idx="37893">15.282441733767685</cx:pt>
          <cx:pt idx="37894">14.626525675765413</cx:pt>
          <cx:pt idx="37895">13.162636251712811</cx:pt>
          <cx:pt idx="37896">10.435632457900148</cx:pt>
          <cx:pt idx="37897">13.605197658785404</cx:pt>
          <cx:pt idx="37898">10.034394494097953</cx:pt>
          <cx:pt idx="37899">11.168136298107358</cx:pt>
          <cx:pt idx="37900">11.614410022053614</cx:pt>
          <cx:pt idx="37901">10.178078359702102</cx:pt>
          <cx:pt idx="37902">11.225309141074801</cx:pt>
          <cx:pt idx="37903">15.388216608926328</cx:pt>
          <cx:pt idx="37904">12.588218466943882</cx:pt>
          <cx:pt idx="37905">12.82624429752479</cx:pt>
          <cx:pt idx="37906">13.95296367079464</cx:pt>
          <cx:pt idx="37907">11.349930289527451</cx:pt>
          <cx:pt idx="37908">13.976409512472005</cx:pt>
          <cx:pt idx="37909">11.113969252394293</cx:pt>
          <cx:pt idx="37910">13.592343298768316</cx:pt>
          <cx:pt idx="37911">12.21609560259169</cx:pt>
          <cx:pt idx="37912">9.9140510819559839</cx:pt>
          <cx:pt idx="37913">16.241802919693164</cx:pt>
          <cx:pt idx="37914">13.297187658661546</cx:pt>
          <cx:pt idx="37915">12.541825587687017</cx:pt>
          <cx:pt idx="37916">10.740616040341237</cx:pt>
          <cx:pt idx="37917">12.443733430417378</cx:pt>
          <cx:pt idx="37918">13.531806909126107</cx:pt>
          <cx:pt idx="37919">13.653536586973265</cx:pt>
          <cx:pt idx="37920">11.719152861896402</cx:pt>
          <cx:pt idx="37921">12.346176133823597</cx:pt>
          <cx:pt idx="37922">12.891384816369584</cx:pt>
          <cx:pt idx="37923">14.127889211206181</cx:pt>
          <cx:pt idx="37924">11.643783574744027</cx:pt>
          <cx:pt idx="37925">14.099846927786354</cx:pt>
          <cx:pt idx="37926">9.6420003736039543</cx:pt>
          <cx:pt idx="37927">11.352926722976278</cx:pt>
          <cx:pt idx="37928">10.584587103403864</cx:pt>
          <cx:pt idx="37929">13.711243689291967</cx:pt>
          <cx:pt idx="37930">11.803235412654772</cx:pt>
          <cx:pt idx="37931">11.106532920402683</cx:pt>
          <cx:pt idx="37932">13.35238182097061</cx:pt>
          <cx:pt idx="37933">12.021116228657453</cx:pt>
          <cx:pt idx="37934">11.14747529722511</cx:pt>
          <cx:pt idx="37935">10.352108629148539</cx:pt>
          <cx:pt idx="37936">11.48073073601282</cx:pt>
          <cx:pt idx="37937">14.852685505553282</cx:pt>
          <cx:pt idx="37938">10.998488537211689</cx:pt>
          <cx:pt idx="37939">11.524076723770357</cx:pt>
          <cx:pt idx="37940">11.803056485463806</cx:pt>
          <cx:pt idx="37941">14.501734116521874</cx:pt>
          <cx:pt idx="37942">13.692997585453966</cx:pt>
          <cx:pt idx="37943">14.906198026092252</cx:pt>
          <cx:pt idx="37944">12.553216218336365</cx:pt>
          <cx:pt idx="37945">12.61209287023819</cx:pt>
          <cx:pt idx="37946">13.132821599603183</cx:pt>
          <cx:pt idx="37947">13.216488082923391</cx:pt>
          <cx:pt idx="37948">10.259062107999421</cx:pt>
          <cx:pt idx="37949">11.067816906338161</cx:pt>
          <cx:pt idx="37950">12.887058014463491</cx:pt>
          <cx:pt idx="37951">15.934346656178672</cx:pt>
          <cx:pt idx="37952">13.699061648379324</cx:pt>
          <cx:pt idx="37953">12.168187541580441</cx:pt>
          <cx:pt idx="37954">13.064356127274795</cx:pt>
          <cx:pt idx="37955">12.14247428324704</cx:pt>
          <cx:pt idx="37956">12.24238236462109</cx:pt>
          <cx:pt idx="37957">16.990591987474293</cx:pt>
          <cx:pt idx="37958">12.753611203311539</cx:pt>
          <cx:pt idx="37959">13.834354619128289</cx:pt>
          <cx:pt idx="37960">11.200745488928685</cx:pt>
          <cx:pt idx="37961">11.535335606383464</cx:pt>
          <cx:pt idx="37962">12.762738490198123</cx:pt>
          <cx:pt idx="37963">16.511230762259832</cx:pt>
          <cx:pt idx="37964">15.412611555425581</cx:pt>
          <cx:pt idx="37965">11.890879593125904</cx:pt>
          <cx:pt idx="37966">11.911955087109449</cx:pt>
          <cx:pt idx="37967">12.761834078292358</cx:pt>
          <cx:pt idx="37968">13.238852625837277</cx:pt>
          <cx:pt idx="37969">14.766679421480299</cx:pt>
          <cx:pt idx="37970">14.303432852088546</cx:pt>
          <cx:pt idx="37971">11.421207035581451</cx:pt>
          <cx:pt idx="37972">12.080231920200422</cx:pt>
          <cx:pt idx="37973">12.439720927878771</cx:pt>
          <cx:pt idx="37974">13.083789070171008</cx:pt>
          <cx:pt idx="37975">14.503477520701511</cx:pt>
          <cx:pt idx="37976">13.032178793278787</cx:pt>
          <cx:pt idx="37977">11.113470206177448</cx:pt>
          <cx:pt idx="37978">11.90616888226935</cx:pt>
          <cx:pt idx="37979">9.3314905494658351</cx:pt>
          <cx:pt idx="37980">15.705825612910598</cx:pt>
          <cx:pt idx="37981">10.515029771052788</cx:pt>
          <cx:pt idx="37982">11.794488019077763</cx:pt>
          <cx:pt idx="37983">12.581048780320101</cx:pt>
          <cx:pt idx="37984">11.954493072149598</cx:pt>
          <cx:pt idx="37985">15.75434017651769</cx:pt>
          <cx:pt idx="37986">11.130197850636653</cx:pt>
          <cx:pt idx="37987">11.952077266685999</cx:pt>
          <cx:pt idx="37988">13.368758175891065</cx:pt>
          <cx:pt idx="37989">9.8721587603961432</cx:pt>
          <cx:pt idx="37990">10.820813199871608</cx:pt>
          <cx:pt idx="37991">13.280063767447352</cx:pt>
          <cx:pt idx="37992">12.887995783173041</cx:pt>
          <cx:pt idx="37993">11.612251074929935</cx:pt>
          <cx:pt idx="37994">11.697793618263713</cx:pt>
          <cx:pt idx="37995">13.351566869175807</cx:pt>
          <cx:pt idx="37996">13.364766122566222</cx:pt>
          <cx:pt idx="37997">11.5989658845655</cx:pt>
          <cx:pt idx="37998">12.636380457120582</cx:pt>
          <cx:pt idx="37999">12.931829614549635</cx:pt>
          <cx:pt idx="38000">12.385199254368795</cx:pt>
          <cx:pt idx="38001">11.201182867193404</cx:pt>
          <cx:pt idx="38002">11.973958643727652</cx:pt>
          <cx:pt idx="38003">13.548867799403702</cx:pt>
          <cx:pt idx="38004">12.435145465541391</cx:pt>
          <cx:pt idx="38005">9.954960961131432</cx:pt>
          <cx:pt idx="38006">9.9520203684263375</cx:pt>
          <cx:pt idx="38007">8.9444079757724264</cx:pt>
          <cx:pt idx="38008">12.002145898782697</cx:pt>
          <cx:pt idx="38009">11.306747784324832</cx:pt>
          <cx:pt idx="38010">13.307611138069021</cx:pt>
          <cx:pt idx="38011">11.188588978979407</cx:pt>
          <cx:pt idx="38012">10.325942433722828</cx:pt>
          <cx:pt idx="38013">12.019810200093257</cx:pt>
          <cx:pt idx="38014">8.8525205281814525</cx:pt>
          <cx:pt idx="38015">12.646583243643034</cx:pt>
          <cx:pt idx="38016">11.591775849706282</cx:pt>
          <cx:pt idx="38017">12.669443140641951</cx:pt>
          <cx:pt idx="38018">10.850710138861245</cx:pt>
          <cx:pt idx="38019">13.466157321913823</cx:pt>
          <cx:pt idx="38020">11.666490632031568</cx:pt>
          <cx:pt idx="38021">14.680787378960655</cx:pt>
          <cx:pt idx="38022">13.430863094288055</cx:pt>
          <cx:pt idx="38023">10.635430737555907</cx:pt>
          <cx:pt idx="38024">13.540787222949259</cx:pt>
          <cx:pt idx="38025">11.285101052715452</cx:pt>
          <cx:pt idx="38026">12.269769475862944</cx:pt>
          <cx:pt idx="38027">11.516060989379127</cx:pt>
          <cx:pt idx="38028">14.683165835341336</cx:pt>
          <cx:pt idx="38029">13.853366838509961</cx:pt>
          <cx:pt idx="38030">11.009745317465592</cx:pt>
          <cx:pt idx="38031">11.913321349243374</cx:pt>
          <cx:pt idx="38032">12.896553705724072</cx:pt>
          <cx:pt idx="38033">9.8877839468933253</cx:pt>
          <cx:pt idx="38034">12.856301938051004</cx:pt>
          <cx:pt idx="38035">11.435921393336432</cx:pt>
          <cx:pt idx="38036">11.241014671368692</cx:pt>
          <cx:pt idx="38037">14.096351791565469</cx:pt>
          <cx:pt idx="38038">15.381278209106053</cx:pt>
          <cx:pt idx="38039">13.220690484359491</cx:pt>
          <cx:pt idx="38040">10.592593791623068</cx:pt>
          <cx:pt idx="38041">9.775891199142281</cx:pt>
          <cx:pt idx="38042">13.009544629726243</cx:pt>
          <cx:pt idx="38043">9.9513961709771142</cx:pt>
          <cx:pt idx="38044">13.297357412764512</cx:pt>
          <cx:pt idx="38045">11.097239109929662</cx:pt>
          <cx:pt idx="38046">11.239172496810808</cx:pt>
          <cx:pt idx="38047">14.400686681336275</cx:pt>
          <cx:pt idx="38048">15.125890296245862</cx:pt>
          <cx:pt idx="38049">11.630539867659694</cx:pt>
          <cx:pt idx="38050">14.265985904332807</cx:pt>
          <cx:pt idx="38051">14.436597285618264</cx:pt>
          <cx:pt idx="38052">11.081523161765562</cx:pt>
          <cx:pt idx="38053">15.033117227274072</cx:pt>
          <cx:pt idx="38054">13.105265620085621</cx:pt>
          <cx:pt idx="38055">12.435463173486477</cx:pt>
          <cx:pt idx="38056">10.747697139478852</cx:pt>
          <cx:pt idx="38057">11.736609208973313</cx:pt>
          <cx:pt idx="38058">13.566095966486566</cx:pt>
          <cx:pt idx="38059">14.871531019359134</cx:pt>
          <cx:pt idx="38060">15.276450371849286</cx:pt>
          <cx:pt idx="38061">10.696022704745481</cx:pt>
          <cx:pt idx="38062">14.247212476841218</cx:pt>
          <cx:pt idx="38063">14.142931799941167</cx:pt>
          <cx:pt idx="38064">14.605995941250038</cx:pt>
          <cx:pt idx="38065">13.332867773918091</cx:pt>
          <cx:pt idx="38066">11.536451502604921</cx:pt>
          <cx:pt idx="38067">10.852585224329699</cx:pt>
          <cx:pt idx="38068">9.9194261448951622</cx:pt>
          <cx:pt idx="38069">11.527000565830605</cx:pt>
          <cx:pt idx="38070">12.754224128021994</cx:pt>
          <cx:pt idx="38071">10.976921387846431</cx:pt>
          <cx:pt idx="38072">13.525367384450613</cx:pt>
          <cx:pt idx="38073">10.686071464164451</cx:pt>
          <cx:pt idx="38074">14.431077154060722</cx:pt>
          <cx:pt idx="38075">13.595383399955315</cx:pt>
          <cx:pt idx="38076">13.424093320613721</cx:pt>
          <cx:pt idx="38077">11.661095927886629</cx:pt>
          <cx:pt idx="38078">13.621498860611938</cx:pt>
          <cx:pt idx="38079">13.894421805756993</cx:pt>
          <cx:pt idx="38080">13.644761942981955</cx:pt>
          <cx:pt idx="38081">9.4552088610553398</cx:pt>
          <cx:pt idx="38082">12.744350487020322</cx:pt>
          <cx:pt idx="38083">10.748330406182857</cx:pt>
          <cx:pt idx="38084">12.574119531986621</cx:pt>
          <cx:pt idx="38085">11.529911980026979</cx:pt>
          <cx:pt idx="38086">10.202825846517239</cx:pt>
          <cx:pt idx="38087">9.7553371743850157</cx:pt>
          <cx:pt idx="38088">12.756944045286499</cx:pt>
          <cx:pt idx="38089">12.382346454466951</cx:pt>
          <cx:pt idx="38090">9.6420144140104256</cx:pt>
          <cx:pt idx="38091">13.270462544023784</cx:pt>
          <cx:pt idx="38092">11.527324596255946</cx:pt>
          <cx:pt idx="38093">11.784035426731696</cx:pt>
          <cx:pt idx="38094">12.665246650520515</cx:pt>
          <cx:pt idx="38095">10.350082761458253</cx:pt>
          <cx:pt idx="38096">14.748256510035388</cx:pt>
          <cx:pt idx="38097">10.570222844053459</cx:pt>
          <cx:pt idx="38098">13.399495069883757</cx:pt>
          <cx:pt idx="38099">12.145373784324789</cx:pt>
          <cx:pt idx="38100">10.719037178099631</cx:pt>
          <cx:pt idx="38101">13.616297898360624</cx:pt>
          <cx:pt idx="38102">13.010857788544165</cx:pt>
          <cx:pt idx="38103">10.819833866299483</cx:pt>
          <cx:pt idx="38104">10.969208620665727</cx:pt>
          <cx:pt idx="38105">12.788006706146051</cx:pt>
          <cx:pt idx="38106">12.720846478525649</cx:pt>
          <cx:pt idx="38107">10.830412642009916</cx:pt>
          <cx:pt idx="38108">10.459344776733062</cx:pt>
          <cx:pt idx="38109">13.484989179834299</cx:pt>
          <cx:pt idx="38110">14.139243828890578</cx:pt>
          <cx:pt idx="38111">10.968227546049283</cx:pt>
          <cx:pt idx="38112">12.282919965944856</cx:pt>
          <cx:pt idx="38113">13.94271276614017</cx:pt>
          <cx:pt idx="38114">12.496318799978761</cx:pt>
          <cx:pt idx="38115">9.9595920799073916</cx:pt>
          <cx:pt idx="38116">13.239218632976053</cx:pt>
          <cx:pt idx="38117">14.67240273828596</cx:pt>
          <cx:pt idx="38118">11.815867261672869</cx:pt>
          <cx:pt idx="38119">13.491850979546795</cx:pt>
          <cx:pt idx="38120">12.078332743861544</cx:pt>
          <cx:pt idx="38121">10.963658726982718</cx:pt>
          <cx:pt idx="38122">10.55150608130397</cx:pt>
          <cx:pt idx="38123">10.813101872670488</cx:pt>
          <cx:pt idx="38124">12.764386319072308</cx:pt>
          <cx:pt idx="38125">11.028140705524191</cx:pt>
          <cx:pt idx="38126">11.806382293517464</cx:pt>
          <cx:pt idx="38127">14.870218889270882</cx:pt>
          <cx:pt idx="38128">11.419989650317227</cx:pt>
          <cx:pt idx="38129">11.079162638147352</cx:pt>
          <cx:pt idx="38130">12.847740037576454</cx:pt>
          <cx:pt idx="38131">11.79921486368306</cx:pt>
          <cx:pt idx="38132">11.772837489716448</cx:pt>
          <cx:pt idx="38133">14.527257367618903</cx:pt>
          <cx:pt idx="38134">10.856508204630094</cx:pt>
          <cx:pt idx="38135">12.137823013017023</cx:pt>
          <cx:pt idx="38136">12.30926510616521</cx:pt>
          <cx:pt idx="38137">11.298005070379215</cx:pt>
          <cx:pt idx="38138">10.559168748534461</cx:pt>
          <cx:pt idx="38139">13.156124681338429</cx:pt>
          <cx:pt idx="38140">13.356836036726756</cx:pt>
          <cx:pt idx="38141">10.910653611273885</cx:pt>
          <cx:pt idx="38142">9.6694916202007288</cx:pt>
          <cx:pt idx="38143">14.377730183427117</cx:pt>
          <cx:pt idx="38144">10.695928118360619</cx:pt>
          <cx:pt idx="38145">11.925118969207489</cx:pt>
          <cx:pt idx="38146">10.630957110922616</cx:pt>
          <cx:pt idx="38147">13.875376078199258</cx:pt>
          <cx:pt idx="38148">14.386721733879897</cx:pt>
          <cx:pt idx="38149">12.766357016388866</cx:pt>
          <cx:pt idx="38150">13.809167200767982</cx:pt>
          <cx:pt idx="38151">13.935597177874998</cx:pt>
          <cx:pt idx="38152">13.844424729387946</cx:pt>
          <cx:pt idx="38153">9.9628770018418482</cx:pt>
          <cx:pt idx="38154">13.336825648647991</cx:pt>
          <cx:pt idx="38155">15.036740055588131</cx:pt>
          <cx:pt idx="38156">10.559236720015305</cx:pt>
          <cx:pt idx="38157">10.42612715847398</cx:pt>
          <cx:pt idx="38158">13.372933743359731</cx:pt>
          <cx:pt idx="38159">14.101471206370595</cx:pt>
          <cx:pt idx="38160">13.955450931606604</cx:pt>
          <cx:pt idx="38161">12.074334540350609</cx:pt>
          <cx:pt idx="38162">10.988297385278299</cx:pt>
          <cx:pt idx="38163">12.69666624202465</cx:pt>
          <cx:pt idx="38164">10.598778076070634</cx:pt>
          <cx:pt idx="38165">10.35790408942289</cx:pt>
          <cx:pt idx="38166">12.513265543203838</cx:pt>
          <cx:pt idx="38167">11.70189061830564</cx:pt>
          <cx:pt idx="38168">9.3840771598804587</cx:pt>
          <cx:pt idx="38169">12.996800528454823</cx:pt>
          <cx:pt idx="38170">12.224985997523985</cx:pt>
          <cx:pt idx="38171">11.410512902921425</cx:pt>
          <cx:pt idx="38172">9.634179326110381</cx:pt>
          <cx:pt idx="38173">11.415136822343156</cx:pt>
          <cx:pt idx="38174">15.891047988683361</cx:pt>
          <cx:pt idx="38175">13.895757786678546</cx:pt>
          <cx:pt idx="38176">10.594612232261143</cx:pt>
          <cx:pt idx="38177">13.65648787072057</cx:pt>
          <cx:pt idx="38178">13.009386890571649</cx:pt>
          <cx:pt idx="38179">12.331421965762186</cx:pt>
          <cx:pt idx="38180">14.499937021826327</cx:pt>
          <cx:pt idx="38181">11.070302815919458</cx:pt>
          <cx:pt idx="38182">14.362152021574081</cx:pt>
          <cx:pt idx="38183">11.367549844804596</cx:pt>
          <cx:pt idx="38184">11.34571802270111</cx:pt>
          <cx:pt idx="38185">10.223919539211739</cx:pt>
          <cx:pt idx="38186">10.563032383640875</cx:pt>
          <cx:pt idx="38187">14.324743119289019</cx:pt>
          <cx:pt idx="38188">13.56804728154048</cx:pt>
          <cx:pt idx="38189">12.542161937348327</cx:pt>
          <cx:pt idx="38190">11.098417636381916</cx:pt>
          <cx:pt idx="38191">11.918785710897019</cx:pt>
          <cx:pt idx="38192">13.870501497036043</cx:pt>
          <cx:pt idx="38193">11.564757744350137</cx:pt>
          <cx:pt idx="38194">11.56221689609686</cx:pt>
          <cx:pt idx="38195">14.840888673087008</cx:pt>
          <cx:pt idx="38196">10.332653923301269</cx:pt>
          <cx:pt idx="38197">10.646458729942985</cx:pt>
          <cx:pt idx="38198">12.160373995046548</cx:pt>
          <cx:pt idx="38199">14.324843973462874</cx:pt>
          <cx:pt idx="38200">10.657466557939637</cx:pt>
          <cx:pt idx="38201">13.054052035117072</cx:pt>
          <cx:pt idx="38202">13.46070083244115</cx:pt>
          <cx:pt idx="38203">13.639285636771699</cx:pt>
          <cx:pt idx="38204">13.64101576252029</cx:pt>
          <cx:pt idx="38205">12.885522351899008</cx:pt>
          <cx:pt idx="38206">12.315689284525792</cx:pt>
          <cx:pt idx="38207">14.21732776227546</cx:pt>
          <cx:pt idx="38208">13.662480726723475</cx:pt>
          <cx:pt idx="38209">11.5390851256797</cx:pt>
          <cx:pt idx="38210">12.023074055115107</cx:pt>
          <cx:pt idx="38211">13.944853240357512</cx:pt>
          <cx:pt idx="38212">13.555472246376661</cx:pt>
          <cx:pt idx="38213">13.67485866416615</cx:pt>
          <cx:pt idx="38214">11.578446520645018</cx:pt>
          <cx:pt idx="38215">12.597996797316039</cx:pt>
          <cx:pt idx="38216">12.857116817005702</cx:pt>
          <cx:pt idx="38217">12.546057937666321</cx:pt>
          <cx:pt idx="38218">14.793926848612223</cx:pt>
          <cx:pt idx="38219">14.446592770380867</cx:pt>
          <cx:pt idx="38220">13.506687041961827</cx:pt>
          <cx:pt idx="38221">13.504312274396673</cx:pt>
          <cx:pt idx="38222">10.020885697368895</cx:pt>
          <cx:pt idx="38223">11.079224532712303</cx:pt>
          <cx:pt idx="38224">14.576110212318575</cx:pt>
          <cx:pt idx="38225">13.006345751799785</cx:pt>
          <cx:pt idx="38226">14.266912290663482</cx:pt>
          <cx:pt idx="38227">13.692160292358789</cx:pt>
          <cx:pt idx="38228">10.495766297419603</cx:pt>
          <cx:pt idx="38229">14.830834459467633</cx:pt>
          <cx:pt idx="38230">10.532191015423338</cx:pt>
          <cx:pt idx="38231">12.351412840124663</cx:pt>
          <cx:pt idx="38232">13.352936958800896</cx:pt>
          <cx:pt idx="38233">13.795780128438</cx:pt>
          <cx:pt idx="38234">9.0536675152726662</cx:pt>
          <cx:pt idx="38235">11.915285674694829</cx:pt>
          <cx:pt idx="38236">13.500068522927604</cx:pt>
          <cx:pt idx="38237">11.836908459594129</cx:pt>
          <cx:pt idx="38238">11.732881950577285</cx:pt>
          <cx:pt idx="38239">9.384379837669881</cx:pt>
          <cx:pt idx="38240">9.3300795350805892</cx:pt>
          <cx:pt idx="38241">10.904448483868832</cx:pt>
          <cx:pt idx="38242">15.101443922283888</cx:pt>
          <cx:pt idx="38243">12.801613537723721</cx:pt>
          <cx:pt idx="38244">14.156210480894288</cx:pt>
          <cx:pt idx="38245">13.477730828966756</cx:pt>
          <cx:pt idx="38246">10.921285605647647</cx:pt>
          <cx:pt idx="38247">8.8746838407781894</cx:pt>
          <cx:pt idx="38248">11.10025988568102</cx:pt>
          <cx:pt idx="38249">12.116405164750921</cx:pt>
          <cx:pt idx="38250">12.515290469111655</cx:pt>
          <cx:pt idx="38251">13.420824888803702</cx:pt>
          <cx:pt idx="38252">14.159651768556376</cx:pt>
          <cx:pt idx="38253">13.406510148321633</cx:pt>
          <cx:pt idx="38254">12.589368412051147</cx:pt>
          <cx:pt idx="38255">16.338713709286171</cx:pt>
          <cx:pt idx="38256">13.31831719722976</cx:pt>
          <cx:pt idx="38257">13.367601525079596</cx:pt>
          <cx:pt idx="38258">13.389526755361402</cx:pt>
          <cx:pt idx="38259">14.636875690184155</cx:pt>
          <cx:pt idx="38260">11.565885291707403</cx:pt>
          <cx:pt idx="38261">13.07878497812948</cx:pt>
          <cx:pt idx="38262">14.989449673034699</cx:pt>
          <cx:pt idx="38263">11.32065306818437</cx:pt>
          <cx:pt idx="38264">14.721542320721017</cx:pt>
          <cx:pt idx="38265">11.39231628353148</cx:pt>
          <cx:pt idx="38266">10.61873940811364</cx:pt>
          <cx:pt idx="38267">12.619827815773363</cx:pt>
          <cx:pt idx="38268">13.769126062401183</cx:pt>
          <cx:pt idx="38269">10.228251446367734</cx:pt>
          <cx:pt idx="38270">10.01683272572779</cx:pt>
          <cx:pt idx="38271">9.7226797797118412</cx:pt>
          <cx:pt idx="38272">12.977283877957847</cx:pt>
          <cx:pt idx="38273">13.740271102198061</cx:pt>
          <cx:pt idx="38274">11.38573739969695</cx:pt>
          <cx:pt idx="38275">10.929681959588866</cx:pt>
          <cx:pt idx="38276">11.727707266097584</cx:pt>
          <cx:pt idx="38277">9.8503659642421244</cx:pt>
          <cx:pt idx="38278">13.128810397774053</cx:pt>
          <cx:pt idx="38279">15.622601138067907</cx:pt>
          <cx:pt idx="38280">11.130597268362465</cx:pt>
          <cx:pt idx="38281">12.540579520876474</cx:pt>
          <cx:pt idx="38282">12.454648604184886</cx:pt>
          <cx:pt idx="38283">13.058000205009728</cx:pt>
          <cx:pt idx="38284">10.838558329011562</cx:pt>
          <cx:pt idx="38285">10.96308281619172</cx:pt>
          <cx:pt idx="38286">12.937283325429442</cx:pt>
          <cx:pt idx="38287">9.8516746541537099</cx:pt>
          <cx:pt idx="38288">13.006574198842618</cx:pt>
          <cx:pt idx="38289">11.931528517942246</cx:pt>
          <cx:pt idx="38290">11.936511840160856</cx:pt>
          <cx:pt idx="38291">12.009103421573657</cx:pt>
          <cx:pt idx="38292">11.060041123824419</cx:pt>
          <cx:pt idx="38293">13.771668767580323</cx:pt>
          <cx:pt idx="38294">9.602208273451204</cx:pt>
          <cx:pt idx="38295">11.442172301479573</cx:pt>
          <cx:pt idx="38296">12.153116335732538</cx:pt>
          <cx:pt idx="38297">12.226453387181753</cx:pt>
          <cx:pt idx="38298">12.384669407561557</cx:pt>
          <cx:pt idx="38299">10.441346588117581</cx:pt>
          <cx:pt idx="38300">11.815160013430884</cx:pt>
          <cx:pt idx="38301">13.272164872799697</cx:pt>
          <cx:pt idx="38302">9.6468311892785525</cx:pt>
          <cx:pt idx="38303">15.430837700240515</cx:pt>
          <cx:pt idx="38304">12.086724509605673</cx:pt>
          <cx:pt idx="38305">12.491750411663514</cx:pt>
          <cx:pt idx="38306">12.226792799575332</cx:pt>
          <cx:pt idx="38307">13.947895822774575</cx:pt>
          <cx:pt idx="38308">11.728393359941935</cx:pt>
          <cx:pt idx="38309">11.918360023017209</cx:pt>
          <cx:pt idx="38310">10.964878451744571</cx:pt>
          <cx:pt idx="38311">12.995039013196722</cx:pt>
          <cx:pt idx="38312">10.477368020857353</cx:pt>
          <cx:pt idx="38313">11.539140706791741</cx:pt>
          <cx:pt idx="38314">12.118771363526848</cx:pt>
          <cx:pt idx="38315">10.895078633350039</cx:pt>
          <cx:pt idx="38316">15.440949624730937</cx:pt>
          <cx:pt idx="38317">14.240005481122452</cx:pt>
          <cx:pt idx="38318">9.3169568801992533</cx:pt>
          <cx:pt idx="38319">9.9378992905870831</cx:pt>
          <cx:pt idx="38320">12.786595957047471</cx:pt>
          <cx:pt idx="38321">14.36762007068781</cx:pt>
          <cx:pt idx="38322">14.050666690067295</cx:pt>
          <cx:pt idx="38323">12.792923727269999</cx:pt>
          <cx:pt idx="38324">8.7188214850512864</cx:pt>
          <cx:pt idx="38325">10.061681776851682</cx:pt>
          <cx:pt idx="38326">13.889935893475462</cx:pt>
          <cx:pt idx="38327">12.366014076466877</cx:pt>
          <cx:pt idx="38328">15.006350668778341</cx:pt>
          <cx:pt idx="38329">13.281962746642659</cx:pt>
          <cx:pt idx="38330">10.572490057341907</cx:pt>
          <cx:pt idx="38331">9.9811502990119614</cx:pt>
          <cx:pt idx="38332">10.294528997598787</cx:pt>
          <cx:pt idx="38333">11.78470035619935</cx:pt>
          <cx:pt idx="38334">9.2722872539206591</cx:pt>
          <cx:pt idx="38335">11.301317173978676</cx:pt>
          <cx:pt idx="38336">13.442532660546975</cx:pt>
          <cx:pt idx="38337">14.924378043686566</cx:pt>
          <cx:pt idx="38338">14.410394617021725</cx:pt>
          <cx:pt idx="38339">10.341764270708849</cx:pt>
          <cx:pt idx="38340">12.408062839387387</cx:pt>
          <cx:pt idx="38341">12.525776917106864</cx:pt>
          <cx:pt idx="38342">15.342509420352924</cx:pt>
          <cx:pt idx="38343">13.541150402158319</cx:pt>
          <cx:pt idx="38344">16.697153387492271</cx:pt>
          <cx:pt idx="38345">13.33003486878285</cx:pt>
          <cx:pt idx="38346">11.306506189505141</cx:pt>
          <cx:pt idx="38347">11.290968224602185</cx:pt>
          <cx:pt idx="38348">10.481102526639395</cx:pt>
          <cx:pt idx="38349">14.142256471865601</cx:pt>
          <cx:pt idx="38350">10.366534601943703</cx:pt>
          <cx:pt idx="38351">12.755457675613258</cx:pt>
          <cx:pt idx="38352">10.66301748290042</cx:pt>
          <cx:pt idx="38353">14.651073600461165</cx:pt>
          <cx:pt idx="38354">10.9691458025067</cx:pt>
          <cx:pt idx="38355">13.773895400839166</cx:pt>
          <cx:pt idx="38356">11.012079424783742</cx:pt>
          <cx:pt idx="38357">11.981156881880038</cx:pt>
          <cx:pt idx="38358">14.252151398634926</cx:pt>
          <cx:pt idx="38359">13.028729259116332</cx:pt>
          <cx:pt idx="38360">16.007007132118556</cx:pt>
          <cx:pt idx="38361">10.146520558350019</cx:pt>
          <cx:pt idx="38362">10.925708162371286</cx:pt>
          <cx:pt idx="38363">13.950686350493569</cx:pt>
          <cx:pt idx="38364">9.9215155819201595</cx:pt>
          <cx:pt idx="38365">11.48814117638943</cx:pt>
          <cx:pt idx="38366">12.671839406993659</cx:pt>
          <cx:pt idx="38367">12.079159450461487</cx:pt>
          <cx:pt idx="38368">9.4501009772084981</cx:pt>
          <cx:pt idx="38369">11.573135827177643</cx:pt>
          <cx:pt idx="38370">10.56737290556509</cx:pt>
          <cx:pt idx="38371">14.038158960994391</cx:pt>
          <cx:pt idx="38372">14.56342935323689</cx:pt>
          <cx:pt idx="38373">12.845615184780142</cx:pt>
          <cx:pt idx="38374">12.903277800342703</cx:pt>
          <cx:pt idx="38375">13.565942339292093</cx:pt>
          <cx:pt idx="38376">12.688163653356495</cx:pt>
          <cx:pt idx="38377">9.6263230313890595</cx:pt>
          <cx:pt idx="38378">12.599813184539583</cx:pt>
          <cx:pt idx="38379">11.809348315631803</cx:pt>
          <cx:pt idx="38380">13.525723762708198</cx:pt>
          <cx:pt idx="38381">10.900691715277626</cx:pt>
          <cx:pt idx="38382">13.477250398445388</cx:pt>
          <cx:pt idx="38383">11.881878076347274</cx:pt>
          <cx:pt idx="38384">13.688254401811314</cx:pt>
          <cx:pt idx="38385">11.965376859453363</cx:pt>
          <cx:pt idx="38386">12.772800216231287</cx:pt>
          <cx:pt idx="38387">11.164817577811309</cx:pt>
          <cx:pt idx="38388">12.276291405870921</cx:pt>
          <cx:pt idx="38389">13.908593163275812</cx:pt>
          <cx:pt idx="38390">12.410522070428867</cx:pt>
          <cx:pt idx="38391">12.785671769735341</cx:pt>
          <cx:pt idx="38392">14.987656562591033</cx:pt>
          <cx:pt idx="38393">14.903394048617356</cx:pt>
          <cx:pt idx="38394">13.284260811421994</cx:pt>
          <cx:pt idx="38395">12.134756061106275</cx:pt>
          <cx:pt idx="38396">13.637215505341103</cx:pt>
          <cx:pt idx="38397">12.172847915423946</cx:pt>
          <cx:pt idx="38398">13.22454724824283</cx:pt>
          <cx:pt idx="38399">12.925549475514227</cx:pt>
          <cx:pt idx="38400">15.277080615169398</cx:pt>
          <cx:pt idx="38401">11.021359531508228</cx:pt>
          <cx:pt idx="38402">11.654772353816817</cx:pt>
          <cx:pt idx="38403">12.506238241934062</cx:pt>
          <cx:pt idx="38404">13.208503991938668</cx:pt>
          <cx:pt idx="38405">14.729639532920112</cx:pt>
          <cx:pt idx="38406">13.584480556570831</cx:pt>
          <cx:pt idx="38407">13.641970950976969</cx:pt>
          <cx:pt idx="38408">11.453297026438902</cx:pt>
          <cx:pt idx="38409">8.9147945057048048</cx:pt>
          <cx:pt idx="38410">10.09145954984877</cx:pt>
          <cx:pt idx="38411">12.833004785307294</cx:pt>
          <cx:pt idx="38412">10.890125947162728</cx:pt>
          <cx:pt idx="38413">12.709683140423191</cx:pt>
          <cx:pt idx="38414">11.998675573113067</cx:pt>
          <cx:pt idx="38415">11.655003498399134</cx:pt>
          <cx:pt idx="38416">15.131491734840386</cx:pt>
          <cx:pt idx="38417">11.923464429402085</cx:pt>
          <cx:pt idx="38418">10.048164370636956</cx:pt>
          <cx:pt idx="38419">10.626063854555111</cx:pt>
          <cx:pt idx="38420">11.337684094348562</cx:pt>
          <cx:pt idx="38421">12.883147778888013</cx:pt>
          <cx:pt idx="38422">9.9867717760133985</cx:pt>
          <cx:pt idx="38423">11.985489054770115</cx:pt>
          <cx:pt idx="38424">12.778077473870024</cx:pt>
          <cx:pt idx="38425">13.20091083244032</cx:pt>
          <cx:pt idx="38426">12.316409305374355</cx:pt>
          <cx:pt idx="38427">13.550735277731009</cx:pt>
          <cx:pt idx="38428">11.607089481259866</cx:pt>
          <cx:pt idx="38429">11.911435261746229</cx:pt>
          <cx:pt idx="38430">14.27667427636071</cx:pt>
          <cx:pt idx="38431">9.6471665201099395</cx:pt>
          <cx:pt idx="38432">11.629248063454781</cx:pt>
          <cx:pt idx="38433">11.703058907582562</cx:pt>
          <cx:pt idx="38434">11.408882570704563</cx:pt>
          <cx:pt idx="38435">14.43944301531258</cx:pt>
          <cx:pt idx="38436">10.582787598592045</cx:pt>
          <cx:pt idx="38437">10.855857479634484</cx:pt>
          <cx:pt idx="38438">9.7828883454908073</cx:pt>
          <cx:pt idx="38439">11.775616052592294</cx:pt>
          <cx:pt idx="38440">14.1378233775576</cx:pt>
          <cx:pt idx="38441">10.072883199703178</cx:pt>
          <cx:pt idx="38442">11.785504161099361</cx:pt>
          <cx:pt idx="38443">15.056264294827505</cx:pt>
          <cx:pt idx="38444">14.377953445954761</cx:pt>
          <cx:pt idx="38445">12.944876514595506</cx:pt>
          <cx:pt idx="38446">11.596066571313104</cx:pt>
          <cx:pt idx="38447">10.466569554949556</cx:pt>
          <cx:pt idx="38448">13.022532711242572</cx:pt>
          <cx:pt idx="38449">9.5139317329618684</cx:pt>
          <cx:pt idx="38450">12.109213959299966</cx:pt>
          <cx:pt idx="38451">11.669810783476299</cx:pt>
          <cx:pt idx="38452">15.315569042404826</cx:pt>
          <cx:pt idx="38453">12.390422224937597</cx:pt>
          <cx:pt idx="38454">14.004357679528962</cx:pt>
          <cx:pt idx="38455">9.6884707439865263</cx:pt>
          <cx:pt idx="38456">11.279527585628287</cx:pt>
          <cx:pt idx="38457">11.302132595037429</cx:pt>
          <cx:pt idx="38458">13.350772732224268</cx:pt>
          <cx:pt idx="38459">10.520858024601806</cx:pt>
          <cx:pt idx="38460">10.340002890203479</cx:pt>
          <cx:pt idx="38461">12.507260679992656</cx:pt>
          <cx:pt idx="38462">12.010997622907592</cx:pt>
          <cx:pt idx="38463">14.09085356430441</cx:pt>
          <cx:pt idx="38464">12.618724434701262</cx:pt>
          <cx:pt idx="38465">13.983603617573118</cx:pt>
          <cx:pt idx="38466">13.111464327999464</cx:pt>
          <cx:pt idx="38467">12.961686722946597</cx:pt>
          <cx:pt idx="38468">11.949169228600537</cx:pt>
          <cx:pt idx="38469">11.847951239324059</cx:pt>
          <cx:pt idx="38470">9.6081227474331197</cx:pt>
          <cx:pt idx="38471">13.338394342054764</cx:pt>
          <cx:pt idx="38472">11.854614777685104</cx:pt>
          <cx:pt idx="38473">16.74407125293974</cx:pt>
          <cx:pt idx="38474">10.558276640275853</cx:pt>
          <cx:pt idx="38475">11.117463068401323</cx:pt>
          <cx:pt idx="38476">13.725035118051622</cx:pt>
          <cx:pt idx="38477">11.314531551075403</cx:pt>
          <cx:pt idx="38478">10.532058372973797</cx:pt>
          <cx:pt idx="38479">12.49809087075668</cx:pt>
          <cx:pt idx="38480">13.414750977515396</cx:pt>
          <cx:pt idx="38481">13.288492534537488</cx:pt>
          <cx:pt idx="38482">13.942085991426223</cx:pt>
          <cx:pt idx="38483">11.472054826723546</cx:pt>
          <cx:pt idx="38484">14.536641087773605</cx:pt>
          <cx:pt idx="38485">12.659601874724679</cx:pt>
          <cx:pt idx="38486">10.66939671868214</cx:pt>
          <cx:pt idx="38487">12.282434085573199</cx:pt>
          <cx:pt idx="38488">11.757725401184562</cx:pt>
          <cx:pt idx="38489">10.413992930699036</cx:pt>
          <cx:pt idx="38490">11.093091102406875</cx:pt>
          <cx:pt idx="38491">13.104785450012987</cx:pt>
          <cx:pt idx="38492">12.088839151552694</cx:pt>
          <cx:pt idx="38493">13.452782395262039</cx:pt>
          <cx:pt idx="38494">13.579463059746194</cx:pt>
          <cx:pt idx="38495">10.175085006445149</cx:pt>
          <cx:pt idx="38496">11.576880029436516</cx:pt>
          <cx:pt idx="38497">10.28794208551602</cx:pt>
          <cx:pt idx="38498">13.229330745809618</cx:pt>
          <cx:pt idx="38499">12.100641391822391</cx:pt>
          <cx:pt idx="38500">11.961766270935334</cx:pt>
          <cx:pt idx="38501">12.142721902051578</cx:pt>
          <cx:pt idx="38502">12.60076733996631</cx:pt>
          <cx:pt idx="38503">9.8254710496535544</cx:pt>
          <cx:pt idx="38504">10.573773504305779</cx:pt>
          <cx:pt idx="38505">14.717933518136801</cx:pt>
          <cx:pt idx="38506">11.369660965695781</cx:pt>
          <cx:pt idx="38507">12.808352092392663</cx:pt>
          <cx:pt idx="38508">14.275931216198023</cx:pt>
          <cx:pt idx="38509">12.251589626391338</cx:pt>
          <cx:pt idx="38510">10.087886903486883</cx:pt>
          <cx:pt idx="38511">11.915236368020951</cx:pt>
          <cx:pt idx="38512">14.897182721979007</cx:pt>
          <cx:pt idx="38513">13.661748675306695</cx:pt>
          <cx:pt idx="38514">11.474521724560008</cx:pt>
          <cx:pt idx="38515">12.689266984058799</cx:pt>
          <cx:pt idx="38516">12.740047148330511</cx:pt>
          <cx:pt idx="38517">12.204041433319325</cx:pt>
          <cx:pt idx="38518">12.778716412634317</cx:pt>
          <cx:pt idx="38519">7.3844361974664947</cx:pt>
          <cx:pt idx="38520">9.9832081777018509</cx:pt>
          <cx:pt idx="38521">10.799355210978892</cx:pt>
          <cx:pt idx="38522">11.749973402915696</cx:pt>
          <cx:pt idx="38523">11.411106447449969</cx:pt>
          <cx:pt idx="38524">12.342730275161312</cx:pt>
          <cx:pt idx="38525">11.767652080601408</cx:pt>
          <cx:pt idx="38526">12.859396398117264</cx:pt>
          <cx:pt idx="38527">11.756053847037554</cx:pt>
          <cx:pt idx="38528">12.407258681051303</cx:pt>
          <cx:pt idx="38529">12.941492359490834</cx:pt>
          <cx:pt idx="38530">11.478947279540757</cx:pt>
          <cx:pt idx="38531">12.049979829228969</cx:pt>
          <cx:pt idx="38532">10.630450775431365</cx:pt>
          <cx:pt idx="38533">12.026562089091662</cx:pt>
          <cx:pt idx="38534">13.689525560491875</cx:pt>
          <cx:pt idx="38535">12.481014384903377</cx:pt>
          <cx:pt idx="38536">9.7492562543890369</cx:pt>
          <cx:pt idx="38537">11.344443239142828</cx:pt>
          <cx:pt idx="38538">12.956606921674226</cx:pt>
          <cx:pt idx="38539">11.537667437129533</cx:pt>
          <cx:pt idx="38540">12.972696041228854</cx:pt>
          <cx:pt idx="38541">12.897212648753541</cx:pt>
          <cx:pt idx="38542">11.562525927705433</cx:pt>
          <cx:pt idx="38543">13.294369877806078</cx:pt>
          <cx:pt idx="38544">10.90813353287996</cx:pt>
          <cx:pt idx="38545">12.86793858512903</cx:pt>
          <cx:pt idx="38546">12.809442030059435</cx:pt>
          <cx:pt idx="38547">11.456939315228814</cx:pt>
          <cx:pt idx="38548">13.817427699488256</cx:pt>
          <cx:pt idx="38549">10.674738327595556</cx:pt>
          <cx:pt idx="38550">14.306108634710993</cx:pt>
          <cx:pt idx="38551">13.056783032536627</cx:pt>
          <cx:pt idx="38552">11.786549579343973</cx:pt>
          <cx:pt idx="38553">12.095451863245513</cx:pt>
          <cx:pt idx="38554">13.377001105193148</cx:pt>
          <cx:pt idx="38555">13.353734942648915</cx:pt>
          <cx:pt idx="38556">12.70854995166305</cx:pt>
          <cx:pt idx="38557">12.103407256638834</cx:pt>
          <cx:pt idx="38558">14.670973430542974</cx:pt>
          <cx:pt idx="38559">12.277737101959943</cx:pt>
          <cx:pt idx="38560">10.916123265425073</cx:pt>
          <cx:pt idx="38561">11.695614333477394</cx:pt>
          <cx:pt idx="38562">11.942699902875278</cx:pt>
          <cx:pt idx="38563">13.783849738832505</cx:pt>
          <cx:pt idx="38564">13.324525157488708</cx:pt>
          <cx:pt idx="38565">13.182563393274828</cx:pt>
          <cx:pt idx="38566">10.278723722185653</cx:pt>
          <cx:pt idx="38567">11.227011520024643</cx:pt>
          <cx:pt idx="38568">12.750814523377574</cx:pt>
          <cx:pt idx="38569">14.728152196583054</cx:pt>
          <cx:pt idx="38570">12.518014720870367</cx:pt>
          <cx:pt idx="38571">12.069469622488356</cx:pt>
          <cx:pt idx="38572">12.311635560605955</cx:pt>
          <cx:pt idx="38573">9.7274807146367337</cx:pt>
          <cx:pt idx="38574">14.050065207942939</cx:pt>
          <cx:pt idx="38575">13.819724373598216</cx:pt>
          <cx:pt idx="38576">12.673053453890116</cx:pt>
          <cx:pt idx="38577">13.078265843136762</cx:pt>
          <cx:pt idx="38578">11.68776632846539</cx:pt>
          <cx:pt idx="38579">12.41135321768405</cx:pt>
          <cx:pt idx="38580">12.152368983433121</cx:pt>
          <cx:pt idx="38581">14.60044376214773</cx:pt>
          <cx:pt idx="38582">12.664092964194184</cx:pt>
          <cx:pt idx="38583">13.111588826452131</cx:pt>
          <cx:pt idx="38584">13.333340040886409</cx:pt>
          <cx:pt idx="38585">14.086846309963212</cx:pt>
          <cx:pt idx="38586">14.389573588840172</cx:pt>
          <cx:pt idx="38587">11.640102295580068</cx:pt>
          <cx:pt idx="38588">14.755861721574945</cx:pt>
          <cx:pt idx="38589">9.8749973782221154</cx:pt>
          <cx:pt idx="38590">11.690058776076917</cx:pt>
          <cx:pt idx="38591">9.0382786927249672</cx:pt>
          <cx:pt idx="38592">12.036161160833867</cx:pt>
          <cx:pt idx="38593">10.256171582814407</cx:pt>
          <cx:pt idx="38594">14.035061280486715</cx:pt>
          <cx:pt idx="38595">13.146445746298632</cx:pt>
          <cx:pt idx="38596">10.713453758917931</cx:pt>
          <cx:pt idx="38597">12.88123309634301</cx:pt>
          <cx:pt idx="38598">14.019667982278106</cx:pt>
          <cx:pt idx="38599">10.608384051104307</cx:pt>
          <cx:pt idx="38600">10.34043469332895</cx:pt>
          <cx:pt idx="38601">10.721980393681296</cx:pt>
          <cx:pt idx="38602">11.638466423557986</cx:pt>
          <cx:pt idx="38603">13.763052066170564</cx:pt>
          <cx:pt idx="38604">13.773494785846426</cx:pt>
          <cx:pt idx="38605">12.728238713006293</cx:pt>
          <cx:pt idx="38606">14.223285626875944</cx:pt>
          <cx:pt idx="38607">14.645232650797489</cx:pt>
          <cx:pt idx="38608">16.821972012141412</cx:pt>
          <cx:pt idx="38609">11.493713786337295</cx:pt>
          <cx:pt idx="38610">13.393049572058883</cx:pt>
          <cx:pt idx="38611">12.982495854938222</cx:pt>
          <cx:pt idx="38612">14.701822284128461</cx:pt>
          <cx:pt idx="38613">14.551469095306052</cx:pt>
          <cx:pt idx="38614">11.850508760642832</cx:pt>
          <cx:pt idx="38615">11.376242115362741</cx:pt>
          <cx:pt idx="38616">12.952297546296217</cx:pt>
          <cx:pt idx="38617">12.282487761299587</cx:pt>
          <cx:pt idx="38618">12.93099203814352</cx:pt>
          <cx:pt idx="38619">13.162206032068131</cx:pt>
          <cx:pt idx="38620">10.762149184091404</cx:pt>
          <cx:pt idx="38621">12.823891671638657</cx:pt>
          <cx:pt idx="38622">14.449591047147603</cx:pt>
          <cx:pt idx="38623">11.312258993606914</cx:pt>
          <cx:pt idx="38624">10.648786771511521</cx:pt>
          <cx:pt idx="38625">12.441172632382308</cx:pt>
          <cx:pt idx="38626">11.809987405911293</cx:pt>
          <cx:pt idx="38627">13.632544746534492</cx:pt>
          <cx:pt idx="38628">13.366651805605024</cx:pt>
          <cx:pt idx="38629">9.0856151116046977</cx:pt>
          <cx:pt idx="38630">11.675341252571393</cx:pt>
          <cx:pt idx="38631">11.720998711590383</cx:pt>
          <cx:pt idx="38632">12.060275534275275</cx:pt>
          <cx:pt idx="38633">15.034724098732276</cx:pt>
          <cx:pt idx="38634">13.565428982226184</cx:pt>
          <cx:pt idx="38635">16.900330202870737</cx:pt>
          <cx:pt idx="38636">15.857855319368351</cx:pt>
          <cx:pt idx="38637">12.736747040772736</cx:pt>
          <cx:pt idx="38638">11.865957146736021</cx:pt>
          <cx:pt idx="38639">9.7981970494221091</cx:pt>
          <cx:pt idx="38640">12.238606958532815</cx:pt>
          <cx:pt idx="38641">13.154802869903389</cx:pt>
          <cx:pt idx="38642">11.447641578933599</cx:pt>
          <cx:pt idx="38643">11.326093930901667</cx:pt>
          <cx:pt idx="38644">10.697714970215456</cx:pt>
          <cx:pt idx="38645">12.346765424792377</cx:pt>
          <cx:pt idx="38646">14.180074740787092</cx:pt>
          <cx:pt idx="38647">15.383750214206374</cx:pt>
          <cx:pt idx="38648">11.510655720075535</cx:pt>
          <cx:pt idx="38649">10.931842174963462</cx:pt>
          <cx:pt idx="38650">9.2389969107340129</cx:pt>
          <cx:pt idx="38651">12.306386195969088</cx:pt>
          <cx:pt idx="38652">10.456284221320159</cx:pt>
          <cx:pt idx="38653">8.726361912150665</cx:pt>
          <cx:pt idx="38654">10.74622062467304</cx:pt>
          <cx:pt idx="38655">12.022562066794491</cx:pt>
          <cx:pt idx="38656">8.9778924396807636</cx:pt>
          <cx:pt idx="38657">13.057324178503604</cx:pt>
          <cx:pt idx="38658">12.300733445831849</cx:pt>
          <cx:pt idx="38659">12.674611179763248</cx:pt>
          <cx:pt idx="38660">11.32820631763396</cx:pt>
          <cx:pt idx="38661">13.776392372324265</cx:pt>
          <cx:pt idx="38662">13.837037851452438</cx:pt>
          <cx:pt idx="38663">13.212468059456823</cx:pt>
          <cx:pt idx="38664">13.06548112570009</cx:pt>
          <cx:pt idx="38665">14.216795747557265</cx:pt>
          <cx:pt idx="38666">10.427978938607227</cx:pt>
          <cx:pt idx="38667">12.338736834759336</cx:pt>
          <cx:pt idx="38668">14.94860493224928</cx:pt>
          <cx:pt idx="38669">10.375897352208364</cx:pt>
          <cx:pt idx="38670">8.5266440970457786</cx:pt>
          <cx:pt idx="38671">10.442841031235355</cx:pt>
          <cx:pt idx="38672">12.984315565699346</cx:pt>
          <cx:pt idx="38673">14.157226140116128</cx:pt>
          <cx:pt idx="38674">14.977570415942022</cx:pt>
          <cx:pt idx="38675">11.941577827745244</cx:pt>
          <cx:pt idx="38676">11.610215770903682</cx:pt>
          <cx:pt idx="38677">11.059223947429711</cx:pt>
          <cx:pt idx="38678">11.112046097540258</cx:pt>
          <cx:pt idx="38679">11.265091187172173</cx:pt>
          <cx:pt idx="38680">11.234834998682093</cx:pt>
          <cx:pt idx="38681">13.231895337530535</cx:pt>
          <cx:pt idx="38682">14.478049252146119</cx:pt>
          <cx:pt idx="38683">13.33976437231903</cx:pt>
          <cx:pt idx="38684">11.16824982216713</cx:pt>
          <cx:pt idx="38685">11.212985577416472</cx:pt>
          <cx:pt idx="38686">12.10320585459014</cx:pt>
          <cx:pt idx="38687">10.034411111615841</cx:pt>
          <cx:pt idx="38688">11.800040688214191</cx:pt>
          <cx:pt idx="38689">10.63873340233919</cx:pt>
          <cx:pt idx="38690">10.316324772460094</cx:pt>
          <cx:pt idx="38691">9.7177812508188151</cx:pt>
          <cx:pt idx="38692">14.217048665924922</cx:pt>
          <cx:pt idx="38693">12.759199979120329</cx:pt>
          <cx:pt idx="38694">11.32634949027635</cx:pt>
          <cx:pt idx="38695">10.990124809757793</cx:pt>
          <cx:pt idx="38696">10.879069973564423</cx:pt>
          <cx:pt idx="38697">13.297973771262718</cx:pt>
          <cx:pt idx="38698">10.882221671716724</cx:pt>
          <cx:pt idx="38699">12.451082081221164</cx:pt>
          <cx:pt idx="38700">11.347549455382421</cx:pt>
          <cx:pt idx="38701">12.489662410782943</cx:pt>
          <cx:pt idx="38702">11.444462833091764</cx:pt>
          <cx:pt idx="38703">13.32916412430793</cx:pt>
          <cx:pt idx="38704">13.003347522006605</cx:pt>
          <cx:pt idx="38705">11.501375313211502</cx:pt>
          <cx:pt idx="38706">13.817468213463245</cx:pt>
          <cx:pt idx="38707">12.906772965219357</cx:pt>
          <cx:pt idx="38708">13.671691844889327</cx:pt>
          <cx:pt idx="38709">13.312006103734642</cx:pt>
          <cx:pt idx="38710">12.211248932291726</cx:pt>
          <cx:pt idx="38711">10.371372401135865</cx:pt>
          <cx:pt idx="38712">12.275147089379079</cx:pt>
          <cx:pt idx="38713">8.3098871129104932</cx:pt>
          <cx:pt idx="38714">11.983346998530113</cx:pt>
          <cx:pt idx="38715">12.029586382316756</cx:pt>
          <cx:pt idx="38716">12.47279254103322</cx:pt>
          <cx:pt idx="38717">9.5426967496348762</cx:pt>
          <cx:pt idx="38718">12.231398913871944</cx:pt>
          <cx:pt idx="38719">11.383766402886923</cx:pt>
          <cx:pt idx="38720">13.590300594808534</cx:pt>
          <cx:pt idx="38721">16.972119610735717</cx:pt>
          <cx:pt idx="38722">9.8973408020570481</cx:pt>
          <cx:pt idx="38723">11.737198178723773</cx:pt>
          <cx:pt idx="38724">10.335266557199404</cx:pt>
          <cx:pt idx="38725">13.897400742540587</cx:pt>
          <cx:pt idx="38726">13.606297531929624</cx:pt>
          <cx:pt idx="38727">10.160126066293577</cx:pt>
          <cx:pt idx="38728">10.073069998970182</cx:pt>
          <cx:pt idx="38729">13.628025575320265</cx:pt>
          <cx:pt idx="38730">10.946954272604621</cx:pt>
          <cx:pt idx="38731">12.497281471617676</cx:pt>
          <cx:pt idx="38732">12.405002328426995</cx:pt>
          <cx:pt idx="38733">11.916650570046176</cx:pt>
          <cx:pt idx="38734">11.272602496733734</cx:pt>
          <cx:pt idx="38735">12.825678406488018</cx:pt>
          <cx:pt idx="38736">12.388207178162403</cx:pt>
          <cx:pt idx="38737">13.835445108660613</cx:pt>
          <cx:pt idx="38738">13.021187178846118</cx:pt>
          <cx:pt idx="38739">12.601310496261632</cx:pt>
          <cx:pt idx="38740">10.972567694379318</cx:pt>
          <cx:pt idx="38741">9.5165174764462872</cx:pt>
          <cx:pt idx="38742">9.4051763481848507</cx:pt>
          <cx:pt idx="38743">11.662514234394809</cx:pt>
          <cx:pt idx="38744">15.606209090674652</cx:pt>
          <cx:pt idx="38745">12.879015515380139</cx:pt>
          <cx:pt idx="38746">13.990597866469351</cx:pt>
          <cx:pt idx="38747">13.409001964914644</cx:pt>
          <cx:pt idx="38748">14.130234711048297</cx:pt>
          <cx:pt idx="38749">15.218889747408323</cx:pt>
          <cx:pt idx="38750">10.576094448496281</cx:pt>
          <cx:pt idx="38751">13.622006786199165</cx:pt>
          <cx:pt idx="38752">10.885956788411031</cx:pt>
          <cx:pt idx="38753">14.771120609980205</cx:pt>
          <cx:pt idx="38754">10.915061233500337</cx:pt>
          <cx:pt idx="38755">10.929733744273543</cx:pt>
          <cx:pt idx="38756">10.932644515337858</cx:pt>
          <cx:pt idx="38757">13.733513754847186</cx:pt>
          <cx:pt idx="38758">9.7028675455612152</cx:pt>
          <cx:pt idx="38759">13.484460748262135</cx:pt>
          <cx:pt idx="38760">13.345393287986493</cx:pt>
          <cx:pt idx="38761">10.902697220547001</cx:pt>
          <cx:pt idx="38762">11.316281550567981</cx:pt>
          <cx:pt idx="38763">12.429377066573036</cx:pt>
          <cx:pt idx="38764">11.471740188328353</cx:pt>
          <cx:pt idx="38765">10.635253665004942</cx:pt>
          <cx:pt idx="38766">9.119081567648692</cx:pt>
          <cx:pt idx="38767">11.187525830546925</cx:pt>
          <cx:pt idx="38768">15.546211841703055</cx:pt>
          <cx:pt idx="38769">9.620748559466815</cx:pt>
          <cx:pt idx="38770">13.752323001281784</cx:pt>
          <cx:pt idx="38771">13.295148725784278</cx:pt>
          <cx:pt idx="38772">12.285434930287934</cx:pt>
          <cx:pt idx="38773">11.147755307223573</cx:pt>
          <cx:pt idx="38774">9.849855005023441</cx:pt>
          <cx:pt idx="38775">14.40832179677799</cx:pt>
          <cx:pt idx="38776">12.940007771213253</cx:pt>
          <cx:pt idx="38777">10.636755587250295</cx:pt>
          <cx:pt idx="38778">12.451103304539966</cx:pt>
          <cx:pt idx="38779">14.028396149491979</cx:pt>
          <cx:pt idx="38780">13.677289597205702</cx:pt>
          <cx:pt idx="38781">13.585296287998039</cx:pt>
          <cx:pt idx="38782">10.094348459954348</cx:pt>
          <cx:pt idx="38783">14.78529728503822</cx:pt>
          <cx:pt idx="38784">11.281281504043754</cx:pt>
          <cx:pt idx="38785">13.824868228652756</cx:pt>
          <cx:pt idx="38786">12.256069307848437</cx:pt>
          <cx:pt idx="38787">12.834372382703704</cx:pt>
          <cx:pt idx="38788">13.873786605013752</cx:pt>
          <cx:pt idx="38789">10.7950573249766</cx:pt>
          <cx:pt idx="38790">11.12262482634817</cx:pt>
          <cx:pt idx="38791">11.508165331717963</cx:pt>
          <cx:pt idx="38792">12.841234017641142</cx:pt>
          <cx:pt idx="38793">13.797086151149767</cx:pt>
          <cx:pt idx="38794">13.545345861125043</cx:pt>
          <cx:pt idx="38795">14.280034339677993</cx:pt>
          <cx:pt idx="38796">9.7538980011772445</cx:pt>
          <cx:pt idx="38797">13.308478876814604</cx:pt>
          <cx:pt idx="38798">12.917937320817753</cx:pt>
          <cx:pt idx="38799">13.466073375444502</cx:pt>
          <cx:pt idx="38800">12.235164041887494</cx:pt>
          <cx:pt idx="38801">12.055348007553768</cx:pt>
          <cx:pt idx="38802">12.86770695528238</cx:pt>
          <cx:pt idx="38803">12.879299617890636</cx:pt>
          <cx:pt idx="38804">14.807328518913197</cx:pt>
          <cx:pt idx="38805">12.771123624729366</cx:pt>
          <cx:pt idx="38806">8.6570984160644215</cx:pt>
          <cx:pt idx="38807">10.665097734970379</cx:pt>
          <cx:pt idx="38808">13.019020713986668</cx:pt>
          <cx:pt idx="38809">12.435214032053631</cx:pt>
          <cx:pt idx="38810">14.736682758842006</cx:pt>
          <cx:pt idx="38811">10.69216868514911</cx:pt>
          <cx:pt idx="38812">11.673288601257598</cx:pt>
          <cx:pt idx="38813">10.459093779187445</cx:pt>
          <cx:pt idx="38814">11.676272583553784</cx:pt>
          <cx:pt idx="38815">13.676662834697234</cx:pt>
          <cx:pt idx="38816">13.346019795467608</cx:pt>
          <cx:pt idx="38817">11.609428688234887</cx:pt>
          <cx:pt idx="38818">11.504940149639257</cx:pt>
          <cx:pt idx="38819">13.955623917973591</cx:pt>
          <cx:pt idx="38820">11.944967855923013</cx:pt>
          <cx:pt idx="38821">13.732274931174887</cx:pt>
          <cx:pt idx="38822">12.043226139598969</cx:pt>
          <cx:pt idx="38823">13.78598041806948</cx:pt>
          <cx:pt idx="38824">12.08852348912448</cx:pt>
          <cx:pt idx="38825">11.01651881711369</cx:pt>
          <cx:pt idx="38826">13.22874228800452</cx:pt>
          <cx:pt idx="38827">13.27213479508964</cx:pt>
          <cx:pt idx="38828">13.849057907666353</cx:pt>
          <cx:pt idx="38829">10.975700347467724</cx:pt>
          <cx:pt idx="38830">13.180488044330353</cx:pt>
          <cx:pt idx="38831">12.16840889861119</cx:pt>
          <cx:pt idx="38832">9.3635395128009886</cx:pt>
          <cx:pt idx="38833">10.606434179638509</cx:pt>
          <cx:pt idx="38834">8.4129004489530015</cx:pt>
          <cx:pt idx="38835">14.99436209599442</cx:pt>
          <cx:pt idx="38836">14.16848309432441</cx:pt>
          <cx:pt idx="38837">13.26496486622038</cx:pt>
          <cx:pt idx="38838">16.915058169443345</cx:pt>
          <cx:pt idx="38839">11.124394856161011</cx:pt>
          <cx:pt idx="38840">11.340659681798801</cx:pt>
          <cx:pt idx="38841">12.824516674560495</cx:pt>
          <cx:pt idx="38842">11.375446106951046</cx:pt>
          <cx:pt idx="38843">11.445563273727101</cx:pt>
          <cx:pt idx="38844">11.809943575798538</cx:pt>
          <cx:pt idx="38845">9.8281961009027974</cx:pt>
          <cx:pt idx="38846">13.160704145824429</cx:pt>
          <cx:pt idx="38847">13.083606993423794</cx:pt>
          <cx:pt idx="38848">14.509261243290414</cx:pt>
          <cx:pt idx="38849">14.107224281048687</cx:pt>
          <cx:pt idx="38850">15.811057232888095</cx:pt>
          <cx:pt idx="38851">12.291652792871867</cx:pt>
          <cx:pt idx="38852">11.185180439207548</cx:pt>
          <cx:pt idx="38853">11.207418591655347</cx:pt>
          <cx:pt idx="38854">11.622074059907835</cx:pt>
          <cx:pt idx="38855">12.331362333475955</cx:pt>
          <cx:pt idx="38856">12.794068964229002</cx:pt>
          <cx:pt idx="38857">11.555887184599833</cx:pt>
          <cx:pt idx="38858">13.509576730440534</cx:pt>
          <cx:pt idx="38859">15.38354493770127</cx:pt>
          <cx:pt idx="38860">10.93865314899406</cx:pt>
          <cx:pt idx="38861">13.387062114508584</cx:pt>
          <cx:pt idx="38862">10.747147432984509</cx:pt>
          <cx:pt idx="38863">14.323866654176426</cx:pt>
          <cx:pt idx="38864">12.125926016216511</cx:pt>
          <cx:pt idx="38865">11.988676505971885</cx:pt>
          <cx:pt idx="38866">13.567257697920935</cx:pt>
          <cx:pt idx="38867">10.510832402681212</cx:pt>
          <cx:pt idx="38868">11.717646377255987</cx:pt>
          <cx:pt idx="38869">11.622315527629315</cx:pt>
          <cx:pt idx="38870">10.416254981467295</cx:pt>
          <cx:pt idx="38871">11.120609777243349</cx:pt>
          <cx:pt idx="38872">13.504668490396414</cx:pt>
          <cx:pt idx="38873">12.868664426032252</cx:pt>
          <cx:pt idx="38874">12.54290183720765</cx:pt>
          <cx:pt idx="38875">13.998721889928085</cx:pt>
          <cx:pt idx="38876">11.217635724623815</cx:pt>
          <cx:pt idx="38877">14.503456308088088</cx:pt>
          <cx:pt idx="38878">16.836233147255456</cx:pt>
          <cx:pt idx="38879">14.087377859285425</cx:pt>
          <cx:pt idx="38880">10.131991200285357</cx:pt>
          <cx:pt idx="38881">12.917493884281164</cx:pt>
          <cx:pt idx="38882">11.284130135991921</cx:pt>
          <cx:pt idx="38883">13.763364079709275</cx:pt>
          <cx:pt idx="38884">12.878192001857959</cx:pt>
          <cx:pt idx="38885">9.5473184667795277</cx:pt>
          <cx:pt idx="38886">12.243706054519674</cx:pt>
          <cx:pt idx="38887">14.007031496867432</cx:pt>
          <cx:pt idx="38888">9.7145232951489291</cx:pt>
          <cx:pt idx="38889">12.229904122709414</cx:pt>
          <cx:pt idx="38890">8.9989274299100952</cx:pt>
          <cx:pt idx="38891">12.047415687941298</cx:pt>
          <cx:pt idx="38892">8.2856436455968137</cx:pt>
          <cx:pt idx="38893">14.471007794137899</cx:pt>
          <cx:pt idx="38894">13.283364856725321</cx:pt>
          <cx:pt idx="38895">11.765970482263462</cx:pt>
          <cx:pt idx="38896">12.707032806277597</cx:pt>
          <cx:pt idx="38897">13.289250145334307</cx:pt>
          <cx:pt idx="38898">11.094314092345723</cx:pt>
          <cx:pt idx="38899">12.56184423573168</cx:pt>
          <cx:pt idx="38900">10.419505534475194</cx:pt>
          <cx:pt idx="38901">12.956832013624583</cx:pt>
          <cx:pt idx="38902">11.780234495884875</cx:pt>
          <cx:pt idx="38903">9.5154151108893839</cx:pt>
          <cx:pt idx="38904">11.929253431226501</cx:pt>
          <cx:pt idx="38905">14.738615461743398</cx:pt>
          <cx:pt idx="38906">10.948016167409344</cx:pt>
          <cx:pt idx="38907">10.933994534956723</cx:pt>
          <cx:pt idx="38908">14.141213954897111</cx:pt>
          <cx:pt idx="38909">15.029187125592385</cx:pt>
          <cx:pt idx="38910">15.315568679239631</cx:pt>
          <cx:pt idx="38911">10.407236927401113</cx:pt>
          <cx:pt idx="38912">15.893219451891806</cx:pt>
          <cx:pt idx="38913">11.583476906676854</cx:pt>
          <cx:pt idx="38914">13.114615498102431</cx:pt>
          <cx:pt idx="38915">11.047649802668007</cx:pt>
          <cx:pt idx="38916">13.183134395471676</cx:pt>
          <cx:pt idx="38917">14.49130445290599</cx:pt>
          <cx:pt idx="38918">11.812479212314095</cx:pt>
          <cx:pt idx="38919">11.789720483117476</cx:pt>
          <cx:pt idx="38920">11.858360935574771</cx:pt>
          <cx:pt idx="38921">10.680677296833739</cx:pt>
          <cx:pt idx="38922">12.85732842047492</cx:pt>
          <cx:pt idx="38923">14.28773103117017</cx:pt>
          <cx:pt idx="38924">11.260544987662753</cx:pt>
          <cx:pt idx="38925">11.466324252585256</cx:pt>
          <cx:pt idx="38926">14.942645732805881</cx:pt>
          <cx:pt idx="38927">12.619207433890468</cx:pt>
          <cx:pt idx="38928">12.069382101878505</cx:pt>
          <cx:pt idx="38929">11.556857313687649</cx:pt>
          <cx:pt idx="38930">13.398715342073794</cx:pt>
          <cx:pt idx="38931">16.958307784664974</cx:pt>
          <cx:pt idx="38932">11.286978338690238</cx:pt>
          <cx:pt idx="38933">15.114952670910297</cx:pt>
          <cx:pt idx="38934">13.249457560153818</cx:pt>
          <cx:pt idx="38935">11.769496910583934</cx:pt>
          <cx:pt idx="38936">14.515231190994859</cx:pt>
          <cx:pt idx="38937">13.593845376171416</cx:pt>
          <cx:pt idx="38938">13.6709154020764</cx:pt>
          <cx:pt idx="38939">10.617875733112932</cx:pt>
          <cx:pt idx="38940">12.500629123553109</cx:pt>
          <cx:pt idx="38941">10.949624994148627</cx:pt>
          <cx:pt idx="38942">14.542432126674074</cx:pt>
          <cx:pt idx="38943">9.744763018330552</cx:pt>
          <cx:pt idx="38944">10.860813656217069</cx:pt>
          <cx:pt idx="38945">12.893011381663388</cx:pt>
          <cx:pt idx="38946">12.021895973211109</cx:pt>
          <cx:pt idx="38947">13.122143782355707</cx:pt>
          <cx:pt idx="38948">11.805806913750949</cx:pt>
          <cx:pt idx="38949">11.428603299160233</cx:pt>
          <cx:pt idx="38950">15.017200177319328</cx:pt>
          <cx:pt idx="38951">11.992830973307283</cx:pt>
          <cx:pt idx="38952">11.710139958609188</cx:pt>
          <cx:pt idx="38953">12.221078367782082</cx:pt>
          <cx:pt idx="38954">12.793448576858184</cx:pt>
          <cx:pt idx="38955">10.157450537504854</cx:pt>
          <cx:pt idx="38956">12.377929022835572</cx:pt>
          <cx:pt idx="38957">11.852881024670832</cx:pt>
          <cx:pt idx="38958">9.6435487091710712</cx:pt>
          <cx:pt idx="38959">13.878729063759899</cx:pt>
          <cx:pt idx="38960">12.318542362173346</cx:pt>
          <cx:pt idx="38961">14.625991983943743</cx:pt>
          <cx:pt idx="38962">12.260643769221547</cx:pt>
          <cx:pt idx="38963">14.660623317261576</cx:pt>
          <cx:pt idx="38964">9.6911397358215812</cx:pt>
          <cx:pt idx="38965">10.986569563081003</cx:pt>
          <cx:pt idx="38966">12.778953263515929</cx:pt>
          <cx:pt idx="38967">12.372362091451064</cx:pt>
          <cx:pt idx="38968">13.714306487019153</cx:pt>
          <cx:pt idx="38969">11.420096833431833</cx:pt>
          <cx:pt idx="38970">12.604673353391533</cx:pt>
          <cx:pt idx="38971">11.513030314143929</cx:pt>
          <cx:pt idx="38972">11.754517102739062</cx:pt>
          <cx:pt idx="38973">10.205015271700024</cx:pt>
          <cx:pt idx="38974">13.464212416477732</cx:pt>
          <cx:pt idx="38975">12.799006261652558</cx:pt>
          <cx:pt idx="38976">12.521265787841457</cx:pt>
          <cx:pt idx="38977">11.99809674703835</cx:pt>
          <cx:pt idx="38978">11.555338625930878</cx:pt>
          <cx:pt idx="38979">12.699376425731003</cx:pt>
          <cx:pt idx="38980">10.902418039299901</cx:pt>
          <cx:pt idx="38981">12.820943901092026</cx:pt>
          <cx:pt idx="38982">11.076602525090847</cx:pt>
          <cx:pt idx="38983">12.381094605527933</cx:pt>
          <cx:pt idx="38984">12.471987963709458</cx:pt>
          <cx:pt idx="38985">13.146109689526464</cx:pt>
          <cx:pt idx="38986">11.266051170692879</cx:pt>
          <cx:pt idx="38987">11.377126571893609</cx:pt>
          <cx:pt idx="38988">14.600234178352682</cx:pt>
          <cx:pt idx="38989">10.561153626113573</cx:pt>
          <cx:pt idx="38990">14.082911149600868</cx:pt>
          <cx:pt idx="38991">12.72228370723545</cx:pt>
          <cx:pt idx="38992">12.171242993846432</cx:pt>
          <cx:pt idx="38993">11.64883048860823</cx:pt>
          <cx:pt idx="38994">12.754111463291645</cx:pt>
          <cx:pt idx="38995">12.053950730025315</cx:pt>
          <cx:pt idx="38996">13.230277356753481</cx:pt>
          <cx:pt idx="38997">11.374053297628187</cx:pt>
          <cx:pt idx="38998">13.839751158585452</cx:pt>
          <cx:pt idx="38999">11.178401879189776</cx:pt>
          <cx:pt idx="39000">15.889349486666191</cx:pt>
          <cx:pt idx="39001">13.051855288650595</cx:pt>
          <cx:pt idx="39002">12.723580229605398</cx:pt>
          <cx:pt idx="39003">9.2662683573658562</cx:pt>
          <cx:pt idx="39004">11.441654747947277</cx:pt>
          <cx:pt idx="39005">11.841531275115813</cx:pt>
          <cx:pt idx="39006">8.9166365666069591</cx:pt>
          <cx:pt idx="39007">11.357864668419102</cx:pt>
          <cx:pt idx="39008">13.289926177323075</cx:pt>
          <cx:pt idx="39009">13.121894383350632</cx:pt>
          <cx:pt idx="39010">14.195616117105049</cx:pt>
          <cx:pt idx="39011">10.26994333430631</cx:pt>
          <cx:pt idx="39012">12.488214939991602</cx:pt>
          <cx:pt idx="39013">15.134081654497276</cx:pt>
          <cx:pt idx="39014">11.325171477665046</cx:pt>
          <cx:pt idx="39015">13.236057764760657</cx:pt>
          <cx:pt idx="39016">10.589291073712324</cx:pt>
          <cx:pt idx="39017">10.631475210859902</cx:pt>
          <cx:pt idx="39018">13.363346137664843</cx:pt>
          <cx:pt idx="39019">13.672031726981851</cx:pt>
          <cx:pt idx="39020">14.898070337107777</cx:pt>
          <cx:pt idx="39021">12.048929615838993</cx:pt>
          <cx:pt idx="39022">11.421210790515875</cx:pt>
          <cx:pt idx="39023">14.725310007219113</cx:pt>
          <cx:pt idx="39024">11.458973864948824</cx:pt>
          <cx:pt idx="39025">14.437115266077678</cx:pt>
          <cx:pt idx="39026">8.810850859943228</cx:pt>
          <cx:pt idx="39027">12.201352049003674</cx:pt>
          <cx:pt idx="39028">12.535763207630309</cx:pt>
          <cx:pt idx="39029">15.39209310689575</cx:pt>
          <cx:pt idx="39030">12.24103325598683</cx:pt>
          <cx:pt idx="39031">11.383185130364021</cx:pt>
          <cx:pt idx="39032">12.901878865182704</cx:pt>
          <cx:pt idx="39033">11.603963975922925</cx:pt>
          <cx:pt idx="39034">15.078057687104808</cx:pt>
          <cx:pt idx="39035">10.365759745797519</cx:pt>
          <cx:pt idx="39036">13.590217113364876</cx:pt>
          <cx:pt idx="39037">11.518570520522593</cx:pt>
          <cx:pt idx="39038">11.087624037112169</cx:pt>
          <cx:pt idx="39039">10.79781743801983</cx:pt>
          <cx:pt idx="39040">13.569873461453794</cx:pt>
          <cx:pt idx="39041">10.226385612186991</cx:pt>
          <cx:pt idx="39042">15.281453982797085</cx:pt>
          <cx:pt idx="39043">13.43223675894666</cx:pt>
          <cx:pt idx="39044">11.751850172799509</cx:pt>
          <cx:pt idx="39045">12.531969877193834</cx:pt>
          <cx:pt idx="39046">12.797520904294332</cx:pt>
          <cx:pt idx="39047">12.266363913409961</cx:pt>
          <cx:pt idx="39048">12.53612841197746</cx:pt>
          <cx:pt idx="39049">11.790420232101871</cx:pt>
          <cx:pt idx="39050">10.007996307842848</cx:pt>
          <cx:pt idx="39051">13.212688756763971</cx:pt>
          <cx:pt idx="39052">11.707654526227921</cx:pt>
          <cx:pt idx="39053">13.091115607435141</cx:pt>
          <cx:pt idx="39054">11.425058971264168</cx:pt>
          <cx:pt idx="39055">14.309464168766988</cx:pt>
          <cx:pt idx="39056">10.902235104452712</cx:pt>
          <cx:pt idx="39057">13.074941834881711</cx:pt>
          <cx:pt idx="39058">15.237336799039127</cx:pt>
          <cx:pt idx="39059">13.34828952539916</cx:pt>
          <cx:pt idx="39060">10.211525870302156</cx:pt>
          <cx:pt idx="39061">13.150765814985373</cx:pt>
          <cx:pt idx="39062">10.728779143023758</cx:pt>
          <cx:pt idx="39063">13.429347771161323</cx:pt>
          <cx:pt idx="39064">12.456357970275993</cx:pt>
          <cx:pt idx="39065">10.745523445278128</cx:pt>
          <cx:pt idx="39066">13.699547762628418</cx:pt>
          <cx:pt idx="39067">12.563382912716628</cx:pt>
          <cx:pt idx="39068">9.6138146831344713</cx:pt>
          <cx:pt idx="39069">9.9139622166208703</cx:pt>
          <cx:pt idx="39070">14.00359539928558</cx:pt>
          <cx:pt idx="39071">12.673816097423057</cx:pt>
          <cx:pt idx="39072">12.011455565829891</cx:pt>
          <cx:pt idx="39073">10.053427066062575</cx:pt>
          <cx:pt idx="39074">11.210016287899936</cx:pt>
          <cx:pt idx="39075">12.184455408535522</cx:pt>
          <cx:pt idx="39076">12.641711030379355</cx:pt>
          <cx:pt idx="39077">10.981066196649968</cx:pt>
          <cx:pt idx="39078">11.992153211455236</cx:pt>
          <cx:pt idx="39079">14.905600443417335</cx:pt>
          <cx:pt idx="39080">12.34565521369837</cx:pt>
          <cx:pt idx="39081">14.735914027882979</cx:pt>
          <cx:pt idx="39082">15.219132305283251</cx:pt>
          <cx:pt idx="39083">13.801381229335735</cx:pt>
          <cx:pt idx="39084">10.021784667940183</cx:pt>
          <cx:pt idx="39085">11.395358449534978</cx:pt>
          <cx:pt idx="39086">13.703008047661505</cx:pt>
          <cx:pt idx="39087">10.658390164006407</cx:pt>
          <cx:pt idx="39088">12.592727847650456</cx:pt>
          <cx:pt idx="39089">10.571154935512272</cx:pt>
          <cx:pt idx="39090">11.5299754163633</cx:pt>
          <cx:pt idx="39091">15.694282505752144</cx:pt>
          <cx:pt idx="39092">13.552873720332968</cx:pt>
          <cx:pt idx="39093">13.988751822903057</cx:pt>
          <cx:pt idx="39094">13.206814912674535</cx:pt>
          <cx:pt idx="39095">13.330021865172302</cx:pt>
          <cx:pt idx="39096">9.6820869537442444</cx:pt>
          <cx:pt idx="39097">12.016636311482209</cx:pt>
          <cx:pt idx="39098">10.960396749735599</cx:pt>
          <cx:pt idx="39099">11.119859951851337</cx:pt>
          <cx:pt idx="39100">12.526595026307955</cx:pt>
          <cx:pt idx="39101">12.750337390972755</cx:pt>
          <cx:pt idx="39102">12.587828224266689</cx:pt>
          <cx:pt idx="39103">11.164467830452502</cx:pt>
          <cx:pt idx="39104">12.361654646394124</cx:pt>
          <cx:pt idx="39105">13.272300050710415</cx:pt>
          <cx:pt idx="39106">7.4437167501607577</cx:pt>
          <cx:pt idx="39107">14.242751054843643</cx:pt>
          <cx:pt idx="39108">13.259441222017569</cx:pt>
          <cx:pt idx="39109">12.736888423379721</cx:pt>
          <cx:pt idx="39110">14.154393730584113</cx:pt>
          <cx:pt idx="39111">16.994230668676774</cx:pt>
          <cx:pt idx="39112">13.201196124037111</cx:pt>
          <cx:pt idx="39113">13.764016810337203</cx:pt>
          <cx:pt idx="39114">14.113829368623561</cx:pt>
          <cx:pt idx="39115">12.415632585478075</cx:pt>
          <cx:pt idx="39116">13.295784633507139</cx:pt>
          <cx:pt idx="39117">9.9810327046683227</cx:pt>
          <cx:pt idx="39118">16.360476458849934</cx:pt>
          <cx:pt idx="39119">12.95057594321344</cx:pt>
          <cx:pt idx="39120">12.990891109770248</cx:pt>
          <cx:pt idx="39121">13.201464592092911</cx:pt>
          <cx:pt idx="39122">11.239717208429523</cx:pt>
          <cx:pt idx="39123">10.765530161482001</cx:pt>
          <cx:pt idx="39124">15.458948042966885</cx:pt>
          <cx:pt idx="39125">10.85939827382718</cx:pt>
          <cx:pt idx="39126">11.773362109679663</cx:pt>
          <cx:pt idx="39127">11.422931103345622</cx:pt>
          <cx:pt idx="39128">11.470281720803712</cx:pt>
          <cx:pt idx="39129">12.490321627409553</cx:pt>
          <cx:pt idx="39130">13.415652460560409</cx:pt>
          <cx:pt idx="39131">12.6313599028346</cx:pt>
          <cx:pt idx="39132">12.363498079438736</cx:pt>
          <cx:pt idx="39133">13.164955413234726</cx:pt>
          <cx:pt idx="39134">13.034061536416704</cx:pt>
          <cx:pt idx="39135">11.639048875130889</cx:pt>
          <cx:pt idx="39136">9.8824286947573228</cx:pt>
          <cx:pt idx="39137">8.7226324691758332</cx:pt>
          <cx:pt idx="39138">11.067023878827285</cx:pt>
          <cx:pt idx="39139">15.157650356001168</cx:pt>
          <cx:pt idx="39140">13.469405327590115</cx:pt>
          <cx:pt idx="39141">11.940482485992609</cx:pt>
          <cx:pt idx="39142">8.4449617744279575</cx:pt>
          <cx:pt idx="39143">13.099586712548485</cx:pt>
          <cx:pt idx="39144">10.877757102171499</cx:pt>
          <cx:pt idx="39145">12.78412357668112</cx:pt>
          <cx:pt idx="39146">13.660483360792997</cx:pt>
          <cx:pt idx="39147">10.355051051540007</cx:pt>
          <cx:pt idx="39148">12.933552531729509</cx:pt>
          <cx:pt idx="39149">13.189653876712709</cx:pt>
          <cx:pt idx="39150">11.905614889245692</cx:pt>
          <cx:pt idx="39151">13.739980391934374</cx:pt>
          <cx:pt idx="39152">13.996074228482412</cx:pt>
          <cx:pt idx="39153">10.040214886476582</cx:pt>
          <cx:pt idx="39154">11.869709148550006</cx:pt>
          <cx:pt idx="39155">13.398300698167938</cx:pt>
          <cx:pt idx="39156">12.960403324719278</cx:pt>
          <cx:pt idx="39157">12.480286433155074</cx:pt>
          <cx:pt idx="39158">13.007631539524072</cx:pt>
          <cx:pt idx="39159">10.082230264966954</cx:pt>
          <cx:pt idx="39160">13.683097316218548</cx:pt>
          <cx:pt idx="39161">13.196237529368215</cx:pt>
          <cx:pt idx="39162">11.295680183964539</cx:pt>
          <cx:pt idx="39163">12.358877752083496</cx:pt>
          <cx:pt idx="39164">12.75517161965584</cx:pt>
          <cx:pt idx="39165">8.1062528251000483</cx:pt>
          <cx:pt idx="39166">10.572583307824544</cx:pt>
          <cx:pt idx="39167">12.00234672279581</cx:pt>
          <cx:pt idx="39168">11.792077499005986</cx:pt>
          <cx:pt idx="39169">14.440656704281494</cx:pt>
          <cx:pt idx="39170">12.994603765858368</cx:pt>
          <cx:pt idx="39171">13.311747408495672</cx:pt>
          <cx:pt idx="39172">14.300835837243532</cx:pt>
          <cx:pt idx="39173">12.79977524370906</cx:pt>
          <cx:pt idx="39174">10.340945303017023</cx:pt>
          <cx:pt idx="39175">13.894498917024885</cx:pt>
          <cx:pt idx="39176">11.480778794096537</cx:pt>
          <cx:pt idx="39177">15.345186544786253</cx:pt>
          <cx:pt idx="39178">11.435338203189238</cx:pt>
          <cx:pt idx="39179">12.067500825086697</cx:pt>
          <cx:pt idx="39180">13.835307431246449</cx:pt>
          <cx:pt idx="39181">15.631242710329674</cx:pt>
          <cx:pt idx="39182">13.094271459211138</cx:pt>
          <cx:pt idx="39183">13.404434149061341</cx:pt>
          <cx:pt idx="39184">12.379482599767462</cx:pt>
          <cx:pt idx="39185">13.893243283036584</cx:pt>
          <cx:pt idx="39186">12.389098654695983</cx:pt>
          <cx:pt idx="39187">11.617519510146439</cx:pt>
          <cx:pt idx="39188">13.718631251829406</cx:pt>
          <cx:pt idx="39189">12.789294356262351</cx:pt>
          <cx:pt idx="39190">10.897348480006503</cx:pt>
          <cx:pt idx="39191">11.462692271481552</cx:pt>
          <cx:pt idx="39192">12.340292851771531</cx:pt>
          <cx:pt idx="39193">12.017656234093545</cx:pt>
          <cx:pt idx="39194">12.51852486982245</cx:pt>
          <cx:pt idx="39195">11.181087789231039</cx:pt>
          <cx:pt idx="39196">10.89456041163338</cx:pt>
          <cx:pt idx="39197">14.200687646649161</cx:pt>
          <cx:pt idx="39198">11.027880978061836</cx:pt>
          <cx:pt idx="39199">12.348225269321077</cx:pt>
          <cx:pt idx="39200">12.063102561314638</cx:pt>
          <cx:pt idx="39201">12.279083186850645</cx:pt>
          <cx:pt idx="39202">13.104090999604315</cx:pt>
          <cx:pt idx="39203">12.652187263696913</cx:pt>
          <cx:pt idx="39204">10.565086627766934</cx:pt>
          <cx:pt idx="39205">12.656733832810934</cx:pt>
          <cx:pt idx="39206">10.823037668609077</cx:pt>
          <cx:pt idx="39207">11.539062708843003</cx:pt>
          <cx:pt idx="39208">13.494375287913677</cx:pt>
          <cx:pt idx="39209">6.385590537033738</cx:pt>
          <cx:pt idx="39210">10.106396644445843</cx:pt>
          <cx:pt idx="39211">9.8010937661199673</cx:pt>
          <cx:pt idx="39212">14.520743563533498</cx:pt>
          <cx:pt idx="39213">13.072081152394176</cx:pt>
          <cx:pt idx="39214">10.909950825628009</cx:pt>
          <cx:pt idx="39215">11.041444133169795</cx:pt>
          <cx:pt idx="39216">10.696557418255326</cx:pt>
          <cx:pt idx="39217">12.842191305318162</cx:pt>
          <cx:pt idx="39218">12.218918538713437</cx:pt>
          <cx:pt idx="39219">11.341549225427007</cx:pt>
          <cx:pt idx="39220">13.404008465395322</cx:pt>
          <cx:pt idx="39221">12.330907709958499</cx:pt>
          <cx:pt idx="39222">11.717404965611188</cx:pt>
          <cx:pt idx="39223">10.262834728092823</cx:pt>
          <cx:pt idx="39224">10.620088067180301</cx:pt>
          <cx:pt idx="39225">10.979936052614816</cx:pt>
          <cx:pt idx="39226">10.110481839207937</cx:pt>
          <cx:pt idx="39227">13.209726540764997</cx:pt>
          <cx:pt idx="39228">13.373467214222037</cx:pt>
          <cx:pt idx="39229">10.782783265022667</cx:pt>
          <cx:pt idx="39230">9.0658766627453478</cx:pt>
          <cx:pt idx="39231">11.50444208315081</cx:pt>
          <cx:pt idx="39232">11.275595913378124</cx:pt>
          <cx:pt idx="39233">14.043377514546039</cx:pt>
          <cx:pt idx="39234">13.062774735954257</cx:pt>
          <cx:pt idx="39235">10.417558422901031</cx:pt>
          <cx:pt idx="39236">8.9358032436166752</cx:pt>
          <cx:pt idx="39237">11.985498036221777</cx:pt>
          <cx:pt idx="39238">13.819006957761475</cx:pt>
          <cx:pt idx="39239">13.460500059706007</cx:pt>
          <cx:pt idx="39240">13.076206315108399</cx:pt>
          <cx:pt idx="39241">11.072288135065111</cx:pt>
          <cx:pt idx="39242">13.310885642792972</cx:pt>
          <cx:pt idx="39243">11.577829800005317</cx:pt>
          <cx:pt idx="39244">13.20865309258842</cx:pt>
          <cx:pt idx="39245">12.701416822794357</cx:pt>
          <cx:pt idx="39246">15.769470141581859</cx:pt>
          <cx:pt idx="39247">14.698539408483382</cx:pt>
          <cx:pt idx="39248">12.270892868763521</cx:pt>
          <cx:pt idx="39249">14.5036375697787</cx:pt>
          <cx:pt idx="39250">14.5208901536058</cx:pt>
          <cx:pt idx="39251">12.057014233763089</cx:pt>
          <cx:pt idx="39252">12.223161647371009</cx:pt>
          <cx:pt idx="39253">11.024120914411194</cx:pt>
          <cx:pt idx="39254">9.9962189094209588</cx:pt>
          <cx:pt idx="39255">11.021895515356832</cx:pt>
          <cx:pt idx="39256">10.925532783910604</cx:pt>
          <cx:pt idx="39257">9.6654972655815694</cx:pt>
          <cx:pt idx="39258">11.474032620905653</cx:pt>
          <cx:pt idx="39259">14.672469825790397</cx:pt>
          <cx:pt idx="39260">13.408523078728956</cx:pt>
          <cx:pt idx="39261">12.78778620389779</cx:pt>
          <cx:pt idx="39262">11.702678652460115</cx:pt>
          <cx:pt idx="39263">12.078599761389881</cx:pt>
          <cx:pt idx="39264">13.281540552907181</cx:pt>
          <cx:pt idx="39265">13.079801522404749</cx:pt>
          <cx:pt idx="39266">9.2494829324774344</cx:pt>
          <cx:pt idx="39267">13.106680264286229</cx:pt>
          <cx:pt idx="39268">13.038385220639613</cx:pt>
          <cx:pt idx="39269">12.411066541296346</cx:pt>
          <cx:pt idx="39270">12.576697911930584</cx:pt>
          <cx:pt idx="39271">13.752396468406403</cx:pt>
          <cx:pt idx="39272">16.102613758789701</cx:pt>
          <cx:pt idx="39273">10.92049176806308</cx:pt>
          <cx:pt idx="39274">11.562111645071791</cx:pt>
          <cx:pt idx="39275">13.502049568772229</cx:pt>
          <cx:pt idx="39276">13.185701565792243</cx:pt>
          <cx:pt idx="39277">13.081957460352385</cx:pt>
          <cx:pt idx="39278">11.29532735913893</cx:pt>
          <cx:pt idx="39279">13.624172932769723</cx:pt>
          <cx:pt idx="39280">11.143577452949858</cx:pt>
          <cx:pt idx="39281">12.364032151788056</cx:pt>
          <cx:pt idx="39282">13.03864411173314</cx:pt>
          <cx:pt idx="39283">13.605033191475025</cx:pt>
          <cx:pt idx="39284">12.848089743732819</cx:pt>
          <cx:pt idx="39285">13.738090532286501</cx:pt>
          <cx:pt idx="39286">11.660316196844382</cx:pt>
          <cx:pt idx="39287">13.48529330186056</cx:pt>
          <cx:pt idx="39288">12.426668047120488</cx:pt>
          <cx:pt idx="39289">12.757842701895854</cx:pt>
          <cx:pt idx="39290">11.324917331283636</cx:pt>
          <cx:pt idx="39291">10.752189014842532</cx:pt>
          <cx:pt idx="39292">12.115370190445516</cx:pt>
          <cx:pt idx="39293">10.330383148712757</cx:pt>
          <cx:pt idx="39294">13.63094231121166</cx:pt>
          <cx:pt idx="39295">10.288668791987856</cx:pt>
          <cx:pt idx="39296">15.059535120138083</cx:pt>
          <cx:pt idx="39297">11.10767229707195</cx:pt>
          <cx:pt idx="39298">11.7161992802783</cx:pt>
          <cx:pt idx="39299">15.318722501773966</cx:pt>
          <cx:pt idx="39300">10.772511643574315</cx:pt>
          <cx:pt idx="39301">10.380168521736127</cx:pt>
          <cx:pt idx="39302">10.341753889435671</cx:pt>
          <cx:pt idx="39303">12.530642889663925</cx:pt>
          <cx:pt idx="39304">8.8961704376295074</cx:pt>
          <cx:pt idx="39305">14.509174655537857</cx:pt>
          <cx:pt idx="39306">13.184414312230611</cx:pt>
          <cx:pt idx="39307">13.497265405445413</cx:pt>
          <cx:pt idx="39308">11.096673065004207</cx:pt>
          <cx:pt idx="39309">8.2138421625019298</cx:pt>
          <cx:pt idx="39310">9.8303608154401729</cx:pt>
          <cx:pt idx="39311">10.509819903825946</cx:pt>
          <cx:pt idx="39312">7.9968050479788522</cx:pt>
          <cx:pt idx="39313">7.7969814444735599</cx:pt>
          <cx:pt idx="39314">12.197242881518161</cx:pt>
          <cx:pt idx="39315">13.038601892238036</cx:pt>
          <cx:pt idx="39316">15.159068487906991</cx:pt>
          <cx:pt idx="39317">11.411948506684137</cx:pt>
          <cx:pt idx="39318">11.068863550932075</cx:pt>
          <cx:pt idx="39319">11.492350029293734</cx:pt>
          <cx:pt idx="39320">10.617615683779311</cx:pt>
          <cx:pt idx="39321">12.250828211287557</cx:pt>
          <cx:pt idx="39322">14.140892116482503</cx:pt>
          <cx:pt idx="39323">14.029823835584137</cx:pt>
          <cx:pt idx="39324">13.244931938229318</cx:pt>
          <cx:pt idx="39325">12.076508553276588</cx:pt>
          <cx:pt idx="39326">8.1813945054183694</cx:pt>
          <cx:pt idx="39327">14.673986843900144</cx:pt>
          <cx:pt idx="39328">11.813527587615974</cx:pt>
          <cx:pt idx="39329">14.118063149688648</cx:pt>
          <cx:pt idx="39330">12.195645462954346</cx:pt>
          <cx:pt idx="39331">9.6492982639662142</cx:pt>
          <cx:pt idx="39332">9.6664030578125537</cx:pt>
          <cx:pt idx="39333">10.899986410813634</cx:pt>
          <cx:pt idx="39334">10.938726846509768</cx:pt>
          <cx:pt idx="39335">12.694237842591388</cx:pt>
          <cx:pt idx="39336">15.727029724521321</cx:pt>
          <cx:pt idx="39337">13.378056552328239</cx:pt>
          <cx:pt idx="39338">11.374448311962418</cx:pt>
          <cx:pt idx="39339">11.151473828071966</cx:pt>
          <cx:pt idx="39340">13.866452695867006</cx:pt>
          <cx:pt idx="39341">9.4380023311737702</cx:pt>
          <cx:pt idx="39342">12.734786683917163</cx:pt>
          <cx:pt idx="39343">13.584795061521794</cx:pt>
          <cx:pt idx="39344">10.02767255036111</cx:pt>
          <cx:pt idx="39345">13.793880475380414</cx:pt>
          <cx:pt idx="39346">12.707621900071524</cx:pt>
          <cx:pt idx="39347">13.206459652220065</cx:pt>
          <cx:pt idx="39348">13.38810524450801</cx:pt>
          <cx:pt idx="39349">14.104381243087428</cx:pt>
          <cx:pt idx="39350">12.998758784216527</cx:pt>
          <cx:pt idx="39351">13.190416940151929</cx:pt>
          <cx:pt idx="39352">10.890605782641838</cx:pt>
          <cx:pt idx="39353">13.222676418812433</cx:pt>
          <cx:pt idx="39354">17.74286129340944</cx:pt>
          <cx:pt idx="39355">10.258817244473063</cx:pt>
          <cx:pt idx="39356">9.5376006928617905</cx:pt>
          <cx:pt idx="39357">10.871892953673832</cx:pt>
          <cx:pt idx="39358">9.0919322896306252</cx:pt>
          <cx:pt idx="39359">12.094631698560914</cx:pt>
          <cx:pt idx="39360">14.023753591068543</cx:pt>
          <cx:pt idx="39361">9.6606645672764468</cx:pt>
          <cx:pt idx="39362">14.052236484358023</cx:pt>
          <cx:pt idx="39363">12.669589998572484</cx:pt>
          <cx:pt idx="39364">11.990444901469022</cx:pt>
          <cx:pt idx="39365">10.452128824452428</cx:pt>
          <cx:pt idx="39366">12.016008126580019</cx:pt>
          <cx:pt idx="39367">13.294823367828188</cx:pt>
          <cx:pt idx="39368">14.040920851106604</cx:pt>
          <cx:pt idx="39369">11.39149813679742</cx:pt>
          <cx:pt idx="39370">13.379741572562484</cx:pt>
          <cx:pt idx="39371">13.791297429608047</cx:pt>
          <cx:pt idx="39372">11.271491607382744</cx:pt>
          <cx:pt idx="39373">13.390697014349016</cx:pt>
          <cx:pt idx="39374">11.820725249832392</cx:pt>
          <cx:pt idx="39375">13.41135349130608</cx:pt>
          <cx:pt idx="39376">10.005841146585722</cx:pt>
          <cx:pt idx="39377">10.944473631628767</cx:pt>
          <cx:pt idx="39378">13.520450379195845</cx:pt>
          <cx:pt idx="39379">16.165056481695611</cx:pt>
          <cx:pt idx="39380">13.169773368484027</cx:pt>
          <cx:pt idx="39381">10.934527465818318</cx:pt>
          <cx:pt idx="39382">11.035276220099071</cx:pt>
          <cx:pt idx="39383">11.207474987712521</cx:pt>
          <cx:pt idx="39384">16.089818656867887</cx:pt>
          <cx:pt idx="39385">10.890136586377139</cx:pt>
          <cx:pt idx="39386">12.587073505974866</cx:pt>
          <cx:pt idx="39387">11.856682842620991</cx:pt>
          <cx:pt idx="39388">12.633364152045809</cx:pt>
          <cx:pt idx="39389">11.403990343860766</cx:pt>
          <cx:pt idx="39390">10.739001513451429</cx:pt>
          <cx:pt idx="39391">14.114830068070953</cx:pt>
          <cx:pt idx="39392">14.313034187437795</cx:pt>
          <cx:pt idx="39393">12.916345051091126</cx:pt>
          <cx:pt idx="39394">10.877110554526713</cx:pt>
          <cx:pt idx="39395">10.859227224877772</cx:pt>
          <cx:pt idx="39396">12.912567675222592</cx:pt>
          <cx:pt idx="39397">11.899624621265202</cx:pt>
          <cx:pt idx="39398">13.68423319429605</cx:pt>
          <cx:pt idx="39399">8.7491172615785686</cx:pt>
          <cx:pt idx="39400">13.909904462402089</cx:pt>
          <cx:pt idx="39401">13.011850516658692</cx:pt>
          <cx:pt idx="39402">14.287971259195846</cx:pt>
          <cx:pt idx="39403">11.92224974446694</cx:pt>
          <cx:pt idx="39404">13.295844266652548</cx:pt>
          <cx:pt idx="39405">9.6127060371046671</cx:pt>
          <cx:pt idx="39406">13.074626181162321</cx:pt>
          <cx:pt idx="39407">16.198926436011881</cx:pt>
          <cx:pt idx="39408">13.715082518108018</cx:pt>
          <cx:pt idx="39409">8.5558309627065388</cx:pt>
          <cx:pt idx="39410">14.330357266921784</cx:pt>
          <cx:pt idx="39411">11.233104534448103</cx:pt>
          <cx:pt idx="39412">10.280506405551503</cx:pt>
          <cx:pt idx="39413">9.829391931161668</cx:pt>
          <cx:pt idx="39414">7.8678746367782111</cx:pt>
          <cx:pt idx="39415">12.768940498247378</cx:pt>
          <cx:pt idx="39416">11.46714340494561</cx:pt>
          <cx:pt idx="39417">11.967381424863659</cx:pt>
          <cx:pt idx="39418">12.097956518206642</cx:pt>
          <cx:pt idx="39419">11.634041050639892</cx:pt>
          <cx:pt idx="39420">14.360120263691378</cx:pt>
          <cx:pt idx="39421">8.8191709134523215</cx:pt>
          <cx:pt idx="39422">12.089322262680197</cx:pt>
          <cx:pt idx="39423">13.007930415271391</cx:pt>
          <cx:pt idx="39424">11.729633873553093</cx:pt>
          <cx:pt idx="39425">12.194532819949883</cx:pt>
          <cx:pt idx="39426">11.844696244243831</cx:pt>
          <cx:pt idx="39427">12.577883460902495</cx:pt>
          <cx:pt idx="39428">13.447668558063485</cx:pt>
          <cx:pt idx="39429">12.059582394245433</cx:pt>
          <cx:pt idx="39430">11.517537520243662</cx:pt>
          <cx:pt idx="39431">15.436826994663303</cx:pt>
          <cx:pt idx="39432">14.156352458826525</cx:pt>
          <cx:pt idx="39433">14.733517747244804</cx:pt>
          <cx:pt idx="39434">10.090804491175014</cx:pt>
          <cx:pt idx="39435">12.227272714423425</cx:pt>
          <cx:pt idx="39436">14.127958127225124</cx:pt>
          <cx:pt idx="39437">12.68826419265881</cx:pt>
          <cx:pt idx="39438">13.100113135599932</cx:pt>
          <cx:pt idx="39439">8.8699183247427591</cx:pt>
          <cx:pt idx="39440">11.738772065675889</cx:pt>
          <cx:pt idx="39441">11.015431754343739</cx:pt>
          <cx:pt idx="39442">15.004441221490083</cx:pt>
          <cx:pt idx="39443">11.569859759781759</cx:pt>
          <cx:pt idx="39444">10.839061275791931</cx:pt>
          <cx:pt idx="39445">14.221519701005862</cx:pt>
          <cx:pt idx="39446">9.6537387133115562</cx:pt>
          <cx:pt idx="39447">11.497043029832394</cx:pt>
          <cx:pt idx="39448">14.180736971616803</cx:pt>
          <cx:pt idx="39449">11.506389299625901</cx:pt>
          <cx:pt idx="39450">9.6917569098369256</cx:pt>
          <cx:pt idx="39451">13.513264197220785</cx:pt>
          <cx:pt idx="39452">13.299862409786646</cx:pt>
          <cx:pt idx="39453">15.929633583166661</cx:pt>
          <cx:pt idx="39454">10.502263651804249</cx:pt>
          <cx:pt idx="39455">13.651133832981648</cx:pt>
          <cx:pt idx="39456">12.371317261484165</cx:pt>
          <cx:pt idx="39457">11.152502762217672</cx:pt>
          <cx:pt idx="39458">9.9789880602382901</cx:pt>
          <cx:pt idx="39459">13.821517274400053</cx:pt>
          <cx:pt idx="39460">13.060177917204264</cx:pt>
          <cx:pt idx="39461">11.037198456345163</cx:pt>
          <cx:pt idx="39462">12.1088498948618</cx:pt>
          <cx:pt idx="39463">12.440695379822657</cx:pt>
          <cx:pt idx="39464">10.337361158218629</cx:pt>
          <cx:pt idx="39465">11.681379849980036</cx:pt>
          <cx:pt idx="39466">12.883923426573464</cx:pt>
          <cx:pt idx="39467">13.33584245532332</cx:pt>
          <cx:pt idx="39468">11.49884051583528</cx:pt>
          <cx:pt idx="39469">11.470895944897611</cx:pt>
          <cx:pt idx="39470">12.98438640636207</cx:pt>
          <cx:pt idx="39471">14.089740437921533</cx:pt>
          <cx:pt idx="39472">11.867830454984921</cx:pt>
          <cx:pt idx="39473">10.231281408035187</cx:pt>
          <cx:pt idx="39474">12.025311065301338</cx:pt>
          <cx:pt idx="39475">11.0265174670257</cx:pt>
          <cx:pt idx="39476">11.161643967343592</cx:pt>
          <cx:pt idx="39477">9.4467339948016882</cx:pt>
          <cx:pt idx="39478">14.08404731469515</cx:pt>
          <cx:pt idx="39479">12.748228843606574</cx:pt>
          <cx:pt idx="39480">10.736090935755065</cx:pt>
          <cx:pt idx="39481">12.990728018037773</cx:pt>
          <cx:pt idx="39482">12.674459461039993</cx:pt>
          <cx:pt idx="39483">13.879635090028692</cx:pt>
          <cx:pt idx="39484">8.479459551008766</cx:pt>
          <cx:pt idx="39485">12.692963321818763</cx:pt>
          <cx:pt idx="39486">7.5060456313480577</cx:pt>
          <cx:pt idx="39487">10.887250359903012</cx:pt>
          <cx:pt idx="39488">13.471190424509425</cx:pt>
          <cx:pt idx="39489">15.397551100326027</cx:pt>
          <cx:pt idx="39490">11.214647543096026</cx:pt>
          <cx:pt idx="39491">14.23154309164072</cx:pt>
          <cx:pt idx="39492">12.413868008845068</cx:pt>
          <cx:pt idx="39493">12.267678405155579</cx:pt>
          <cx:pt idx="39494">10.798216171927013</cx:pt>
          <cx:pt idx="39495">13.552397765546379</cx:pt>
          <cx:pt idx="39496">12.806426934511769</cx:pt>
          <cx:pt idx="39497">12.746626866024428</cx:pt>
          <cx:pt idx="39498">16.151252494116388</cx:pt>
          <cx:pt idx="39499">9.2263548383218428</cx:pt>
          <cx:pt idx="39500">11.059442770617611</cx:pt>
          <cx:pt idx="39501">14.495187082290341</cx:pt>
          <cx:pt idx="39502">13.458416819744578</cx:pt>
          <cx:pt idx="39503">12.946820962820317</cx:pt>
          <cx:pt idx="39504">11.7392983445278</cx:pt>
          <cx:pt idx="39505">13.856053669067892</cx:pt>
          <cx:pt idx="39506">11.784452992094744</cx:pt>
          <cx:pt idx="39507">13.901582350286622</cx:pt>
          <cx:pt idx="39508">10.503278654687932</cx:pt>
          <cx:pt idx="39509">10.748289831691725</cx:pt>
          <cx:pt idx="39510">11.602919243946397</cx:pt>
          <cx:pt idx="39511">10.205615152506869</cx:pt>
          <cx:pt idx="39512">11.838129580616341</cx:pt>
          <cx:pt idx="39513">10.889743334988113</cx:pt>
          <cx:pt idx="39514">12.067743552951514</cx:pt>
          <cx:pt idx="39515">13.372310629469156</cx:pt>
          <cx:pt idx="39516">9.3719770667030406</cx:pt>
          <cx:pt idx="39517">11.558241465578279</cx:pt>
          <cx:pt idx="39518">10.850741844150251</cx:pt>
          <cx:pt idx="39519">11.893434790515768</cx:pt>
          <cx:pt idx="39520">11.384592198927228</cx:pt>
          <cx:pt idx="39521">15.109580845170722</cx:pt>
          <cx:pt idx="39522">11.659670731989547</cx:pt>
          <cx:pt idx="39523">11.072922839484113</cx:pt>
          <cx:pt idx="39524">10.299951091402194</cx:pt>
          <cx:pt idx="39525">11.023699689195531</cx:pt>
          <cx:pt idx="39526">10.731285491741557</cx:pt>
          <cx:pt idx="39527">13.575736502530201</cx:pt>
          <cx:pt idx="39528">14.736013734491229</cx:pt>
          <cx:pt idx="39529">12.475987059910317</cx:pt>
          <cx:pt idx="39530">12.660603073548515</cx:pt>
          <cx:pt idx="39531">13.725429790222403</cx:pt>
          <cx:pt idx="39532">11.788444635674402</cx:pt>
          <cx:pt idx="39533">13.290256731076814</cx:pt>
          <cx:pt idx="39534">13.184796393547041</cx:pt>
          <cx:pt idx="39535">12.993616019708542</cx:pt>
          <cx:pt idx="39536">11.049753521485515</cx:pt>
          <cx:pt idx="39537">10.926995352237901</cx:pt>
          <cx:pt idx="39538">12.350724650379025</cx:pt>
          <cx:pt idx="39539">12.939892796266507</cx:pt>
          <cx:pt idx="39540">15.235554666722223</cx:pt>
          <cx:pt idx="39541">13.141995528926465</cx:pt>
          <cx:pt idx="39542">12.143150856101386</cx:pt>
          <cx:pt idx="39543">15.465087985133543</cx:pt>
          <cx:pt idx="39544">9.5467582844666659</cx:pt>
          <cx:pt idx="39545">14.764669625770184</cx:pt>
          <cx:pt idx="39546">9.4456014953520189</cx:pt>
          <cx:pt idx="39547">11.107826497866331</cx:pt>
          <cx:pt idx="39548">12.341761297923599</cx:pt>
          <cx:pt idx="39549">15.851969571292377</cx:pt>
          <cx:pt idx="39550">13.922903094071534</cx:pt>
          <cx:pt idx="39551">14.009845334453948</cx:pt>
          <cx:pt idx="39552">15.325811042428668</cx:pt>
          <cx:pt idx="39553">14.536675648196312</cx:pt>
          <cx:pt idx="39554">14.476569316099241</cx:pt>
          <cx:pt idx="39555">12.151641640730533</cx:pt>
          <cx:pt idx="39556">10.626358331570755</cx:pt>
          <cx:pt idx="39557">12.71612546953406</cx:pt>
          <cx:pt idx="39558">11.704331227938475</cx:pt>
          <cx:pt idx="39559">11.903357516033969</cx:pt>
          <cx:pt idx="39560">10.160725517327451</cx:pt>
          <cx:pt idx="39561">13.330493792940315</cx:pt>
          <cx:pt idx="39562">13.696738361167055</cx:pt>
          <cx:pt idx="39563">11.189894036301293</cx:pt>
          <cx:pt idx="39564">11.985198593389631</cx:pt>
          <cx:pt idx="39565">14.148915450801328</cx:pt>
          <cx:pt idx="39566">10.956106001674566</cx:pt>
          <cx:pt idx="39567">9.3755994044274633</cx:pt>
          <cx:pt idx="39568">10.65755280423015</cx:pt>
          <cx:pt idx="39569">12.089072396061882</cx:pt>
          <cx:pt idx="39570">9.7695869081710622</cx:pt>
          <cx:pt idx="39571">12.196035788644377</cx:pt>
          <cx:pt idx="39572">14.567455042499848</cx:pt>
          <cx:pt idx="39573">13.347433391646092</cx:pt>
          <cx:pt idx="39574">13.501116142916178</cx:pt>
          <cx:pt idx="39575">11.09158297042516</cx:pt>
          <cx:pt idx="39576">13.033403778935464</cx:pt>
          <cx:pt idx="39577">12.467617516906357</cx:pt>
          <cx:pt idx="39578">12.219439615311273</cx:pt>
          <cx:pt idx="39579">10.488856472251458</cx:pt>
          <cx:pt idx="39580">12.03020025473333</cx:pt>
          <cx:pt idx="39581">9.4685842281963346</cx:pt>
          <cx:pt idx="39582">13.438909420690429</cx:pt>
          <cx:pt idx="39583">15.635914446438228</cx:pt>
          <cx:pt idx="39584">13.938676090208359</cx:pt>
          <cx:pt idx="39585">13.696282586299372</cx:pt>
          <cx:pt idx="39586">12.44282001858797</cx:pt>
          <cx:pt idx="39587">14.612664603634613</cx:pt>
          <cx:pt idx="39588">13.063025558087714</cx:pt>
          <cx:pt idx="39589">13.338371277433485</cx:pt>
          <cx:pt idx="39590">13.095173290941052</cx:pt>
          <cx:pt idx="39591">14.714521518099355</cx:pt>
          <cx:pt idx="39592">14.881900193382394</cx:pt>
          <cx:pt idx="39593">12.084346792417131</cx:pt>
          <cx:pt idx="39594">11.79511593911498</cx:pt>
          <cx:pt idx="39595">10.571944948433131</cx:pt>
          <cx:pt idx="39596">8.6884703027529948</cx:pt>
          <cx:pt idx="39597">11.719944535171781</cx:pt>
          <cx:pt idx="39598">13.940968923627768</cx:pt>
          <cx:pt idx="39599">14.808947875887291</cx:pt>
          <cx:pt idx="39600">12.733148721125421</cx:pt>
          <cx:pt idx="39601">11.987005959596408</cx:pt>
          <cx:pt idx="39602">11.7774313253471</cx:pt>
          <cx:pt idx="39603">9.9652619215540348</cx:pt>
          <cx:pt idx="39604">8.7685439822973965</cx:pt>
          <cx:pt idx="39605">13.128495464472094</cx:pt>
          <cx:pt idx="39606">12.494511632149766</cx:pt>
          <cx:pt idx="39607">12.954225992763309</cx:pt>
          <cx:pt idx="39608">11.422896033263621</cx:pt>
          <cx:pt idx="39609">10.911686167649144</cx:pt>
          <cx:pt idx="39610">11.935306634687988</cx:pt>
          <cx:pt idx="39611">14.808214884180291</cx:pt>
          <cx:pt idx="39612">10.857223674010074</cx:pt>
          <cx:pt idx="39613">10.574531263686834</cx:pt>
          <cx:pt idx="39614">8.8914802346927999</cx:pt>
          <cx:pt idx="39615">12.367159016587665</cx:pt>
          <cx:pt idx="39616">12.625636319590402</cx:pt>
          <cx:pt idx="39617">12.479974099086826</cx:pt>
          <cx:pt idx="39618">10.778481877678267</cx:pt>
          <cx:pt idx="39619">12.067230213545253</cx:pt>
          <cx:pt idx="39620">12.193586646447379</cx:pt>
          <cx:pt idx="39621">12.460262658404963</cx:pt>
          <cx:pt idx="39622">14.058934881987627</cx:pt>
          <cx:pt idx="39623">15.573567218564834</cx:pt>
          <cx:pt idx="39624">9.5172885825556595</cx:pt>
          <cx:pt idx="39625">10.492037092568369</cx:pt>
          <cx:pt idx="39626">11.843110226191834</cx:pt>
          <cx:pt idx="39627">12.818887307362679</cx:pt>
          <cx:pt idx="39628">11.685480914420715</cx:pt>
          <cx:pt idx="39629">11.851938800374606</cx:pt>
          <cx:pt idx="39630">9.5457709877776455</cx:pt>
          <cx:pt idx="39631">12.718367731265388</cx:pt>
          <cx:pt idx="39632">12.555522335961628</cx:pt>
          <cx:pt idx="39633">13.556565627806721</cx:pt>
          <cx:pt idx="39634">10.032388289922768</cx:pt>
          <cx:pt idx="39635">11.281666708804794</cx:pt>
          <cx:pt idx="39636">13.789239829505144</cx:pt>
          <cx:pt idx="39637">11.606703760416284</cx:pt>
          <cx:pt idx="39638">12.65833261744014</cx:pt>
          <cx:pt idx="39639">12.778468487354299</cx:pt>
          <cx:pt idx="39640">13.304389366903965</cx:pt>
          <cx:pt idx="39641">11.60281638971893</cx:pt>
          <cx:pt idx="39642">11.480887169293469</cx:pt>
          <cx:pt idx="39643">12.208669826091853</cx:pt>
          <cx:pt idx="39644">13.978417286270167</cx:pt>
          <cx:pt idx="39645">10.452387911953672</cx:pt>
          <cx:pt idx="39646">12.285475485093768</cx:pt>
          <cx:pt idx="39647">11.680410620017621</cx:pt>
          <cx:pt idx="39648">7.9414302015373996</cx:pt>
          <cx:pt idx="39649">15.208575294037352</cx:pt>
          <cx:pt idx="39650">11.91076884019671</cx:pt>
          <cx:pt idx="39651">15.057562059526742</cx:pt>
          <cx:pt idx="39652">10.462192765612143</cx:pt>
          <cx:pt idx="39653">11.22655416343671</cx:pt>
          <cx:pt idx="39654">11.089768204775451</cx:pt>
          <cx:pt idx="39655">9.6329473958504401</cx:pt>
          <cx:pt idx="39656">11.72634259199878</cx:pt>
          <cx:pt idx="39657">13.218135247280623</cx:pt>
          <cx:pt idx="39658">12.459359574925948</cx:pt>
          <cx:pt idx="39659">12.204912275641068</cx:pt>
          <cx:pt idx="39660">10.465925863165099</cx:pt>
          <cx:pt idx="39661">13.67538577715478</cx:pt>
          <cx:pt idx="39662">12.846128291595537</cx:pt>
          <cx:pt idx="39663">7.0297096879607661</cx:pt>
          <cx:pt idx="39664">11.619415403898783</cx:pt>
          <cx:pt idx="39665">11.7971016201812</cx:pt>
          <cx:pt idx="39666">12.659627929221076</cx:pt>
          <cx:pt idx="39667">13.985500483020736</cx:pt>
          <cx:pt idx="39668">10.230970893601947</cx:pt>
          <cx:pt idx="39669">13.167456828634679</cx:pt>
          <cx:pt idx="39670">12.392510897765147</cx:pt>
          <cx:pt idx="39671">11.904580206941791</cx:pt>
          <cx:pt idx="39672">9.6124610292696939</cx:pt>
          <cx:pt idx="39673">13.505633192046011</cx:pt>
          <cx:pt idx="39674">9.2551379635025857</cx:pt>
          <cx:pt idx="39675">13.263798289803578</cx:pt>
          <cx:pt idx="39676">14.880270332382619</cx:pt>
          <cx:pt idx="39677">13.964171133206706</cx:pt>
          <cx:pt idx="39678">14.379283270920451</cx:pt>
          <cx:pt idx="39679">13.583379796248011</cx:pt>
          <cx:pt idx="39680">15.211333383758884</cx:pt>
          <cx:pt idx="39681">14.422501829441288</cx:pt>
          <cx:pt idx="39682">9.738484003169452</cx:pt>
          <cx:pt idx="39683">14.864393461290241</cx:pt>
          <cx:pt idx="39684">9.0821909232757303</cx:pt>
          <cx:pt idx="39685">13.359756580503314</cx:pt>
          <cx:pt idx="39686">11.599136183990744</cx:pt>
          <cx:pt idx="39687">14.737708238448162</cx:pt>
          <cx:pt idx="39688">12.131404120106252</cx:pt>
          <cx:pt idx="39689">10.602354152404818</cx:pt>
          <cx:pt idx="39690">14.920288774080946</cx:pt>
          <cx:pt idx="39691">13.172596721529921</cx:pt>
          <cx:pt idx="39692">11.822230596410042</cx:pt>
          <cx:pt idx="39693">15.402904705831725</cx:pt>
          <cx:pt idx="39694">10.193682185256238</cx:pt>
          <cx:pt idx="39695">13.069753521908664</cx:pt>
          <cx:pt idx="39696">16.054806367986941</cx:pt>
          <cx:pt idx="39697">14.267588930681825</cx:pt>
          <cx:pt idx="39698">14.921069695979075</cx:pt>
          <cx:pt idx="39699">12.875841357092101</cx:pt>
          <cx:pt idx="39700">13.550759210144307</cx:pt>
          <cx:pt idx="39701">13.425816202137241</cx:pt>
          <cx:pt idx="39702">13.586120783875327</cx:pt>
          <cx:pt idx="39703">11.270089860397073</cx:pt>
          <cx:pt idx="39704">11.941990342819395</cx:pt>
          <cx:pt idx="39705">11.906088092612354</cx:pt>
          <cx:pt idx="39706">9.4591524432102521</cx:pt>
          <cx:pt idx="39707">11.909546480163886</cx:pt>
          <cx:pt idx="39708">13.787774381350392</cx:pt>
          <cx:pt idx="39709">12.543431101193129</cx:pt>
          <cx:pt idx="39710">13.422643437571162</cx:pt>
          <cx:pt idx="39711">12.78828039385807</cx:pt>
          <cx:pt idx="39712">10.769397737843242</cx:pt>
          <cx:pt idx="39713">10.66083669296574</cx:pt>
          <cx:pt idx="39714">13.752486679580583</cx:pt>
          <cx:pt idx="39715">12.849626143440638</cx:pt>
          <cx:pt idx="39716">13.179225270965311</cx:pt>
          <cx:pt idx="39717">15.683641058116214</cx:pt>
          <cx:pt idx="39718">12.251000244410323</cx:pt>
          <cx:pt idx="39719">12.13761908461993</cx:pt>
          <cx:pt idx="39720">13.413972986735386</cx:pt>
          <cx:pt idx="39721">11.896251802671571</cx:pt>
          <cx:pt idx="39722">14.054836384143803</cx:pt>
          <cx:pt idx="39723">12.291604179774758</cx:pt>
          <cx:pt idx="39724">12.252871836623987</cx:pt>
          <cx:pt idx="39725">13.091775750557495</cx:pt>
          <cx:pt idx="39726">11.047828033164389</cx:pt>
          <cx:pt idx="39727">10.884009850083075</cx:pt>
          <cx:pt idx="39728">9.104078989751871</cx:pt>
          <cx:pt idx="39729">11.068382676314346</cx:pt>
          <cx:pt idx="39730">13.405135240314724</cx:pt>
          <cx:pt idx="39731">13.09121512064168</cx:pt>
          <cx:pt idx="39732">11.001865644133547</cx:pt>
          <cx:pt idx="39733">13.592832175020265</cx:pt>
          <cx:pt idx="39734">11.38984927778459</cx:pt>
          <cx:pt idx="39735">11.580734246126491</cx:pt>
          <cx:pt idx="39736">12.612705443265011</cx:pt>
          <cx:pt idx="39737">11.94207867482964</cx:pt>
          <cx:pt idx="39738">11.694720774266143</cx:pt>
          <cx:pt idx="39739">13.061833153116961</cx:pt>
          <cx:pt idx="39740">8.1660646388312408</cx:pt>
          <cx:pt idx="39741">13.115122643204115</cx:pt>
          <cx:pt idx="39742">11.762972432817378</cx:pt>
          <cx:pt idx="39743">10.29118160787497</cx:pt>
          <cx:pt idx="39744">12.292040694789712</cx:pt>
          <cx:pt idx="39745">12.777286661242073</cx:pt>
          <cx:pt idx="39746">10.67702188793521</cx:pt>
          <cx:pt idx="39747">15.579525949031481</cx:pt>
          <cx:pt idx="39748">11.147890419935846</cx:pt>
          <cx:pt idx="39749">11.808400827145922</cx:pt>
          <cx:pt idx="39750">12.608033215330758</cx:pt>
          <cx:pt idx="39751">11.950342871407935</cx:pt>
          <cx:pt idx="39752">12.265668785848366</cx:pt>
          <cx:pt idx="39753">15.050509656582054</cx:pt>
          <cx:pt idx="39754">12.813167309146291</cx:pt>
          <cx:pt idx="39755">12.462109041356888</cx:pt>
          <cx:pt idx="39756">13.643477699808829</cx:pt>
          <cx:pt idx="39757">12.185137178418987</cx:pt>
          <cx:pt idx="39758">10.707193861032241</cx:pt>
          <cx:pt idx="39759">13.498482742556376</cx:pt>
          <cx:pt idx="39760">10.961006639409916</cx:pt>
          <cx:pt idx="39761">12.356883322326107</cx:pt>
          <cx:pt idx="39762">14.49231301478669</cx:pt>
          <cx:pt idx="39763">11.592828843604464</cx:pt>
          <cx:pt idx="39764">13.114356717787107</cx:pt>
          <cx:pt idx="39765">13.796721741796434</cx:pt>
          <cx:pt idx="39766">12.496659113115207</cx:pt>
          <cx:pt idx="39767">14.277264008382099</cx:pt>
          <cx:pt idx="39768">12.406959643347005</cx:pt>
          <cx:pt idx="39769">13.094748340080377</cx:pt>
          <cx:pt idx="39770">6.5750005314341937</cx:pt>
          <cx:pt idx="39771">15.758680025130085</cx:pt>
          <cx:pt idx="39772">11.771643155332258</cx:pt>
          <cx:pt idx="39773">13.47735255733012</cx:pt>
          <cx:pt idx="39774">11.984607313408974</cx:pt>
          <cx:pt idx="39775">11.600122716694841</cx:pt>
          <cx:pt idx="39776">13.627945110804696</cx:pt>
          <cx:pt idx="39777">10.042679637000127</cx:pt>
          <cx:pt idx="39778">10.232634095578215</cx:pt>
          <cx:pt idx="39779">14.748648841064528</cx:pt>
          <cx:pt idx="39780">14.206116766496946</cx:pt>
          <cx:pt idx="39781">10.584834935915087</cx:pt>
          <cx:pt idx="39782">12.584221000977447</cx:pt>
          <cx:pt idx="39783">10.661857355148211</cx:pt>
          <cx:pt idx="39784">12.157874788625287</cx:pt>
          <cx:pt idx="39785">13.772766558009922</cx:pt>
          <cx:pt idx="39786">11.542789716398467</cx:pt>
          <cx:pt idx="39787">13.192830649023986</cx:pt>
          <cx:pt idx="39788">14.13361539667004</cx:pt>
          <cx:pt idx="39789">13.515158249225578</cx:pt>
          <cx:pt idx="39790">10.524833700060642</cx:pt>
          <cx:pt idx="39791">9.3925944284048057</cx:pt>
          <cx:pt idx="39792">15.915813147586489</cx:pt>
          <cx:pt idx="39793">13.034994561138825</cx:pt>
          <cx:pt idx="39794">12.439009063920505</cx:pt>
          <cx:pt idx="39795">13.210789535438659</cx:pt>
          <cx:pt idx="39796">12.539246062857973</cx:pt>
          <cx:pt idx="39797">16.031839807418571</cx:pt>
          <cx:pt idx="39798">12.955577422640154</cx:pt>
          <cx:pt idx="39799">12.306813042070655</cx:pt>
          <cx:pt idx="39800">13.437818383844238</cx:pt>
          <cx:pt idx="39801">13.234412140584114</cx:pt>
          <cx:pt idx="39802">13.000366559785693</cx:pt>
          <cx:pt idx="39803">11.274563813408029</cx:pt>
          <cx:pt idx="39804">12.150217367238117</cx:pt>
          <cx:pt idx="39805">12.15614987262226</cx:pt>
          <cx:pt idx="39806">13.345946388211422</cx:pt>
          <cx:pt idx="39807">10.043395942108312</cx:pt>
          <cx:pt idx="39808">12.32980684062878</cx:pt>
          <cx:pt idx="39809">13.109202210010949</cx:pt>
          <cx:pt idx="39810">15.834944277953392</cx:pt>
          <cx:pt idx="39811">16.842220075689326</cx:pt>
          <cx:pt idx="39812">15.20537388485301</cx:pt>
          <cx:pt idx="39813">9.7475051479803039</cx:pt>
          <cx:pt idx="39814">13.019691629467458</cx:pt>
          <cx:pt idx="39815">12.331293315063421</cx:pt>
          <cx:pt idx="39816">10.728327853290896</cx:pt>
          <cx:pt idx="39817">13.676395140983939</cx:pt>
          <cx:pt idx="39818">13.035504094049401</cx:pt>
          <cx:pt idx="39819">10.801924318809435</cx:pt>
          <cx:pt idx="39820">13.205668194605753</cx:pt>
          <cx:pt idx="39821">8.0517595825695683</cx:pt>
          <cx:pt idx="39822">12.224387253401488</cx:pt>
          <cx:pt idx="39823">12.881581802807826</cx:pt>
          <cx:pt idx="39824">8.8990935328179059</cx:pt>
          <cx:pt idx="39825">11.848069876052085</cx:pt>
          <cx:pt idx="39826">15.23927940100036</cx:pt>
          <cx:pt idx="39827">13.045932372536701</cx:pt>
          <cx:pt idx="39828">14.514569758453764</cx:pt>
          <cx:pt idx="39829">14.666710687305406</cx:pt>
          <cx:pt idx="39830">12.418804629515693</cx:pt>
          <cx:pt idx="39831">9.547063827727996</cx:pt>
          <cx:pt idx="39832">12.863953512904677</cx:pt>
          <cx:pt idx="39833">12.742828667158737</cx:pt>
          <cx:pt idx="39834">14.962819213899516</cx:pt>
          <cx:pt idx="39835">11.667611156645261</cx:pt>
          <cx:pt idx="39836">11.497555362502272</cx:pt>
          <cx:pt idx="39837">9.9726428898696771</cx:pt>
          <cx:pt idx="39838">10.773081963628661</cx:pt>
          <cx:pt idx="39839">12.392840496501329</cx:pt>
          <cx:pt idx="39840">13.764483940088292</cx:pt>
          <cx:pt idx="39841">15.227568656029087</cx:pt>
          <cx:pt idx="39842">12.843329086963688</cx:pt>
          <cx:pt idx="39843">13.595937874262722</cx:pt>
          <cx:pt idx="39844">8.9122655464137797</cx:pt>
          <cx:pt idx="39845">10.809435974665139</cx:pt>
          <cx:pt idx="39846">12.620493226568025</cx:pt>
          <cx:pt idx="39847">9.4863531288905811</cx:pt>
          <cx:pt idx="39848">12.816984201431188</cx:pt>
          <cx:pt idx="39849">11.454415099741235</cx:pt>
          <cx:pt idx="39850">10.090176437944397</cx:pt>
          <cx:pt idx="39851">12.345671178368125</cx:pt>
          <cx:pt idx="39852">12.300333135512787</cx:pt>
          <cx:pt idx="39853">11.643206252435183</cx:pt>
          <cx:pt idx="39854">14.706913406672157</cx:pt>
          <cx:pt idx="39855">14.618892456811224</cx:pt>
          <cx:pt idx="39856">13.861237737500353</cx:pt>
          <cx:pt idx="39857">13.924622826111793</cx:pt>
          <cx:pt idx="39858">10.805710946701797</cx:pt>
          <cx:pt idx="39859">10.125256602620317</cx:pt>
          <cx:pt idx="39860">13.345897416013578</cx:pt>
          <cx:pt idx="39861">10.546340928264804</cx:pt>
          <cx:pt idx="39862">12.152391197669763</cx:pt>
          <cx:pt idx="39863">14.593106436224588</cx:pt>
          <cx:pt idx="39864">11.970766005698151</cx:pt>
          <cx:pt idx="39865">10.43663975421072</cx:pt>
          <cx:pt idx="39866">9.9201232288390813</cx:pt>
          <cx:pt idx="39867">13.855253677216119</cx:pt>
          <cx:pt idx="39868">15.690223096739803</cx:pt>
          <cx:pt idx="39869">11.746221000087351</cx:pt>
          <cx:pt idx="39870">13.323041988322988</cx:pt>
          <cx:pt idx="39871">13.228396563220263</cx:pt>
          <cx:pt idx="39872">15.537670028191764</cx:pt>
          <cx:pt idx="39873">12.844127116432622</cx:pt>
          <cx:pt idx="39874">10.788048909982621</cx:pt>
          <cx:pt idx="39875">11.206554949510785</cx:pt>
          <cx:pt idx="39876">10.383227087992093</cx:pt>
          <cx:pt idx="39877">13.870772313494014</cx:pt>
          <cx:pt idx="39878">15.239883064842234</cx:pt>
          <cx:pt idx="39879">12.299639459514783</cx:pt>
          <cx:pt idx="39880">12.695688369554324</cx:pt>
          <cx:pt idx="39881">12.335917258849351</cx:pt>
          <cx:pt idx="39882">12.469709125032542</cx:pt>
          <cx:pt idx="39883">11.07814519718001</cx:pt>
          <cx:pt idx="39884">10.013546600844732</cx:pt>
          <cx:pt idx="39885">11.472458241627713</cx:pt>
          <cx:pt idx="39886">11.54991776003336</cx:pt>
          <cx:pt idx="39887">12.550165166932963</cx:pt>
          <cx:pt idx="39888">13.553596890824055</cx:pt>
          <cx:pt idx="39889">12.021117900011815</cx:pt>
          <cx:pt idx="39890">14.239468342531566</cx:pt>
          <cx:pt idx="39891">10.764018016815172</cx:pt>
          <cx:pt idx="39892">11.469084152273872</cx:pt>
          <cx:pt idx="39893">14.217692691525997</cx:pt>
          <cx:pt idx="39894">12.763764614089496</cx:pt>
          <cx:pt idx="39895">11.713903673870334</cx:pt>
          <cx:pt idx="39896">12.67909895206995</cx:pt>
          <cx:pt idx="39897">14.082593594123903</cx:pt>
          <cx:pt idx="39898">9.5751975264939091</cx:pt>
          <cx:pt idx="39899">12.82442085278489</cx:pt>
          <cx:pt idx="39900">13.290448534108046</cx:pt>
          <cx:pt idx="39901">11.415460261325856</cx:pt>
          <cx:pt idx="39902">13.538297602551964</cx:pt>
          <cx:pt idx="39903">13.059537306858747</cx:pt>
          <cx:pt idx="39904">15.377376161723678</cx:pt>
          <cx:pt idx="39905">11.010405669642367</cx:pt>
          <cx:pt idx="39906">13.060201519598214</cx:pt>
          <cx:pt idx="39907">12.42018074861925</cx:pt>
          <cx:pt idx="39908">12.787752387392604</cx:pt>
          <cx:pt idx="39909">12.733177663315168</cx:pt>
          <cx:pt idx="39910">11.025794528617563</cx:pt>
          <cx:pt idx="39911">9.5933343260335349</cx:pt>
          <cx:pt idx="39912">13.4713540747378</cx:pt>
          <cx:pt idx="39913">16.480331603135998</cx:pt>
          <cx:pt idx="39914">12.76881889619782</cx:pt>
          <cx:pt idx="39915">13.380489546666029</cx:pt>
          <cx:pt idx="39916">12.826067868827552</cx:pt>
          <cx:pt idx="39917">13.507596429074956</cx:pt>
          <cx:pt idx="39918">10.864735140457993</cx:pt>
          <cx:pt idx="39919">11.364470488876959</cx:pt>
          <cx:pt idx="39920">11.379385177837323</cx:pt>
          <cx:pt idx="39921">13.703721167375887</cx:pt>
          <cx:pt idx="39922">15.515333066804194</cx:pt>
          <cx:pt idx="39923">13.177012109568235</cx:pt>
          <cx:pt idx="39924">14.666728367214779</cx:pt>
          <cx:pt idx="39925">10.784566995042455</cx:pt>
          <cx:pt idx="39926">8.9368716240960708</cx:pt>
          <cx:pt idx="39927">12.044719345176512</cx:pt>
          <cx:pt idx="39928">12.97177579064771</cx:pt>
          <cx:pt idx="39929">13.186786651874927</cx:pt>
          <cx:pt idx="39930">12.105362665568355</cx:pt>
          <cx:pt idx="39931">10.042885404548523</cx:pt>
          <cx:pt idx="39932">10.712133863984681</cx:pt>
          <cx:pt idx="39933">11.386135674276259</cx:pt>
          <cx:pt idx="39934">10.27041343844607</cx:pt>
          <cx:pt idx="39935">11.523564601837581</cx:pt>
          <cx:pt idx="39936">11.935704128201525</cx:pt>
          <cx:pt idx="39937">12.520330096503875</cx:pt>
          <cx:pt idx="39938">11.576528360245231</cx:pt>
          <cx:pt idx="39939">9.5766932974254644</cx:pt>
          <cx:pt idx="39940">12.211786341037957</cx:pt>
          <cx:pt idx="39941">10.038615982292978</cx:pt>
          <cx:pt idx="39942">10.916670963170128</cx:pt>
          <cx:pt idx="39943">10.862705984170024</cx:pt>
          <cx:pt idx="39944">8.1314833150132166</cx:pt>
          <cx:pt idx="39945">14.677659919937682</cx:pt>
          <cx:pt idx="39946">10.566364254311445</cx:pt>
          <cx:pt idx="39947">11.534693984709145</cx:pt>
          <cx:pt idx="39948">12.636396994944722</cx:pt>
          <cx:pt idx="39949">14.148595140309824</cx:pt>
          <cx:pt idx="39950">13.348165636073857</cx:pt>
          <cx:pt idx="39951">12.020781315334958</cx:pt>
          <cx:pt idx="39952">10.413187742340037</cx:pt>
          <cx:pt idx="39953">8.8062962982789212</cx:pt>
          <cx:pt idx="39954">14.745648082192796</cx:pt>
          <cx:pt idx="39955">13.103677074380171</cx:pt>
          <cx:pt idx="39956">12.488342728243586</cx:pt>
          <cx:pt idx="39957">12.49599986353785</cx:pt>
          <cx:pt idx="39958">14.039539531741303</cx:pt>
          <cx:pt idx="39959">12.248165983663448</cx:pt>
          <cx:pt idx="39960">12.168247841849899</cx:pt>
          <cx:pt idx="39961">13.057206884288988</cx:pt>
          <cx:pt idx="39962">12.766785342821438</cx:pt>
          <cx:pt idx="39963">15.648416082910101</cx:pt>
          <cx:pt idx="39964">14.906801913782489</cx:pt>
          <cx:pt idx="39965">12.375759260455718</cx:pt>
          <cx:pt idx="39966">12.745544766684333</cx:pt>
          <cx:pt idx="39967">10.78900976415529</cx:pt>
          <cx:pt idx="39968">12.692973527976529</cx:pt>
          <cx:pt idx="39969">14.262245955699711</cx:pt>
          <cx:pt idx="39970">11.086952386395486</cx:pt>
          <cx:pt idx="39971">12.345116904390075</cx:pt>
          <cx:pt idx="39972">11.85851215981322</cx:pt>
          <cx:pt idx="39973">14.390644140075912</cx:pt>
          <cx:pt idx="39974">10.883218363164771</cx:pt>
          <cx:pt idx="39975">12.840795888690542</cx:pt>
          <cx:pt idx="39976">11.356578935898423</cx:pt>
          <cx:pt idx="39977">13.26328171212303</cx:pt>
          <cx:pt idx="39978">12.10344829311577</cx:pt>
          <cx:pt idx="39979">11.151859182063072</cx:pt>
          <cx:pt idx="39980">12.935859821700298</cx:pt>
          <cx:pt idx="39981">12.336337140738802</cx:pt>
          <cx:pt idx="39982">9.6411094293907187</cx:pt>
          <cx:pt idx="39983">12.220312250786634</cx:pt>
          <cx:pt idx="39984">13.118307437934208</cx:pt>
          <cx:pt idx="39985">11.611685072672556</cx:pt>
          <cx:pt idx="39986">11.982452274188331</cx:pt>
          <cx:pt idx="39987">10.996435887209325</cx:pt>
          <cx:pt idx="39988">11.947073836046924</cx:pt>
          <cx:pt idx="39989">11.550840423579913</cx:pt>
          <cx:pt idx="39990">11.500687023368954</cx:pt>
          <cx:pt idx="39991">12.164428607090445</cx:pt>
          <cx:pt idx="39992">13.352885275247836</cx:pt>
          <cx:pt idx="39993">16.618276584628411</cx:pt>
          <cx:pt idx="39994">11.840372022961873</cx:pt>
          <cx:pt idx="39995">9.9604976347459235</cx:pt>
          <cx:pt idx="39996">12.029026256550303</cx:pt>
          <cx:pt idx="39997">13.261639138530452</cx:pt>
          <cx:pt idx="39998">14.97381105910152</cx:pt>
          <cx:pt idx="39999">12.801005731688276</cx:pt>
          <cx:pt idx="40000">12.310928133371643</cx:pt>
          <cx:pt idx="40001">11.285699605311073</cx:pt>
          <cx:pt idx="40002">11.322721831864103</cx:pt>
          <cx:pt idx="40003">12.282867315978175</cx:pt>
          <cx:pt idx="40004">13.791825420532865</cx:pt>
          <cx:pt idx="40005">14.074801601540713</cx:pt>
          <cx:pt idx="40006">13.338241239129848</cx:pt>
          <cx:pt idx="40007">13.750607449597394</cx:pt>
          <cx:pt idx="40008">13.682035950938431</cx:pt>
          <cx:pt idx="40009">10.184323279554448</cx:pt>
          <cx:pt idx="40010">10.436749702367242</cx:pt>
          <cx:pt idx="40011">11.703422794095928</cx:pt>
          <cx:pt idx="40012">10.489447415887796</cx:pt>
          <cx:pt idx="40013">12.889153694206064</cx:pt>
          <cx:pt idx="40014">14.796432600335731</cx:pt>
          <cx:pt idx="40015">11.641392273696976</cx:pt>
          <cx:pt idx="40016">12.192900123436232</cx:pt>
          <cx:pt idx="40017">12.406306622610577</cx:pt>
          <cx:pt idx="40018">12.840972133574866</cx:pt>
          <cx:pt idx="40019">11.174365678992398</cx:pt>
          <cx:pt idx="40020">12.406284603482737</cx:pt>
          <cx:pt idx="40021">14.241640728225599</cx:pt>
          <cx:pt idx="40022">10.53484275179957</cx:pt>
          <cx:pt idx="40023">11.432619532105841</cx:pt>
          <cx:pt idx="40024">10.921019028656422</cx:pt>
          <cx:pt idx="40025">11.953305180881459</cx:pt>
          <cx:pt idx="40026">14.922961793267799</cx:pt>
          <cx:pt idx="40027">12.530906476769264</cx:pt>
          <cx:pt idx="40028">13.430859207582985</cx:pt>
          <cx:pt idx="40029">12.799352466363013</cx:pt>
          <cx:pt idx="40030">12.941068550909323</cx:pt>
          <cx:pt idx="40031">14.318495664167969</cx:pt>
          <cx:pt idx="40032">9.4639598929682904</cx:pt>
          <cx:pt idx="40033">11.038517569068629</cx:pt>
          <cx:pt idx="40034">11.623897883033964</cx:pt>
          <cx:pt idx="40035">10.860921211328026</cx:pt>
          <cx:pt idx="40036">15.198798857420659</cx:pt>
          <cx:pt idx="40037">10.471067973140816</cx:pt>
          <cx:pt idx="40038">11.699606333938473</cx:pt>
          <cx:pt idx="40039">12.39167422600222</cx:pt>
          <cx:pt idx="40040">10.988584097997933</cx:pt>
          <cx:pt idx="40041">13.376484505181125</cx:pt>
          <cx:pt idx="40042">11.454071844044108</cx:pt>
          <cx:pt idx="40043">11.882479902018995</cx:pt>
          <cx:pt idx="40044">17.305477005506333</cx:pt>
          <cx:pt idx="40045">13.493824740195411</cx:pt>
          <cx:pt idx="40046">12.579832565621762</cx:pt>
          <cx:pt idx="40047">10.218570015395553</cx:pt>
          <cx:pt idx="40048">10.756004337631433</cx:pt>
          <cx:pt idx="40049">10.434944978442463</cx:pt>
          <cx:pt idx="40050">12.028808524824212</cx:pt>
          <cx:pt idx="40051">12.623007296701513</cx:pt>
          <cx:pt idx="40052">12.749978167818306</cx:pt>
          <cx:pt idx="40053">10.448086517300833</cx:pt>
          <cx:pt idx="40054">12.563170588772175</cx:pt>
          <cx:pt idx="40055">12.932029037615543</cx:pt>
          <cx:pt idx="40056">10.945470703292846</cx:pt>
          <cx:pt idx="40057">13.389764693500911</cx:pt>
          <cx:pt idx="40058">11.088885185716189</cx:pt>
          <cx:pt idx="40059">14.574651109706657</cx:pt>
          <cx:pt idx="40060">14.439202618377484</cx:pt>
          <cx:pt idx="40061">10.761665086546268</cx:pt>
          <cx:pt idx="40062">10.608765510979008</cx:pt>
          <cx:pt idx="40063">14.721986080908462</cx:pt>
          <cx:pt idx="40064">11.821663645890421</cx:pt>
          <cx:pt idx="40065">10.438763816325167</cx:pt>
          <cx:pt idx="40066">15.195233194052836</cx:pt>
          <cx:pt idx="40067">11.922074409863768</cx:pt>
          <cx:pt idx="40068">10.573705221943207</cx:pt>
          <cx:pt idx="40069">11.390246460426059</cx:pt>
          <cx:pt idx="40070">13.521121466327852</cx:pt>
          <cx:pt idx="40071">12.330063245211081</cx:pt>
          <cx:pt idx="40072">12.402995708546635</cx:pt>
          <cx:pt idx="40073">12.720374630035817</cx:pt>
          <cx:pt idx="40074">12.196273367703848</cx:pt>
          <cx:pt idx="40075">15.125792844535242</cx:pt>
          <cx:pt idx="40076">10.83160454219343</cx:pt>
          <cx:pt idx="40077">13.808728885499827</cx:pt>
          <cx:pt idx="40078">11.154504944460067</cx:pt>
          <cx:pt idx="40079">15.228280467817036</cx:pt>
          <cx:pt idx="40080">11.069575682853827</cx:pt>
          <cx:pt idx="40081">12.362874461558823</cx:pt>
          <cx:pt idx="40082">13.833328409069432</cx:pt>
          <cx:pt idx="40083">11.813197646680603</cx:pt>
          <cx:pt idx="40084">12.856994220537596</cx:pt>
          <cx:pt idx="40085">13.218667410311552</cx:pt>
          <cx:pt idx="40086">10.647663991652934</cx:pt>
          <cx:pt idx="40087">14.573575649723276</cx:pt>
          <cx:pt idx="40088">11.461692049609377</cx:pt>
          <cx:pt idx="40089">12.484195627814341</cx:pt>
          <cx:pt idx="40090">13.907922074859769</cx:pt>
          <cx:pt idx="40091">13.324994756750673</cx:pt>
          <cx:pt idx="40092">15.193599947164504</cx:pt>
          <cx:pt idx="40093">12.644384566809252</cx:pt>
          <cx:pt idx="40094">15.589503742733134</cx:pt>
          <cx:pt idx="40095">11.302414496286834</cx:pt>
          <cx:pt idx="40096">11.67711154387267</cx:pt>
          <cx:pt idx="40097">9.0397192527043266</cx:pt>
          <cx:pt idx="40098">10.704464101574146</cx:pt>
          <cx:pt idx="40099">11.950896056581715</cx:pt>
          <cx:pt idx="40100">13.977198288405518</cx:pt>
          <cx:pt idx="40101">12.255515328800449</cx:pt>
          <cx:pt idx="40102">13.559030113834879</cx:pt>
          <cx:pt idx="40103">12.789654527408297</cx:pt>
          <cx:pt idx="40104">13.193620485909859</cx:pt>
          <cx:pt idx="40105">14.210764346425567</cx:pt>
          <cx:pt idx="40106">14.291700135487847</cx:pt>
          <cx:pt idx="40107">11.946942672273195</cx:pt>
          <cx:pt idx="40108">14.717941011647421</cx:pt>
          <cx:pt idx="40109">12.729929969571701</cx:pt>
          <cx:pt idx="40110">14.180249860377039</cx:pt>
          <cx:pt idx="40111">13.340505065448331</cx:pt>
          <cx:pt idx="40112">16.239785843187729</cx:pt>
          <cx:pt idx="40113">10.682974581283698</cx:pt>
          <cx:pt idx="40114">13.221617395480758</cx:pt>
          <cx:pt idx="40115">10.621273018503999</cx:pt>
          <cx:pt idx="40116">8.9538247707324032</cx:pt>
          <cx:pt idx="40117">13.446927544798848</cx:pt>
          <cx:pt idx="40118">12.559339430292042</cx:pt>
          <cx:pt idx="40119">14.228997895105227</cx:pt>
          <cx:pt idx="40120">11.903053860732681</cx:pt>
          <cx:pt idx="40121">11.706739228163986</cx:pt>
          <cx:pt idx="40122">13.262086831430771</cx:pt>
          <cx:pt idx="40123">11.628760925946017</cx:pt>
          <cx:pt idx="40124">13.313884454603373</cx:pt>
          <cx:pt idx="40125">10.106426783985896</cx:pt>
          <cx:pt idx="40126">12.147417269549681</cx:pt>
          <cx:pt idx="40127">13.398518240928254</cx:pt>
          <cx:pt idx="40128">13.513586609487596</cx:pt>
          <cx:pt idx="40129">11.909777065416572</cx:pt>
          <cx:pt idx="40130">12.116930900232139</cx:pt>
          <cx:pt idx="40131">13.169079605511794</cx:pt>
          <cx:pt idx="40132">13.657118741827697</cx:pt>
          <cx:pt idx="40133">14.391957272220811</cx:pt>
          <cx:pt idx="40134">12.203017692292526</cx:pt>
          <cx:pt idx="40135">13.294465905220376</cx:pt>
          <cx:pt idx="40136">11.709911472503554</cx:pt>
          <cx:pt idx="40137">11.467586742830598</cx:pt>
          <cx:pt idx="40138">14.231627998496638</cx:pt>
          <cx:pt idx="40139">11.945312323811347</cx:pt>
          <cx:pt idx="40140">11.463456757196159</cx:pt>
          <cx:pt idx="40141">12.195102775101624</cx:pt>
          <cx:pt idx="40142">11.964530939006606</cx:pt>
          <cx:pt idx="40143">12.947614773043075</cx:pt>
          <cx:pt idx="40144">14.877960493966775</cx:pt>
          <cx:pt idx="40145">11.376331660571298</cx:pt>
          <cx:pt idx="40146">11.044878691178603</cx:pt>
          <cx:pt idx="40147">9.938300399502209</cx:pt>
          <cx:pt idx="40148">12.742179757117004</cx:pt>
          <cx:pt idx="40149">11.586596820729595</cx:pt>
          <cx:pt idx="40150">11.283158639692875</cx:pt>
          <cx:pt idx="40151">14.548015024827157</cx:pt>
          <cx:pt idx="40152">11.693295993619518</cx:pt>
          <cx:pt idx="40153">9.6116917129818997</cx:pt>
          <cx:pt idx="40154">12.394797010618234</cx:pt>
          <cx:pt idx="40155">12.944151135578933</cx:pt>
          <cx:pt idx="40156">15.239904749246628</cx:pt>
          <cx:pt idx="40157">12.989652393577339</cx:pt>
          <cx:pt idx="40158">12.540294123075705</cx:pt>
          <cx:pt idx="40159">11.55729599651791</cx:pt>
          <cx:pt idx="40160">12.414022443323928</cx:pt>
          <cx:pt idx="40161">12.394448514263019</cx:pt>
          <cx:pt idx="40162">11.467157636971368</cx:pt>
          <cx:pt idx="40163">14.708021701439156</cx:pt>
          <cx:pt idx="40164">10.545624839560048</cx:pt>
          <cx:pt idx="40165">12.332579474157358</cx:pt>
          <cx:pt idx="40166">10.645879301735167</cx:pt>
          <cx:pt idx="40167">10.70448196501572</cx:pt>
          <cx:pt idx="40168">14.447930882693676</cx:pt>
          <cx:pt idx="40169">11.283050145497754</cx:pt>
          <cx:pt idx="40170">15.459027140562306</cx:pt>
          <cx:pt idx="40171">10.256595502288514</cx:pt>
          <cx:pt idx="40172">11.196195092806727</cx:pt>
          <cx:pt idx="40173">9.114328418683419</cx:pt>
          <cx:pt idx="40174">11.706229522672507</cx:pt>
          <cx:pt idx="40175">12.697011152096726</cx:pt>
          <cx:pt idx="40176">15.902619682994136</cx:pt>
          <cx:pt idx="40177">12.877358020130982</cx:pt>
          <cx:pt idx="40178">14.480134846955096</cx:pt>
          <cx:pt idx="40179">10.181778052454113</cx:pt>
          <cx:pt idx="40180">12.263967541563987</cx:pt>
          <cx:pt idx="40181">13.340288375050907</cx:pt>
          <cx:pt idx="40182">12.583830385877787</cx:pt>
          <cx:pt idx="40183">14.241624441429378</cx:pt>
          <cx:pt idx="40184">10.613260243037528</cx:pt>
          <cx:pt idx="40185">10.134913677334854</cx:pt>
          <cx:pt idx="40186">10.641595438058673</cx:pt>
          <cx:pt idx="40187">9.2005406439453576</cx:pt>
          <cx:pt idx="40188">12.026832178412667</cx:pt>
          <cx:pt idx="40189">12.058472824726552</cx:pt>
          <cx:pt idx="40190">14.341764129279076</cx:pt>
          <cx:pt idx="40191">12.404344489073409</cx:pt>
          <cx:pt idx="40192">10.199579049062589</cx:pt>
          <cx:pt idx="40193">10.430003036345202</cx:pt>
          <cx:pt idx="40194">9.7371038835751147</cx:pt>
          <cx:pt idx="40195">13.030436242011296</cx:pt>
          <cx:pt idx="40196">13.064925904054117</cx:pt>
          <cx:pt idx="40197">13.119755230620742</cx:pt>
          <cx:pt idx="40198">12.283931180941426</cx:pt>
          <cx:pt idx="40199">10.416612314264334</cx:pt>
          <cx:pt idx="40200">13.385530823023149</cx:pt>
          <cx:pt idx="40201">11.957072655174844</cx:pt>
          <cx:pt idx="40202">10.382168575243353</cx:pt>
          <cx:pt idx="40203">12.448931248393258</cx:pt>
          <cx:pt idx="40204">12.537695224915295</cx:pt>
          <cx:pt idx="40205">11.608965910203587</cx:pt>
          <cx:pt idx="40206">12.546734989574722</cx:pt>
          <cx:pt idx="40207">15.039384853650938</cx:pt>
          <cx:pt idx="40208">12.468354572843447</cx:pt>
          <cx:pt idx="40209">15.266702479418598</cx:pt>
          <cx:pt idx="40210">12.941181349198843</cx:pt>
          <cx:pt idx="40211">12.11689840960625</cx:pt>
          <cx:pt idx="40212">15.462104240112772</cx:pt>
          <cx:pt idx="40213">13.107218869858418</cx:pt>
          <cx:pt idx="40214">13.347713742020479</cx:pt>
          <cx:pt idx="40215">8.2019948704267627</cx:pt>
          <cx:pt idx="40216">10.197624940857377</cx:pt>
          <cx:pt idx="40217">13.343426445861615</cx:pt>
          <cx:pt idx="40218">14.385356650644399</cx:pt>
          <cx:pt idx="40219">11.817498353149761</cx:pt>
          <cx:pt idx="40220">9.253327190787795</cx:pt>
          <cx:pt idx="40221">14.806801743270727</cx:pt>
          <cx:pt idx="40222">12.728507088970854</cx:pt>
          <cx:pt idx="40223">11.122999855172342</cx:pt>
          <cx:pt idx="40224">12.651831489156237</cx:pt>
          <cx:pt idx="40225">12.483899199353498</cx:pt>
          <cx:pt idx="40226">12.664580201478094</cx:pt>
          <cx:pt idx="40227">11.281034910412853</cx:pt>
          <cx:pt idx="40228">13.369190494303467</cx:pt>
          <cx:pt idx="40229">8.5935554763161068</cx:pt>
          <cx:pt idx="40230">11.744197927415733</cx:pt>
          <cx:pt idx="40231">10.824240321475251</cx:pt>
          <cx:pt idx="40232">13.494342165629391</cx:pt>
          <cx:pt idx="40233">13.519182660928497</cx:pt>
          <cx:pt idx="40234">11.841721059217248</cx:pt>
          <cx:pt idx="40235">12.198623975980929</cx:pt>
          <cx:pt idx="40236">13.577050258123135</cx:pt>
          <cx:pt idx="40237">11.121887773115294</cx:pt>
          <cx:pt idx="40238">13.702294263694636</cx:pt>
          <cx:pt idx="40239">10.728670785187964</cx:pt>
          <cx:pt idx="40240">12.342294479740852</cx:pt>
          <cx:pt idx="40241">13.816349684891716</cx:pt>
          <cx:pt idx="40242">11.542361481706555</cx:pt>
          <cx:pt idx="40243">12.842538732829203</cx:pt>
          <cx:pt idx="40244">15.529340814027057</cx:pt>
          <cx:pt idx="40245">11.612400784352962</cx:pt>
          <cx:pt idx="40246">10.964210135903755</cx:pt>
          <cx:pt idx="40247">11.93698797086868</cx:pt>
          <cx:pt idx="40248">12.985974555688344</cx:pt>
          <cx:pt idx="40249">14.633104405754979</cx:pt>
          <cx:pt idx="40250">11.050978548804581</cx:pt>
          <cx:pt idx="40251">13.370482572768704</cx:pt>
          <cx:pt idx="40252">11.711657370394839</cx:pt>
          <cx:pt idx="40253">13.742488449131145</cx:pt>
          <cx:pt idx="40254">12.489050722963833</cx:pt>
          <cx:pt idx="40255">13.145718780751029</cx:pt>
          <cx:pt idx="40256">12.310278879702331</cx:pt>
          <cx:pt idx="40257">14.905532646926586</cx:pt>
          <cx:pt idx="40258">11.147365901560065</cx:pt>
          <cx:pt idx="40259">13.664742634837056</cx:pt>
          <cx:pt idx="40260">11.705707200434663</cx:pt>
          <cx:pt idx="40261">11.966348347353415</cx:pt>
          <cx:pt idx="40262">12.665817524782707</cx:pt>
          <cx:pt idx="40263">11.006120711147187</cx:pt>
          <cx:pt idx="40264">12.030907162089918</cx:pt>
          <cx:pt idx="40265">13.215694619459031</cx:pt>
          <cx:pt idx="40266">13.602116468421261</cx:pt>
          <cx:pt idx="40267">10.368106739893243</cx:pt>
          <cx:pt idx="40268">14.711163650866665</cx:pt>
          <cx:pt idx="40269">12.711529373030421</cx:pt>
          <cx:pt idx="40270">13.504924742117417</cx:pt>
          <cx:pt idx="40271">13.991141930343444</cx:pt>
          <cx:pt idx="40272">12.083516383852395</cx:pt>
          <cx:pt idx="40273">14.333676592699936</cx:pt>
          <cx:pt idx="40274">14.831348451125747</cx:pt>
          <cx:pt idx="40275">12.592010048321614</cx:pt>
          <cx:pt idx="40276">14.075446788608152</cx:pt>
          <cx:pt idx="40277">15.499675997346579</cx:pt>
          <cx:pt idx="40278">12.367655864339469</cx:pt>
          <cx:pt idx="40279">11.406618785137752</cx:pt>
          <cx:pt idx="40280">10.073377637257385</cx:pt>
          <cx:pt idx="40281">12.097659880488571</cx:pt>
          <cx:pt idx="40282">11.652910032402245</cx:pt>
          <cx:pt idx="40283">11.020190608068138</cx:pt>
          <cx:pt idx="40284">9.6135083577353004</cx:pt>
          <cx:pt idx="40285">15.055997343411297</cx:pt>
          <cx:pt idx="40286">12.491675454449236</cx:pt>
          <cx:pt idx="40287">11.321097733991284</cx:pt>
          <cx:pt idx="40288">11.521593337189882</cx:pt>
          <cx:pt idx="40289">13.137925307239831</cx:pt>
          <cx:pt idx="40290">11.598410655916306</cx:pt>
          <cx:pt idx="40291">14.942054084423097</cx:pt>
          <cx:pt idx="40292">11.6994994877123</cx:pt>
          <cx:pt idx="40293">10.104991973484585</cx:pt>
          <cx:pt idx="40294">13.469877747249498</cx:pt>
          <cx:pt idx="40295">15.251918363660765</cx:pt>
          <cx:pt idx="40296">13.461480935194613</cx:pt>
          <cx:pt idx="40297">15.502830334916714</cx:pt>
          <cx:pt idx="40298">12.830777467621353</cx:pt>
          <cx:pt idx="40299">12.403686510210264</cx:pt>
          <cx:pt idx="40300">13.048583300252746</cx:pt>
          <cx:pt idx="40301">13.217262222325715</cx:pt>
          <cx:pt idx="40302">14.827078089635478</cx:pt>
          <cx:pt idx="40303">14.07286258432265</cx:pt>
          <cx:pt idx="40304">15.344660650755428</cx:pt>
          <cx:pt idx="40305">12.970857178186508</cx:pt>
          <cx:pt idx="40306">11.469904644730438</cx:pt>
          <cx:pt idx="40307">11.485997163086898</cx:pt>
          <cx:pt idx="40308">15.094797281214671</cx:pt>
          <cx:pt idx="40309">11.712998681037776</cx:pt>
          <cx:pt idx="40310">14.828648718698311</cx:pt>
          <cx:pt idx="40311">9.6605474294473783</cx:pt>
          <cx:pt idx="40312">13.108492660780763</cx:pt>
          <cx:pt idx="40313">11.601600674561421</cx:pt>
          <cx:pt idx="40314">10.294800047299777</cx:pt>
          <cx:pt idx="40315">11.174589846997037</cx:pt>
          <cx:pt idx="40316">12.160130090608309</cx:pt>
          <cx:pt idx="40317">12.802464242919102</cx:pt>
          <cx:pt idx="40318">11.700570349131175</cx:pt>
          <cx:pt idx="40319">11.486987111116333</cx:pt>
          <cx:pt idx="40320">12.305266327131919</cx:pt>
          <cx:pt idx="40321">11.711878160956841</cx:pt>
          <cx:pt idx="40322">14.802936085603783</cx:pt>
          <cx:pt idx="40323">13.362499997647054</cx:pt>
          <cx:pt idx="40324">12.157177203472592</cx:pt>
          <cx:pt idx="40325">12.409120886092241</cx:pt>
          <cx:pt idx="40326">10.55419489029952</cx:pt>
          <cx:pt idx="40327">15.029738155679061</cx:pt>
          <cx:pt idx="40328">11.618961471593789</cx:pt>
          <cx:pt idx="40329">13.076138076068171</cx:pt>
          <cx:pt idx="40330">10.672356716763023</cx:pt>
          <cx:pt idx="40331">13.720625237734652</cx:pt>
          <cx:pt idx="40332">11.813075181568527</cx:pt>
          <cx:pt idx="40333">8.6239880294529669</cx:pt>
          <cx:pt idx="40334">10.136659639365948</cx:pt>
          <cx:pt idx="40335">13.2267680224799</cx:pt>
          <cx:pt idx="40336">12.197149043424089</cx:pt>
          <cx:pt idx="40337">13.993794481561501</cx:pt>
          <cx:pt idx="40338">12.606971793165268</cx:pt>
          <cx:pt idx="40339">13.170979369133697</cx:pt>
          <cx:pt idx="40340">12.632620539041389</cx:pt>
          <cx:pt idx="40341">10.892328737595955</cx:pt>
          <cx:pt idx="40342">9.9252065836248349</cx:pt>
          <cx:pt idx="40343">14.329470419933088</cx:pt>
          <cx:pt idx="40344">11.643381598414807</cx:pt>
          <cx:pt idx="40345">11.82954376163319</cx:pt>
          <cx:pt idx="40346">10.351399976350177</cx:pt>
          <cx:pt idx="40347">14.035797349759719</cx:pt>
          <cx:pt idx="40348">12.619712262699702</cx:pt>
          <cx:pt idx="40349">12.608054438049502</cx:pt>
          <cx:pt idx="40350">10.230675542752444</cx:pt>
          <cx:pt idx="40351">12.727379269390154</cx:pt>
          <cx:pt idx="40352">15.387055038146093</cx:pt>
          <cx:pt idx="40353">10.312680287865245</cx:pt>
          <cx:pt idx="40354">12.052959828120235</cx:pt>
          <cx:pt idx="40355">14.079539092095315</cx:pt>
          <cx:pt idx="40356">14.829838164378744</cx:pt>
          <cx:pt idx="40357">14.032943689084401</cx:pt>
          <cx:pt idx="40358">15.423406180364013</cx:pt>
          <cx:pt idx="40359">10.647748090894531</cx:pt>
          <cx:pt idx="40360">12.927866268118434</cx:pt>
          <cx:pt idx="40361">13.755688167477246</cx:pt>
          <cx:pt idx="40362">15.550138078476568</cx:pt>
          <cx:pt idx="40363">11.277358443942731</cx:pt>
          <cx:pt idx="40364">12.099939732158816</cx:pt>
          <cx:pt idx="40365">10.325952232836654</cx:pt>
          <cx:pt idx="40366">11.677245331305867</cx:pt>
          <cx:pt idx="40367">13.606001806412504</cx:pt>
          <cx:pt idx="40368">15.418859933509177</cx:pt>
          <cx:pt idx="40369">11.6054512953333</cx:pt>
          <cx:pt idx="40370">9.6014164982984003</cx:pt>
          <cx:pt idx="40371">12.216647634139521</cx:pt>
          <cx:pt idx="40372">13.747720775024192</cx:pt>
          <cx:pt idx="40373">13.14086829823397</cx:pt>
          <cx:pt idx="40374">13.000776698993997</cx:pt>
          <cx:pt idx="40375">11.492401145761878</cx:pt>
          <cx:pt idx="40376">11.324777052788907</cx:pt>
          <cx:pt idx="40377">12.199598949421251</cx:pt>
          <cx:pt idx="40378">11.026424985106786</cx:pt>
          <cx:pt idx="40379">12.513828496298615</cx:pt>
          <cx:pt idx="40380">11.820829134210728</cx:pt>
          <cx:pt idx="40381">12.567021177132546</cx:pt>
          <cx:pt idx="40382">11.760352049281749</cx:pt>
          <cx:pt idx="40383">11.000881641033422</cx:pt>
          <cx:pt idx="40384">11.170730321208092</cx:pt>
          <cx:pt idx="40385">11.918334578737641</cx:pt>
          <cx:pt idx="40386">13.239078319507355</cx:pt>
          <cx:pt idx="40387">14.15856603074109</cx:pt>
          <cx:pt idx="40388">11.914544369247126</cx:pt>
          <cx:pt idx="40389">13.222680960474822</cx:pt>
          <cx:pt idx="40390">13.318782581971114</cx:pt>
          <cx:pt idx="40391">10.93294884493894</cx:pt>
          <cx:pt idx="40392">11.487041484735821</cx:pt>
          <cx:pt idx="40393">13.625562444128192</cx:pt>
          <cx:pt idx="40394">12.60048779728829</cx:pt>
          <cx:pt idx="40395">10.575092615899399</cx:pt>
          <cx:pt idx="40396">11.265456522075251</cx:pt>
          <cx:pt idx="40397">13.50545527528625</cx:pt>
          <cx:pt idx="40398">13.510261167180591</cx:pt>
          <cx:pt idx="40399">13.250003112925629</cx:pt>
          <cx:pt idx="40400">10.657259925994138</cx:pt>
          <cx:pt idx="40401">12.89713484532987</cx:pt>
          <cx:pt idx="40402">13.986463646559123</cx:pt>
          <cx:pt idx="40403">14.090154193570342</cx:pt>
          <cx:pt idx="40404">10.538747263507622</cx:pt>
          <cx:pt idx="40405">11.18008743553005</cx:pt>
          <cx:pt idx="40406">13.967552135220847</cx:pt>
          <cx:pt idx="40407">11.38959452463765</cx:pt>
          <cx:pt idx="40408">11.383444910670169</cx:pt>
          <cx:pt idx="40409">11.783309531795151</cx:pt>
          <cx:pt idx="40410">10.146173886823554</cx:pt>
          <cx:pt idx="40411">12.293952544669754</cx:pt>
          <cx:pt idx="40412">11.982766089889255</cx:pt>
          <cx:pt idx="40413">11.857735613268261</cx:pt>
          <cx:pt idx="40414">13.305309538879522</cx:pt>
          <cx:pt idx="40415">10.768292671391849</cx:pt>
          <cx:pt idx="40416">12.202598389363642</cx:pt>
          <cx:pt idx="40417">12.161442811387872</cx:pt>
          <cx:pt idx="40418">10.695647292546415</cx:pt>
          <cx:pt idx="40419">14.117783070986651</cx:pt>
          <cx:pt idx="40420">13.054530626407308</cx:pt>
          <cx:pt idx="40421">10.904942814854024</cx:pt>
          <cx:pt idx="40422">12.280691951261558</cx:pt>
          <cx:pt idx="40423">10.464363789122567</cx:pt>
          <cx:pt idx="40424">13.765166527139757</cx:pt>
          <cx:pt idx="40425">13.094714569911275</cx:pt>
          <cx:pt idx="40426">12.946036221264569</cx:pt>
          <cx:pt idx="40427">12.69217497356242</cx:pt>
          <cx:pt idx="40428">9.1230403165781446</cx:pt>
          <cx:pt idx="40429">13.042877007534761</cx:pt>
          <cx:pt idx="40430">11.643065877377097</cx:pt>
          <cx:pt idx="40431">12.116616003316899</cx:pt>
          <cx:pt idx="40432">12.387216846947418</cx:pt>
          <cx:pt idx="40433">11.182694243622381</cx:pt>
          <cx:pt idx="40434">11.443855750442914</cx:pt>
          <cx:pt idx="40435">13.787508262043909</cx:pt>
          <cx:pt idx="40436">13.696158212051477</cx:pt>
          <cx:pt idx="40437">13.189946230122919</cx:pt>
          <cx:pt idx="40438">10.012935246867974</cx:pt>
          <cx:pt idx="40439">14.095694488235941</cx:pt>
          <cx:pt idx="40440">12.200152488042226</cx:pt>
          <cx:pt idx="40441">15.8453158987415</cx:pt>
          <cx:pt idx="40442">11.354560903557555</cx:pt>
          <cx:pt idx="40443">12.285309738040429</cx:pt>
          <cx:pt idx="40444">10.162071415376385</cx:pt>
          <cx:pt idx="40445">11.487149499885573</cx:pt>
          <cx:pt idx="40446">12.92267335423192</cx:pt>
          <cx:pt idx="40447">15.077910266587185</cx:pt>
          <cx:pt idx="40448">14.09520333310272</cx:pt>
          <cx:pt idx="40449">11.115604965610995</cx:pt>
          <cx:pt idx="40450">10.250219991432402</cx:pt>
          <cx:pt idx="40451">12.328146319974538</cx:pt>
          <cx:pt idx="40452">12.503126310155926</cx:pt>
          <cx:pt idx="40453">11.935109935602638</cx:pt>
          <cx:pt idx="40454">10.24468554672929</cx:pt>
          <cx:pt idx="40455">10.850990851978587</cx:pt>
          <cx:pt idx="40456">12.477548129464608</cx:pt>
          <cx:pt idx="40457">12.913361330707023</cx:pt>
          <cx:pt idx="40458">10.881764547411368</cx:pt>
          <cx:pt idx="40459">14.511230970001037</cx:pt>
          <cx:pt idx="40460">10.610965958133439</cx:pt>
          <cx:pt idx="40461">13.049887023991232</cx:pt>
          <cx:pt idx="40462">13.085759690636115</cx:pt>
          <cx:pt idx="40463">12.740633921370048</cx:pt>
          <cx:pt idx="40464">11.684652704510359</cx:pt>
          <cx:pt idx="40465">14.297561330248284</cx:pt>
          <cx:pt idx="40466">14.445783887605497</cx:pt>
          <cx:pt idx="40467">12.942328742039054</cx:pt>
          <cx:pt idx="40468">13.942712067587863</cx:pt>
          <cx:pt idx="40469">12.306726495717697</cx:pt>
          <cx:pt idx="40470">11.437209063343932</cx:pt>
          <cx:pt idx="40471">14.757078242919889</cx:pt>
          <cx:pt idx="40472">13.043999714422897</cx:pt>
          <cx:pt idx="40473">14.417200929498255</cx:pt>
          <cx:pt idx="40474">9.3254859202910314</cx:pt>
          <cx:pt idx="40475">13.243606075831732</cx:pt>
          <cx:pt idx="40476">13.915185511311641</cx:pt>
          <cx:pt idx="40477">14.559740357114707</cx:pt>
          <cx:pt idx="40478">12.272306801764334</cx:pt>
          <cx:pt idx="40479">13.309530892268041</cx:pt>
          <cx:pt idx="40480">13.551987966466545</cx:pt>
          <cx:pt idx="40481">13.138430734563071</cx:pt>
          <cx:pt idx="40482">13.160509949555495</cx:pt>
          <cx:pt idx="40483">10.257259520678453</cx:pt>
          <cx:pt idx="40484">12.599860917442182</cx:pt>
          <cx:pt idx="40485">10.600642624728522</cx:pt>
          <cx:pt idx="40486">10.041104477751766</cx:pt>
          <cx:pt idx="40487">13.286835974938914</cx:pt>
          <cx:pt idx="40488">10.686884772657818</cx:pt>
          <cx:pt idx="40489">11.812978427847652</cx:pt>
          <cx:pt idx="40490">11.792195227995304</cx:pt>
          <cx:pt idx="40491">12.950860387626525</cx:pt>
          <cx:pt idx="40492">12.809005860215764</cx:pt>
          <cx:pt idx="40493">13.862361245535944</cx:pt>
          <cx:pt idx="40494">10.589512042833713</cx:pt>
          <cx:pt idx="40495">15.447030793341144</cx:pt>
          <cx:pt idx="40496">11.506131718162035</cx:pt>
          <cx:pt idx="40497">16.525576406979042</cx:pt>
          <cx:pt idx="40498">12.78621995172699</cx:pt>
          <cx:pt idx="40499">16.117411449470154</cx:pt>
          <cx:pt idx="40500">13.134055587621525</cx:pt>
          <cx:pt idx="40501">11.70484576635142</cx:pt>
          <cx:pt idx="40502">13.81665781982066</cx:pt>
          <cx:pt idx="40503">11.46487816085879</cx:pt>
          <cx:pt idx="40504">13.369922644934753</cx:pt>
          <cx:pt idx="40505">12.762335475409468</cx:pt>
          <cx:pt idx="40506">11.047095640431495</cx:pt>
          <cx:pt idx="40507">13.02729126074099</cx:pt>
          <cx:pt idx="40508">9.3253501421331357</cx:pt>
          <cx:pt idx="40509">14.80591440810867</cx:pt>
          <cx:pt idx="40510">10.555517465845002</cx:pt>
          <cx:pt idx="40511">10.60709113771312</cx:pt>
          <cx:pt idx="40512">11.904594577996205</cx:pt>
          <cx:pt idx="40513">10.045184807026029</cx:pt>
          <cx:pt idx="40514">13.718298855765376</cx:pt>
          <cx:pt idx="40515">15.636157959011165</cx:pt>
          <cx:pt idx="40516">11.438101412615531</cx:pt>
          <cx:pt idx="40517">13.588011600323464</cx:pt>
          <cx:pt idx="40518">13.410823560036375</cx:pt>
          <cx:pt idx="40519">11.271101679883486</cx:pt>
          <cx:pt idx="40520">12.782004091531116</cx:pt>
          <cx:pt idx="40521">10.077078200324701</cx:pt>
          <cx:pt idx="40522">11.643550573857564</cx:pt>
          <cx:pt idx="40523">13.827877459328583</cx:pt>
          <cx:pt idx="40524">12.387786909682669</cx:pt>
          <cx:pt idx="40525">12.416505493317359</cx:pt>
          <cx:pt idx="40526">12.29834055224925</cx:pt>
          <cx:pt idx="40527">11.723600915316618</cx:pt>
          <cx:pt idx="40528">10.133118965048059</cx:pt>
          <cx:pt idx="40529">11.256846254900466</cx:pt>
          <cx:pt idx="40530">12.568687827580691</cx:pt>
          <cx:pt idx="40531">12.489109300112467</cx:pt>
          <cx:pt idx="40532">15.512410997555476</cx:pt>
          <cx:pt idx="40533">14.759297480131595</cx:pt>
          <cx:pt idx="40534">15.366922327632585</cx:pt>
          <cx:pt idx="40535">15.624165878652967</cx:pt>
          <cx:pt idx="40536">10.986426007570371</cx:pt>
          <cx:pt idx="40537">12.487431474517276</cx:pt>
          <cx:pt idx="40538">12.176743140319367</cx:pt>
          <cx:pt idx="40539">12.676585961964941</cx:pt>
          <cx:pt idx="40540">10.862987423167825</cx:pt>
          <cx:pt idx="40541">10.867901997795792</cx:pt>
          <cx:pt idx="40542">12.979142367487519</cx:pt>
          <cx:pt idx="40543">12.313411744247547</cx:pt>
          <cx:pt idx="40544">11.856320089926566</cx:pt>
          <cx:pt idx="40545">12.547380513543887</cx:pt>
          <cx:pt idx="40546">13.854293636708171</cx:pt>
          <cx:pt idx="40547">14.288969969085114</cx:pt>
          <cx:pt idx="40548">11.197806162766684</cx:pt>
          <cx:pt idx="40549">9.8573709326207162</cx:pt>
          <cx:pt idx="40550">11.704922231648521</cx:pt>
          <cx:pt idx="40551">11.921047222776171</cx:pt>
          <cx:pt idx="40552">12.614881723050743</cx:pt>
          <cx:pt idx="40553">10.441310994279581</cx:pt>
          <cx:pt idx="40554">9.3366883414008353</cx:pt>
          <cx:pt idx="40555">12.706428458863693</cx:pt>
          <cx:pt idx="40556">13.210696797791671</cx:pt>
          <cx:pt idx="40557">10.452068579445196</cx:pt>
          <cx:pt idx="40558">12.230257738627047</cx:pt>
          <cx:pt idx="40559">13.215112582624663</cx:pt>
          <cx:pt idx="40560">8.5305996398713013</cx:pt>
          <cx:pt idx="40561">12.705249100705295</cx:pt>
          <cx:pt idx="40562">15.28350256751072</cx:pt>
          <cx:pt idx="40563">9.9434027810528036</cx:pt>
          <cx:pt idx="40564">13.344973187182052</cx:pt>
          <cx:pt idx="40565">15.122340982858328</cx:pt>
          <cx:pt idx="40566">15.073357773596921</cx:pt>
          <cx:pt idx="40567">11.620223313101532</cx:pt>
          <cx:pt idx="40568">13.751432258744019</cx:pt>
          <cx:pt idx="40569">12.770137653345017</cx:pt>
          <cx:pt idx="40570">10.831510604197476</cx:pt>
          <cx:pt idx="40571">15.264105839434054</cx:pt>
          <cx:pt idx="40572">8.5945962565795586</cx:pt>
          <cx:pt idx="40573">11.019029947345008</cx:pt>
          <cx:pt idx="40574">12.357938811303715</cx:pt>
          <cx:pt idx="40575">12.128322165007431</cx:pt>
          <cx:pt idx="40576">9.9443978903176369</cx:pt>
          <cx:pt idx="40577">8.3971141168999388</cx:pt>
          <cx:pt idx="40578">11.290406119893982</cx:pt>
          <cx:pt idx="40579">11.411252715516953</cx:pt>
          <cx:pt idx="40580">12.245753489266699</cx:pt>
          <cx:pt idx="40581">13.270351191261632</cx:pt>
          <cx:pt idx="40582">11.715587079143077</cx:pt>
          <cx:pt idx="40583">12.691266619416563</cx:pt>
          <cx:pt idx="40584">12.129988031490265</cx:pt>
          <cx:pt idx="40585">15.456192874423033</cx:pt>
          <cx:pt idx="40586">12.110331944597199</cx:pt>
          <cx:pt idx="40587">14.493254420869768</cx:pt>
          <cx:pt idx="40588">12.211756057064324</cx:pt>
          <cx:pt idx="40589">11.701197851163011</cx:pt>
          <cx:pt idx="40590">16.233343052705145</cx:pt>
          <cx:pt idx="40591">11.605852057462153</cx:pt>
          <cx:pt idx="40592">9.0847687349901172</cx:pt>
          <cx:pt idx="40593">10.522994967618393</cx:pt>
          <cx:pt idx="40594">12.514291628244829</cx:pt>
          <cx:pt idx="40595">13.801316819672595</cx:pt>
          <cx:pt idx="40596">10.693374231994856</cx:pt>
          <cx:pt idx="40597">13.07293520335743</cx:pt>
          <cx:pt idx="40598">11.040393618841238</cx:pt>
          <cx:pt idx="40599">10.710659611232485</cx:pt>
          <cx:pt idx="40600">10.195815270006621</cx:pt>
          <cx:pt idx="40601">8.9580633599492216</cx:pt>
          <cx:pt idx="40602">12.700316072613875</cx:pt>
          <cx:pt idx="40603">10.723080994094197</cx:pt>
          <cx:pt idx="40604">12.346207414299862</cx:pt>
          <cx:pt idx="40605">10.778307510177795</cx:pt>
          <cx:pt idx="40606">13.806368425101004</cx:pt>
          <cx:pt idx="40607">11.604255131947509</cx:pt>
          <cx:pt idx="40608">12.599864011049034</cx:pt>
          <cx:pt idx="40609">11.487192710889055</cx:pt>
          <cx:pt idx="40610">13.96731796337157</cx:pt>
          <cx:pt idx="40611">9.7865790359808464</cx:pt>
          <cx:pt idx="40612">12.259775007553584</cx:pt>
          <cx:pt idx="40613">14.009921242918779</cx:pt>
          <cx:pt idx="40614">11.776464800144682</cx:pt>
          <cx:pt idx="40615">15.58516301440106</cx:pt>
          <cx:pt idx="40616">11.440153998485155</cx:pt>
          <cx:pt idx="40617">11.821876729857609</cx:pt>
          <cx:pt idx="40618">11.381302027662885</cx:pt>
          <cx:pt idx="40619">9.9061497244377161</cx:pt>
          <cx:pt idx="40620">12.309533185587647</cx:pt>
          <cx:pt idx="40621">9.6622229517329501</cx:pt>
          <cx:pt idx="40622">14.067706776062108</cx:pt>
          <cx:pt idx="40623">11.239268378007589</cx:pt>
          <cx:pt idx="40624">12.427591736304112</cx:pt>
          <cx:pt idx="40625">12.237176077984458</cx:pt>
          <cx:pt idx="40626">12.113826990271225</cx:pt>
          <cx:pt idx="40627">18.478859855356355</cx:pt>
          <cx:pt idx="40628">16.749669718981568</cx:pt>
          <cx:pt idx="40629">14.293827953512286</cx:pt>
          <cx:pt idx="40630">11.826098618306219</cx:pt>
          <cx:pt idx="40631">11.407066717718662</cx:pt>
          <cx:pt idx="40632">12.207123338426427</cx:pt>
          <cx:pt idx="40633">14.526362636292175</cx:pt>
          <cx:pt idx="40634">13.615849874507726</cx:pt>
          <cx:pt idx="40635">15.341809886028592</cx:pt>
          <cx:pt idx="40636">13.10751499287676</cx:pt>
          <cx:pt idx="40637">9.2452276044725128</cx:pt>
          <cx:pt idx="40638">12.584153967316489</cx:pt>
          <cx:pt idx="40639">12.280978973288148</cx:pt>
          <cx:pt idx="40640">12.331022824835701</cx:pt>
          <cx:pt idx="40641">9.8939172066562975</cx:pt>
          <cx:pt idx="40642">12.223778503953804</cx:pt>
          <cx:pt idx="40643">10.779522237992579</cx:pt>
          <cx:pt idx="40644">12.521929250536679</cx:pt>
          <cx:pt idx="40645">12.124563643170964</cx:pt>
          <cx:pt idx="40646">13.952570239942848</cx:pt>
          <cx:pt idx="40647">11.493152945136769</cx:pt>
          <cx:pt idx="40648">13.983823615432842</cx:pt>
          <cx:pt idx="40649">12.780997664310226</cx:pt>
          <cx:pt idx="40650">10.321763878190909</cx:pt>
          <cx:pt idx="40651">15.493833852441911</cx:pt>
          <cx:pt idx="40652">11.266734776661639</cx:pt>
          <cx:pt idx="40653">14.398748413369798</cx:pt>
          <cx:pt idx="40654">10.48710896845447</cx:pt>
          <cx:pt idx="40655">14.359038054719276</cx:pt>
          <cx:pt idx="40656">13.347820988023564</cx:pt>
          <cx:pt idx="40657">12.447337779018808</cx:pt>
          <cx:pt idx="40658">13.044831239793137</cx:pt>
          <cx:pt idx="40659">10.718021676182056</cx:pt>
          <cx:pt idx="40660">12.178407186623387</cx:pt>
          <cx:pt idx="40661">13.89551433273434</cx:pt>
          <cx:pt idx="40662">11.617041244979061</cx:pt>
          <cx:pt idx="40663">15.073558106711605</cx:pt>
          <cx:pt idx="40664">12.984983967085522</cx:pt>
          <cx:pt idx="40665">13.374814136211819</cx:pt>
          <cx:pt idx="40666">8.9625649586042577</cx:pt>
          <cx:pt idx="40667">9.3325657623033553</cx:pt>
          <cx:pt idx="40668">11.216183597642829</cx:pt>
          <cx:pt idx="40669">9.9613224449130087</cx:pt>
          <cx:pt idx="40670">10.697504060727219</cx:pt>
          <cx:pt idx="40671">12.005968671973967</cx:pt>
          <cx:pt idx="40672">10.751387633160636</cx:pt>
          <cx:pt idx="40673">12.494011611128455</cx:pt>
          <cx:pt idx="40674">12.941508169141096</cx:pt>
          <cx:pt idx="40675">11.826648791604487</cx:pt>
          <cx:pt idx="40676">14.599137157881618</cx:pt>
          <cx:pt idx="40677">12.85952123549735</cx:pt>
          <cx:pt idx="40678">11.757728408635128</cx:pt>
          <cx:pt idx="40679">14.463214860584371</cx:pt>
          <cx:pt idx="40680">11.720172231803097</cx:pt>
          <cx:pt idx="40681">11.31072430367079</cx:pt>
          <cx:pt idx="40682">12.26066877035724</cx:pt>
          <cx:pt idx="40683">8.7980050381115067</cx:pt>
          <cx:pt idx="40684">12.649364406561455</cx:pt>
          <cx:pt idx="40685">12.395696446344678</cx:pt>
          <cx:pt idx="40686">12.033163345837272</cx:pt>
          <cx:pt idx="40687">14.513354618394354</cx:pt>
          <cx:pt idx="40688">13.105370740370326</cx:pt>
          <cx:pt idx="40689">14.827964030801505</cx:pt>
          <cx:pt idx="40690">12.230312284074863</cx:pt>
          <cx:pt idx="40691">12.310793947411462</cx:pt>
          <cx:pt idx="40692">12.173591812311022</cx:pt>
          <cx:pt idx="40693">11.302160773946353</cx:pt>
          <cx:pt idx="40694">14.842135852101324</cx:pt>
          <cx:pt idx="40695">12.579250878973834</cx:pt>
          <cx:pt idx="40696">11.613993151693633</cx:pt>
          <cx:pt idx="40697">12.68009561933764</cx:pt>
          <cx:pt idx="40698">13.235514876511422</cx:pt>
          <cx:pt idx="40699">12.30013919040897</cx:pt>
          <cx:pt idx="40700">10.216460373311921</cx:pt>
          <cx:pt idx="40701">11.510739131394953</cx:pt>
          <cx:pt idx="40702">12.460468327612192</cx:pt>
          <cx:pt idx="40703">10.929277609016745</cx:pt>
          <cx:pt idx="40704">12.342127928032038</cx:pt>
          <cx:pt idx="40705">11.983565139989251</cx:pt>
          <cx:pt idx="40706">12.761844602291101</cx:pt>
          <cx:pt idx="40707">12.999017087591987</cx:pt>
          <cx:pt idx="40708">15.33178780178579</cx:pt>
          <cx:pt idx="40709">12.67750432408344</cx:pt>
          <cx:pt idx="40710">11.603812262381492</cx:pt>
          <cx:pt idx="40711">11.777294197679796</cx:pt>
          <cx:pt idx="40712">14.001817226932381</cx:pt>
          <cx:pt idx="40713">12.29552399108114</cx:pt>
          <cx:pt idx="40714">13.303643275341049</cx:pt>
          <cx:pt idx="40715">12.070426403071558</cx:pt>
          <cx:pt idx="40716">10.280572203826138</cx:pt>
          <cx:pt idx="40717">15.410151168462585</cx:pt>
          <cx:pt idx="40718">10.779230867109481</cx:pt>
          <cx:pt idx="40719">11.595411620638366</cx:pt>
          <cx:pt idx="40720">12.807035776277639</cx:pt>
          <cx:pt idx="40721">13.214447740285442</cx:pt>
          <cx:pt idx="40722">13.298533918124548</cx:pt>
          <cx:pt idx="40723">10.177760342428288</cx:pt>
          <cx:pt idx="40724">14.677945995730219</cx:pt>
          <cx:pt idx="40725">11.93223938136981</cx:pt>
          <cx:pt idx="40726">10.327799531040435</cx:pt>
          <cx:pt idx="40727">12.813442790753973</cx:pt>
          <cx:pt idx="40728">13.516504541422869</cx:pt>
          <cx:pt idx="40729">10.697739784364114</cx:pt>
          <cx:pt idx="40730">12.803637958401001</cx:pt>
          <cx:pt idx="40731">9.7545989131930071</cx:pt>
          <cx:pt idx="40732">12.354244500665374</cx:pt>
          <cx:pt idx="40733">9.543886492694643</cx:pt>
          <cx:pt idx="40734">12.58180407097811</cx:pt>
          <cx:pt idx="40735">15.599276365651091</cx:pt>
          <cx:pt idx="40736">10.485346432934534</cx:pt>
          <cx:pt idx="40737">14.69495406465375</cx:pt>
          <cx:pt idx="40738">11.475951555005972</cx:pt>
          <cx:pt idx="40739">9.8683724068762828</cx:pt>
          <cx:pt idx="40740">12.072957265369878</cx:pt>
          <cx:pt idx="40741">11.34691043840936</cx:pt>
          <cx:pt idx="40742">13.373415877299429</cx:pt>
          <cx:pt idx="40743">13.251751509049809</cx:pt>
          <cx:pt idx="40744">11.88384995897491</cx:pt>
          <cx:pt idx="40745">11.32751155207333</cx:pt>
          <cx:pt idx="40746">11.049454348941813</cx:pt>
          <cx:pt idx="40747">12.106595740282366</cx:pt>
          <cx:pt idx="40748">13.155494094651946</cx:pt>
          <cx:pt idx="40749">8.5498976479119406</cx:pt>
          <cx:pt idx="40750">13.710433863865578</cx:pt>
          <cx:pt idx="40751">11.134815249454915</cx:pt>
          <cx:pt idx="40752">13.560828037048685</cx:pt>
          <cx:pt idx="40753">10.877776800176294</cx:pt>
          <cx:pt idx="40754">13.876043031548789</cx:pt>
          <cx:pt idx="40755">13.457264067978874</cx:pt>
          <cx:pt idx="40756">9.5551050129519854</cx:pt>
          <cx:pt idx="40757">13.467858459635586</cx:pt>
          <cx:pt idx="40758">12.77601520531663</cx:pt>
          <cx:pt idx="40759">11.87396181934524</cx:pt>
          <cx:pt idx="40760">13.825122515997403</cx:pt>
          <cx:pt idx="40761">11.504021609024898</cx:pt>
          <cx:pt idx="40762">12.538494027183116</cx:pt>
          <cx:pt idx="40763">12.667374775615492</cx:pt>
          <cx:pt idx="40764">13.851903574892079</cx:pt>
          <cx:pt idx="40765">13.807644256541829</cx:pt>
          <cx:pt idx="40766">13.647658563904054</cx:pt>
          <cx:pt idx="40767">13.970593265575339</cx:pt>
          <cx:pt idx="40768">10.79506246340733</cx:pt>
          <cx:pt idx="40769">11.975306365522075</cx:pt>
          <cx:pt idx="40770">11.718542446915096</cx:pt>
          <cx:pt idx="40771">13.167286431305151</cx:pt>
          <cx:pt idx="40772">11.553916824525531</cx:pt>
          <cx:pt idx="40773">13.843890394329916</cx:pt>
          <cx:pt idx="40774">12.972378738336278</cx:pt>
          <cx:pt idx="40775">13.558630612042238</cx:pt>
          <cx:pt idx="40776">14.862269742922049</cx:pt>
          <cx:pt idx="40777">10.832370057822052</cx:pt>
          <cx:pt idx="40778">11.126808719749375</cx:pt>
          <cx:pt idx="40779">13.736513930357143</cx:pt>
          <cx:pt idx="40780">13.439292362847921</cx:pt>
          <cx:pt idx="40781">12.162572396854804</cx:pt>
          <cx:pt idx="40782">10.981164458459446</cx:pt>
          <cx:pt idx="40783">12.592611432458183</cx:pt>
          <cx:pt idx="40784">13.712282143533526</cx:pt>
          <cx:pt idx="40785">11.807826799931012</cx:pt>
          <cx:pt idx="40786">9.8622255923536351</cx:pt>
          <cx:pt idx="40787">9.8608374234011649</cx:pt>
          <cx:pt idx="40788">8.9956578556131728</cx:pt>
          <cx:pt idx="40789">15.113772857887991</cx:pt>
          <cx:pt idx="40790">12.820844727829421</cx:pt>
          <cx:pt idx="40791">13.63011401083515</cx:pt>
          <cx:pt idx="40792">9.6927634588571578</cx:pt>
          <cx:pt idx="40793">13.877718847268749</cx:pt>
          <cx:pt idx="40794">12.645824973970321</cx:pt>
          <cx:pt idx="40795">12.419893947439071</cx:pt>
          <cx:pt idx="40796">12.966597961936962</cx:pt>
          <cx:pt idx="40797">13.768666481275766</cx:pt>
          <cx:pt idx="40798">12.263291190568234</cx:pt>
          <cx:pt idx="40799">9.9914409815412633</cx:pt>
          <cx:pt idx="40800">14.721572607420184</cx:pt>
          <cx:pt idx="40801">12.797553771384996</cx:pt>
          <cx:pt idx="40802">9.4893378189975817</cx:pt>
          <cx:pt idx="40803">15.430425423952501</cx:pt>
          <cx:pt idx="40804">12.134454771699531</cx:pt>
          <cx:pt idx="40805">15.786885542381075</cx:pt>
          <cx:pt idx="40806">11.795149263700171</cx:pt>
          <cx:pt idx="40807">11.086972504880368</cx:pt>
          <cx:pt idx="40808">14.52874725149008</cx:pt>
          <cx:pt idx="40809">11.021473405825295</cx:pt>
          <cx:pt idx="40810">14.304405609237644</cx:pt>
          <cx:pt idx="40811">10.938092892232234</cx:pt>
          <cx:pt idx="40812">10.311765404488508</cx:pt>
          <cx:pt idx="40813">9.7296707207330027</cx:pt>
          <cx:pt idx="40814">8.3695394966779002</cx:pt>
          <cx:pt idx="40815">12.38654180515209</cx:pt>
          <cx:pt idx="40816">14.07374275367647</cx:pt>
          <cx:pt idx="40817">12.989036838723948</cx:pt>
          <cx:pt idx="40818">12.717171517815908</cx:pt>
          <cx:pt idx="40819">15.680324199939658</cx:pt>
          <cx:pt idx="40820">12.663627977889103</cx:pt>
          <cx:pt idx="40821">12.561665214597328</cx:pt>
          <cx:pt idx="40822">12.405543713000828</cx:pt>
          <cx:pt idx="40823">9.627034945875474</cx:pt>
          <cx:pt idx="40824">8.8016468378691251</cx:pt>
          <cx:pt idx="40825">16.742404082350124</cx:pt>
          <cx:pt idx="40826">13.325143517084394</cx:pt>
          <cx:pt idx="40827">9.3593612749121231</cx:pt>
          <cx:pt idx="40828">13.517302954666381</cx:pt>
          <cx:pt idx="40829">13.190828539582091</cx:pt>
          <cx:pt idx="40830">14.109400123406393</cx:pt>
          <cx:pt idx="40831">10.603382484148799</cx:pt>
          <cx:pt idx="40832">12.711321751808004</cx:pt>
          <cx:pt idx="40833">12.336293245413348</cx:pt>
          <cx:pt idx="40834">10.560876652804554</cx:pt>
          <cx:pt idx="40835">11.378876333801749</cx:pt>
          <cx:pt idx="40836">17.004619144322305</cx:pt>
          <cx:pt idx="40837">12.886928939593551</cx:pt>
          <cx:pt idx="40838">13.621754416368622</cx:pt>
          <cx:pt idx="40839">13.583234813870245</cx:pt>
          <cx:pt idx="40840">12.648557010292309</cx:pt>
          <cx:pt idx="40841">15.619638706809427</cx:pt>
          <cx:pt idx="40842">13.158994033077761</cx:pt>
          <cx:pt idx="40843">15.184616520169127</cx:pt>
          <cx:pt idx="40844">15.86956184627474</cx:pt>
          <cx:pt idx="40845">13.614935842749215</cx:pt>
          <cx:pt idx="40846">10.961241915403535</cx:pt>
          <cx:pt idx="40847">12.576529389415697</cx:pt>
          <cx:pt idx="40848">10.833704524396531</cx:pt>
          <cx:pt idx="40849">12.952444949806265</cx:pt>
          <cx:pt idx="40850">9.8851204063693245</cx:pt>
          <cx:pt idx="40851">13.337704345546332</cx:pt>
          <cx:pt idx="40852">12.414879886219081</cx:pt>
          <cx:pt idx="40853">14.596596130673232</cx:pt>
          <cx:pt idx="40854">13.481887108871282</cx:pt>
          <cx:pt idx="40855">9.3698305940220123</cx:pt>
          <cx:pt idx="40856">8.7723762402533332</cx:pt>
          <cx:pt idx="40857">10.802015228759984</cx:pt>
          <cx:pt idx="40858">13.484577369261109</cx:pt>
          <cx:pt idx="40859">11.298569978950075</cx:pt>
          <cx:pt idx="40860">12.273405783921772</cx:pt>
          <cx:pt idx="40861">13.115533869263693</cx:pt>
          <cx:pt idx="40862">10.689633343483855</cx:pt>
          <cx:pt idx="40863">10.940573143856369</cx:pt>
          <cx:pt idx="40864">12.226409015796129</cx:pt>
          <cx:pt idx="40865">11.641640989398812</cx:pt>
          <cx:pt idx="40866">12.455785305825433</cx:pt>
          <cx:pt idx="40867">11.48350957436598</cx:pt>
          <cx:pt idx="40868">11.074754357643348</cx:pt>
          <cx:pt idx="40869">13.837928220329294</cx:pt>
          <cx:pt idx="40870">11.502991555915056</cx:pt>
          <cx:pt idx="40871">12.091962830750061</cx:pt>
          <cx:pt idx="40872">10.745813038959186</cx:pt>
          <cx:pt idx="40873">12.574977718475427</cx:pt>
          <cx:pt idx="40874">12.052091121726569</cx:pt>
          <cx:pt idx="40875">10.462775444121617</cx:pt>
          <cx:pt idx="40876">13.040771402060891</cx:pt>
          <cx:pt idx="40877">11.281902859431705</cx:pt>
          <cx:pt idx="40878">13.825717493393121</cx:pt>
          <cx:pt idx="40879">12.734780612305871</cx:pt>
          <cx:pt idx="40880">10.574660552440411</cx:pt>
          <cx:pt idx="40881">11.419552117928561</cx:pt>
          <cx:pt idx="40882">11.538561065086121</cx:pt>
          <cx:pt idx="40883">13.45643506162776</cx:pt>
          <cx:pt idx="40884">11.724013387630494</cx:pt>
          <cx:pt idx="40885">10.800415037200205</cx:pt>
          <cx:pt idx="40886">13.377109864915308</cx:pt>
          <cx:pt idx="40887">14.173648896570981</cx:pt>
          <cx:pt idx="40888">12.398135593530016</cx:pt>
          <cx:pt idx="40889">15.059163629335242</cx:pt>
          <cx:pt idx="40890">12.021332584556644</cx:pt>
          <cx:pt idx="40891">13.437808760104414</cx:pt>
          <cx:pt idx="40892">12.14508869370758</cx:pt>
          <cx:pt idx="40893">12.572977918893734</cx:pt>
          <cx:pt idx="40894">11.134634476766873</cx:pt>
          <cx:pt idx="40895">12.095547362860756</cx:pt>
          <cx:pt idx="40896">11.705340325843329</cx:pt>
          <cx:pt idx="40897">9.5656532388969744</cx:pt>
          <cx:pt idx="40898">14.272702099004137</cx:pt>
          <cx:pt idx="40899">12.791225609782083</cx:pt>
          <cx:pt idx="40900">12.977815331169353</cx:pt>
          <cx:pt idx="40901">10.483490809167865</cx:pt>
          <cx:pt idx="40902">14.240290751173156</cx:pt>
          <cx:pt idx="40903">15.536156518879014</cx:pt>
          <cx:pt idx="40904">11.663172348005173</cx:pt>
          <cx:pt idx="40905">13.138547650140975</cx:pt>
          <cx:pt idx="40906">12.069309063735705</cx:pt>
          <cx:pt idx="40907">13.559429207757196</cx:pt>
          <cx:pt idx="40908">10.158043894556856</cx:pt>
          <cx:pt idx="40909">10.074888312958045</cx:pt>
          <cx:pt idx="40910">13.348375345742907</cx:pt>
          <cx:pt idx="40911">12.120232792847379</cx:pt>
          <cx:pt idx="40912">9.2368195512797673</cx:pt>
          <cx:pt idx="40913">13.421409031102783</cx:pt>
          <cx:pt idx="40914">13.720083823274187</cx:pt>
          <cx:pt idx="40915">12.165185471023854</cx:pt>
          <cx:pt idx="40916">10.87277314273884</cx:pt>
          <cx:pt idx="40917">11.334888180539771</cx:pt>
          <cx:pt idx="40918">9.924611864305394</cx:pt>
          <cx:pt idx="40919">14.85971363485757</cx:pt>
          <cx:pt idx="40920">11.146084991449053</cx:pt>
          <cx:pt idx="40921">12.297661064698142</cx:pt>
          <cx:pt idx="40922">12.21624208958648</cx:pt>
          <cx:pt idx="40923">13.329291854089016</cx:pt>
          <cx:pt idx="40924">11.796626128092409</cx:pt>
          <cx:pt idx="40925">13.958421556872345</cx:pt>
          <cx:pt idx="40926">14.969760444422874</cx:pt>
          <cx:pt idx="40927">14.135816705362016</cx:pt>
          <cx:pt idx="40928">14.02861611435992</cx:pt>
          <cx:pt idx="40929">9.2675568655712333</cx:pt>
          <cx:pt idx="40930">13.728589047327629</cx:pt>
          <cx:pt idx="40931">8.5671341774346033</cx:pt>
          <cx:pt idx="40932">11.00005134930387</cx:pt>
          <cx:pt idx="40933">10.360480586512256</cx:pt>
          <cx:pt idx="40934">10.453332418345736</cx:pt>
          <cx:pt idx="40935">9.8728991533043722</cx:pt>
          <cx:pt idx="40936">12.209965401373688</cx:pt>
          <cx:pt idx="40937">11.702367051792097</cx:pt>
          <cx:pt idx="40938">13.872880336208581</cx:pt>
          <cx:pt idx="40939">10.954078531318308</cx:pt>
          <cx:pt idx="40940">10.204967677216926</cx:pt>
          <cx:pt idx="40941">11.149238857646052</cx:pt>
          <cx:pt idx="40942">11.26529402373172</cx:pt>
          <cx:pt idx="40943">10.226419411634618</cx:pt>
          <cx:pt idx="40944">12.113487346673244</cx:pt>
          <cx:pt idx="40945">9.1796103051381603</cx:pt>
          <cx:pt idx="40946">12.699835632387565</cx:pt>
          <cx:pt idx="40947">10.726948899779677</cx:pt>
          <cx:pt idx="40948">12.479945323223008</cx:pt>
          <cx:pt idx="40949">13.434812708282898</cx:pt>
          <cx:pt idx="40950">13.46154175698249</cx:pt>
          <cx:pt idx="40951">12.406516120062538</cx:pt>
          <cx:pt idx="40952">11.62281885447201</cx:pt>
          <cx:pt idx="40953">13.039036614983228</cx:pt>
          <cx:pt idx="40954">8.2063145228893255</cx:pt>
          <cx:pt idx="40955">12.608832702967931</cx:pt>
          <cx:pt idx="40956">14.543100413893228</cx:pt>
          <cx:pt idx="40957">9.4866008833471636</cx:pt>
          <cx:pt idx="40958">11.348123794114324</cx:pt>
          <cx:pt idx="40959">12.037248641183572</cx:pt>
          <cx:pt idx="40960">11.811505584396542</cx:pt>
          <cx:pt idx="40961">13.666265300693349</cx:pt>
          <cx:pt idx="40962">10.869877242044311</cx:pt>
          <cx:pt idx="40963">9.6325018939475537</cx:pt>
          <cx:pt idx="40964">12.094491394939642</cx:pt>
          <cx:pt idx="40965">10.353178508095677</cx:pt>
          <cx:pt idx="40966">11.381887851465809</cx:pt>
          <cx:pt idx="40967">13.095711378504729</cx:pt>
          <cx:pt idx="40968">12.42615086868301</cx:pt>
          <cx:pt idx="40969">12.621389922815984</cx:pt>
          <cx:pt idx="40970">13.080808637331875</cx:pt>
          <cx:pt idx="40971">12.565665422718245</cx:pt>
          <cx:pt idx="40972">10.026177087148819</cx:pt>
          <cx:pt idx="40973">13.119558712380298</cx:pt>
          <cx:pt idx="40974">11.774713164229922</cx:pt>
          <cx:pt idx="40975">10.893911066550762</cx:pt>
          <cx:pt idx="40976">14.296956020557712</cx:pt>
          <cx:pt idx="40977">10.272395161389232</cx:pt>
          <cx:pt idx="40978">11.875587804476837</cx:pt>
          <cx:pt idx="40979">13.408203934292834</cx:pt>
          <cx:pt idx="40980">12.760793392307592</cx:pt>
          <cx:pt idx="40981">10.841391506525687</cx:pt>
          <cx:pt idx="40982">10.271148190149532</cx:pt>
          <cx:pt idx="40983">11.017537851360217</cx:pt>
          <cx:pt idx="40984">11.847770786377053</cx:pt>
          <cx:pt idx="40985">10.751090686597831</cx:pt>
          <cx:pt idx="40986">11.36765561608739</cx:pt>
          <cx:pt idx="40987">12.284082586563237</cx:pt>
          <cx:pt idx="40988">12.699911257774131</cx:pt>
          <cx:pt idx="40989">11.397852493055158</cx:pt>
          <cx:pt idx="40990">13.548455559407634</cx:pt>
          <cx:pt idx="40991">12.391474832506026</cx:pt>
          <cx:pt idx="40992">11.869897696513405</cx:pt>
          <cx:pt idx="40993">11.310549812002655</cx:pt>
          <cx:pt idx="40994">11.116650292938525</cx:pt>
          <cx:pt idx="40995">11.931580455485392</cx:pt>
          <cx:pt idx="40996">12.995327763457126</cx:pt>
          <cx:pt idx="40997">10.430323697035931</cx:pt>
          <cx:pt idx="40998">12.060173903891851</cx:pt>
          <cx:pt idx="40999">14.753188647362759</cx:pt>
          <cx:pt idx="41000">12.41129089835777</cx:pt>
          <cx:pt idx="41001">9.4318126972744665</cx:pt>
          <cx:pt idx="41002">12.147046830107351</cx:pt>
          <cx:pt idx="41003">12.491006403043496</cx:pt>
          <cx:pt idx="41004">12.590069433072388</cx:pt>
          <cx:pt idx="41005">15.563340459082569</cx:pt>
          <cx:pt idx="41006">9.6009831077621151</cx:pt>
          <cx:pt idx="41007">9.9297111432002119</cx:pt>
          <cx:pt idx="41008">13.108243902384041</cx:pt>
          <cx:pt idx="41009">9.0195529120693863</cx:pt>
          <cx:pt idx="41010">13.244942210275958</cx:pt>
          <cx:pt idx="41011">13.788160510558408</cx:pt>
          <cx:pt idx="41012">10.887359000592099</cx:pt>
          <cx:pt idx="41013">11.91223501840685</cx:pt>
          <cx:pt idx="41014">9.7624652459976549</cx:pt>
          <cx:pt idx="41015">13.135141222106991</cx:pt>
          <cx:pt idx="41016">11.778887060856034</cx:pt>
          <cx:pt idx="41017">14.592270761130441</cx:pt>
          <cx:pt idx="41018">14.03116886625333</cx:pt>
          <cx:pt idx="41019">12.735336277377737</cx:pt>
          <cx:pt idx="41020">14.386408969776671</cx:pt>
          <cx:pt idx="41021">12.129850398904649</cx:pt>
          <cx:pt idx="41022">12.69092713992076</cx:pt>
          <cx:pt idx="41023">10.5989104147164</cx:pt>
          <cx:pt idx="41024">9.7572920502176004</cx:pt>
          <cx:pt idx="41025">11.69044821879808</cx:pt>
          <cx:pt idx="41026">12.315326822037717</cx:pt>
          <cx:pt idx="41027">11.818251508022389</cx:pt>
          <cx:pt idx="41028">15.05250530198979</cx:pt>
          <cx:pt idx="41029">11.312485605822403</cx:pt>
          <cx:pt idx="41030">11.803572823140145</cx:pt>
          <cx:pt idx="41031">12.855046514642302</cx:pt>
          <cx:pt idx="41032">12.743082964395878</cx:pt>
          <cx:pt idx="41033">11.316779512479242</cx:pt>
          <cx:pt idx="41034">12.012099415166494</cx:pt>
          <cx:pt idx="41035">12.054086291628508</cx:pt>
          <cx:pt idx="41036">10.709669896759662</cx:pt>
          <cx:pt idx="41037">11.325262646222724</cx:pt>
          <cx:pt idx="41038">12.244904845581994</cx:pt>
          <cx:pt idx="41039">14.232813419642259</cx:pt>
          <cx:pt idx="41040">13.008893158640772</cx:pt>
          <cx:pt idx="41041">13.658236134452634</cx:pt>
          <cx:pt idx="41042">9.4228993051254726</cx:pt>
          <cx:pt idx="41043">11.81442511634028</cx:pt>
          <cx:pt idx="41044">11.133349587157316</cx:pt>
          <cx:pt idx="41045">12.813960379359145</cx:pt>
          <cx:pt idx="41046">12.351365825250859</cx:pt>
          <cx:pt idx="41047">11.150552292694909</cx:pt>
          <cx:pt idx="41048">12.984620929840021</cx:pt>
          <cx:pt idx="41049">13.456498332819351</cx:pt>
          <cx:pt idx="41050">12.42034892484733</cx:pt>
          <cx:pt idx="41051">15.095709243614365</cx:pt>
          <cx:pt idx="41052">12.532342094864797</cx:pt>
          <cx:pt idx="41053">15.746951145425809</cx:pt>
          <cx:pt idx="41054">14.18782852367856</cx:pt>
          <cx:pt idx="41055">13.520327717559709</cx:pt>
          <cx:pt idx="41056">13.985159857351073</cx:pt>
          <cx:pt idx="41057">12.744554419329333</cx:pt>
          <cx:pt idx="41058">12.792220383371221</cx:pt>
          <cx:pt idx="41059">10.321851467015634</cx:pt>
          <cx:pt idx="41060">14.52753357333504</cx:pt>
          <cx:pt idx="41061">11.001205060005711</cx:pt>
          <cx:pt idx="41062">14.154641310587106</cx:pt>
          <cx:pt idx="41063">14.844657312537997</cx:pt>
          <cx:pt idx="41064">13.899611651160566</cx:pt>
          <cx:pt idx="41065">9.717888292527741</cx:pt>
          <cx:pt idx="41066">11.08215038174599</cx:pt>
          <cx:pt idx="41067">12.342038095111709</cx:pt>
          <cx:pt idx="41068">12.35244593782261</cx:pt>
          <cx:pt idx="41069">11.817490363116528</cx:pt>
          <cx:pt idx="41070">14.231017742328188</cx:pt>
          <cx:pt idx="41071">14.912267285297421</cx:pt>
          <cx:pt idx="41072">15.273935652907452</cx:pt>
          <cx:pt idx="41073">10.698630296502593</cx:pt>
          <cx:pt idx="41074">15.503601847617977</cx:pt>
          <cx:pt idx="41075">10.712660689357417</cx:pt>
          <cx:pt idx="41076">8.8987962984466815</cx:pt>
          <cx:pt idx="41077">14.711006880403717</cx:pt>
          <cx:pt idx="41078">12.221887135063126</cx:pt>
          <cx:pt idx="41079">12.836761550636579</cx:pt>
          <cx:pt idx="41080">11.664374326589199</cx:pt>
          <cx:pt idx="41081">12.679879862228887</cx:pt>
          <cx:pt idx="41082">8.5922176255480629</cx:pt>
          <cx:pt idx="41083">15.447409060931067</cx:pt>
          <cx:pt idx="41084">13.614379761537601</cx:pt>
          <cx:pt idx="41085">11.985648021837761</cx:pt>
          <cx:pt idx="41086">9.5303314589645183</cx:pt>
          <cx:pt idx="41087">15.255116725778059</cx:pt>
          <cx:pt idx="41088">11.592091786653823</cx:pt>
          <cx:pt idx="41089">8.8800130937668076</cx:pt>
          <cx:pt idx="41090">11.828239188562344</cx:pt>
          <cx:pt idx="41091">11.306270103594759</cx:pt>
          <cx:pt idx="41092">13.557896116489294</cx:pt>
          <cx:pt idx="41093">13.542319067552482</cx:pt>
          <cx:pt idx="41094">12.31280086142503</cx:pt>
          <cx:pt idx="41095">13.062913959040261</cx:pt>
          <cx:pt idx="41096">12.320023042478944</cx:pt>
          <cx:pt idx="41097">10.145031908637755</cx:pt>
          <cx:pt idx="41098">13.385892686828388</cx:pt>
          <cx:pt idx="41099">10.483088855217742</cx:pt>
          <cx:pt idx="41100">13.158168925459522</cx:pt>
          <cx:pt idx="41101">13.256430952441177</cx:pt>
          <cx:pt idx="41102">14.996112919956317</cx:pt>
          <cx:pt idx="41103">13.42396152350358</cx:pt>
          <cx:pt idx="41104">12.862926105207556</cx:pt>
          <cx:pt idx="41105">12.671617776209812</cx:pt>
          <cx:pt idx="41106">12.376999742024626</cx:pt>
          <cx:pt idx="41107">12.786631860136682</cx:pt>
          <cx:pt idx="41108">13.127924267211874</cx:pt>
          <cx:pt idx="41109">13.219616131457096</cx:pt>
          <cx:pt idx="41110">12.865787075185466</cx:pt>
          <cx:pt idx="41111">13.199229530114872</cx:pt>
          <cx:pt idx="41112">12.119320394202008</cx:pt>
          <cx:pt idx="41113">11.862938346197536</cx:pt>
          <cx:pt idx="41114">15.895063990948733</cx:pt>
          <cx:pt idx="41115">16.017738475662739</cx:pt>
          <cx:pt idx="41116">9.3062901267629368</cx:pt>
          <cx:pt idx="41117">12.333767103558541</cx:pt>
          <cx:pt idx="41118">10.690679744785403</cx:pt>
          <cx:pt idx="41119">10.90502201978884</cx:pt>
          <cx:pt idx="41120">15.909855813090299</cx:pt>
          <cx:pt idx="41121">11.734809467360556</cx:pt>
          <cx:pt idx="41122">11.880111254901426</cx:pt>
          <cx:pt idx="41123">11.853977814524722</cx:pt>
          <cx:pt idx="41124">13.23334172834068</cx:pt>
          <cx:pt idx="41125">8.2595556607203484</cx:pt>
          <cx:pt idx="41126">10.770112724999709</cx:pt>
          <cx:pt idx="41127">12.219751324513576</cx:pt>
          <cx:pt idx="41128">10.459085803270646</cx:pt>
          <cx:pt idx="41129">14.898860442168754</cx:pt>
          <cx:pt idx="41130">12.451692512944097</cx:pt>
          <cx:pt idx="41131">12.534234075734842</cx:pt>
          <cx:pt idx="41132">12.167709756709424</cx:pt>
          <cx:pt idx="41133">14.208748389851703</cx:pt>
          <cx:pt idx="41134">12.108838260447934</cx:pt>
          <cx:pt idx="41135">13.617245577399691</cx:pt>
          <cx:pt idx="41136">11.426489481308266</cx:pt>
          <cx:pt idx="41137">12.043286850432366</cx:pt>
          <cx:pt idx="41138">13.158855416046077</cx:pt>
          <cx:pt idx="41139">11.944202820074546</cx:pt>
          <cx:pt idx="41140">8.2209414768023876</cx:pt>
          <cx:pt idx="41141">15.521261785608228</cx:pt>
          <cx:pt idx="41142">10.718076227304683</cx:pt>
          <cx:pt idx="41143">12.992183019322487</cx:pt>
          <cx:pt idx="41144">10.102547640939312</cx:pt>
          <cx:pt idx="41145">15.225487174085533</cx:pt>
          <cx:pt idx="41146">10.325280469839631</cx:pt>
          <cx:pt idx="41147">13.241395187066798</cx:pt>
          <cx:pt idx="41148">10.056895947510704</cx:pt>
          <cx:pt idx="41149">14.568651277335629</cx:pt>
          <cx:pt idx="41150">12.877183327918704</cx:pt>
          <cx:pt idx="41151">12.793392078056835</cx:pt>
          <cx:pt idx="41152">14.171520499879733</cx:pt>
          <cx:pt idx="41153">13.54991418622873</cx:pt>
          <cx:pt idx="41154">12.021165400447957</cx:pt>
          <cx:pt idx="41155">9.8294276147193873</cx:pt>
          <cx:pt idx="41156">13.699756919743196</cx:pt>
          <cx:pt idx="41157">11.319246017144645</cx:pt>
          <cx:pt idx="41158">10.795791791154999</cx:pt>
          <cx:pt idx="41159">10.286049670783173</cx:pt>
          <cx:pt idx="41160">13.49405894082493</cx:pt>
          <cx:pt idx="41161">11.046693147763317</cx:pt>
          <cx:pt idx="41162">14.741682937305679</cx:pt>
          <cx:pt idx="41163">10.163206150893348</cx:pt>
          <cx:pt idx="41164">13.042856705160423</cx:pt>
          <cx:pt idx="41165">12.258456221255004</cx:pt>
          <cx:pt idx="41166">12.522113451059854</cx:pt>
          <cx:pt idx="41167">11.093545282652329</cx:pt>
          <cx:pt idx="41168">15.371145875761473</cx:pt>
          <cx:pt idx="41169">10.101525655813031</cx:pt>
          <cx:pt idx="41170">12.726572850275177</cx:pt>
          <cx:pt idx="41171">10.220980332994349</cx:pt>
          <cx:pt idx="41172">12.111280156139443</cx:pt>
          <cx:pt idx="41173">11.632837195986921</cx:pt>
          <cx:pt idx="41174">12.087001251911257</cx:pt>
          <cx:pt idx="41175">13.124958907269768</cx:pt>
          <cx:pt idx="41176">12.709392226688818</cx:pt>
          <cx:pt idx="41177">14.620258839265281</cx:pt>
          <cx:pt idx="41178">12.561841497466913</cx:pt>
          <cx:pt idx="41179">13.901673869821426</cx:pt>
          <cx:pt idx="41180">13.119542485592032</cx:pt>
          <cx:pt idx="41181">8.8389871311485582</cx:pt>
          <cx:pt idx="41182">11.190109336011934</cx:pt>
          <cx:pt idx="41183">14.093800833130029</cx:pt>
          <cx:pt idx="41184">11.543336831052542</cx:pt>
          <cx:pt idx="41185">9.7199473979640416</cx:pt>
          <cx:pt idx="41186">12.988356306176929</cx:pt>
          <cx:pt idx="41187">13.744271348746109</cx:pt>
          <cx:pt idx="41188">9.3583449721947041</cx:pt>
          <cx:pt idx="41189">10.441978113878564</cx:pt>
          <cx:pt idx="41190">14.398421361035004</cx:pt>
          <cx:pt idx="41191">11.183906678934248</cx:pt>
          <cx:pt idx="41192">12.817831027737494</cx:pt>
          <cx:pt idx="41193">11.899825862021281</cx:pt>
          <cx:pt idx="41194">11.173573132136466</cx:pt>
          <cx:pt idx="41195">13.980222630270893</cx:pt>
          <cx:pt idx="41196">11.192500643213947</cx:pt>
          <cx:pt idx="41197">13.39915493010322</cx:pt>
          <cx:pt idx="41198">12.420781954972918</cx:pt>
          <cx:pt idx="41199">11.346223553622879</cx:pt>
          <cx:pt idx="41200">11.056821132981822</cx:pt>
          <cx:pt idx="41201">15.541298441587141</cx:pt>
          <cx:pt idx="41202">13.512835408801498</cx:pt>
          <cx:pt idx="41203">9.5242380421329766</cx:pt>
          <cx:pt idx="41204">11.65530562049233</cx:pt>
          <cx:pt idx="41205">11.043052277104316</cx:pt>
          <cx:pt idx="41206">11.88096718474643</cx:pt>
          <cx:pt idx="41207">11.597520028440673</cx:pt>
          <cx:pt idx="41208">11.692951101344091</cx:pt>
          <cx:pt idx="41209">14.045741186825003</cx:pt>
          <cx:pt idx="41210">12.152616960466858</cx:pt>
          <cx:pt idx="41211">11.180400937054268</cx:pt>
          <cx:pt idx="41212">16.626611949684786</cx:pt>
          <cx:pt idx="41213">12.823904054997787</cx:pt>
          <cx:pt idx="41214">13.702125092486249</cx:pt>
          <cx:pt idx="41215">12.732594261838111</cx:pt>
          <cx:pt idx="41216">13.930195047077554</cx:pt>
          <cx:pt idx="41217">11.8022136173664</cx:pt>
          <cx:pt idx="41218">11.266797423299561</cx:pt>
          <cx:pt idx="41219">12.510038101124929</cx:pt>
          <cx:pt idx="41220">14.49971342533037</cx:pt>
          <cx:pt idx="41221">11.326807913231164</cx:pt>
          <cx:pt idx="41222">11.85195386293239</cx:pt>
          <cx:pt idx="41223">11.287304366109975</cx:pt>
          <cx:pt idx="41224">16.182830343933329</cx:pt>
          <cx:pt idx="41225">11.414657655118125</cx:pt>
          <cx:pt idx="41226">10.922950319484501</cx:pt>
          <cx:pt idx="41227">12.237231396357432</cx:pt>
          <cx:pt idx="41228">16.197993946525216</cx:pt>
          <cx:pt idx="41229">12.297828861731299</cx:pt>
          <cx:pt idx="41230">12.713057841281746</cx:pt>
          <cx:pt idx="41231">14.594343688905434</cx:pt>
          <cx:pt idx="41232">11.560609676599451</cx:pt>
          <cx:pt idx="41233">13.935502075337345</cx:pt>
          <cx:pt idx="41234">14.096130543158681</cx:pt>
          <cx:pt idx="41235">10.486201833541728</cx:pt>
          <cx:pt idx="41236">10.098812118729409</cx:pt>
          <cx:pt idx="41237">12.044292620728347</cx:pt>
          <cx:pt idx="41238">10.416395387655708</cx:pt>
          <cx:pt idx="41239">11.449173440674819</cx:pt>
          <cx:pt idx="41240">9.5733701329024292</cx:pt>
          <cx:pt idx="41241">10.564622712212065</cx:pt>
          <cx:pt idx="41242">13.724196779667491</cx:pt>
          <cx:pt idx="41243">15.038625672463194</cx:pt>
          <cx:pt idx="41244">7.5705872913599439</cx:pt>
          <cx:pt idx="41245">9.8639658502406142</cx:pt>
          <cx:pt idx="41246">11.100591984374406</cx:pt>
          <cx:pt idx="41247">11.874788293658181</cx:pt>
          <cx:pt idx="41248">9.4794826728774222</cx:pt>
          <cx:pt idx="41249">9.2561948269826022</cx:pt>
          <cx:pt idx="41250">9.306838193302152</cx:pt>
          <cx:pt idx="41251">11.689472826662268</cx:pt>
          <cx:pt idx="41252">12.394026207594958</cx:pt>
          <cx:pt idx="41253">11.032748600768162</cx:pt>
          <cx:pt idx="41254">17.084527471837749</cx:pt>
          <cx:pt idx="41255">11.369350604281463</cx:pt>
          <cx:pt idx="41256">10.852026825555672</cx:pt>
          <cx:pt idx="41257">11.670477370365548</cx:pt>
          <cx:pt idx="41258">9.5573206570426361</cx:pt>
          <cx:pt idx="41259">11.793131946419827</cx:pt>
          <cx:pt idx="41260">12.226591519733358</cx:pt>
          <cx:pt idx="41261">13.422503745362965</cx:pt>
          <cx:pt idx="41262">11.05409702389108</cx:pt>
          <cx:pt idx="41263">14.682905562590385</cx:pt>
          <cx:pt idx="41264">13.435364746534397</cx:pt>
          <cx:pt idx="41265">13.234959712125931</cx:pt>
          <cx:pt idx="41266">11.731964116897618</cx:pt>
          <cx:pt idx="41267">12.552790702273777</cx:pt>
          <cx:pt idx="41268">11.314525698581168</cx:pt>
          <cx:pt idx="41269">9.9712533099180938</cx:pt>
          <cx:pt idx="41270">13.014617502628438</cx:pt>
          <cx:pt idx="41271">12.1782231305802</cx:pt>
          <cx:pt idx="41272">10.324738946300158</cx:pt>
          <cx:pt idx="41273">12.355780986912206</cx:pt>
          <cx:pt idx="41274">10.571166194501556</cx:pt>
          <cx:pt idx="41275">11.381880870826221</cx:pt>
          <cx:pt idx="41276">13.474866196093709</cx:pt>
          <cx:pt idx="41277">11.50024488475664</cx:pt>
          <cx:pt idx="41278">11.391522238610422</cx:pt>
          <cx:pt idx="41279">15.215059137203129</cx:pt>
          <cx:pt idx="41280">11.336619328583549</cx:pt>
          <cx:pt idx="41281">14.884945612643772</cx:pt>
          <cx:pt idx="41282">10.514589473465406</cx:pt>
          <cx:pt idx="41283">13.375000727974324</cx:pt>
          <cx:pt idx="41284">10.420364879862442</cx:pt>
          <cx:pt idx="41285">12.576462397775693</cx:pt>
          <cx:pt idx="41286">11.658271537726767</cx:pt>
          <cx:pt idx="41287">15.373709807630734</cx:pt>
          <cx:pt idx="41288">13.033449223866651</cx:pt>
          <cx:pt idx="41289">13.699976109741074</cx:pt>
          <cx:pt idx="41290">10.026571145820586</cx:pt>
          <cx:pt idx="41291">14.171874636740826</cx:pt>
          <cx:pt idx="41292">14.272564774268586</cx:pt>
          <cx:pt idx="41293">15.116439122280356</cx:pt>
          <cx:pt idx="41294">9.4173520660820493</cx:pt>
          <cx:pt idx="41295">11.466963589852028</cx:pt>
          <cx:pt idx="41296">10.67023008678604</cx:pt>
          <cx:pt idx="41297">14.894184830460491</cx:pt>
          <cx:pt idx="41298">12.42007604004788</cx:pt>
          <cx:pt idx="41299">12.60900655844919</cx:pt>
          <cx:pt idx="41300">11.806570308388361</cx:pt>
          <cx:pt idx="41301">15.079059699556375</cx:pt>
          <cx:pt idx="41302">11.659272232981165</cx:pt>
          <cx:pt idx="41303">12.639668129077451</cx:pt>
          <cx:pt idx="41304">11.586594747003547</cx:pt>
          <cx:pt idx="41305">9.7386855493241331</cx:pt>
          <cx:pt idx="41306">9.6192774888466648</cx:pt>
          <cx:pt idx="41307">8.1913564008463151</cx:pt>
          <cx:pt idx="41308">13.80316014381455</cx:pt>
          <cx:pt idx="41309">12.924990175186029</cx:pt>
          <cx:pt idx="41310">12.961075169867758</cx:pt>
          <cx:pt idx="41311">12.137268633428279</cx:pt>
          <cx:pt idx="41312">10.113816745997823</cx:pt>
          <cx:pt idx="41313">13.731250213045184</cx:pt>
          <cx:pt idx="41314">15.965028277957037</cx:pt>
          <cx:pt idx="41315">12.963442741459891</cx:pt>
          <cx:pt idx="41316">13.042260308862224</cx:pt>
          <cx:pt idx="41317">12.634536354588649</cx:pt>
          <cx:pt idx="41318">10.528554087489152</cx:pt>
          <cx:pt idx="41319">12.775241829211737</cx:pt>
          <cx:pt idx="41320">12.211539500592471</cx:pt>
          <cx:pt idx="41321">13.307759364031106</cx:pt>
          <cx:pt idx="41322">12.864720306019521</cx:pt>
          <cx:pt idx="41323">9.3521871592710237</cx:pt>
          <cx:pt idx="41324">12.274687832772781</cx:pt>
          <cx:pt idx="41325">12.920545074777703</cx:pt>
          <cx:pt idx="41326">11.555620034911241</cx:pt>
          <cx:pt idx="41327">12.45911425553814</cx:pt>
          <cx:pt idx="41328">12.485289906328953</cx:pt>
          <cx:pt idx="41329">14.397554668638671</cx:pt>
          <cx:pt idx="41330">12.692262811807183</cx:pt>
          <cx:pt idx="41331">13.696808238972805</cx:pt>
          <cx:pt idx="41332">11.178190168373282</cx:pt>
          <cx:pt idx="41333">12.208057878061048</cx:pt>
          <cx:pt idx="41334">11.293059624905146</cx:pt>
          <cx:pt idx="41335">8.5387454720072924</cx:pt>
          <cx:pt idx="41336">11.960951194468878</cx:pt>
          <cx:pt idx="41337">11.770592684500116</cx:pt>
          <cx:pt idx="41338">12.299081241494029</cx:pt>
          <cx:pt idx="41339">11.239869471031028</cx:pt>
          <cx:pt idx="41340">12.883755986502285</cx:pt>
          <cx:pt idx="41341">12.568280643177355</cx:pt>
          <cx:pt idx="41342">11.479795990830469</cx:pt>
          <cx:pt idx="41343">13.892295304239088</cx:pt>
          <cx:pt idx="41344">10.050117641336449</cx:pt>
          <cx:pt idx="41345">9.0100953480885462</cx:pt>
          <cx:pt idx="41346">12.716381419011737</cx:pt>
          <cx:pt idx="41347">10.499754751048462</cx:pt>
          <cx:pt idx="41348">13.669518944260787</cx:pt>
          <cx:pt idx="41349">9.5122321794266274</cx:pt>
          <cx:pt idx="41350">12.832701883720171</cx:pt>
          <cx:pt idx="41351">12.525031936870052</cx:pt>
          <cx:pt idx="41352">13.372370534653776</cx:pt>
          <cx:pt idx="41353">15.230145937739749</cx:pt>
          <cx:pt idx="41354">11.844665236695828</cx:pt>
          <cx:pt idx="41355">12.597875575958572</cx:pt>
          <cx:pt idx="41356">15.123326660289651</cx:pt>
          <cx:pt idx="41357">11.939109220846724</cx:pt>
          <cx:pt idx="41358">13.049350242958392</cx:pt>
          <cx:pt idx="41359">12.914469091596628</cx:pt>
          <cx:pt idx="41360">10.847605954950748</cx:pt>
          <cx:pt idx="41361">10.728370251394157</cx:pt>
          <cx:pt idx="41362">10.540092324295776</cx:pt>
          <cx:pt idx="41363">13.901259542503336</cx:pt>
          <cx:pt idx="41364">12.008252836694785</cx:pt>
          <cx:pt idx="41365">10.215187006416317</cx:pt>
          <cx:pt idx="41366">13.240767994763551</cx:pt>
          <cx:pt idx="41367">10.802976328336149</cx:pt>
          <cx:pt idx="41368">10.533862361214114</cx:pt>
          <cx:pt idx="41369">14.177249300974292</cx:pt>
          <cx:pt idx="41370">11.289522892213471</cx:pt>
          <cx:pt idx="41371">15.021523153542672</cx:pt>
          <cx:pt idx="41372">11.758100684742782</cx:pt>
          <cx:pt idx="41373">9.1586785340854036</cx:pt>
          <cx:pt idx="41374">14.255930819801236</cx:pt>
          <cx:pt idx="41375">12.398037601468161</cx:pt>
          <cx:pt idx="41376">12.999917566407397</cx:pt>
          <cx:pt idx="41377">13.777831088131693</cx:pt>
          <cx:pt idx="41378">12.691211988406334</cx:pt>
          <cx:pt idx="41379">14.242864783018394</cx:pt>
          <cx:pt idx="41380">13.438043491919235</cx:pt>
          <cx:pt idx="41381">10.742602803172824</cx:pt>
          <cx:pt idx="41382">9.8018792849505125</cx:pt>
          <cx:pt idx="41383">14.092664497570523</cx:pt>
          <cx:pt idx="41384">10.583349275659511</cx:pt>
          <cx:pt idx="41385">10.471963910790892</cx:pt>
          <cx:pt idx="41386">12.584032218295796</cx:pt>
          <cx:pt idx="41387">13.183389193549706</cx:pt>
          <cx:pt idx="41388">10.944363062611599</cx:pt>
          <cx:pt idx="41389">11.302258133164768</cx:pt>
          <cx:pt idx="41390">13.373257023183928</cx:pt>
          <cx:pt idx="41391">13.733295032631851</cx:pt>
          <cx:pt idx="41392">11.345591630277776</cx:pt>
          <cx:pt idx="41393">9.927512467757122</cx:pt>
          <cx:pt idx="41394">13.642933117698476</cx:pt>
          <cx:pt idx="41395">10.383407428630798</cx:pt>
          <cx:pt idx="41396">11.82966438971064</cx:pt>
          <cx:pt idx="41397">13.279857314146703</cx:pt>
          <cx:pt idx="41398">11.638404419343129</cx:pt>
          <cx:pt idx="41399">12.189791440109808</cx:pt>
          <cx:pt idx="41400">12.660296056373014</cx:pt>
          <cx:pt idx="41401">14.261150138770452</cx:pt>
          <cx:pt idx="41402">13.564437688350811</cx:pt>
          <cx:pt idx="41403">13.745784271841485</cx:pt>
          <cx:pt idx="41404">13.116538510118762</cx:pt>
          <cx:pt idx="41405">9.4385187510813431</cx:pt>
          <cx:pt idx="41406">12.037776505137467</cx:pt>
          <cx:pt idx="41407">13.051636481164371</cx:pt>
          <cx:pt idx="41408">14.450074055753124</cx:pt>
          <cx:pt idx="41409">11.85065329413697</cx:pt>
          <cx:pt idx="41410">9.9445467151202749</cx:pt>
          <cx:pt idx="41411">12.082641808529441</cx:pt>
          <cx:pt idx="41412">13.330025488549724</cx:pt>
          <cx:pt idx="41413">11.17029930803702</cx:pt>
          <cx:pt idx="41414">13.809345250892756</cx:pt>
          <cx:pt idx="41415">14.506825110739818</cx:pt>
          <cx:pt idx="41416">11.127604557387427</cx:pt>
          <cx:pt idx="41417">10.395376109554904</cx:pt>
          <cx:pt idx="41418">13.581193837245431</cx:pt>
          <cx:pt idx="41419">12.611350541312296</cx:pt>
          <cx:pt idx="41420">11.951997446347672</cx:pt>
          <cx:pt idx="41421">9.3908293592652203</cx:pt>
          <cx:pt idx="41422">15.216871855128312</cx:pt>
          <cx:pt idx="41423">13.551713236294678</cx:pt>
          <cx:pt idx="41424">10.387548849606119</cx:pt>
          <cx:pt idx="41425">14.107274313102971</cx:pt>
          <cx:pt idx="41426">10.895630426455526</cx:pt>
          <cx:pt idx="41427">8.7361540855994466</cx:pt>
          <cx:pt idx="41428">10.30218336535202</cx:pt>
          <cx:pt idx="41429">9.3401624395938132</cx:pt>
          <cx:pt idx="41430">10.717178087034014</cx:pt>
          <cx:pt idx="41431">14.822360474492593</cx:pt>
          <cx:pt idx="41432">10.648919779102837</cx:pt>
          <cx:pt idx="41433">15.018175974737748</cx:pt>
          <cx:pt idx="41434">11.781419461883141</cx:pt>
          <cx:pt idx="41435">12.288081976450867</cx:pt>
          <cx:pt idx="41436">11.05971544258991</cx:pt>
          <cx:pt idx="41437">10.664870030582037</cx:pt>
          <cx:pt idx="41438">13.022766050853454</cx:pt>
          <cx:pt idx="41439">11.467825750249192</cx:pt>
          <cx:pt idx="41440">10.867940200901089</cx:pt>
          <cx:pt idx="41441">11.835958303288072</cx:pt>
          <cx:pt idx="41442">11.363396850305092</cx:pt>
          <cx:pt idx="41443">8.8079975192104794</cx:pt>
          <cx:pt idx="41444">12.625787224511221</cx:pt>
          <cx:pt idx="41445">11.19434807840069</cx:pt>
          <cx:pt idx="41446">14.818863514574094</cx:pt>
          <cx:pt idx="41447">12.858889735883656</cx:pt>
          <cx:pt idx="41448">14.90216988399915</cx:pt>
          <cx:pt idx="41449">10.693248324089138</cx:pt>
          <cx:pt idx="41450">12.453317729010061</cx:pt>
          <cx:pt idx="41451">12.283155580756308</cx:pt>
          <cx:pt idx="41452">11.59346771175686</cx:pt>
          <cx:pt idx="41453">12.181903066657307</cx:pt>
          <cx:pt idx="41454">14.843090578428731</cx:pt>
          <cx:pt idx="41455">13.054904157376964</cx:pt>
          <cx:pt idx="41456">10.707505259320985</cx:pt>
          <cx:pt idx="41457">12.326613943226008</cx:pt>
          <cx:pt idx="41458">11.106818829442743</cx:pt>
          <cx:pt idx="41459">12.807033680120277</cx:pt>
          <cx:pt idx="41460">9.7154061671343328</cx:pt>
          <cx:pt idx="41461">11.132664038899586</cx:pt>
          <cx:pt idx="41462">12.712360281528447</cx:pt>
          <cx:pt idx="41463">10.812923639615542</cx:pt>
          <cx:pt idx="41464">9.9839280514545372</cx:pt>
          <cx:pt idx="41465">11.639353217018726</cx:pt>
          <cx:pt idx="41466">10.677158047201571</cx:pt>
          <cx:pt idx="41467">11.75031963863592</cx:pt>
          <cx:pt idx="41468">10.857459424182183</cx:pt>
          <cx:pt idx="41469">13.373075850637534</cx:pt>
          <cx:pt idx="41470">8.5520528615367493</cx:pt>
          <cx:pt idx="41471">13.117740844922047</cx:pt>
          <cx:pt idx="41472">12.016553827444383</cx:pt>
          <cx:pt idx="41473">10.363969017822285</cx:pt>
          <cx:pt idx="41474">11.999875577155596</cx:pt>
          <cx:pt idx="41475">10.22689177600204</cx:pt>
          <cx:pt idx="41476">10.664556012754719</cx:pt>
          <cx:pt idx="41477">11.50348178446734</cx:pt>
          <cx:pt idx="41478">10.306275871086815</cx:pt>
          <cx:pt idx="41479">13.119885862903589</cx:pt>
          <cx:pt idx="41480">12.182208205587514</cx:pt>
          <cx:pt idx="41481">12.855354537651937</cx:pt>
          <cx:pt idx="41482">10.447548952689901</cx:pt>
          <cx:pt idx="41483">11.030710927551628</cx:pt>
          <cx:pt idx="41484">13.696729268691342</cx:pt>
          <cx:pt idx="41485">12.959958369384186</cx:pt>
          <cx:pt idx="41486">14.386908040499296</cx:pt>
          <cx:pt idx="41487">11.541312358943806</cx:pt>
          <cx:pt idx="41488">12.665941634341046</cx:pt>
          <cx:pt idx="41489">11.587108009369279</cx:pt>
          <cx:pt idx="41490">14.749353134257795</cx:pt>
          <cx:pt idx="41491">10.562216806282052</cx:pt>
          <cx:pt idx="41492">13.576221162375081</cx:pt>
          <cx:pt idx="41493">12.623423719564238</cx:pt>
          <cx:pt idx="41494">13.240698191922</cx:pt>
          <cx:pt idx="41495">13.706367981518474</cx:pt>
          <cx:pt idx="41496">10.14026242967288</cx:pt>
          <cx:pt idx="41497">9.8846696374459757</cx:pt>
          <cx:pt idx="41498">11.382241809134396</cx:pt>
          <cx:pt idx="41499">13.262760356337722</cx:pt>
          <cx:pt idx="41500">11.917416002959834</cx:pt>
          <cx:pt idx="41501">12.585505418036565</cx:pt>
          <cx:pt idx="41502">14.187328665353521</cx:pt>
          <cx:pt idx="41503">15.081521276174195</cx:pt>
          <cx:pt idx="41504">12.006242037937989</cx:pt>
          <cx:pt idx="41505">11.698633847323602</cx:pt>
          <cx:pt idx="41506">11.270688117794281</cx:pt>
          <cx:pt idx="41507">12.428495786593745</cx:pt>
          <cx:pt idx="41508">12.953062274681491</cx:pt>
          <cx:pt idx="41509">13.830770121161326</cx:pt>
          <cx:pt idx="41510">12.506983303021377</cx:pt>
          <cx:pt idx="41511">11.279955448055324</cx:pt>
          <cx:pt idx="41512">11.301323913209483</cx:pt>
          <cx:pt idx="41513">11.218304053465738</cx:pt>
          <cx:pt idx="41514">9.7092804304820532</cx:pt>
          <cx:pt idx="41515">10.465337160307238</cx:pt>
          <cx:pt idx="41516">11.841390610992683</cx:pt>
          <cx:pt idx="41517">14.81348343756418</cx:pt>
          <cx:pt idx="41518">10.880144427188991</cx:pt>
          <cx:pt idx="41519">9.3072089377174905</cx:pt>
          <cx:pt idx="41520">12.105508237724703</cx:pt>
          <cx:pt idx="41521">11.912137773050564</cx:pt>
          <cx:pt idx="41522">13.616294798094902</cx:pt>
          <cx:pt idx="41523">10.657747650386918</cx:pt>
          <cx:pt idx="41524">11.340720129245554</cx:pt>
          <cx:pt idx="41525">11.395371756932155</cx:pt>
          <cx:pt idx="41526">13.355330433140846</cx:pt>
          <cx:pt idx="41527">13.732387493439136</cx:pt>
          <cx:pt idx="41528">9.2745634011568345</cx:pt>
          <cx:pt idx="41529">12.636433779387174</cx:pt>
          <cx:pt idx="41530">11.987292276013848</cx:pt>
          <cx:pt idx="41531">10.160556278422039</cx:pt>
          <cx:pt idx="41532">9.729885039603996</cx:pt>
          <cx:pt idx="41533">14.028152352012146</cx:pt>
          <cx:pt idx="41534">12.18351167430083</cx:pt>
          <cx:pt idx="41535">11.485246448925329</cx:pt>
          <cx:pt idx="41536">13.942101764962514</cx:pt>
          <cx:pt idx="41537">11.066890863768545</cx:pt>
          <cx:pt idx="41538">11.716412348848324</cx:pt>
          <cx:pt idx="41539">13.912369454146409</cx:pt>
          <cx:pt idx="41540">13.371997236272259</cx:pt>
          <cx:pt idx="41541">9.8499918317403363</cx:pt>
          <cx:pt idx="41542">11.722074692489578</cx:pt>
          <cx:pt idx="41543">13.732913183952761</cx:pt>
          <cx:pt idx="41544">13.237766734696223</cx:pt>
          <cx:pt idx="41545">12.659122153929593</cx:pt>
          <cx:pt idx="41546">11.784745107461939</cx:pt>
          <cx:pt idx="41547">12.613262427602614</cx:pt>
          <cx:pt idx="41548">12.192464725910957</cx:pt>
          <cx:pt idx="41549">14.346140185896415</cx:pt>
          <cx:pt idx="41550">13.25537804527233</cx:pt>
          <cx:pt idx="41551">12.869304304973182</cx:pt>
          <cx:pt idx="41552">13.637531311243251</cx:pt>
          <cx:pt idx="41553">11.258099761194947</cx:pt>
          <cx:pt idx="41554">11.894077036215949</cx:pt>
          <cx:pt idx="41555">14.489134539166489</cx:pt>
          <cx:pt idx="41556">13.768461238223466</cx:pt>
          <cx:pt idx="41557">8.3812148885890743</cx:pt>
          <cx:pt idx="41558">12.72826296930255</cx:pt>
          <cx:pt idx="41559">11.994233952625287</cx:pt>
          <cx:pt idx="41560">14.033003544491686</cx:pt>
          <cx:pt idx="41561">8.902228504764377</cx:pt>
          <cx:pt idx="41562">10.602178067915155</cx:pt>
          <cx:pt idx="41563">12.77480137955493</cx:pt>
          <cx:pt idx="41564">13.733387990544783</cx:pt>
          <cx:pt idx="41565">13.424438350268998</cx:pt>
          <cx:pt idx="41566">8.6427021969230484</cx:pt>
          <cx:pt idx="41567">11.993293942136003</cx:pt>
          <cx:pt idx="41568">12.89392169236635</cx:pt>
          <cx:pt idx="41569">11.376458916395599</cx:pt>
          <cx:pt idx="41570">14.320325764868382</cx:pt>
          <cx:pt idx="41571">12.958159921302608</cx:pt>
          <cx:pt idx="41572">12.648471129280569</cx:pt>
          <cx:pt idx="41573">10.018348508467119</cx:pt>
          <cx:pt idx="41574">11.053270048634678</cx:pt>
          <cx:pt idx="41575">11.142266195601984</cx:pt>
          <cx:pt idx="41576">14.922190855940807</cx:pt>
          <cx:pt idx="41577">13.45889611207169</cx:pt>
          <cx:pt idx="41578">13.192216650676034</cx:pt>
          <cx:pt idx="41579">12.354221195684834</cx:pt>
          <cx:pt idx="41580">11.382857699088072</cx:pt>
          <cx:pt idx="41581">10.623447834401134</cx:pt>
          <cx:pt idx="41582">13.639344976704521</cx:pt>
          <cx:pt idx="41583">11.813720223774816</cx:pt>
          <cx:pt idx="41584">10.348535198659151</cx:pt>
          <cx:pt idx="41585">14.837097558359677</cx:pt>
          <cx:pt idx="41586">13.050974403218973</cx:pt>
          <cx:pt idx="41587">12.149659355552595</cx:pt>
          <cx:pt idx="41588">12.795658764722418</cx:pt>
          <cx:pt idx="41589">13.53165265421492</cx:pt>
          <cx:pt idx="41590">12.009139487113368</cx:pt>
          <cx:pt idx="41591">10.665335416579795</cx:pt>
          <cx:pt idx="41592">10.371967707745249</cx:pt>
          <cx:pt idx="41593">11.638849183631475</cx:pt>
          <cx:pt idx="41594">13.159652304115253</cx:pt>
          <cx:pt idx="41595">10.563523940574029</cx:pt>
          <cx:pt idx="41596">10.647550005493722</cx:pt>
          <cx:pt idx="41597">12.140441569405619</cx:pt>
          <cx:pt idx="41598">13.303053141060111</cx:pt>
          <cx:pt idx="41599">11.185668852373832</cx:pt>
          <cx:pt idx="41600">13.87235063778761</cx:pt>
          <cx:pt idx="41601">11.555948682606758</cx:pt>
          <cx:pt idx="41602">13.810838117818806</cx:pt>
          <cx:pt idx="41603">12.652087058481957</cx:pt>
          <cx:pt idx="41604">16.294299122762595</cx:pt>
          <cx:pt idx="41605">13.876658987061493</cx:pt>
          <cx:pt idx="41606">13.046223939684314</cx:pt>
          <cx:pt idx="41607">12.651557441355802</cx:pt>
          <cx:pt idx="41608">11.959799083246377</cx:pt>
          <cx:pt idx="41609">12.03263570417872</cx:pt>
          <cx:pt idx="41610">16.076029414241731</cx:pt>
          <cx:pt idx="41611">11.494482226564216</cx:pt>
          <cx:pt idx="41612">10.908453099950352</cx:pt>
          <cx:pt idx="41613">9.7211382988124981</cx:pt>
          <cx:pt idx="41614">12.248988560676311</cx:pt>
          <cx:pt idx="41615">10.540290173855096</cx:pt>
          <cx:pt idx="41616">13.210484450238422</cx:pt>
          <cx:pt idx="41617">10.572213533470761</cx:pt>
          <cx:pt idx="41618">14.298791915186602</cx:pt>
          <cx:pt idx="41619">10.209203723632069</cx:pt>
          <cx:pt idx="41620">10.924826675716279</cx:pt>
          <cx:pt idx="41621">10.017146461254221</cx:pt>
          <cx:pt idx="41622">11.931615562610313</cx:pt>
          <cx:pt idx="41623">13.68979038808113</cx:pt>
          <cx:pt idx="41624">12.667474202223543</cx:pt>
          <cx:pt idx="41625">12.160511819923112</cx:pt>
          <cx:pt idx="41626">12.122670598562907</cx:pt>
          <cx:pt idx="41627">13.961177507377133</cx:pt>
          <cx:pt idx="41628">13.525235455829025</cx:pt>
          <cx:pt idx="41629">11.394175966171407</cx:pt>
          <cx:pt idx="41630">9.604791079132001</cx:pt>
          <cx:pt idx="41631">12.551286939924246</cx:pt>
          <cx:pt idx="41632">12.803140635887814</cx:pt>
          <cx:pt idx="41633">13.844138593284814</cx:pt>
          <cx:pt idx="41634">9.8406660018214875</cx:pt>
          <cx:pt idx="41635">13.460433790614999</cx:pt>
          <cx:pt idx="41636">12.086205630634151</cx:pt>
          <cx:pt idx="41637">14.303745061601731</cx:pt>
          <cx:pt idx="41638">15.409207133352798</cx:pt>
          <cx:pt idx="41639">12.282969987161744</cx:pt>
          <cx:pt idx="41640">12.859765024769922</cx:pt>
          <cx:pt idx="41641">14.402516829783638</cx:pt>
          <cx:pt idx="41642">13.476169167886214</cx:pt>
          <cx:pt idx="41643">11.032925014810148</cx:pt>
          <cx:pt idx="41644">15.948808743738244</cx:pt>
          <cx:pt idx="41645">12.692689585817467</cx:pt>
          <cx:pt idx="41646">10.910588779202007</cx:pt>
          <cx:pt idx="41647">12.144602735790746</cx:pt>
          <cx:pt idx="41648">11.970088127467733</cx:pt>
          <cx:pt idx="41649">13.044796985751729</cx:pt>
          <cx:pt idx="41650">8.4667183040314598</cx:pt>
          <cx:pt idx="41651">13.900513566994865</cx:pt>
          <cx:pt idx="41652">14.82125651226996</cx:pt>
          <cx:pt idx="41653">12.316260630717505</cx:pt>
          <cx:pt idx="41654">10.946432881978016</cx:pt>
          <cx:pt idx="41655">10.866718523584971</cx:pt>
          <cx:pt idx="41656">11.268384629188986</cx:pt>
          <cx:pt idx="41657">8.4905218860106118</cx:pt>
          <cx:pt idx="41658">11.42502373769717</cx:pt>
          <cx:pt idx="41659">14.737110496118053</cx:pt>
          <cx:pt idx="41660">12.020535476759962</cx:pt>
          <cx:pt idx="41661">11.379338601686033</cx:pt>
          <cx:pt idx="41662">10.379092746730139</cx:pt>
          <cx:pt idx="41663">11.80603335242972</cx:pt>
          <cx:pt idx="41664">14.118694653478284</cx:pt>
          <cx:pt idx="41665">13.343155085905751</cx:pt>
          <cx:pt idx="41666">11.965278409263723</cx:pt>
          <cx:pt idx="41667">12.870652872425055</cx:pt>
          <cx:pt idx="41668">13.81363612628016</cx:pt>
          <cx:pt idx="41669">12.339577471420583</cx:pt>
          <cx:pt idx="41670">13.176065264336637</cx:pt>
          <cx:pt idx="41671">10.629436175093154</cx:pt>
          <cx:pt idx="41672">12.410076813956525</cx:pt>
          <cx:pt idx="41673">11.407520795457744</cx:pt>
          <cx:pt idx="41674">11.858960869736892</cx:pt>
          <cx:pt idx="41675">11.897267503517172</cx:pt>
          <cx:pt idx="41676">10.23742977764414</cx:pt>
          <cx:pt idx="41677">14.294863065737923</cx:pt>
          <cx:pt idx="41678">11.716617072284922</cx:pt>
          <cx:pt idx="41679">9.7838961478453115</cx:pt>
          <cx:pt idx="41680">12.073532751193389</cx:pt>
          <cx:pt idx="41681">12.52911154773941</cx:pt>
          <cx:pt idx="41682">10.229984099373604</cx:pt>
          <cx:pt idx="41683">14.480627881630737</cx:pt>
          <cx:pt idx="41684">12.686026111630518</cx:pt>
          <cx:pt idx="41685">13.131307849813073</cx:pt>
          <cx:pt idx="41686">11.97525757421003</cx:pt>
          <cx:pt idx="41687">12.96072975474412</cx:pt>
          <cx:pt idx="41688">13.468707725186976</cx:pt>
          <cx:pt idx="41689">12.466442365862031</cx:pt>
          <cx:pt idx="41690">10.311172575777832</cx:pt>
          <cx:pt idx="41691">12.173285916772462</cx:pt>
          <cx:pt idx="41692">12.705546834334502</cx:pt>
          <cx:pt idx="41693">10.874601047125521</cx:pt>
          <cx:pt idx="41694">13.9113452462586</cx:pt>
          <cx:pt idx="41695">11.961746078977974</cx:pt>
          <cx:pt idx="41696">12.40648500076972</cx:pt>
          <cx:pt idx="41697">12.786014386702075</cx:pt>
          <cx:pt idx="41698">12.511140120839475</cx:pt>
          <cx:pt idx="41699">10.808375879843156</cx:pt>
          <cx:pt idx="41700">10.719906192308837</cx:pt>
          <cx:pt idx="41701">12.746805433701539</cx:pt>
          <cx:pt idx="41702">12.378151912002101</cx:pt>
          <cx:pt idx="41703">13.342099060274279</cx:pt>
          <cx:pt idx="41704">9.6748055733213221</cx:pt>
          <cx:pt idx="41705">12.897314838620632</cx:pt>
          <cx:pt idx="41706">13.196114759740233</cx:pt>
          <cx:pt idx="41707">11.411294293994715</cx:pt>
          <cx:pt idx="41708">13.941510644666268</cx:pt>
          <cx:pt idx="41709">9.3548826507088503</cx:pt>
          <cx:pt idx="41710">9.8548061868572194</cx:pt>
          <cx:pt idx="41711">9.8091923955211779</cx:pt>
          <cx:pt idx="41712">11.249462803755586</cx:pt>
          <cx:pt idx="41713">12.723092135274895</cx:pt>
          <cx:pt idx="41714">15.484441183813376</cx:pt>
          <cx:pt idx="41715">10.621820850443335</cx:pt>
          <cx:pt idx="41716">12.815374899911719</cx:pt>
          <cx:pt idx="41717">10.55461329952273</cx:pt>
          <cx:pt idx="41718">7.7976014515153791</cx:pt>
          <cx:pt idx="41719">11.706332024663149</cx:pt>
          <cx:pt idx="41720">10.963174481870006</cx:pt>
          <cx:pt idx="41721">13.153864066486317</cx:pt>
          <cx:pt idx="41722">13.906202727000913</cx:pt>
          <cx:pt idx="41723">11.772923026726387</cx:pt>
          <cx:pt idx="41724">12.663442052000946</cx:pt>
          <cx:pt idx="41725">12.326196866480698</cx:pt>
          <cx:pt idx="41726">9.8927591330552342</cx:pt>
          <cx:pt idx="41727">11.907193206379436</cx:pt>
          <cx:pt idx="41728">10.010106911517198</cx:pt>
          <cx:pt idx="41729">13.953407425800121</cx:pt>
          <cx:pt idx="41730">11.09144173196052</cx:pt>
          <cx:pt idx="41731">10.826361745718376</cx:pt>
          <cx:pt idx="41732">13.024103782948401</cx:pt>
          <cx:pt idx="41733">12.325220634822369</cx:pt>
          <cx:pt idx="41734">12.294713713816234</cx:pt>
          <cx:pt idx="41735">12.913002711509259</cx:pt>
          <cx:pt idx="41736">7.7584312491938459</cx:pt>
          <cx:pt idx="41737">15.870895299253979</cx:pt>
          <cx:pt idx="41738">11.285813485353639</cx:pt>
          <cx:pt idx="41739">12.08112387272941</cx:pt>
          <cx:pt idx="41740">11.328447986973753</cx:pt>
          <cx:pt idx="41741">9.5043887472739286</cx:pt>
          <cx:pt idx="41742">16.056830727009334</cx:pt>
          <cx:pt idx="41743">12.972586566692698</cx:pt>
          <cx:pt idx="41744">9.2127947682554705</cx:pt>
          <cx:pt idx="41745">11.449209986102757</cx:pt>
          <cx:pt idx="41746">13.200015623808204</cx:pt>
          <cx:pt idx="41747">14.169511349059674</cx:pt>
          <cx:pt idx="41748">14.203184131317085</cx:pt>
          <cx:pt idx="41749">11.651263036335497</cx:pt>
          <cx:pt idx="41750">12.038732033728577</cx:pt>
          <cx:pt idx="41751">10.07297558980583</cx:pt>
          <cx:pt idx="41752">14.100946551138984</cx:pt>
          <cx:pt idx="41753">12.437554681903821</cx:pt>
          <cx:pt idx="41754">11.927928079257159</cx:pt>
          <cx:pt idx="41755">11.247775700746425</cx:pt>
          <cx:pt idx="41756">10.15571838265444</cx:pt>
          <cx:pt idx="41757">14.373830365902581</cx:pt>
          <cx:pt idx="41758">13.48615757906799</cx:pt>
          <cx:pt idx="41759">11.801599935393726</cx:pt>
          <cx:pt idx="41760">14.527890152133462</cx:pt>
          <cx:pt idx="41761">14.332660839394533</cx:pt>
          <cx:pt idx="41762">13.640214404516454</cx:pt>
          <cx:pt idx="41763">14.847817879138585</cx:pt>
          <cx:pt idx="41764">13.26394228572854</cx:pt>
          <cx:pt idx="41765">14.283020306294478</cx:pt>
          <cx:pt idx="41766">10.838794814082837</cx:pt>
          <cx:pt idx="41767">11.566169620597451</cx:pt>
          <cx:pt idx="41768">12.20334594385333</cx:pt>
          <cx:pt idx="41769">11.378542998265965</cx:pt>
          <cx:pt idx="41770">13.323689286533609</cx:pt>
          <cx:pt idx="41771">12.345487687042873</cx:pt>
          <cx:pt idx="41772">12.720674620106941</cx:pt>
          <cx:pt idx="41773">11.634612468357238</cx:pt>
          <cx:pt idx="41774">10.055055435210837</cx:pt>
          <cx:pt idx="41775">13.195872859987038</cx:pt>
          <cx:pt idx="41776">11.451103119304056</cx:pt>
          <cx:pt idx="41777">13.362905072462977</cx:pt>
          <cx:pt idx="41778">11.428165337253649</cx:pt>
          <cx:pt idx="41779">16.438927687787821</cx:pt>
          <cx:pt idx="41780">10.142829775043912</cx:pt>
          <cx:pt idx="41781">11.509804474832913</cx:pt>
          <cx:pt idx="41782">12.881509216823984</cx:pt>
          <cx:pt idx="41783">13.289525070955323</cx:pt>
          <cx:pt idx="41784">15.780565703373258</cx:pt>
          <cx:pt idx="41785">9.8778298269620901</cx:pt>
          <cx:pt idx="41786">9.2904000180049877</cx:pt>
          <cx:pt idx="41787">13.575331801716739</cx:pt>
          <cx:pt idx="41788">11.310557650307457</cx:pt>
          <cx:pt idx="41789">13.504170690828564</cx:pt>
          <cx:pt idx="41790">11.733992452399143</cx:pt>
          <cx:pt idx="41791">12.617348204504333</cx:pt>
          <cx:pt idx="41792">10.79500676413759</cx:pt>
          <cx:pt idx="41793">12.401305784733166</cx:pt>
          <cx:pt idx="41794">12.134014704183203</cx:pt>
          <cx:pt idx="41795">13.977142765451056</cx:pt>
          <cx:pt idx="41796">12.450924241434395</cx:pt>
          <cx:pt idx="41797">14.218755083079365</cx:pt>
          <cx:pt idx="41798">12.155000499925478</cx:pt>
          <cx:pt idx="41799">12.097936204637481</cx:pt>
          <cx:pt idx="41800">15.864972353031035</cx:pt>
          <cx:pt idx="41801">10.156709529264447</cx:pt>
          <cx:pt idx="41802">9.9164191578769572</cx:pt>
          <cx:pt idx="41803">12.528404783076631</cx:pt>
          <cx:pt idx="41804">11.751591879764433</cx:pt>
          <cx:pt idx="41805">12.590300543726025</cx:pt>
          <cx:pt idx="41806">12.125606664008437</cx:pt>
          <cx:pt idx="41807">12.328004562992763</cx:pt>
          <cx:pt idx="41808">11.745618371703719</cx:pt>
          <cx:pt idx="41809">10.945040478739118</cx:pt>
          <cx:pt idx="41810">12.196187466209922</cx:pt>
          <cx:pt idx="41811">9.419608663128777</cx:pt>
          <cx:pt idx="41812">15.037192579595148</cx:pt>
          <cx:pt idx="41813">12.218200657166284</cx:pt>
          <cx:pt idx="41814">13.391421543469498</cx:pt>
          <cx:pt idx="41815">14.114484716686505</cx:pt>
          <cx:pt idx="41816">14.045980842982232</cx:pt>
          <cx:pt idx="41817">10.571089500661557</cx:pt>
          <cx:pt idx="41818">11.230977588064752</cx:pt>
          <cx:pt idx="41819">11.688060896852358</cx:pt>
          <cx:pt idx="41820">14.479641358025095</cx:pt>
          <cx:pt idx="41821">13.638638499126767</cx:pt>
          <cx:pt idx="41822">14.770521143119129</cx:pt>
          <cx:pt idx="41823">13.907827462879178</cx:pt>
          <cx:pt idx="41824">11.009056519416768</cx:pt>
          <cx:pt idx="41825">12.281486773274171</cx:pt>
          <cx:pt idx="41826">12.493398795100951</cx:pt>
          <cx:pt idx="41827">14.486778342356493</cx:pt>
          <cx:pt idx="41828">12.69859838930728</cx:pt>
          <cx:pt idx="41829">13.228295958651119</cx:pt>
          <cx:pt idx="41830">13.743295047621158</cx:pt>
          <cx:pt idx="41831">11.411026449435424</cx:pt>
          <cx:pt idx="41832">14.577385426967844</cx:pt>
          <cx:pt idx="41833">15.172179624087869</cx:pt>
          <cx:pt idx="41834">11.574994959292018</cx:pt>
          <cx:pt idx="41835">12.766107372701093</cx:pt>
          <cx:pt idx="41836">14.339258720771308</cx:pt>
          <cx:pt idx="41837">10.555472420731503</cx:pt>
          <cx:pt idx="41838">11.218143035221166</cx:pt>
          <cx:pt idx="41839">12.871622024895764</cx:pt>
          <cx:pt idx="41840">14.000110213656281</cx:pt>
          <cx:pt idx="41841">11.412490919331315</cx:pt>
          <cx:pt idx="41842">13.096115075721345</cx:pt>
          <cx:pt idx="41843">13.909308286947129</cx:pt>
          <cx:pt idx="41844">14.485702168212452</cx:pt>
          <cx:pt idx="41845">15.137219455671916</cx:pt>
          <cx:pt idx="41846">11.473374210242932</cx:pt>
          <cx:pt idx="41847">12.198528171097177</cx:pt>
          <cx:pt idx="41848">16.014893451623596</cx:pt>
          <cx:pt idx="41849">12.99879220651078</cx:pt>
          <cx:pt idx="41850">11.792647666213675</cx:pt>
          <cx:pt idx="41851">11.468615275723268</cx:pt>
          <cx:pt idx="41852">11.543390912468119</cx:pt>
          <cx:pt idx="41853">13.376243567234457</cx:pt>
          <cx:pt idx="41854">12.015561427499364</cx:pt>
          <cx:pt idx="41855">10.182144030748333</cx:pt>
          <cx:pt idx="41856">12.628876151447733</cx:pt>
          <cx:pt idx="41857">10.194735826454931</cx:pt>
          <cx:pt idx="41858">10.343001979021826</cx:pt>
          <cx:pt idx="41859">15.939979694067285</cx:pt>
          <cx:pt idx="41860">15.631050954430433</cx:pt>
          <cx:pt idx="41861">13.306495779542995</cx:pt>
          <cx:pt idx="41862">13.122831936422415</cx:pt>
          <cx:pt idx="41863">10.781669714185222</cx:pt>
          <cx:pt idx="41864">10.940419267341182</cx:pt>
          <cx:pt idx="41865">13.411118199647218</cx:pt>
          <cx:pt idx="41866">12.502140494203442</cx:pt>
          <cx:pt idx="41867">13.088750306815895</cx:pt>
          <cx:pt idx="41868">12.791557132078712</cx:pt>
          <cx:pt idx="41869">12.26702438570109</cx:pt>
          <cx:pt idx="41870">10.477708032291957</cx:pt>
          <cx:pt idx="41871">13.494409031826381</cx:pt>
          <cx:pt idx="41872">11.441118194376912</cx:pt>
          <cx:pt idx="41873">12.030828803540212</cx:pt>
          <cx:pt idx="41874">10.956748106508616</cx:pt>
          <cx:pt idx="41875">11.304085722011999</cx:pt>
          <cx:pt idx="41876">13.433635214933963</cx:pt>
          <cx:pt idx="41877">12.30429002523895</cx:pt>
          <cx:pt idx="41878">10.288887278872055</cx:pt>
          <cx:pt idx="41879">13.037138007754912</cx:pt>
          <cx:pt idx="41880">14.095687098839599</cx:pt>
          <cx:pt idx="41881">11.121789373314975</cx:pt>
          <cx:pt idx="41882">12.499770633115464</cx:pt>
          <cx:pt idx="41883">11.17149375187766</cx:pt>
          <cx:pt idx="41884">12.391799575494359</cx:pt>
          <cx:pt idx="41885">13.339436492775723</cx:pt>
          <cx:pt idx="41886">8.6523274168896904</cx:pt>
          <cx:pt idx="41887">12.007324957323164</cx:pt>
          <cx:pt idx="41888">11.316196269750593</cx:pt>
          <cx:pt idx="41889">12.081607196439673</cx:pt>
          <cx:pt idx="41890">12.172475212913666</cx:pt>
          <cx:pt idx="41891">12.94434726594937</cx:pt>
          <cx:pt idx="41892">13.975085078134097</cx:pt>
          <cx:pt idx="41893">12.734537918720676</cx:pt>
          <cx:pt idx="41894">10.861337445339998</cx:pt>
          <cx:pt idx="41895">10.827596522230753</cx:pt>
          <cx:pt idx="41896">11.651540129582003</cx:pt>
          <cx:pt idx="41897">9.9125957450189208</cx:pt>
          <cx:pt idx="41898">13.274845467139064</cx:pt>
          <cx:pt idx="41899">12.504385907476525</cx:pt>
          <cx:pt idx="41900">12.45567673834449</cx:pt>
          <cx:pt idx="41901">14.315403622123043</cx:pt>
          <cx:pt idx="41902">12.72000791331333</cx:pt>
          <cx:pt idx="41903">13.078594396617545</cx:pt>
          <cx:pt idx="41904">13.534673937645165</cx:pt>
          <cx:pt idx="41905">14.296450988371367</cx:pt>
          <cx:pt idx="41906">14.219620682143425</cx:pt>
          <cx:pt idx="41907">13.864518462522343</cx:pt>
          <cx:pt idx="41908">13.166031336502513</cx:pt>
          <cx:pt idx="41909">11.951612577095911</cx:pt>
          <cx:pt idx="41910">12.784620389520658</cx:pt>
          <cx:pt idx="41911">10.91421934437898</cx:pt>
          <cx:pt idx="41912">11.026745838198126</cx:pt>
          <cx:pt idx="41913">12.742431203894569</cx:pt>
          <cx:pt idx="41914">12.042475422004919</cx:pt>
          <cx:pt idx="41915">13.413608389048662</cx:pt>
          <cx:pt idx="41916">12.301132986630966</cx:pt>
          <cx:pt idx="41917">13.007442574638683</cx:pt>
          <cx:pt idx="41918">12.103711358329527</cx:pt>
          <cx:pt idx="41919">10.778369856729945</cx:pt>
          <cx:pt idx="41920">12.930718774873593</cx:pt>
          <cx:pt idx="41921">12.232173432315287</cx:pt>
          <cx:pt idx="41922">11.041706714158469</cx:pt>
          <cx:pt idx="41923">11.014841844493006</cx:pt>
          <cx:pt idx="41924">10.341641709151423</cx:pt>
          <cx:pt idx="41925">14.075764813593711</cx:pt>
          <cx:pt idx="41926">11.519147686509664</cx:pt>
          <cx:pt idx="41927">11.294839102295718</cx:pt>
          <cx:pt idx="41928">10.3378216879769</cx:pt>
          <cx:pt idx="41929">13.630723451125947</cx:pt>
          <cx:pt idx="41930">11.503672311278624</cx:pt>
          <cx:pt idx="41931">13.009369721932906</cx:pt>
          <cx:pt idx="41932">14.068416005471635</cx:pt>
          <cx:pt idx="41933">11.566829565114958</cx:pt>
          <cx:pt idx="41934">13.536088892108094</cx:pt>
          <cx:pt idx="41935">13.507315101382639</cx:pt>
          <cx:pt idx="41936">11.87432577751874</cx:pt>
          <cx:pt idx="41937">13.126278832222795</cx:pt>
          <cx:pt idx="41938">12.248092518652049</cx:pt>
          <cx:pt idx="41939">13.936712875841794</cx:pt>
          <cx:pt idx="41940">12.967041841473526</cx:pt>
          <cx:pt idx="41941">13.25882805374494</cx:pt>
          <cx:pt idx="41942">13.684927850104557</cx:pt>
          <cx:pt idx="41943">13.355624622033542</cx:pt>
          <cx:pt idx="41944">11.847092534199751</cx:pt>
          <cx:pt idx="41945">13.37270615767418</cx:pt>
          <cx:pt idx="41946">11.73815190469908</cx:pt>
          <cx:pt idx="41947">11.268115191191892</cx:pt>
          <cx:pt idx="41948">12.640811092914101</cx:pt>
          <cx:pt idx="41949">13.00059989852706</cx:pt>
          <cx:pt idx="41950">12.530602936401051</cx:pt>
          <cx:pt idx="41951">11.47065708627459</cx:pt>
          <cx:pt idx="41952">12.909422400561311</cx:pt>
          <cx:pt idx="41953">7.799918408882256</cx:pt>
          <cx:pt idx="41954">13.46734324734555</cx:pt>
          <cx:pt idx="41955">13.231680397989889</cx:pt>
          <cx:pt idx="41956">12.746872454831189</cx:pt>
          <cx:pt idx="41957">12.603819502381258</cx:pt>
          <cx:pt idx="41958">15.979656775112385</cx:pt>
          <cx:pt idx="41959">12.925072223802964</cx:pt>
          <cx:pt idx="41960">12.980850219273668</cx:pt>
          <cx:pt idx="41961">13.591246864276615</cx:pt>
          <cx:pt idx="41962">13.003130201620543</cx:pt>
          <cx:pt idx="41963">15.58891686180815</cx:pt>
          <cx:pt idx="41964">11.218097840734785</cx:pt>
          <cx:pt idx="41965">9.5422240947766905</cx:pt>
          <cx:pt idx="41966">13.606805289991479</cx:pt>
          <cx:pt idx="41967">9.9200258132264185</cx:pt>
          <cx:pt idx="41968">13.942431325520145</cx:pt>
          <cx:pt idx="41969">11.23914476398776</cx:pt>
          <cx:pt idx="41970">12.355459629257986</cx:pt>
          <cx:pt idx="41971">10.47367168505847</cx:pt>
          <cx:pt idx="41972">14.082514496108299</cx:pt>
          <cx:pt idx="41973">8.637594889745813</cx:pt>
          <cx:pt idx="41974">14.156274052386978</cx:pt>
          <cx:pt idx="41975">11.111410540111265</cx:pt>
          <cx:pt idx="41976">12.755174446369246</cx:pt>
          <cx:pt idx="41977">12.196193327943044</cx:pt>
          <cx:pt idx="41978">10.559478496955814</cx:pt>
          <cx:pt idx="41979">11.787042319541584</cx:pt>
          <cx:pt idx="41980">8.0980816599666827</cx:pt>
          <cx:pt idx="41981">8.5606598749876088</cx:pt>
          <cx:pt idx="41982">11.397136232997255</cx:pt>
          <cx:pt idx="41983">11.521889421174381</cx:pt>
          <cx:pt idx="41984">11.394889005178209</cx:pt>
          <cx:pt idx="41985">14.366291165578371</cx:pt>
          <cx:pt idx="41986">13.344576678275358</cx:pt>
          <cx:pt idx="41987">10.723883485344912</cx:pt>
          <cx:pt idx="41988">13.672669050438371</cx:pt>
          <cx:pt idx="41989">10.685428267131918</cx:pt>
          <cx:pt idx="41990">12.640892158250116</cx:pt>
          <cx:pt idx="41991">13.188137060711364</cx:pt>
          <cx:pt idx="41992">11.930871956516224</cx:pt>
          <cx:pt idx="41993">12.351460292325443</cx:pt>
          <cx:pt idx="41994">11.614888473743283</cx:pt>
          <cx:pt idx="41995">15.043667897170215</cx:pt>
          <cx:pt idx="41996">14.222604756735588</cx:pt>
          <cx:pt idx="41997">14.687300143561384</cx:pt>
          <cx:pt idx="41998">8.2984296750804454</cx:pt>
          <cx:pt idx="41999">14.169270677891165</cx:pt>
          <cx:pt idx="42000">12.711521967284913</cx:pt>
          <cx:pt idx="42001">10.905014438972362</cx:pt>
          <cx:pt idx="42002">10.268576885109644</cx:pt>
          <cx:pt idx="42003">10.91952246958445</cx:pt>
          <cx:pt idx="42004">11.435351723426564</cx:pt>
          <cx:pt idx="42005">14.713808393243497</cx:pt>
          <cx:pt idx="42006">15.126181019420294</cx:pt>
          <cx:pt idx="42007">9.2395618705103537</cx:pt>
          <cx:pt idx="42008">12.594862300738223</cx:pt>
          <cx:pt idx="42009">12.961070129234363</cx:pt>
          <cx:pt idx="42010">13.246482322893559</cx:pt>
          <cx:pt idx="42011">11.299561041257125</cx:pt>
          <cx:pt idx="42012">14.486753832447613</cx:pt>
          <cx:pt idx="42013">13.153245940081199</cx:pt>
          <cx:pt idx="42014">11.288279068163295</cx:pt>
          <cx:pt idx="42015">17.433231403501843</cx:pt>
          <cx:pt idx="42016">11.429234715436237</cx:pt>
          <cx:pt idx="42017">8.9510933968243993</cx:pt>
          <cx:pt idx="42018">14.512305282221289</cx:pt>
          <cx:pt idx="42019">11.948005806318154</cx:pt>
          <cx:pt idx="42020">11.433475085222758</cx:pt>
          <cx:pt idx="42021">12.363307509742743</cx:pt>
          <cx:pt idx="42022">13.297664431998346</cx:pt>
          <cx:pt idx="42023">10.853167661186038</cx:pt>
          <cx:pt idx="42024">10.693443910607261</cx:pt>
          <cx:pt idx="42025">12.915806677467074</cx:pt>
          <cx:pt idx="42026">10.675735621949212</cx:pt>
          <cx:pt idx="42027">10.288170179995856</cx:pt>
          <cx:pt idx="42028">12.189688777071259</cx:pt>
          <cx:pt idx="42029">12.284914279464555</cx:pt>
          <cx:pt idx="42030">13.214262028340855</cx:pt>
          <cx:pt idx="42031">13.727815064695571</cx:pt>
          <cx:pt idx="42032">14.339374822961341</cx:pt>
          <cx:pt idx="42033">14.866580762674316</cx:pt>
          <cx:pt idx="42034">12.012437359530413</cx:pt>
          <cx:pt idx="42035">10.301212432859263</cx:pt>
          <cx:pt idx="42036">13.693281368094086</cx:pt>
          <cx:pt idx="42037">13.127162138400841</cx:pt>
          <cx:pt idx="42038">14.453848748145095</cx:pt>
          <cx:pt idx="42039">15.381415478473794</cx:pt>
          <cx:pt idx="42040">11.452776282836737</cx:pt>
          <cx:pt idx="42041">14.639112063643056</cx:pt>
          <cx:pt idx="42042">11.576257326834755</cx:pt>
          <cx:pt idx="42043">9.9258181386717084</cx:pt>
          <cx:pt idx="42044">11.65653600816494</cx:pt>
          <cx:pt idx="42045">11.34135319309309</cx:pt>
          <cx:pt idx="42046">12.52979814563512</cx:pt>
          <cx:pt idx="42047">13.857695949291758</cx:pt>
          <cx:pt idx="42048">11.526670661394597</cx:pt>
          <cx:pt idx="42049">12.25986842378647</cx:pt>
          <cx:pt idx="42050">11.536486588567625</cx:pt>
          <cx:pt idx="42051">12.869522301941101</cx:pt>
          <cx:pt idx="42052">10.952252246533067</cx:pt>
          <cx:pt idx="42053">14.25714682575544</cx:pt>
          <cx:pt idx="42054">13.490904281202559</cx:pt>
          <cx:pt idx="42055">12.558309715831578</cx:pt>
          <cx:pt idx="42056">9.2782572473771658</cx:pt>
          <cx:pt idx="42057">11.479127985447503</cx:pt>
          <cx:pt idx="42058">13.026540093126155</cx:pt>
          <cx:pt idx="42059">11.425390869589334</cx:pt>
          <cx:pt idx="42060">11.638798843935817</cx:pt>
          <cx:pt idx="42061">11.649779407479313</cx:pt>
          <cx:pt idx="42062">11.097708850262606</cx:pt>
          <cx:pt idx="42063">11.408397129491121</cx:pt>
          <cx:pt idx="42064">13.053501802246592</cx:pt>
          <cx:pt idx="42065">10.353876539218236</cx:pt>
          <cx:pt idx="42066">10.042465899535779</cx:pt>
          <cx:pt idx="42067">12.701642835123751</cx:pt>
          <cx:pt idx="42068">12.327686486225463</cx:pt>
          <cx:pt idx="42069">11.315858202565014</cx:pt>
          <cx:pt idx="42070">15.335046239862001</cx:pt>
          <cx:pt idx="42071">12.248144515649789</cx:pt>
          <cx:pt idx="42072">14.058428574398896</cx:pt>
          <cx:pt idx="42073">13.852662213033316</cx:pt>
          <cx:pt idx="42074">13.218535234506975</cx:pt>
          <cx:pt idx="42075">13.481489680679305</cx:pt>
          <cx:pt idx="42076">13.143849779137463</cx:pt>
          <cx:pt idx="42077">9.983188936300877</cx:pt>
          <cx:pt idx="42078">10.869165440951079</cx:pt>
          <cx:pt idx="42079">11.862109882098759</cx:pt>
          <cx:pt idx="42080">11.46183933879648</cx:pt>
          <cx:pt idx="42081">12.182245533015788</cx:pt>
          <cx:pt idx="42082">15.368021860560894</cx:pt>
          <cx:pt idx="42083">11.308350549053809</cx:pt>
          <cx:pt idx="42084">11.314211492038398</cx:pt>
          <cx:pt idx="42085">13.539419251496335</cx:pt>
          <cx:pt idx="42086">11.19730890480005</cx:pt>
          <cx:pt idx="42087">12.391716916106974</cx:pt>
          <cx:pt idx="42088">13.789477477937099</cx:pt>
          <cx:pt idx="42089">17.055590922229563</cx:pt>
          <cx:pt idx="42090">13.112363239079187</cx:pt>
          <cx:pt idx="42091">14.65848385838067</cx:pt>
          <cx:pt idx="42092">11.504079762986397</cx:pt>
          <cx:pt idx="42093">9.6985402755032286</cx:pt>
          <cx:pt idx="42094">11.052131006114573</cx:pt>
          <cx:pt idx="42095">10.726934043423885</cx:pt>
          <cx:pt idx="42096">10.822798773456212</cx:pt>
          <cx:pt idx="42097">9.7457049300088681</cx:pt>
          <cx:pt idx="42098">12.202593484652329</cx:pt>
          <cx:pt idx="42099">11.972131276959313</cx:pt>
          <cx:pt idx="42100">11.792610327206461</cx:pt>
          <cx:pt idx="42101">11.479055900146072</cx:pt>
          <cx:pt idx="42102">10.998866755576072</cx:pt>
          <cx:pt idx="42103">10.911203040952033</cx:pt>
          <cx:pt idx="42104">12.98248058970775</cx:pt>
          <cx:pt idx="42105">10.919493630192996</cx:pt>
          <cx:pt idx="42106">11.729700500674966</cx:pt>
          <cx:pt idx="42107">11.336532898973102</cx:pt>
          <cx:pt idx="42108">12.541688235618739</cx:pt>
          <cx:pt idx="42109">9.7554074443028096</cx:pt>
          <cx:pt idx="42110">11.270161747549135</cx:pt>
          <cx:pt idx="42111">13.539371919632034</cx:pt>
          <cx:pt idx="42112">9.8580618597340077</cx:pt>
          <cx:pt idx="42113">16.505926906659425</cx:pt>
          <cx:pt idx="42114">12.863241045467737</cx:pt>
          <cx:pt idx="42115">12.742042844784491</cx:pt>
          <cx:pt idx="42116">13.320165078478597</cx:pt>
          <cx:pt idx="42117">14.36932916840332</cx:pt>
          <cx:pt idx="42118">12.251862833548932</cx:pt>
          <cx:pt idx="42119">16.463151660296433</cx:pt>
          <cx:pt idx="42120">13.961277330338449</cx:pt>
          <cx:pt idx="42121">13.878721543963264</cx:pt>
          <cx:pt idx="42122">15.360392286443053</cx:pt>
          <cx:pt idx="42123">11.52091333653968</cx:pt>
          <cx:pt idx="42124">10.772752328895267</cx:pt>
          <cx:pt idx="42125">15.165337434361831</cx:pt>
          <cx:pt idx="42126">12.563020346889076</cx:pt>
          <cx:pt idx="42127">10.162916000680918</cx:pt>
          <cx:pt idx="42128">12.109730145301363</cx:pt>
          <cx:pt idx="42129">12.405340478549498</cx:pt>
          <cx:pt idx="42130">14.10496336940896</cx:pt>
          <cx:pt idx="42131">12.318985986864682</cx:pt>
          <cx:pt idx="42132">12.381386229903642</cx:pt>
          <cx:pt idx="42133">13.871894006679103</cx:pt>
          <cx:pt idx="42134">11.683490418734129</cx:pt>
          <cx:pt idx="42135">12.581996838441947</cx:pt>
          <cx:pt idx="42136">9.2463452617559909</cx:pt>
          <cx:pt idx="42137">13.691874202650776</cx:pt>
          <cx:pt idx="42138">11.308064108684384</cx:pt>
          <cx:pt idx="42139">13.885852880362581</cx:pt>
          <cx:pt idx="42140">10.131276539631179</cx:pt>
          <cx:pt idx="42141">11.465834931498474</cx:pt>
          <cx:pt idx="42142">9.8595146020232889</cx:pt>
          <cx:pt idx="42143">13.394467845786142</cx:pt>
          <cx:pt idx="42144">12.609285696146385</cx:pt>
          <cx:pt idx="42145">13.459605926219423</cx:pt>
          <cx:pt idx="42146">13.875472519586713</cx:pt>
          <cx:pt idx="42147">11.252518534339822</cx:pt>
          <cx:pt idx="42148">9.9009315308640122</cx:pt>
          <cx:pt idx="42149">8.8600459165392493</cx:pt>
          <cx:pt idx="42150">14.151230186008732</cx:pt>
          <cx:pt idx="42151">12.277652218074904</cx:pt>
          <cx:pt idx="42152">10.684592701799016</cx:pt>
          <cx:pt idx="42153">11.271729606732832</cx:pt>
          <cx:pt idx="42154">12.479225401467293</cx:pt>
          <cx:pt idx="42155">13.280509715980653</cx:pt>
          <cx:pt idx="42156">14.229116955293307</cx:pt>
          <cx:pt idx="42157">14.485707949985581</cx:pt>
          <cx:pt idx="42158">10.76408102085456</cx:pt>
          <cx:pt idx="42159">10.400219594841932</cx:pt>
          <cx:pt idx="42160">12.627403570162084</cx:pt>
          <cx:pt idx="42161">10.60442680655798</cx:pt>
          <cx:pt idx="42162">9.6626536635110778</cx:pt>
          <cx:pt idx="42163">11.127679123466125</cx:pt>
          <cx:pt idx="42164">11.027051781532203</cx:pt>
          <cx:pt idx="42165">12.174358747220946</cx:pt>
          <cx:pt idx="42166">11.927608999024988</cx:pt>
          <cx:pt idx="42167">11.618179007208255</cx:pt>
          <cx:pt idx="42168">11.555667574246822</cx:pt>
          <cx:pt idx="42169">14.375721305062651</cx:pt>
          <cx:pt idx="42170">12.521645918851629</cx:pt>
          <cx:pt idx="42171">12.799267307178136</cx:pt>
          <cx:pt idx="42172">15.292899955290713</cx:pt>
          <cx:pt idx="42173">9.3253228266330304</cx:pt>
          <cx:pt idx="42174">9.0462721188588162</cx:pt>
          <cx:pt idx="42175">11.241207557065385</cx:pt>
          <cx:pt idx="42176">12.057350846247811</cx:pt>
          <cx:pt idx="42177">13.217066070307535</cx:pt>
          <cx:pt idx="42178">11.224927608878176</cx:pt>
          <cx:pt idx="42179">10.875375949929799</cx:pt>
          <cx:pt idx="42180">12.737908214021273</cx:pt>
          <cx:pt idx="42181">10.599210241724585</cx:pt>
          <cx:pt idx="42182">13.250858817019028</cx:pt>
          <cx:pt idx="42183">14.548366078585078</cx:pt>
          <cx:pt idx="42184">9.3844892456273659</cx:pt>
          <cx:pt idx="42185">14.047863240665585</cx:pt>
          <cx:pt idx="42186">12.307789056257992</cx:pt>
          <cx:pt idx="42187">14.759882757793244</cx:pt>
          <cx:pt idx="42188">12.300405096280919</cx:pt>
          <cx:pt idx="42189">14.405106588281694</cx:pt>
          <cx:pt idx="42190">11.847812660185749</cx:pt>
          <cx:pt idx="42191">13.51137469341635</cx:pt>
          <cx:pt idx="42192">13.282520513958026</cx:pt>
          <cx:pt idx="42193">10.064508208579504</cx:pt>
          <cx:pt idx="42194">12.280765605394782</cx:pt>
          <cx:pt idx="42195">13.414830616962167</cx:pt>
          <cx:pt idx="42196">10.712952481465276</cx:pt>
          <cx:pt idx="42197">12.020056796599601</cx:pt>
          <cx:pt idx="42198">13.245098737687533</cx:pt>
          <cx:pt idx="42199">11.393702833281916</cx:pt>
          <cx:pt idx="42200">13.331658534656023</cx:pt>
          <cx:pt idx="42201">15.334315826145012</cx:pt>
          <cx:pt idx="42202">11.995485367480519</cx:pt>
          <cx:pt idx="42203">11.717051883302148</cx:pt>
          <cx:pt idx="42204">12.318737598509934</cx:pt>
          <cx:pt idx="42205">12.7498071962382</cx:pt>
          <cx:pt idx="42206">13.060159249812841</cx:pt>
          <cx:pt idx="42207">14.801056148640418</cx:pt>
          <cx:pt idx="42208">12.020009901857033</cx:pt>
          <cx:pt idx="42209">13.038522007441818</cx:pt>
          <cx:pt idx="42210">13.672305594596468</cx:pt>
          <cx:pt idx="42211">12.203610604121884</cx:pt>
          <cx:pt idx="42212">12.667213314451933</cx:pt>
          <cx:pt idx="42213">11.786020203288398</cx:pt>
          <cx:pt idx="42214">10.238802624983933</cx:pt>
          <cx:pt idx="42215">9.5634774145266288</cx:pt>
          <cx:pt idx="42216">12.144637988075912</cx:pt>
          <cx:pt idx="42217">9.9771767147231749</cx:pt>
          <cx:pt idx="42218">15.131642182759725</cx:pt>
          <cx:pt idx="42219">12.280063027243356</cx:pt>
          <cx:pt idx="42220">13.839629226570292</cx:pt>
          <cx:pt idx="42221">13.554659533035027</cx:pt>
          <cx:pt idx="42222">10.504634557181644</cx:pt>
          <cx:pt idx="42223">14.693397701759832</cx:pt>
          <cx:pt idx="42224">11.361139371869994</cx:pt>
          <cx:pt idx="42225">11.761407475001024</cx:pt>
          <cx:pt idx="42226">12.779926276817449</cx:pt>
          <cx:pt idx="42227">11.174018927108353</cx:pt>
          <cx:pt idx="42228">13.57918796317821</cx:pt>
          <cx:pt idx="42229">14.417954502154398</cx:pt>
          <cx:pt idx="42230">13.855567326571409</cx:pt>
          <cx:pt idx="42231">15.402557927646711</cx:pt>
          <cx:pt idx="42232">14.554255605411715</cx:pt>
          <cx:pt idx="42233">15.816339921024559</cx:pt>
          <cx:pt idx="42234">11.764967561834062</cx:pt>
          <cx:pt idx="42235">14.627950906788939</cx:pt>
          <cx:pt idx="42236">12.63670614102006</cx:pt>
          <cx:pt idx="42237">10.763973174075216</cx:pt>
          <cx:pt idx="42238">12.720074692787598</cx:pt>
          <cx:pt idx="42239">11.031221218051053</cx:pt>
          <cx:pt idx="42240">11.993600833499192</cx:pt>
          <cx:pt idx="42241">14.207053718316878</cx:pt>
          <cx:pt idx="42242">13.297370079298474</cx:pt>
          <cx:pt idx="42243">12.854599168087997</cx:pt>
          <cx:pt idx="42244">11.748896655100504</cx:pt>
          <cx:pt idx="42245">13.423877806737117</cx:pt>
          <cx:pt idx="42246">12.508181949792231</cx:pt>
          <cx:pt idx="42247">12.993854757478262</cx:pt>
          <cx:pt idx="42248">10.811689498159023</cx:pt>
          <cx:pt idx="42249">11.745692194126693</cx:pt>
          <cx:pt idx="42250">13.190068328298162</cx:pt>
          <cx:pt idx="42251">10.237938471022296</cx:pt>
          <cx:pt idx="42252">10.720235025062047</cx:pt>
          <cx:pt idx="42253">13.898497673401129</cx:pt>
          <cx:pt idx="42254">8.8702952543546019</cx:pt>
          <cx:pt idx="42255">12.257641851519105</cx:pt>
          <cx:pt idx="42256">12.399561839369605</cx:pt>
          <cx:pt idx="42257">13.685743457984461</cx:pt>
          <cx:pt idx="42258">10.287802714694465</cx:pt>
          <cx:pt idx="42259">12.146494541548343</cx:pt>
          <cx:pt idx="42260">14.685188857843148</cx:pt>
          <cx:pt idx="42261">13.183366019385884</cx:pt>
          <cx:pt idx="42262">11.228070716891057</cx:pt>
          <cx:pt idx="42263">11.903270843109452</cx:pt>
          <cx:pt idx="42264">11.339503783868278</cx:pt>
          <cx:pt idx="42265">9.4966379003137735</cx:pt>
          <cx:pt idx="42266">12.533483803815244</cx:pt>
          <cx:pt idx="42267">13.254805229278642</cx:pt>
          <cx:pt idx="42268">10.877378763902911</cx:pt>
          <cx:pt idx="42269">10.699963099399888</cx:pt>
          <cx:pt idx="42270">11.784311681370712</cx:pt>
          <cx:pt idx="42271">10.120673175561631</cx:pt>
          <cx:pt idx="42272">11.187633239836332</cx:pt>
          <cx:pt idx="42273">15.022679676531924</cx:pt>
          <cx:pt idx="42274">13.315324850569631</cx:pt>
          <cx:pt idx="42275">11.44406711803639</cx:pt>
          <cx:pt idx="42276">8.8037864746124708</cx:pt>
          <cx:pt idx="42277">14.195350544729818</cx:pt>
          <cx:pt idx="42278">12.477609885849779</cx:pt>
          <cx:pt idx="42279">11.232150130384905</cx:pt>
          <cx:pt idx="42280">11.599279568267441</cx:pt>
          <cx:pt idx="42281">11.121639715351975</cx:pt>
          <cx:pt idx="42282">14.017509852314513</cx:pt>
          <cx:pt idx="42283">14.755867332523732</cx:pt>
          <cx:pt idx="42284">9.0075972100771491</cx:pt>
          <cx:pt idx="42285">9.8744861930127215</cx:pt>
          <cx:pt idx="42286">11.930425425442495</cx:pt>
          <cx:pt idx="42287">12.621367738239041</cx:pt>
          <cx:pt idx="42288">11.248502686067184</cx:pt>
          <cx:pt idx="42289">10.890089230627641</cx:pt>
          <cx:pt idx="42290">12.348349005347801</cx:pt>
          <cx:pt idx="42291">10.483582352540676</cx:pt>
          <cx:pt idx="42292">11.842033091609505</cx:pt>
          <cx:pt idx="42293">11.789414516366897</cx:pt>
          <cx:pt idx="42294">9.9788640464719247</cx:pt>
          <cx:pt idx="42295">14.218592846923153</cx:pt>
          <cx:pt idx="42296">12.088867976070235</cx:pt>
          <cx:pt idx="42297">12.734391519808716</cx:pt>
          <cx:pt idx="42298">12.963647165208084</cx:pt>
          <cx:pt idx="42299">11.621588475381131</cx:pt>
          <cx:pt idx="42300">13.510973622186148</cx:pt>
          <cx:pt idx="42301">13.460469173479394</cx:pt>
          <cx:pt idx="42302">12.314445743987781</cx:pt>
          <cx:pt idx="42303">12.679949166662926</cx:pt>
          <cx:pt idx="42304">11.864859106317725</cx:pt>
          <cx:pt idx="42305">14.559131031948578</cx:pt>
          <cx:pt idx="42306">10.545045486637171</cx:pt>
          <cx:pt idx="42307">11.065015090096265</cx:pt>
          <cx:pt idx="42308">13.978691867370182</cx:pt>
          <cx:pt idx="42309">13.725674901774205</cx:pt>
          <cx:pt idx="42310">16.121531488236467</cx:pt>
          <cx:pt idx="42311">14.621546125221837</cx:pt>
          <cx:pt idx="42312">12.09058929241862</cx:pt>
          <cx:pt idx="42313">10.831031172290842</cx:pt>
          <cx:pt idx="42314">12.255826349246119</cx:pt>
          <cx:pt idx="42315">11.682254428774929</cx:pt>
          <cx:pt idx="42316">8.4833228767289643</cx:pt>
          <cx:pt idx="42317">9.6140174528949789</cx:pt>
          <cx:pt idx="42318">13.428208108876474</cx:pt>
          <cx:pt idx="42319">13.471516031310186</cx:pt>
          <cx:pt idx="42320">13.576868677433366</cx:pt>
          <cx:pt idx="42321">14.652669038505712</cx:pt>
          <cx:pt idx="42322">15.669802580292666</cx:pt>
          <cx:pt idx="42323">11.359099061193531</cx:pt>
          <cx:pt idx="42324">12.031699667209173</cx:pt>
          <cx:pt idx="42325">10.170592916297748</cx:pt>
          <cx:pt idx="42326">11.050050002123397</cx:pt>
          <cx:pt idx="42327">11.421341682277014</cx:pt>
          <cx:pt idx="42328">10.414916758855053</cx:pt>
          <cx:pt idx="42329">16.11115050454632</cx:pt>
          <cx:pt idx="42330">13.352549257916246</cx:pt>
          <cx:pt idx="42331">12.869129409522809</cx:pt>
          <cx:pt idx="42332">12.37325092901388</cx:pt>
          <cx:pt idx="42333">11.983312345589807</cx:pt>
          <cx:pt idx="42334">9.5452717393950319</cx:pt>
          <cx:pt idx="42335">12.968727286803048</cx:pt>
          <cx:pt idx="42336">12.220444865551254</cx:pt>
          <cx:pt idx="42337">13.107253104635943</cx:pt>
          <cx:pt idx="42338">13.532600760498601</cx:pt>
          <cx:pt idx="42339">11.617514676688561</cx:pt>
          <cx:pt idx="42340">14.461463116891409</cx:pt>
          <cx:pt idx="42341">13.205917926609981</cx:pt>
          <cx:pt idx="42342">12.203052596039463</cx:pt>
          <cx:pt idx="42343">15.325930332803201</cx:pt>
          <cx:pt idx="42344">11.592508824057102</cx:pt>
          <cx:pt idx="42345">10.818802584401469</cx:pt>
          <cx:pt idx="42346">12.010439156102384</cx:pt>
          <cx:pt idx="42347">12.920160251355167</cx:pt>
          <cx:pt idx="42348">12.492435260522926</cx:pt>
          <cx:pt idx="42349">11.072835374033513</cx:pt>
          <cx:pt idx="42350">10.990231282327239</cx:pt>
          <cx:pt idx="42351">9.2835279970407232</cx:pt>
          <cx:pt idx="42352">12.511545091907239</cx:pt>
          <cx:pt idx="42353">14.184848027259417</cx:pt>
          <cx:pt idx="42354">14.260108205149457</cx:pt>
          <cx:pt idx="42355">12.703494162892</cx:pt>
          <cx:pt idx="42356">12.10779463124968</cx:pt>
          <cx:pt idx="42357">13.481771859048958</cx:pt>
          <cx:pt idx="42358">11.974305725513089</cx:pt>
          <cx:pt idx="42359">11.545141120828806</cx:pt>
          <cx:pt idx="42360">9.9687273423208964</cx:pt>
          <cx:pt idx="42361">11.425640382886327</cx:pt>
          <cx:pt idx="42362">10.221753108143249</cx:pt>
          <cx:pt idx="42363">13.638797759641655</cx:pt>
          <cx:pt idx="42364">10.867054617589417</cx:pt>
          <cx:pt idx="42365">11.375117186118004</cx:pt>
          <cx:pt idx="42366">14.912198812602437</cx:pt>
          <cx:pt idx="42367">12.505522774342156</cx:pt>
          <cx:pt idx="42368">13.888145917854597</cx:pt>
          <cx:pt idx="42369">9.055287338236834</cx:pt>
          <cx:pt idx="42370">13.536755444513652</cx:pt>
          <cx:pt idx="42371">12.276730735382847</cx:pt>
          <cx:pt idx="42372">15.088527776694606</cx:pt>
          <cx:pt idx="42373">11.127300861864754</cx:pt>
          <cx:pt idx="42374">11.219108111208286</cx:pt>
          <cx:pt idx="42375">16.838579826921777</cx:pt>
          <cx:pt idx="42376">12.103481800770505</cx:pt>
          <cx:pt idx="42377">11.759984738426619</cx:pt>
          <cx:pt idx="42378">13.73683424597024</cx:pt>
          <cx:pt idx="42379">12.489797399036838</cx:pt>
          <cx:pt idx="42380">12.328632966521546</cx:pt>
          <cx:pt idx="42381">11.267996052586483</cx:pt>
          <cx:pt idx="42382">11.842018578461339</cx:pt>
          <cx:pt idx="42383">12.73636720372178</cx:pt>
          <cx:pt idx="42384">11.835256215534841</cx:pt>
          <cx:pt idx="42385">14.71959997352595</cx:pt>
          <cx:pt idx="42386">12.913512878983658</cx:pt>
          <cx:pt idx="42387">11.51584416442782</cx:pt>
          <cx:pt idx="42388">13.538443846961442</cx:pt>
          <cx:pt idx="42389">12.334986934995632</cx:pt>
          <cx:pt idx="42390">13.913634218429337</cx:pt>
          <cx:pt idx="42391">13.888424377128546</cx:pt>
          <cx:pt idx="42392">11.718658769312508</cx:pt>
          <cx:pt idx="42393">12.041453050043694</cx:pt>
          <cx:pt idx="42394">13.346485445242294</cx:pt>
          <cx:pt idx="42395">15.301312572493615</cx:pt>
          <cx:pt idx="42396">9.7617897330832299</cx:pt>
          <cx:pt idx="42397">11.191495472695866</cx:pt>
          <cx:pt idx="42398">13.100542027337438</cx:pt>
          <cx:pt idx="42399">11.846106501634365</cx:pt>
          <cx:pt idx="42400">9.0800312324452541</cx:pt>
          <cx:pt idx="42401">13.628225236979683</cx:pt>
          <cx:pt idx="42402">13.701524383565403</cx:pt>
          <cx:pt idx="42403">11.144352495087265</cx:pt>
          <cx:pt idx="42404">13.421308168819651</cx:pt>
          <cx:pt idx="42405">14.341389180620588</cx:pt>
          <cx:pt idx="42406">13.08844503890405</cx:pt>
          <cx:pt idx="42407">11.977493783420661</cx:pt>
          <cx:pt idx="42408">10.728483533321841</cx:pt>
          <cx:pt idx="42409">13.951849260763442</cx:pt>
          <cx:pt idx="42410">12.709854669638316</cx:pt>
          <cx:pt idx="42411">9.9149499800569068</cx:pt>
          <cx:pt idx="42412">14.228201346422789</cx:pt>
          <cx:pt idx="42413">8.8662231907125637</cx:pt>
          <cx:pt idx="42414">11.850619458490655</cx:pt>
          <cx:pt idx="42415">13.283419025115949</cx:pt>
          <cx:pt idx="42416">12.509413655725263</cx:pt>
          <cx:pt idx="42417">12.372401152120634</cx:pt>
          <cx:pt idx="42418">11.391269282068162</cx:pt>
          <cx:pt idx="42419">10.793854463180892</cx:pt>
          <cx:pt idx="42420">12.456665893585175</cx:pt>
          <cx:pt idx="42421">11.95496350360108</cx:pt>
          <cx:pt idx="42422">12.543338782649084</cx:pt>
          <cx:pt idx="42423">9.7399261304716713</cx:pt>
          <cx:pt idx="42424">11.619941083001111</cx:pt>
          <cx:pt idx="42425">14.005857879387527</cx:pt>
          <cx:pt idx="42426">13.493992395504341</cx:pt>
          <cx:pt idx="42427">12.198385173762398</cx:pt>
          <cx:pt idx="42428">14.722724476311576</cx:pt>
          <cx:pt idx="42429">11.285778922605996</cx:pt>
          <cx:pt idx="42430">10.081644210154172</cx:pt>
          <cx:pt idx="42431">13.615376776239069</cx:pt>
          <cx:pt idx="42432">13.180905894377196</cx:pt>
          <cx:pt idx="42433">13.797038868371287</cx:pt>
          <cx:pt idx="42434">10.835385688348765</cx:pt>
          <cx:pt idx="42435">12.187110159326995</cx:pt>
          <cx:pt idx="42436">11.730899366416653</cx:pt>
          <cx:pt idx="42437">12.011062513215906</cx:pt>
          <cx:pt idx="42438">11.308522751104523</cx:pt>
          <cx:pt idx="42439">13.981066069078043</cx:pt>
          <cx:pt idx="42440">12.671998586058844</cx:pt>
          <cx:pt idx="42441">12.603898390206702</cx:pt>
          <cx:pt idx="42442">12.502989096431692</cx:pt>
          <cx:pt idx="42443">10.713522962365037</cx:pt>
          <cx:pt idx="42444">14.76926711490516</cx:pt>
          <cx:pt idx="42445">10.988429700580028</cx:pt>
          <cx:pt idx="42446">10.956014695088296</cx:pt>
          <cx:pt idx="42447">12.714682375539777</cx:pt>
          <cx:pt idx="42448">16.742500242696707</cx:pt>
          <cx:pt idx="42449">14.499178646432096</cx:pt>
          <cx:pt idx="42450">8.278475951625742</cx:pt>
          <cx:pt idx="42451">13.478104440159989</cx:pt>
          <cx:pt idx="42452">12.633164847674093</cx:pt>
          <cx:pt idx="42453">13.052939131211629</cx:pt>
          <cx:pt idx="42454">11.997172094981723</cx:pt>
          <cx:pt idx="42455">12.763680793278271</cx:pt>
          <cx:pt idx="42456">15.093570441098295</cx:pt>
          <cx:pt idx="42457">12.177298992720914</cx:pt>
          <cx:pt idx="42458">11.134656266231996</cx:pt>
          <cx:pt idx="42459">11.460070169227114</cx:pt>
          <cx:pt idx="42460">11.885641982116764</cx:pt>
          <cx:pt idx="42461">9.6016808276629781</cx:pt>
          <cx:pt idx="42462">11.362160114450635</cx:pt>
          <cx:pt idx="42463">14.862498850068391</cx:pt>
          <cx:pt idx="42464">11.122937260210568</cx:pt>
          <cx:pt idx="42465">11.111369450637012</cx:pt>
          <cx:pt idx="42466">9.4145546826336552</cx:pt>
          <cx:pt idx="42467">11.478725133940488</cx:pt>
          <cx:pt idx="42468">12.704283424152058</cx:pt>
          <cx:pt idx="42469">13.143261832866733</cx:pt>
          <cx:pt idx="42470">12.539671534605354</cx:pt>
          <cx:pt idx="42471">10.993308066156601</cx:pt>
          <cx:pt idx="42472">11.967696017881135</cx:pt>
          <cx:pt idx="42473">13.086443850863953</cx:pt>
          <cx:pt idx="42474">13.67950632752979</cx:pt>
          <cx:pt idx="42475">14.255786755966959</cx:pt>
          <cx:pt idx="42476">10.596264853839402</cx:pt>
          <cx:pt idx="42477">13.33369899488857</cx:pt>
          <cx:pt idx="42478">13.069625011450162</cx:pt>
          <cx:pt idx="42479">13.207155366408461</cx:pt>
          <cx:pt idx="42480">11.989675736317231</cx:pt>
          <cx:pt idx="42481">11.263138225473451</cx:pt>
          <cx:pt idx="42482">10.97684437355378</cx:pt>
          <cx:pt idx="42483">12.280912734720101</cx:pt>
          <cx:pt idx="42484">11.963343391301095</cx:pt>
          <cx:pt idx="42485">10.508159892154614</cx:pt>
          <cx:pt idx="42486">13.263216272049027</cx:pt>
          <cx:pt idx="42487">12.173216035496244</cx:pt>
          <cx:pt idx="42488">15.354261943968334</cx:pt>
          <cx:pt idx="42489">10.768589771522429</cx:pt>
          <cx:pt idx="42490">14.514711526439587</cx:pt>
          <cx:pt idx="42491">11.527866051729895</cx:pt>
          <cx:pt idx="42492">11.313075405712098</cx:pt>
          <cx:pt idx="42493">11.633871404845603</cx:pt>
          <cx:pt idx="42494">13.219962058592158</cx:pt>
          <cx:pt idx="42495">12.642102306948566</cx:pt>
          <cx:pt idx="42496">10.941217990652374</cx:pt>
          <cx:pt idx="42497">11.41884529517837</cx:pt>
          <cx:pt idx="42498">12.479653883137212</cx:pt>
          <cx:pt idx="42499">9.5379256544996949</cx:pt>
          <cx:pt idx="42500">11.647318016745626</cx:pt>
          <cx:pt idx="42501">12.266062261293467</cx:pt>
          <cx:pt idx="42502">14.808899627969518</cx:pt>
          <cx:pt idx="42503">10.022016334937296</cx:pt>
          <cx:pt idx="42504">12.433548533850857</cx:pt>
          <cx:pt idx="42505">10.462328300932773</cx:pt>
          <cx:pt idx="42506">11.882205898503472</cx:pt>
          <cx:pt idx="42507">12.455204695366421</cx:pt>
          <cx:pt idx="42508">11.266168118689258</cx:pt>
          <cx:pt idx="42509">9.3285025761128679</cx:pt>
          <cx:pt idx="42510">12.487857758046442</cx:pt>
          <cx:pt idx="42511">12.556676571408595</cx:pt>
          <cx:pt idx="42512">12.619586086112216</cx:pt>
          <cx:pt idx="42513">11.372992999442911</cx:pt>
          <cx:pt idx="42514">15.367285164284787</cx:pt>
          <cx:pt idx="42515">12.164102772428009</cx:pt>
          <cx:pt idx="42516">10.10333206031178</cx:pt>
          <cx:pt idx="42517">13.481975298214826</cx:pt>
          <cx:pt idx="42518">9.8422377072038341</cx:pt>
          <cx:pt idx="42519">10.002278555255806</cx:pt>
          <cx:pt idx="42520">15.808847986858227</cx:pt>
          <cx:pt idx="42521">12.252490178281876</cx:pt>
          <cx:pt idx="42522">12.625556955396373</cx:pt>
          <cx:pt idx="42523">13.381476698309474</cx:pt>
          <cx:pt idx="42524">14.911434499882162</cx:pt>
          <cx:pt idx="42525">11.892585831063656</cx:pt>
          <cx:pt idx="42526">9.5206535398795626</cx:pt>
          <cx:pt idx="42527">12.450784934337214</cx:pt>
          <cx:pt idx="42528">15.613974145951815</cx:pt>
          <cx:pt idx="42529">13.044847016343732</cx:pt>
          <cx:pt idx="42530">15.056118200090731</cx:pt>
          <cx:pt idx="42531">13.078679777551315</cx:pt>
          <cx:pt idx="42532">9.3107172178374764</cx:pt>
          <cx:pt idx="42533">11.786882130257085</cx:pt>
          <cx:pt idx="42534">12.29621908990733</cx:pt>
          <cx:pt idx="42535">11.378405605200482</cx:pt>
          <cx:pt idx="42536">12.101021075498229</cx:pt>
          <cx:pt idx="42537">11.723332057340686</cx:pt>
          <cx:pt idx="42538">12.821908105474954</cx:pt>
          <cx:pt idx="42539">13.088068431187457</cx:pt>
          <cx:pt idx="42540">14.349026737108806</cx:pt>
          <cx:pt idx="42541">11.259783692814423</cx:pt>
          <cx:pt idx="42542">13.383550212677827</cx:pt>
          <cx:pt idx="42543">11.808233121111773</cx:pt>
          <cx:pt idx="42544">13.181095006900234</cx:pt>
          <cx:pt idx="42545">13.70659577082457</cx:pt>
          <cx:pt idx="42546">11.623525929677173</cx:pt>
          <cx:pt idx="42547">12.374154202857614</cx:pt>
          <cx:pt idx="42548">10.45943750030872</cx:pt>
          <cx:pt idx="42549">14.72663234094701</cx:pt>
          <cx:pt idx="42550">11.771047293859585</cx:pt>
          <cx:pt idx="42551">14.635630550944921</cx:pt>
          <cx:pt idx="42552">10.87570485528628</cx:pt>
          <cx:pt idx="42553">9.2044269175503004</cx:pt>
          <cx:pt idx="42554">11.619142271517992</cx:pt>
          <cx:pt idx="42555">11.816224015115269</cx:pt>
          <cx:pt idx="42556">13.247915416562517</cx:pt>
          <cx:pt idx="42557">13.625797898720382</cx:pt>
          <cx:pt idx="42558">12.604411300712686</cx:pt>
          <cx:pt idx="42559">12.278492771387905</cx:pt>
          <cx:pt idx="42560">12.768617777460372</cx:pt>
          <cx:pt idx="42561">10.654791406919969</cx:pt>
          <cx:pt idx="42562">15.112006764127692</cx:pt>
          <cx:pt idx="42563">12.730071998310695</cx:pt>
          <cx:pt idx="42564">14.029099075544156</cx:pt>
          <cx:pt idx="42565">11.241673055284506</cx:pt>
          <cx:pt idx="42566">10.856656310230731</cx:pt>
          <cx:pt idx="42567">11.37302469040265</cx:pt>
          <cx:pt idx="42568">12.504970858079878</cx:pt>
          <cx:pt idx="42569">13.852995488721215</cx:pt>
          <cx:pt idx="42570">10.57704112536107</cx:pt>
          <cx:pt idx="42571">13.961375154650257</cx:pt>
          <cx:pt idx="42572">13.037000883021518</cx:pt>
          <cx:pt idx="42573">11.488665530342116</cx:pt>
          <cx:pt idx="42574">15.313933559529792</cx:pt>
          <cx:pt idx="42575">14.064593577203155</cx:pt>
          <cx:pt idx="42576">14.414122420087171</cx:pt>
          <cx:pt idx="42577">11.787875631655684</cx:pt>
          <cx:pt idx="42578">9.4654139114528384</cx:pt>
          <cx:pt idx="42579">13.319171348694374</cx:pt>
          <cx:pt idx="42580">14.386634287556808</cx:pt>
          <cx:pt idx="42581">9.8736097293235208</cx:pt>
          <cx:pt idx="42582">15.001851693006696</cx:pt>
          <cx:pt idx="42583">13.022786518855971</cx:pt>
          <cx:pt idx="42584">13.333811167130952</cx:pt>
          <cx:pt idx="42585">10.976852447939546</cx:pt>
          <cx:pt idx="42586">14.969476317377344</cx:pt>
          <cx:pt idx="42587">11.763456790514061</cx:pt>
          <cx:pt idx="42588">14.041400574463983</cx:pt>
          <cx:pt idx="42589">14.563075500260776</cx:pt>
          <cx:pt idx="42590">13.223109933472891</cx:pt>
          <cx:pt idx="42591">12.365685198010741</cx:pt>
          <cx:pt idx="42592">10.489406653055331</cx:pt>
          <cx:pt idx="42593">13.179421473740641</cx:pt>
          <cx:pt idx="42594">13.212056772404001</cx:pt>
          <cx:pt idx="42595">13.485350643079228</cx:pt>
          <cx:pt idx="42596">12.28074332940966</cx:pt>
          <cx:pt idx="42597">9.9034391843132461</cx:pt>
          <cx:pt idx="42598">7.6200823204011119</cx:pt>
          <cx:pt idx="42599">9.763496883994442</cx:pt>
          <cx:pt idx="42600">13.927324260749002</cx:pt>
          <cx:pt idx="42601">10.266321698495165</cx:pt>
          <cx:pt idx="42602">12.101024287982487</cx:pt>
          <cx:pt idx="42603">15.808294985749491</cx:pt>
          <cx:pt idx="42604">12.465121747062945</cx:pt>
          <cx:pt idx="42605">11.366107491977711</cx:pt>
          <cx:pt idx="42606">14.368642588699332</cx:pt>
          <cx:pt idx="42607">10.896038732129226</cx:pt>
          <cx:pt idx="42608">11.814110921176729</cx:pt>
          <cx:pt idx="42609">12.105380218595291</cx:pt>
          <cx:pt idx="42610">12.34705041296222</cx:pt>
          <cx:pt idx="42611">14.163908192138374</cx:pt>
          <cx:pt idx="42612">12.074051145960931</cx:pt>
          <cx:pt idx="42613">12.519387424405075</cx:pt>
          <cx:pt idx="42614">14.812849801157309</cx:pt>
          <cx:pt idx="42615">14.255902727642178</cx:pt>
          <cx:pt idx="42616">13.473441008809971</cx:pt>
          <cx:pt idx="42617">9.941456989623866</cx:pt>
          <cx:pt idx="42618">13.173264199971632</cx:pt>
          <cx:pt idx="42619">11.185420136527011</cx:pt>
          <cx:pt idx="42620">7.6948817191697261</cx:pt>
          <cx:pt idx="42621">16.344273882794038</cx:pt>
          <cx:pt idx="42622">10.755866580819166</cx:pt>
          <cx:pt idx="42623">12.290324308289271</cx:pt>
          <cx:pt idx="42624">13.287399210507647</cx:pt>
          <cx:pt idx="42625">13.132477266018133</cx:pt>
          <cx:pt idx="42626">12.375712226578916</cx:pt>
          <cx:pt idx="42627">10.505838095087933</cx:pt>
          <cx:pt idx="42628">12.722805563703961</cx:pt>
          <cx:pt idx="42629">14.109450161512513</cx:pt>
          <cx:pt idx="42630">13.003484695786</cx:pt>
          <cx:pt idx="42631">12.869584495407356</cx:pt>
          <cx:pt idx="42632">12.710800669956061</cx:pt>
          <cx:pt idx="42633">10.013480246272332</cx:pt>
          <cx:pt idx="42634">11.141635426362567</cx:pt>
          <cx:pt idx="42635">12.773268258692932</cx:pt>
          <cx:pt idx="42636">11.343357464148037</cx:pt>
          <cx:pt idx="42637">13.119465738195149</cx:pt>
          <cx:pt idx="42638">11.055190976866346</cx:pt>
          <cx:pt idx="42639">12.516993956920727</cx:pt>
          <cx:pt idx="42640">12.722160358561354</cx:pt>
          <cx:pt idx="42641">14.085020030069581</cx:pt>
          <cx:pt idx="42642">11.901067365187565</cx:pt>
          <cx:pt idx="42643">12.624405929374696</cx:pt>
          <cx:pt idx="42644">13.515710553110129</cx:pt>
          <cx:pt idx="42645">11.604313834310462</cx:pt>
          <cx:pt idx="42646">14.386361265167182</cx:pt>
          <cx:pt idx="42647">11.724458570848039</cx:pt>
          <cx:pt idx="42648">12.97012665771207</cx:pt>
          <cx:pt idx="42649">10.75671081643171</cx:pt>
          <cx:pt idx="42650">11.464560685541956</cx:pt>
          <cx:pt idx="42651">11.68728744280318</cx:pt>
          <cx:pt idx="42652">15.37664446325322</cx:pt>
          <cx:pt idx="42653">10.424517286647637</cx:pt>
          <cx:pt idx="42654">10.575451423349108</cx:pt>
          <cx:pt idx="42655">13.124865610413041</cx:pt>
          <cx:pt idx="42656">12.678125302385517</cx:pt>
          <cx:pt idx="42657">14.080480312288518</cx:pt>
          <cx:pt idx="42658">12.835148709011559</cx:pt>
          <cx:pt idx="42659">9.7327416381828407</cx:pt>
          <cx:pt idx="42660">11.274050502391642</cx:pt>
          <cx:pt idx="42661">13.148967813369811</cx:pt>
          <cx:pt idx="42662">11.641932026469632</cx:pt>
          <cx:pt idx="42663">11.062392297879942</cx:pt>
          <cx:pt idx="42664">12.498741009741034</cx:pt>
          <cx:pt idx="42665">11.853494758373158</cx:pt>
          <cx:pt idx="42666">11.10906071609684</cx:pt>
          <cx:pt idx="42667">10.753120127419983</cx:pt>
          <cx:pt idx="42668">13.491567296046869</cx:pt>
          <cx:pt idx="42669">10.799107254135683</cx:pt>
          <cx:pt idx="42670">13.268484558444365</cx:pt>
          <cx:pt idx="42671">12.345513666197421</cx:pt>
          <cx:pt idx="42672">12.384245634271371</cx:pt>
          <cx:pt idx="42673">10.820940998814699</cx:pt>
          <cx:pt idx="42674">12.119526366498139</cx:pt>
          <cx:pt idx="42675">10.635942064508372</cx:pt>
          <cx:pt idx="42676">13.76056899047413</cx:pt>
          <cx:pt idx="42677">11.580362120083491</cx:pt>
          <cx:pt idx="42678">11.522956056531896</cx:pt>
          <cx:pt idx="42679">10.288700957770917</cx:pt>
          <cx:pt idx="42680">15.494393059146345</cx:pt>
          <cx:pt idx="42681">13.152520601014245</cx:pt>
          <cx:pt idx="42682">11.900092593498917</cx:pt>
          <cx:pt idx="42683">13.414860364693897</cx:pt>
          <cx:pt idx="42684">10.486804585252814</cx:pt>
          <cx:pt idx="42685">14.275607684756707</cx:pt>
          <cx:pt idx="42686">12.949908144180812</cx:pt>
          <cx:pt idx="42687">12.016030109058287</cx:pt>
          <cx:pt idx="42688">12.615980832624551</cx:pt>
          <cx:pt idx="42689">13.559581865524983</cx:pt>
          <cx:pt idx="42690">15.177383830867385</cx:pt>
          <cx:pt idx="42691">10.669685016963157</cx:pt>
          <cx:pt idx="42692">16.067932723040034</cx:pt>
          <cx:pt idx="42693">10.535260972683812</cx:pt>
          <cx:pt idx="42694">12.640184776364682</cx:pt>
          <cx:pt idx="42695">11.161862090033361</cx:pt>
          <cx:pt idx="42696">10.663013196059071</cx:pt>
          <cx:pt idx="42697">13.639212543407641</cx:pt>
          <cx:pt idx="42698">11.214740256775196</cx:pt>
          <cx:pt idx="42699">13.142088834786321</cx:pt>
          <cx:pt idx="42700">11.823770293506501</cx:pt>
          <cx:pt idx="42701">12.928635953247513</cx:pt>
          <cx:pt idx="42702">12.121036682854267</cx:pt>
          <cx:pt idx="42703">16.106066795453707</cx:pt>
          <cx:pt idx="42704">14.451850441752832</cx:pt>
          <cx:pt idx="42705">14.451375369825657</cx:pt>
          <cx:pt idx="42706">10.28562526667452</cx:pt>
          <cx:pt idx="42707">11.892604602880615</cx:pt>
          <cx:pt idx="42708">10.303934790370288</cx:pt>
          <cx:pt idx="42709">9.5491428989865241</cx:pt>
          <cx:pt idx="42710">11.856800305208417</cx:pt>
          <cx:pt idx="42711">14.730739528721635</cx:pt>
          <cx:pt idx="42712">14.950114766554329</cx:pt>
          <cx:pt idx="42713">15.566892681242031</cx:pt>
          <cx:pt idx="42714">11.971154738700193</cx:pt>
          <cx:pt idx="42715">12.718312262902183</cx:pt>
          <cx:pt idx="42716">12.705665281116596</cx:pt>
          <cx:pt idx="42717">10.857759185477432</cx:pt>
          <cx:pt idx="42718">14.898865417273688</cx:pt>
          <cx:pt idx="42719">12.599758352988774</cx:pt>
          <cx:pt idx="42720">12.979515259582667</cx:pt>
          <cx:pt idx="42721">12.681677524748345</cx:pt>
          <cx:pt idx="42722">13.732102095629132</cx:pt>
          <cx:pt idx="42723">10.673391865018536</cx:pt>
          <cx:pt idx="42724">15.411301094923955</cx:pt>
          <cx:pt idx="42725">13.321806541712219</cx:pt>
          <cx:pt idx="42726">13.091909981829092</cx:pt>
          <cx:pt idx="42727">11.193596254034659</cx:pt>
          <cx:pt idx="42728">10.283355285760432</cx:pt>
          <cx:pt idx="42729">10.793660271625225</cx:pt>
          <cx:pt idx="42730">12.646264272649553</cx:pt>
          <cx:pt idx="42731">13.795675352379904</cx:pt>
          <cx:pt idx="42732">14.974701639262756</cx:pt>
          <cx:pt idx="42733">13.550147979903317</cx:pt>
          <cx:pt idx="42734">12.530721653630795</cx:pt>
          <cx:pt idx="42735">9.455498079308418</cx:pt>
          <cx:pt idx="42736">14.294996270715457</cx:pt>
          <cx:pt idx="42737">11.483193976164387</cx:pt>
          <cx:pt idx="42738">12.889283097033099</cx:pt>
          <cx:pt idx="42739">13.255766929727699</cx:pt>
          <cx:pt idx="42740">13.91563085941049</cx:pt>
          <cx:pt idx="42741">15.260677887059224</cx:pt>
          <cx:pt idx="42742">13.642351986806236</cx:pt>
          <cx:pt idx="42743">13.816120297023243</cx:pt>
          <cx:pt idx="42744">12.187574205238118</cx:pt>
          <cx:pt idx="42745">12.424485564887691</cx:pt>
          <cx:pt idx="42746">12.158997721220377</cx:pt>
          <cx:pt idx="42747">14.804320517686541</cx:pt>
          <cx:pt idx="42748">13.045840971419397</cx:pt>
          <cx:pt idx="42749">12.20173280472312</cx:pt>
          <cx:pt idx="42750">14.996500946633422</cx:pt>
          <cx:pt idx="42751">11.518486607617909</cx:pt>
          <cx:pt idx="42752">13.042969368420408</cx:pt>
          <cx:pt idx="42753">14.424345789732818</cx:pt>
          <cx:pt idx="42754">13.516315216361544</cx:pt>
          <cx:pt idx="42755">13.958716742017298</cx:pt>
          <cx:pt idx="42756">13.142357675835921</cx:pt>
          <cx:pt idx="42757">12.04244003965997</cx:pt>
          <cx:pt idx="42758">12.90178260239937</cx:pt>
          <cx:pt idx="42759">10.734693744292063</cx:pt>
          <cx:pt idx="42760">12.489929603504018</cx:pt>
          <cx:pt idx="42761">12.406387941481196</cx:pt>
          <cx:pt idx="42762">12.84103871366983</cx:pt>
          <cx:pt idx="42763">12.140710114433345</cx:pt>
          <cx:pt idx="42764">13.387681791093252</cx:pt>
          <cx:pt idx="42765">14.250079088783014</cx:pt>
          <cx:pt idx="42766">11.120846447316262</cx:pt>
          <cx:pt idx="42767">11.693522283436101</cx:pt>
          <cx:pt idx="42768">11.607140370336849</cx:pt>
          <cx:pt idx="42769">8.870448436216714</cx:pt>
          <cx:pt idx="42770">13.19902084012914</cx:pt>
          <cx:pt idx="42771">10.949765807878169</cx:pt>
          <cx:pt idx="42772">12.46797241313776</cx:pt>
          <cx:pt idx="42773">14.443894331705245</cx:pt>
          <cx:pt idx="42774">11.513453920083116</cx:pt>
          <cx:pt idx="42775">12.955241329646791</cx:pt>
          <cx:pt idx="42776">13.369392391239369</cx:pt>
          <cx:pt idx="42777">11.704261008839275</cx:pt>
          <cx:pt idx="42778">12.039934902827039</cx:pt>
          <cx:pt idx="42779">11.893005676805101</cx:pt>
          <cx:pt idx="42780">12.004116251451379</cx:pt>
          <cx:pt idx="42781">10.550927531672411</cx:pt>
          <cx:pt idx="42782">13.25018572234328</cx:pt>
          <cx:pt idx="42783">15.762951589719288</cx:pt>
          <cx:pt idx="42784">13.820282982942144</cx:pt>
          <cx:pt idx="42785">11.205505192098645</cx:pt>
          <cx:pt idx="42786">11.27772381797892</cx:pt>
          <cx:pt idx="42787">13.082306092123709</cx:pt>
          <cx:pt idx="42788">11.237590044745149</cx:pt>
          <cx:pt idx="42789">11.427751446084725</cx:pt>
          <cx:pt idx="42790">9.91446477420061</cx:pt>
          <cx:pt idx="42791">11.468290443785406</cx:pt>
          <cx:pt idx="42792">10.744292322500957</cx:pt>
          <cx:pt idx="42793">12.522467184218547</cx:pt>
          <cx:pt idx="42794">10.926245051756995</cx:pt>
          <cx:pt idx="42795">14.259014549758783</cx:pt>
          <cx:pt idx="42796">10.285518912109653</cx:pt>
          <cx:pt idx="42797">13.749527945784122</cx:pt>
          <cx:pt idx="42798">12.356877936543427</cx:pt>
          <cx:pt idx="42799">13.892289565544086</cx:pt>
          <cx:pt idx="42800">12.497558722370528</cx:pt>
          <cx:pt idx="42801">9.6660022698032453</cx:pt>
          <cx:pt idx="42802">12.159569239120263</cx:pt>
          <cx:pt idx="42803">13.516413840360418</cx:pt>
          <cx:pt idx="42804">12.582039887577476</cx:pt>
          <cx:pt idx="42805">12.619961076726435</cx:pt>
          <cx:pt idx="42806">12.288198919979443</cx:pt>
          <cx:pt idx="42807">13.361066907619376</cx:pt>
          <cx:pt idx="42808">11.015905830260543</cx:pt>
          <cx:pt idx="42809">12.291937549069186</cx:pt>
          <cx:pt idx="42810">13.748175749811693</cx:pt>
          <cx:pt idx="42811">12.241634517732649</cx:pt>
          <cx:pt idx="42812">12.895856669583237</cx:pt>
          <cx:pt idx="42813">11.406034898571317</cx:pt>
          <cx:pt idx="42814">12.906971022000095</cx:pt>
          <cx:pt idx="42815">12.6884626281322</cx:pt>
          <cx:pt idx="42816">10.820154499106533</cx:pt>
          <cx:pt idx="42817">13.815035159771675</cx:pt>
          <cx:pt idx="42818">12.707939118989469</cx:pt>
          <cx:pt idx="42819">12.646959925474501</cx:pt>
          <cx:pt idx="42820">11.1843090046287</cx:pt>
          <cx:pt idx="42821">14.44142117401053</cx:pt>
          <cx:pt idx="42822">11.287562200495072</cx:pt>
          <cx:pt idx="42823">12.839597932147518</cx:pt>
          <cx:pt idx="42824">11.62809043857272</cx:pt>
          <cx:pt idx="42825">10.411506963017239</cx:pt>
          <cx:pt idx="42826">10.288765691230672</cx:pt>
          <cx:pt idx="42827">15.819092638018104</cx:pt>
          <cx:pt idx="42828">10.998100802965414</cx:pt>
          <cx:pt idx="42829">12.196968780849692</cx:pt>
          <cx:pt idx="42830">10.948359106594264</cx:pt>
          <cx:pt idx="42831">11.63843947771699</cx:pt>
          <cx:pt idx="42832">8.6859806337113863</cx:pt>
          <cx:pt idx="42833">15.145991638758508</cx:pt>
          <cx:pt idx="42834">9.2172400764337024</cx:pt>
          <cx:pt idx="42835">10.958436870558652</cx:pt>
          <cx:pt idx="42836">15.056753503917106</cx:pt>
          <cx:pt idx="42837">11.594247481578803</cx:pt>
          <cx:pt idx="42838">12.923538485460078</cx:pt>
          <cx:pt idx="42839">12.506755575307059</cx:pt>
          <cx:pt idx="42840">12.803766426171661</cx:pt>
          <cx:pt idx="42841">12.463700317311556</cx:pt>
          <cx:pt idx="42842">9.8783450770208923</cx:pt>
          <cx:pt idx="42843">12.741546071662528</cx:pt>
          <cx:pt idx="42844">11.315022423640201</cx:pt>
          <cx:pt idx="42845">13.585609068671182</cx:pt>
          <cx:pt idx="42846">10.186688488613987</cx:pt>
          <cx:pt idx="42847">14.864044879930903</cx:pt>
          <cx:pt idx="42848">13.472891632908192</cx:pt>
          <cx:pt idx="42849">11.06250059552197</cx:pt>
          <cx:pt idx="42850">13.107905110021104</cx:pt>
          <cx:pt idx="42851">13.097640415686737</cx:pt>
          <cx:pt idx="42852">12.694895299463816</cx:pt>
          <cx:pt idx="42853">10.562643945850152</cx:pt>
          <cx:pt idx="42854">11.573309546096095</cx:pt>
          <cx:pt idx="42855">13.149511069221312</cx:pt>
          <cx:pt idx="42856">12.963543414141682</cx:pt>
          <cx:pt idx="42857">12.75606881244747</cx:pt>
          <cx:pt idx="42858">11.897108875212531</cx:pt>
          <cx:pt idx="42859">12.695814537878199</cx:pt>
          <cx:pt idx="42860">13.747867471073663</cx:pt>
          <cx:pt idx="42861">13.403664048934225</cx:pt>
          <cx:pt idx="42862">11.617971280301649</cx:pt>
          <cx:pt idx="42863">14.473111516220564</cx:pt>
          <cx:pt idx="42864">10.861419068675769</cx:pt>
          <cx:pt idx="42865">9.9310423907645617</cx:pt>
          <cx:pt idx="42866">10.74297878420324</cx:pt>
          <cx:pt idx="42867">12.532208385323999</cx:pt>
          <cx:pt idx="42868">10.335486489341534</cx:pt>
          <cx:pt idx="42869">9.6843996924821152</cx:pt>
          <cx:pt idx="42870">13.441841231667349</cx:pt>
          <cx:pt idx="42871">12.889628939055735</cx:pt>
          <cx:pt idx="42872">14.281733114625837</cx:pt>
          <cx:pt idx="42873">14.052185617579758</cx:pt>
          <cx:pt idx="42874">10.295500136257756</cx:pt>
          <cx:pt idx="42875">12.482084327165266</cx:pt>
          <cx:pt idx="42876">11.900665070714954</cx:pt>
          <cx:pt idx="42877">11.420302438377389</cx:pt>
          <cx:pt idx="42878">13.160701770518752</cx:pt>
          <cx:pt idx="42879">14.238334152550209</cx:pt>
          <cx:pt idx="42880">12.071496061323652</cx:pt>
          <cx:pt idx="42881">12.242626234977315</cx:pt>
          <cx:pt idx="42882">12.671607190084401</cx:pt>
          <cx:pt idx="42883">11.370101674399425</cx:pt>
          <cx:pt idx="42884">15.612036404239968</cx:pt>
          <cx:pt idx="42885">11.099228861957915</cx:pt>
          <cx:pt idx="42886">15.028902656609224</cx:pt>
          <cx:pt idx="42887">9.5264187634063813</cx:pt>
          <cx:pt idx="42888">14.075173756641863</cx:pt>
          <cx:pt idx="42889">11.822099558400241</cx:pt>
          <cx:pt idx="42890">11.701620253163053</cx:pt>
          <cx:pt idx="42891">12.014600034778828</cx:pt>
          <cx:pt idx="42892">13.18493859354378</cx:pt>
          <cx:pt idx="42893">13.661011721022049</cx:pt>
          <cx:pt idx="42894">15.958487677345108</cx:pt>
          <cx:pt idx="42895">11.015344252375147</cx:pt>
          <cx:pt idx="42896">13.92846832309437</cx:pt>
          <cx:pt idx="42897">12.497818618535353</cx:pt>
          <cx:pt idx="42898">12.250680039601786</cx:pt>
          <cx:pt idx="42899">11.930186959124992</cx:pt>
          <cx:pt idx="42900">11.957442827513574</cx:pt>
          <cx:pt idx="42901">14.705374341976931</cx:pt>
          <cx:pt idx="42902">13.055128964882627</cx:pt>
          <cx:pt idx="42903">10.493327862231784</cx:pt>
          <cx:pt idx="42904">11.278798950358583</cx:pt>
          <cx:pt idx="42905">11.092990948156372</cx:pt>
          <cx:pt idx="42906">15.031215296105307</cx:pt>
          <cx:pt idx="42907">15.599518294057942</cx:pt>
          <cx:pt idx="42908">12.889054376797338</cx:pt>
          <cx:pt idx="42909">16.189171233361808</cx:pt>
          <cx:pt idx="42910">13.570370389805708</cx:pt>
          <cx:pt idx="42911">12.779657653764017</cx:pt>
          <cx:pt idx="42912">14.715684365262144</cx:pt>
          <cx:pt idx="42913">11.579551710591563</cx:pt>
          <cx:pt idx="42914">13.678432214011513</cx:pt>
          <cx:pt idx="42915">10.240758237513619</cx:pt>
          <cx:pt idx="42916">11.114567323419296</cx:pt>
          <cx:pt idx="42917">12.247686873729881</cx:pt>
          <cx:pt idx="42918">13.070285456654801</cx:pt>
          <cx:pt idx="42919">14.324407475294652</cx:pt>
          <cx:pt idx="42920">11.099316830812494</cx:pt>
          <cx:pt idx="42921">13.356729107497914</cx:pt>
          <cx:pt idx="42922">9.6107969971241332</cx:pt>
          <cx:pt idx="42923">14.481627270918002</cx:pt>
          <cx:pt idx="42924">14.980544181969931</cx:pt>
          <cx:pt idx="42925">11.970993041967038</cx:pt>
          <cx:pt idx="42926">12.245615999104798</cx:pt>
          <cx:pt idx="42927">10.177288858201543</cx:pt>
          <cx:pt idx="42928">13.054967570932281</cx:pt>
          <cx:pt idx="42929">14.327938554581312</cx:pt>
          <cx:pt idx="42930">13.316574653400879</cx:pt>
          <cx:pt idx="42931">11.527789279607143</cx:pt>
          <cx:pt idx="42932">13.378931867960404</cx:pt>
          <cx:pt idx="42933">12.62045865820987</cx:pt>
          <cx:pt idx="42934">14.981981435969379</cx:pt>
          <cx:pt idx="42935">15.184898046357418</cx:pt>
          <cx:pt idx="42936">14.21974359612107</cx:pt>
          <cx:pt idx="42937">11.765558295910379</cx:pt>
          <cx:pt idx="42938">10.742933458234379</cx:pt>
          <cx:pt idx="42939">10.919281971601663</cx:pt>
          <cx:pt idx="42940">13.610651203440682</cx:pt>
          <cx:pt idx="42941">11.191411047240639</cx:pt>
          <cx:pt idx="42942">11.333734903646699</cx:pt>
          <cx:pt idx="42943">13.117626510456175</cx:pt>
          <cx:pt idx="42944">14.051732961183589</cx:pt>
          <cx:pt idx="42945">12.425084262464873</cx:pt>
          <cx:pt idx="42946">14.225999133289539</cx:pt>
          <cx:pt idx="42947">13.608723060549751</cx:pt>
          <cx:pt idx="42948">13.850749666432757</cx:pt>
          <cx:pt idx="42949">14.668652118129749</cx:pt>
          <cx:pt idx="42950">12.298352173504611</cx:pt>
          <cx:pt idx="42951">12.040222269457679</cx:pt>
          <cx:pt idx="42952">12.277687492650333</cx:pt>
          <cx:pt idx="42953">11.69876745286923</cx:pt>
          <cx:pt idx="42954">11.465776904124331</cx:pt>
          <cx:pt idx="42955">10.647547752239044</cx:pt>
          <cx:pt idx="42956">10.127914056247693</cx:pt>
          <cx:pt idx="42957">13.679254956199351</cx:pt>
          <cx:pt idx="42958">14.093891155534564</cx:pt>
          <cx:pt idx="42959">11.624378311363554</cx:pt>
          <cx:pt idx="42960">10.866242493424904</cx:pt>
          <cx:pt idx="42961">10.905566687958023</cx:pt>
          <cx:pt idx="42962">13.210522211361642</cx:pt>
          <cx:pt idx="42963">11.443799143192583</cx:pt>
          <cx:pt idx="42964">9.6917415882212357</cx:pt>
          <cx:pt idx="42965">13.305818480940344</cx:pt>
          <cx:pt idx="42966">14.876210344424116</cx:pt>
          <cx:pt idx="42967">12.911222611960675</cx:pt>
          <cx:pt idx="42968">14.081891999473271</cx:pt>
          <cx:pt idx="42969">14.041878309918923</cx:pt>
          <cx:pt idx="42970">12.529414486041544</cx:pt>
          <cx:pt idx="42971">11.23561321708203</cx:pt>
          <cx:pt idx="42972">10.858346492519839</cx:pt>
          <cx:pt idx="42973">16.879196647135018</cx:pt>
          <cx:pt idx="42974">11.432174197589232</cx:pt>
          <cx:pt idx="42975">12.607583753217718</cx:pt>
          <cx:pt idx="42976">11.669105984565325</cx:pt>
          <cx:pt idx="42977">13.119573677950035</cx:pt>
          <cx:pt idx="42978">11.110243441418618</cx:pt>
          <cx:pt idx="42979">13.724099597481844</cx:pt>
          <cx:pt idx="42980">11.543335589998174</cx:pt>
          <cx:pt idx="42981">13.184735272598106</cx:pt>
          <cx:pt idx="42982">11.785897265264079</cx:pt>
          <cx:pt idx="42983">10.933843704770714</cx:pt>
          <cx:pt idx="42984">14.949580878692387</cx:pt>
          <cx:pt idx="42985">10.097460961201405</cx:pt>
          <cx:pt idx="42986">13.587699686289488</cx:pt>
          <cx:pt idx="42987">13.931476963669626</cx:pt>
          <cx:pt idx="42988">12.971813307629439</cx:pt>
          <cx:pt idx="42989">11.914270892797706</cx:pt>
          <cx:pt idx="42990">13.617958485595379</cx:pt>
          <cx:pt idx="42991">12.031309883073158</cx:pt>
          <cx:pt idx="42992">13.223093808658881</cx:pt>
          <cx:pt idx="42993">12.970778564682197</cx:pt>
          <cx:pt idx="42994">13.079414803918342</cx:pt>
          <cx:pt idx="42995">8.4701187222572258</cx:pt>
          <cx:pt idx="42996">12.141382614366794</cx:pt>
          <cx:pt idx="42997">12.128887666180269</cx:pt>
          <cx:pt idx="42998">13.612866515320208</cx:pt>
          <cx:pt idx="42999">11.057039976526836</cx:pt>
          <cx:pt idx="43000">14.54792246902328</cx:pt>
          <cx:pt idx="43001">12.754975859588834</cx:pt>
          <cx:pt idx="43002">14.071694679622023</cx:pt>
          <cx:pt idx="43003">16.298006223790303</cx:pt>
          <cx:pt idx="43004">15.676678804109159</cx:pt>
          <cx:pt idx="43005">11.304842180219506</cx:pt>
          <cx:pt idx="43006">12.218258649222356</cx:pt>
          <cx:pt idx="43007">10.633547342911699</cx:pt>
          <cx:pt idx="43008">12.942775054739911</cx:pt>
          <cx:pt idx="43009">13.470355848535151</cx:pt>
          <cx:pt idx="43010">11.151761161115187</cx:pt>
          <cx:pt idx="43011">10.576258635171193</cx:pt>
          <cx:pt idx="43012">12.580109533331759</cx:pt>
          <cx:pt idx="43013">11.298283564539247</cx:pt>
          <cx:pt idx="43014">10.799284622361922</cx:pt>
          <cx:pt idx="43015">12.179742553236741</cx:pt>
          <cx:pt idx="43016">10.438189396890671</cx:pt>
          <cx:pt idx="43017">13.405924794363376</cx:pt>
          <cx:pt idx="43018">10.571859851194084</cx:pt>
          <cx:pt idx="43019">12.491370520374865</cx:pt>
          <cx:pt idx="43020">12.573177832740996</cx:pt>
          <cx:pt idx="43021">11.770160940893074</cx:pt>
          <cx:pt idx="43022">11.831381917844588</cx:pt>
          <cx:pt idx="43023">12.039085317264153</cx:pt>
          <cx:pt idx="43024">14.951786369876459</cx:pt>
          <cx:pt idx="43025">14.170680402115586</cx:pt>
          <cx:pt idx="43026">11.669853255467089</cx:pt>
          <cx:pt idx="43027">15.512649344245492</cx:pt>
          <cx:pt idx="43028">11.341368667289846</cx:pt>
          <cx:pt idx="43029">11.942427214550165</cx:pt>
          <cx:pt idx="43030">12.514961461807266</cx:pt>
          <cx:pt idx="43031">14.964294312889152</cx:pt>
          <cx:pt idx="43032">12.693534766276191</cx:pt>
          <cx:pt idx="43033">14.763672033604109</cx:pt>
          <cx:pt idx="43034">11.303799818200444</cx:pt>
          <cx:pt idx="43035">13.757381430824424</cx:pt>
          <cx:pt idx="43036">10.112805442388037</cx:pt>
          <cx:pt idx="43037">12.274850977355104</cx:pt>
          <cx:pt idx="43038">14.024012142816765</cx:pt>
          <cx:pt idx="43039">15.941642011908653</cx:pt>
          <cx:pt idx="43040">11.688834552426204</cx:pt>
          <cx:pt idx="43041">14.619075621817107</cx:pt>
          <cx:pt idx="43042">10.509360911395589</cx:pt>
          <cx:pt idx="43043">12.829098842460693</cx:pt>
          <cx:pt idx="43044">12.545263596789974</cx:pt>
          <cx:pt idx="43045">10.735706381297041</cx:pt>
          <cx:pt idx="43046">12.859547109831237</cx:pt>
          <cx:pt idx="43047">11.760893468834778</cx:pt>
          <cx:pt idx="43048">15.280204393416843</cx:pt>
          <cx:pt idx="43049">9.3717372024353018</cx:pt>
          <cx:pt idx="43050">12.235131898934107</cx:pt>
          <cx:pt idx="43051">15.141076873303646</cx:pt>
          <cx:pt idx="43052">13.061755794978239</cx:pt>
          <cx:pt idx="43053">14.65463253365216</cx:pt>
          <cx:pt idx="43054">13.656751418986584</cx:pt>
          <cx:pt idx="43055">12.423812197975895</cx:pt>
          <cx:pt idx="43056">12.843543126574675</cx:pt>
          <cx:pt idx="43057">12.457976950638324</cx:pt>
          <cx:pt idx="43058">11.444872895064478</cx:pt>
          <cx:pt idx="43059">13.925426205037418</cx:pt>
          <cx:pt idx="43060">11.578745229653148</cx:pt>
          <cx:pt idx="43061">12.321835345326999</cx:pt>
          <cx:pt idx="43062">14.61197325735527</cx:pt>
          <cx:pt idx="43063">13.207974899766507</cx:pt>
          <cx:pt idx="43064">13.131023371115379</cx:pt>
          <cx:pt idx="43065">14.566740693039884</cx:pt>
          <cx:pt idx="43066">12.218771775729429</cx:pt>
          <cx:pt idx="43067">13.132316867681682</cx:pt>
          <cx:pt idx="43068">12.313012577846528</cx:pt>
          <cx:pt idx="43069">14.111001085939508</cx:pt>
          <cx:pt idx="43070">14.52567160823131</cx:pt>
          <cx:pt idx="43071">12.140675860023963</cx:pt>
          <cx:pt idx="43072">12.912971635304743</cx:pt>
          <cx:pt idx="43073">9.3898348626541743</cx:pt>
          <cx:pt idx="43074">13.471487699947756</cx:pt>
          <cx:pt idx="43075">13.741723503317608</cx:pt>
          <cx:pt idx="43076">12.26463523776334</cx:pt>
          <cx:pt idx="43077">12.91888813787099</cx:pt>
          <cx:pt idx="43078">13.299128276156811</cx:pt>
          <cx:pt idx="43079">10.318287343242988</cx:pt>
          <cx:pt idx="43080">11.115872369588535</cx:pt>
          <cx:pt idx="43081">11.898408640630279</cx:pt>
          <cx:pt idx="43082">13.655510496622323</cx:pt>
          <cx:pt idx="43083">12.158908762795585</cx:pt>
          <cx:pt idx="43084">12.97695714089345</cx:pt>
          <cx:pt idx="43085">12.133598510136384</cx:pt>
          <cx:pt idx="43086">9.9360372317977959</cx:pt>
          <cx:pt idx="43087">10.748598227460846</cx:pt>
          <cx:pt idx="43088">9.9411242296139513</cx:pt>
          <cx:pt idx="43089">11.67658720030191</cx:pt>
          <cx:pt idx="43090">11.346137593124663</cx:pt>
          <cx:pt idx="43091">13.474611084433048</cx:pt>
          <cx:pt idx="43092">12.478460286684257</cx:pt>
          <cx:pt idx="43093">16.282847112091506</cx:pt>
          <cx:pt idx="43094">13.688257644067454</cx:pt>
          <cx:pt idx="43095">11.642223252761694</cx:pt>
          <cx:pt idx="43096">10.619334539439432</cx:pt>
          <cx:pt idx="43097">10.733563023188072</cx:pt>
          <cx:pt idx="43098">9.0112506611069936</cx:pt>
          <cx:pt idx="43099">13.946847284058473</cx:pt>
          <cx:pt idx="43100">13.729607406621563</cx:pt>
          <cx:pt idx="43101">14.528821226061932</cx:pt>
          <cx:pt idx="43102">12.43204133048893</cx:pt>
          <cx:pt idx="43103">13.061983660855091</cx:pt>
          <cx:pt idx="43104">9.8008399279396148</cx:pt>
          <cx:pt idx="43105">12.538766019630724</cx:pt>
          <cx:pt idx="43106">12.683888273214908</cx:pt>
          <cx:pt idx="43107">12.979466476709609</cx:pt>
          <cx:pt idx="43108">12.334760490330298</cx:pt>
          <cx:pt idx="43109">13.393204635941295</cx:pt>
          <cx:pt idx="43110">11.424927683357701</cx:pt>
          <cx:pt idx="43111">15.951123135541446</cx:pt>
          <cx:pt idx="43112">13.635097853505041</cx:pt>
          <cx:pt idx="43113">12.308464549384684</cx:pt>
          <cx:pt idx="43114">13.327440280032794</cx:pt>
          <cx:pt idx="43115">13.158010522780833</cx:pt>
          <cx:pt idx="43116">11.128474805000685</cx:pt>
          <cx:pt idx="43117">9.4963818747685007</cx:pt>
          <cx:pt idx="43118">12.521847144214016</cx:pt>
          <cx:pt idx="43119">13.000278074304852</cx:pt>
          <cx:pt idx="43120">13.822910529360149</cx:pt>
          <cx:pt idx="43121">12.961642600133105</cx:pt>
          <cx:pt idx="43122">11.016700311265213</cx:pt>
          <cx:pt idx="43123">14.306777013227562</cx:pt>
          <cx:pt idx="43124">11.923223490416568</cx:pt>
          <cx:pt idx="43125">12.207611450156731</cx:pt>
          <cx:pt idx="43126">14.495658030172779</cx:pt>
          <cx:pt idx="43127">9.1218019010771716</cx:pt>
          <cx:pt idx="43128">8.5192169172881567</cx:pt>
          <cx:pt idx="43129">14.011977720705262</cx:pt>
          <cx:pt idx="43130">12.748863087449635</cx:pt>
          <cx:pt idx="43131">14.620295408890815</cx:pt>
          <cx:pt idx="43132">13.185611500194597</cx:pt>
          <cx:pt idx="43133">10.192295080645495</cx:pt>
          <cx:pt idx="43134">15.899621810414628</cx:pt>
          <cx:pt idx="43135">11.08356659587704</cx:pt>
          <cx:pt idx="43136">13.216143024821372</cx:pt>
          <cx:pt idx="43137">12.505666772074871</cx:pt>
          <cx:pt idx="43138">10.837602643599805</cx:pt>
          <cx:pt idx="43139">12.750184802400749</cx:pt>
          <cx:pt idx="43140">13.374806371184476</cx:pt>
          <cx:pt idx="43141">12.983659025353649</cx:pt>
          <cx:pt idx="43142">9.9073688877011232</cx:pt>
          <cx:pt idx="43143">9.6559668786905721</cx:pt>
          <cx:pt idx="43144">10.840193796729347</cx:pt>
          <cx:pt idx="43145">11.981235045847251</cx:pt>
          <cx:pt idx="43146">13.263787401257147</cx:pt>
          <cx:pt idx="43147">11.722637358449733</cx:pt>
          <cx:pt idx="43148">12.422969017274433</cx:pt>
          <cx:pt idx="43149">11.118005521945218</cx:pt>
          <cx:pt idx="43150">13.995267854786828</cx:pt>
          <cx:pt idx="43151">10.640571874066071</cx:pt>
          <cx:pt idx="43152">13.758209815212549</cx:pt>
          <cx:pt idx="43153">15.6641892801218</cx:pt>
          <cx:pt idx="43154">11.542124601315024</cx:pt>
          <cx:pt idx="43155">12.707825540641004</cx:pt>
          <cx:pt idx="43156">13.420844048466504</cx:pt>
          <cx:pt idx="43157">15.176959852277662</cx:pt>
          <cx:pt idx="43158">9.6447441781203924</cx:pt>
          <cx:pt idx="43159">11.373688208101086</cx:pt>
          <cx:pt idx="43160">11.544531642886124</cx:pt>
          <cx:pt idx="43161">13.342114855302917</cx:pt>
          <cx:pt idx="43162">14.356441302885219</cx:pt>
          <cx:pt idx="43163">9.5786578635909123</cx:pt>
          <cx:pt idx="43164">12.397914584872954</cx:pt>
          <cx:pt idx="43165">10.268088040133792</cx:pt>
          <cx:pt idx="43166">13.128114668870698</cx:pt>
          <cx:pt idx="43167">13.13773530952864</cx:pt>
          <cx:pt idx="43168">10.340460953177379</cx:pt>
          <cx:pt idx="43169">10.770778150862945</cx:pt>
          <cx:pt idx="43170">9.5548219252014341</cx:pt>
          <cx:pt idx="43171">12.267269458118237</cx:pt>
          <cx:pt idx="43172">13.479797831194787</cx:pt>
          <cx:pt idx="43173">11.838919649659143</cx:pt>
          <cx:pt idx="43174">12.824621251575639</cx:pt>
          <cx:pt idx="43175">12.120998457342248</cx:pt>
          <cx:pt idx="43176">10.324139224315829</cx:pt>
          <cx:pt idx="43177">10.381666609377803</cx:pt>
          <cx:pt idx="43178">12.386342414615761</cx:pt>
          <cx:pt idx="43179">13.002480879356987</cx:pt>
          <cx:pt idx="43180">11.099826582822033</cx:pt>
          <cx:pt idx="43181">12.655130537363108</cx:pt>
          <cx:pt idx="43182">10.408045373298201</cx:pt>
          <cx:pt idx="43183">12.112725494204437</cx:pt>
          <cx:pt idx="43184">12.753737764345502</cx:pt>
          <cx:pt idx="43185">14.775511906189749</cx:pt>
          <cx:pt idx="43186">13.867327270032209</cx:pt>
          <cx:pt idx="43187">13.015517272194794</cx:pt>
          <cx:pt idx="43188">10.587352314396181</cx:pt>
          <cx:pt idx="43189">14.721572811233429</cx:pt>
          <cx:pt idx="43190">14.861282826580201</cx:pt>
          <cx:pt idx="43191">13.014283547392644</cx:pt>
          <cx:pt idx="43192">14.294943698768442</cx:pt>
          <cx:pt idx="43193">9.754569478125056</cx:pt>
          <cx:pt idx="43194">13.671567280782444</cx:pt>
          <cx:pt idx="43195">11.89759442658965</cx:pt>
          <cx:pt idx="43196">12.171644520106447</cx:pt>
          <cx:pt idx="43197">13.751380853057647</cx:pt>
          <cx:pt idx="43198">11.249935994923355</cx:pt>
          <cx:pt idx="43199">14.998205062988797</cx:pt>
          <cx:pt idx="43200">10.110771675746886</cx:pt>
          <cx:pt idx="43201">12.060668537344991</cx:pt>
          <cx:pt idx="43202">11.037672435335081</cx:pt>
          <cx:pt idx="43203">12.536369996374841</cx:pt>
          <cx:pt idx="43204">11.405777492383718</cx:pt>
          <cx:pt idx="43205">10.722938865649406</cx:pt>
          <cx:pt idx="43206">15.063342349357471</cx:pt>
          <cx:pt idx="43207">12.330678762090152</cx:pt>
          <cx:pt idx="43208">11.441961954037934</cx:pt>
          <cx:pt idx="43209">14.677833527825452</cx:pt>
          <cx:pt idx="43210">13.330905927671219</cx:pt>
          <cx:pt idx="43211">14.859801358730719</cx:pt>
          <cx:pt idx="43212">12.653951348982289</cx:pt>
          <cx:pt idx="43213">11.64009228653484</cx:pt>
          <cx:pt idx="43214">13.375049686847889</cx:pt>
          <cx:pt idx="43215">11.056429919083458</cx:pt>
          <cx:pt idx="43216">11.351146635951784</cx:pt>
          <cx:pt idx="43217">12.312626711056549</cx:pt>
          <cx:pt idx="43218">12.644234636683523</cx:pt>
          <cx:pt idx="43219">13.187014551789174</cx:pt>
          <cx:pt idx="43220">12.34725166083664</cx:pt>
          <cx:pt idx="43221">12.480663891517215</cx:pt>
          <cx:pt idx="43222">14.165646139437913</cx:pt>
          <cx:pt idx="43223">11.825899720791732</cx:pt>
          <cx:pt idx="43224">11.20250340878858</cx:pt>
          <cx:pt idx="43225">13.274650942606316</cx:pt>
          <cx:pt idx="43226">11.100077997254608</cx:pt>
          <cx:pt idx="43227">13.551976507020349</cx:pt>
          <cx:pt idx="43228">12.633418166595948</cx:pt>
          <cx:pt idx="43229">13.353024986093695</cx:pt>
          <cx:pt idx="43230">12.32139900180791</cx:pt>
          <cx:pt idx="43231">13.020322823816853</cx:pt>
          <cx:pt idx="43232">12.422318579146769</cx:pt>
          <cx:pt idx="43233">12.970149764501462</cx:pt>
          <cx:pt idx="43234">13.349138158337214</cx:pt>
          <cx:pt idx="43235">13.825103354680506</cx:pt>
          <cx:pt idx="43236">14.449170486430667</cx:pt>
          <cx:pt idx="43237">10.851451789799372</cx:pt>
          <cx:pt idx="43238">12.462045452580666</cx:pt>
          <cx:pt idx="43239">14.277274818016318</cx:pt>
          <cx:pt idx="43240">12.773195265415035</cx:pt>
          <cx:pt idx="43241">10.254005869170149</cx:pt>
          <cx:pt idx="43242">13.641900258770226</cx:pt>
          <cx:pt idx="43243">12.206159653885845</cx:pt>
          <cx:pt idx="43244">13.236581793475226</cx:pt>
          <cx:pt idx="43245">13.578151214043956</cx:pt>
          <cx:pt idx="43246">11.114030138231117</cx:pt>
          <cx:pt idx="43247">11.062838404212824</cx:pt>
          <cx:pt idx="43248">12.915623940672326</cx:pt>
          <cx:pt idx="43249">15.203219780068466</cx:pt>
          <cx:pt idx="43250">14.269831111855956</cx:pt>
          <cx:pt idx="43251">11.642049916918005</cx:pt>
          <cx:pt idx="43252">14.176798975589694</cx:pt>
          <cx:pt idx="43253">11.494325398146744</cx:pt>
          <cx:pt idx="43254">11.183591184921239</cx:pt>
          <cx:pt idx="43255">11.350672063930981</cx:pt>
          <cx:pt idx="43256">13.448270465396979</cx:pt>
          <cx:pt idx="43257">14.021160058238351</cx:pt>
          <cx:pt idx="43258">13.502618251031066</cx:pt>
          <cx:pt idx="43259">11.905722907940099</cx:pt>
          <cx:pt idx="43260">11.500360660574762</cx:pt>
          <cx:pt idx="43261">12.862006074502425</cx:pt>
          <cx:pt idx="43262">7.3779859624851127</cx:pt>
          <cx:pt idx="43263">9.1520069487632068</cx:pt>
          <cx:pt idx="43264">14.396782801634656</cx:pt>
          <cx:pt idx="43265">12.341237233160379</cx:pt>
          <cx:pt idx="43266">11.652142827574799</cx:pt>
          <cx:pt idx="43267">11.941288844301315</cx:pt>
          <cx:pt idx="43268">10.849303778278207</cx:pt>
          <cx:pt idx="43269">9.941495796971715</cx:pt>
          <cx:pt idx="43270">11.364640671831038</cx:pt>
          <cx:pt idx="43271">14.418697955111289</cx:pt>
          <cx:pt idx="43272">12.781475630085687</cx:pt>
          <cx:pt idx="43273">13.925336306481389</cx:pt>
          <cx:pt idx="43274">14.492062841046019</cx:pt>
          <cx:pt idx="43275">14.237748153308409</cx:pt>
          <cx:pt idx="43276">13.648461507638395</cx:pt>
          <cx:pt idx="43277">10.890150492628825</cx:pt>
          <cx:pt idx="43278">10.319494604261969</cx:pt>
          <cx:pt idx="43279">11.679754576465335</cx:pt>
          <cx:pt idx="43280">9.6036373329175273</cx:pt>
          <cx:pt idx="43281">12.280634624776146</cx:pt>
          <cx:pt idx="43282">13.857219289371299</cx:pt>
          <cx:pt idx="43283">12.628356789211674</cx:pt>
          <cx:pt idx="43284">14.300069755466719</cx:pt>
          <cx:pt idx="43285">12.631583102462209</cx:pt>
          <cx:pt idx="43286">13.086845418290322</cx:pt>
          <cx:pt idx="43287">10.009176199900386</cx:pt>
          <cx:pt idx="43288">14.855451291406757</cx:pt>
          <cx:pt idx="43289">11.388679890953101</cx:pt>
          <cx:pt idx="43290">9.6563204246523373</cx:pt>
          <cx:pt idx="43291">11.640503243171137</cx:pt>
          <cx:pt idx="43292">9.9519837607015642</cx:pt>
          <cx:pt idx="43293">11.726903913372839</cx:pt>
          <cx:pt idx="43294">13.815417338861229</cx:pt>
          <cx:pt idx="43295">16.037455684206833</cx:pt>
          <cx:pt idx="43296">9.1088646018580803</cx:pt>
          <cx:pt idx="43297">13.21344911736858</cx:pt>
          <cx:pt idx="43298">13.540466043138045</cx:pt>
          <cx:pt idx="43299">12.608538706847794</cx:pt>
          <cx:pt idx="43300">10.40553801296976</cx:pt>
          <cx:pt idx="43301">13.142625344686845</cx:pt>
          <cx:pt idx="43302">14.496440655351092</cx:pt>
          <cx:pt idx="43303">11.124521864141936</cx:pt>
          <cx:pt idx="43304">11.146996686108187</cx:pt>
          <cx:pt idx="43305">14.763744065736679</cx:pt>
          <cx:pt idx="43306">13.899583845607372</cx:pt>
          <cx:pt idx="43307">11.96276175542017</cx:pt>
          <cx:pt idx="43308">11.649666949201888</cx:pt>
          <cx:pt idx="43309">13.57500637573426</cx:pt>
          <cx:pt idx="43310">10.028622569320801</cx:pt>
          <cx:pt idx="43311">11.538111611082471</cx:pt>
          <cx:pt idx="43312">13.941915610650247</cx:pt>
          <cx:pt idx="43313">11.58130419357432</cx:pt>
          <cx:pt idx="43314">10.756148467426851</cx:pt>
          <cx:pt idx="43315">10.710411263986428</cx:pt>
          <cx:pt idx="43316">13.156665821920727</cx:pt>
          <cx:pt idx="43317">11.706513613553527</cx:pt>
          <cx:pt idx="43318">9.7851616151338217</cx:pt>
          <cx:pt idx="43319">13.860167846071903</cx:pt>
          <cx:pt idx="43320">11.717690047438348</cx:pt>
          <cx:pt idx="43321">13.370272899575927</cx:pt>
          <cx:pt idx="43322">8.9358288968434838</cx:pt>
          <cx:pt idx="43323">10.718036140695238</cx:pt>
          <cx:pt idx="43324">12.674595602169136</cx:pt>
          <cx:pt idx="43325">14.065103977255902</cx:pt>
          <cx:pt idx="43326">13.159698134731217</cx:pt>
          <cx:pt idx="43327">11.882742454847019</cx:pt>
          <cx:pt idx="43328">10.978624977094045</cx:pt>
          <cx:pt idx="43329">11.56658657809613</cx:pt>
          <cx:pt idx="43330">11.704590012839743</cx:pt>
          <cx:pt idx="43331">13.829773884283117</cx:pt>
          <cx:pt idx="43332">15.126365956119486</cx:pt>
          <cx:pt idx="43333">12.545892021448905</cx:pt>
          <cx:pt idx="43334">12.25833138152357</cx:pt>
          <cx:pt idx="43335">16.722089484130848</cx:pt>
          <cx:pt idx="43336">13.989302533247388</cx:pt>
          <cx:pt idx="43337">13.47624401639326</cx:pt>
          <cx:pt idx="43338">13.01631355484535</cx:pt>
          <cx:pt idx="43339">12.765817172703677</cx:pt>
          <cx:pt idx="43340">13.574514141912337</cx:pt>
          <cx:pt idx="43341">11.507464261698281</cx:pt>
          <cx:pt idx="43342">12.572545300216474</cx:pt>
          <cx:pt idx="43343">10.693175533444434</cx:pt>
          <cx:pt idx="43344">13.935454102549059</cx:pt>
          <cx:pt idx="43345">12.736568707179346</cx:pt>
          <cx:pt idx="43346">11.565936181155372</cx:pt>
          <cx:pt idx="43347">13.499082576769302</cx:pt>
          <cx:pt idx="43348">12.144161589091782</cx:pt>
          <cx:pt idx="43349">11.941865692051085</cx:pt>
          <cx:pt idx="43350">14.845617285228677</cx:pt>
          <cx:pt idx="43351">14.062968117698462</cx:pt>
          <cx:pt idx="43352">14.547653311863643</cx:pt>
          <cx:pt idx="43353">15.405572551182058</cx:pt>
          <cx:pt idx="43354">12.472122921222406</cx:pt>
          <cx:pt idx="43355">12.589736630006302</cx:pt>
          <cx:pt idx="43356">13.779484760706481</cx:pt>
          <cx:pt idx="43357">12.530531989380288</cx:pt>
          <cx:pt idx="43358">11.690937807594853</cx:pt>
          <cx:pt idx="43359">13.431499163554156</cx:pt>
          <cx:pt idx="43360">10.547325856185223</cx:pt>
          <cx:pt idx="43361">13.428544038153724</cx:pt>
          <cx:pt idx="43362">11.010229852045885</cx:pt>
          <cx:pt idx="43363">12.546048909374687</cx:pt>
          <cx:pt idx="43364">10.777175601530592</cx:pt>
          <cx:pt idx="43365">14.315017338024651</cx:pt>
          <cx:pt idx="43366">14.222073467040284</cx:pt>
          <cx:pt idx="43367">14.18216432961945</cx:pt>
          <cx:pt idx="43368">12.39319248938753</cx:pt>
          <cx:pt idx="43369">12.683272363424221</cx:pt>
          <cx:pt idx="43370">13.451276515991177</cx:pt>
          <cx:pt idx="43371">14.709128006691474</cx:pt>
          <cx:pt idx="43372">13.290213065420527</cx:pt>
          <cx:pt idx="43373">12.002233161530112</cx:pt>
          <cx:pt idx="43374">12.646346403258875</cx:pt>
          <cx:pt idx="43375">7.9019794254529074</cx:pt>
          <cx:pt idx="43376">12.011272585850268</cx:pt>
          <cx:pt idx="43377">12.369802645815268</cx:pt>
          <cx:pt idx="43378">12.411078012559399</cx:pt>
          <cx:pt idx="43379">12.324104025028307</cx:pt>
          <cx:pt idx="43380">12.405618018865889</cx:pt>
          <cx:pt idx="43381">16.13524682341896</cx:pt>
          <cx:pt idx="43382">12.752166482786786</cx:pt>
          <cx:pt idx="43383">13.642926980545811</cx:pt>
          <cx:pt idx="43384">11.370820794222235</cx:pt>
          <cx:pt idx="43385">12.548915599059608</cx:pt>
          <cx:pt idx="43386">11.0316167282483</cx:pt>
          <cx:pt idx="43387">13.67609257300027</cx:pt>
          <cx:pt idx="43388">12.043798787941212</cx:pt>
          <cx:pt idx="43389">12.058647102610504</cx:pt>
          <cx:pt idx="43390">12.003822598871425</cx:pt>
          <cx:pt idx="43391">13.137074184121852</cx:pt>
          <cx:pt idx="43392">13.20428514408127</cx:pt>
          <cx:pt idx="43393">11.816554207701945</cx:pt>
          <cx:pt idx="43394">10.730069961715719</cx:pt>
          <cx:pt idx="43395">14.603076804391469</cx:pt>
          <cx:pt idx="43396">13.097061834167592</cx:pt>
          <cx:pt idx="43397">14.817131963422836</cx:pt>
          <cx:pt idx="43398">12.652445750106715</cx:pt>
          <cx:pt idx="43399">10.028264452313703</cx:pt>
          <cx:pt idx="43400">12.174665662777111</cx:pt>
          <cx:pt idx="43401">10.037515332254969</cx:pt>
          <cx:pt idx="43402">9.0473503213265687</cx:pt>
          <cx:pt idx="43403">13.025836731965503</cx:pt>
          <cx:pt idx="43404">15.257536219535588</cx:pt>
          <cx:pt idx="43405">10.526597768409843</cx:pt>
          <cx:pt idx="43406">11.282610060624739</cx:pt>
          <cx:pt idx="43407">13.368424191394721</cx:pt>
          <cx:pt idx="43408">12.523395655248557</cx:pt>
          <cx:pt idx="43409">12.153844152965661</cx:pt>
          <cx:pt idx="43410">11.331176673063188</cx:pt>
          <cx:pt idx="43411">14.423004859335496</cx:pt>
          <cx:pt idx="43412">13.455425321579172</cx:pt>
          <cx:pt idx="43413">12.419198553806806</cx:pt>
          <cx:pt idx="43414">12.384449325371538</cx:pt>
          <cx:pt idx="43415">13.871261455996084</cx:pt>
          <cx:pt idx="43416">12.687893177861984</cx:pt>
          <cx:pt idx="43417">15.375984158513491</cx:pt>
          <cx:pt idx="43418">12.24685144684091</cx:pt>
          <cx:pt idx="43419">11.365518679697562</cx:pt>
          <cx:pt idx="43420">12.536101611680687</cx:pt>
          <cx:pt idx="43421">10.524147514673926</cx:pt>
          <cx:pt idx="43422">14.037030464626921</cx:pt>
          <cx:pt idx="43423">10.997975839229323</cx:pt>
          <cx:pt idx="43424">11.830384686056069</cx:pt>
          <cx:pt idx="43425">11.130225258908046</cx:pt>
          <cx:pt idx="43426">12.801432037824268</cx:pt>
          <cx:pt idx="43427">11.519988651151019</cx:pt>
          <cx:pt idx="43428">11.904780206264336</cx:pt>
          <cx:pt idx="43429">11.423470018315712</cx:pt>
          <cx:pt idx="43430">12.57215568120071</cx:pt>
          <cx:pt idx="43431">16.280119866607979</cx:pt>
          <cx:pt idx="43432">11.608759878579368</cx:pt>
          <cx:pt idx="43433">8.9726704932946557</cx:pt>
          <cx:pt idx="43434">12.352803064580149</cx:pt>
          <cx:pt idx="43435">11.131639872122124</cx:pt>
          <cx:pt idx="43436">10.958112139653283</cx:pt>
          <cx:pt idx="43437">13.965151312791335</cx:pt>
          <cx:pt idx="43438">10.087675046552143</cx:pt>
          <cx:pt idx="43439">9.6268765922973305</cx:pt>
          <cx:pt idx="43440">11.840737240508837</cx:pt>
          <cx:pt idx="43441">9.9954718932269628</cx:pt>
          <cx:pt idx="43442">14.526684404005838</cx:pt>
          <cx:pt idx="43443">11.534388353882939</cx:pt>
          <cx:pt idx="43444">10.990223721574246</cx:pt>
          <cx:pt idx="43445">13.998484203443008</cx:pt>
          <cx:pt idx="43446">12.606437163140301</cx:pt>
          <cx:pt idx="43447">13.866245213067677</cx:pt>
          <cx:pt idx="43448">10.001638665644972</cx:pt>
          <cx:pt idx="43449">11.279555890133958</cx:pt>
          <cx:pt idx="43450">13.840095360919261</cx:pt>
          <cx:pt idx="43451">13.840446249051585</cx:pt>
          <cx:pt idx="43452">13.920708446465607</cx:pt>
          <cx:pt idx="43453">12.863584226710875</cx:pt>
          <cx:pt idx="43454">9.7617077880695824</cx:pt>
          <cx:pt idx="43455">14.259916851592322</cx:pt>
          <cx:pt idx="43456">14.442620956572608</cx:pt>
          <cx:pt idx="43457">10.736971614617756</cx:pt>
          <cx:pt idx="43458">9.2509189834348113</cx:pt>
          <cx:pt idx="43459">12.450427157710084</cx:pt>
          <cx:pt idx="43460">11.218196105830289</cx:pt>
          <cx:pt idx="43461">14.143695298302497</cx:pt>
          <cx:pt idx="43462">13.085107845209672</cx:pt>
          <cx:pt idx="43463">11.748384567001798</cx:pt>
          <cx:pt idx="43464">12.964145203108144</cx:pt>
          <cx:pt idx="43465">11.235551726484887</cx:pt>
          <cx:pt idx="43466">10.707877492708299</cx:pt>
          <cx:pt idx="43467">12.976993749496007</cx:pt>
          <cx:pt idx="43468">13.64446453765518</cx:pt>
          <cx:pt idx="43469">13.787224556398288</cx:pt>
          <cx:pt idx="43470">11.985298032726392</cx:pt>
          <cx:pt idx="43471">14.881646336887082</cx:pt>
          <cx:pt idx="43472">10.979164069109975</cx:pt>
          <cx:pt idx="43473">12.321087247252589</cx:pt>
          <cx:pt idx="43474">14.974486633816831</cx:pt>
          <cx:pt idx="43475">11.825304337623988</cx:pt>
          <cx:pt idx="43476">12.900304852078044</cx:pt>
          <cx:pt idx="43477">14.340135403265533</cx:pt>
          <cx:pt idx="43478">12.737699769455451</cx:pt>
          <cx:pt idx="43479">11.696157458139188</cx:pt>
          <cx:pt idx="43480">11.719324260417492</cx:pt>
          <cx:pt idx="43481">14.171719872966444</cx:pt>
          <cx:pt idx="43482">13.467053957779449</cx:pt>
          <cx:pt idx="43483">13.950655895147699</cx:pt>
          <cx:pt idx="43484">11.590071815833834</cx:pt>
          <cx:pt idx="43485">12.444128507527914</cx:pt>
          <cx:pt idx="43486">13.612049617251722</cx:pt>
          <cx:pt idx="43487">11.261886150135695</cx:pt>
          <cx:pt idx="43488">11.732454970916237</cx:pt>
          <cx:pt idx="43489">12.695921729138432</cx:pt>
          <cx:pt idx="43490">11.709296315322955</cx:pt>
          <cx:pt idx="43491">14.351695215841577</cx:pt>
          <cx:pt idx="43492">10.413442561211415</cx:pt>
          <cx:pt idx="43493">10.729399570978476</cx:pt>
          <cx:pt idx="43494">13.724249915164139</cx:pt>
          <cx:pt idx="43495">9.7089257724078379</cx:pt>
          <cx:pt idx="43496">13.60957499490951</cx:pt>
          <cx:pt idx="43497">12.080675891211611</cx:pt>
          <cx:pt idx="43498">12.604371499400381</cx:pt>
          <cx:pt idx="43499">13.356554826666292</cx:pt>
          <cx:pt idx="43500">10.828199858807613</cx:pt>
          <cx:pt idx="43501">12.296608097303107</cx:pt>
          <cx:pt idx="43502">13.038532968839323</cx:pt>
          <cx:pt idx="43503">11.376125168215401</cx:pt>
          <cx:pt idx="43504">11.854558587053123</cx:pt>
          <cx:pt idx="43505">14.414978251427813</cx:pt>
          <cx:pt idx="43506">11.777554577453998</cx:pt>
          <cx:pt idx="43507">13.374044783122867</cx:pt>
          <cx:pt idx="43508">11.641122159659689</cx:pt>
          <cx:pt idx="43509">12.696252023034431</cx:pt>
          <cx:pt idx="43510">11.092812804643538</cx:pt>
          <cx:pt idx="43511">12.460254409874375</cx:pt>
          <cx:pt idx="43512">13.035571122217677</cx:pt>
          <cx:pt idx="43513">11.672640758498867</cx:pt>
          <cx:pt idx="43514">14.572461481521215</cx:pt>
          <cx:pt idx="43515">14.776887159907757</cx:pt>
          <cx:pt idx="43516">8.8505495607511584</cx:pt>
          <cx:pt idx="43517">11.110420642754551</cx:pt>
          <cx:pt idx="43518">12.676199275696105</cx:pt>
          <cx:pt idx="43519">15.175057669834612</cx:pt>
          <cx:pt idx="43520">10.467525432235664</cx:pt>
          <cx:pt idx="43521">13.028155102195306</cx:pt>
          <cx:pt idx="43522">13.309951448233388</cx:pt>
          <cx:pt idx="43523">10.265672469817217</cx:pt>
          <cx:pt idx="43524">13.042323436407885</cx:pt>
          <cx:pt idx="43525">12.54346695817223</cx:pt>
          <cx:pt idx="43526">11.600789556724116</cx:pt>
          <cx:pt idx="43527">14.71895809014098</cx:pt>
          <cx:pt idx="43528">10.525303605808906</cx:pt>
          <cx:pt idx="43529">10.912773170418312</cx:pt>
          <cx:pt idx="43530">14.572717237665941</cx:pt>
          <cx:pt idx="43531">10.534635358835406</cx:pt>
          <cx:pt idx="43532">9.8421591337870389</cx:pt>
          <cx:pt idx="43533">14.459699918547413</cx:pt>
          <cx:pt idx="43534">12.627203419610103</cx:pt>
          <cx:pt idx="43535">11.21322773797832</cx:pt>
          <cx:pt idx="43536">15.429483368006666</cx:pt>
          <cx:pt idx="43537">11.268538145864669</cx:pt>
          <cx:pt idx="43538">11.026517475362523</cx:pt>
          <cx:pt idx="43539">11.895926014762242</cx:pt>
          <cx:pt idx="43540">11.152750504569548</cx:pt>
          <cx:pt idx="43541">15.703823013016395</cx:pt>
          <cx:pt idx="43542">11.696838301695262</cx:pt>
          <cx:pt idx="43543">13.531650671766739</cx:pt>
          <cx:pt idx="43544">14.249249914412113</cx:pt>
          <cx:pt idx="43545">14.396674647979095</cx:pt>
          <cx:pt idx="43546">15.236307125032042</cx:pt>
          <cx:pt idx="43547">13.265373855796049</cx:pt>
          <cx:pt idx="43548">12.474498030692585</cx:pt>
          <cx:pt idx="43549">9.0008930474192379</cx:pt>
          <cx:pt idx="43550">11.908780301968671</cx:pt>
          <cx:pt idx="43551">11.83085908196073</cx:pt>
          <cx:pt idx="43552">14.726985774675093</cx:pt>
          <cx:pt idx="43553">14.537868806107104</cx:pt>
          <cx:pt idx="43554">11.472313823196757</cx:pt>
          <cx:pt idx="43555">10.828478102990118</cx:pt>
          <cx:pt idx="43556">14.022472106256609</cx:pt>
          <cx:pt idx="43557">13.180148462506104</cx:pt>
          <cx:pt idx="43558">12.770301243802725</cx:pt>
          <cx:pt idx="43559">12.40484683433205</cx:pt>
          <cx:pt idx="43560">14.121915570814188</cx:pt>
          <cx:pt idx="43561">12.597864411462677</cx:pt>
          <cx:pt idx="43562">15.347520991239298</cx:pt>
          <cx:pt idx="43563">10.741243168230653</cx:pt>
          <cx:pt idx="43564">10.069699038177811</cx:pt>
          <cx:pt idx="43565">14.4797786602906</cx:pt>
          <cx:pt idx="43566">12.046536275273761</cx:pt>
          <cx:pt idx="43567">13.040420061968149</cx:pt>
          <cx:pt idx="43568">11.426412000302527</cx:pt>
          <cx:pt idx="43569">11.615285400068544</cx:pt>
          <cx:pt idx="43570">12.888703901420826</cx:pt>
          <cx:pt idx="43571">13.122888196910534</cx:pt>
          <cx:pt idx="43572">10.568939148544903</cx:pt>
          <cx:pt idx="43573">13.357741985103305</cx:pt>
          <cx:pt idx="43574">14.506423116460679</cx:pt>
          <cx:pt idx="43575">10.463416389906508</cx:pt>
          <cx:pt idx="43576">11.693121985392885</cx:pt>
          <cx:pt idx="43577">10.226134757802457</cx:pt>
          <cx:pt idx="43578">12.70233865582682</cx:pt>
          <cx:pt idx="43579">14.301887332261657</cx:pt>
          <cx:pt idx="43580">12.867995023223171</cx:pt>
          <cx:pt idx="43581">12.886374125578536</cx:pt>
          <cx:pt idx="43582">12.732673414645387</cx:pt>
          <cx:pt idx="43583">11.931431192063174</cx:pt>
          <cx:pt idx="43584">11.349320962163846</cx:pt>
          <cx:pt idx="43585">11.322662804682524</cx:pt>
          <cx:pt idx="43586">14.814944797181212</cx:pt>
          <cx:pt idx="43587">10.830729064525034</cx:pt>
          <cx:pt idx="43588">12.26264586606068</cx:pt>
          <cx:pt idx="43589">15.875336080778808</cx:pt>
          <cx:pt idx="43590">12.567031598759449</cx:pt>
          <cx:pt idx="43591">11.986644995195793</cx:pt>
          <cx:pt idx="43592">13.321813985769793</cx:pt>
          <cx:pt idx="43593">14.408307152365765</cx:pt>
          <cx:pt idx="43594">10.926377107404267</cx:pt>
          <cx:pt idx="43595">14.292441040227178</cx:pt>
          <cx:pt idx="43596">9.216160262785051</cx:pt>
          <cx:pt idx="43597">11.973103123459044</cx:pt>
          <cx:pt idx="43598">11.323750433235926</cx:pt>
          <cx:pt idx="43599">12.318322715326367</cx:pt>
          <cx:pt idx="43600">10.462768314392163</cx:pt>
          <cx:pt idx="43601">14.642792865762388</cx:pt>
          <cx:pt idx="43602">15.254251449205954</cx:pt>
          <cx:pt idx="43603">11.692632956058132</cx:pt>
          <cx:pt idx="43604">13.350460964575259</cx:pt>
          <cx:pt idx="43605">11.332888547267554</cx:pt>
          <cx:pt idx="43606">12.767677022843289</cx:pt>
          <cx:pt idx="43607">13.106235240506425</cx:pt>
          <cx:pt idx="43608">11.41350315391494</cx:pt>
          <cx:pt idx="43609">13.588611279356613</cx:pt>
          <cx:pt idx="43610">12.058727830984255</cx:pt>
          <cx:pt idx="43611">10.636838807218517</cx:pt>
          <cx:pt idx="43612">14.20505026441635</cx:pt>
          <cx:pt idx="43613">11.808621861445241</cx:pt>
          <cx:pt idx="43614">9.9942254478260484</cx:pt>
          <cx:pt idx="43615">13.261077245406533</cx:pt>
          <cx:pt idx="43616">14.322579186370834</cx:pt>
          <cx:pt idx="43617">14.043724223123892</cx:pt>
          <cx:pt idx="43618">11.57423052311878</cx:pt>
          <cx:pt idx="43619">12.083701955460647</cx:pt>
          <cx:pt idx="43620">8.9389549449595673</cx:pt>
          <cx:pt idx="43621">12.776216695844665</cx:pt>
          <cx:pt idx="43622">11.161592303296468</cx:pt>
          <cx:pt idx="43623">10.449416795226298</cx:pt>
          <cx:pt idx="43624">11.544396445517199</cx:pt>
          <cx:pt idx="43625">11.170630652089404</cx:pt>
          <cx:pt idx="43626">11.989461680353832</cx:pt>
          <cx:pt idx="43627">11.870306268994799</cx:pt>
          <cx:pt idx="43628">12.332210323768571</cx:pt>
          <cx:pt idx="43629">11.47493201909807</cx:pt>
          <cx:pt idx="43630">15.523777006821817</cx:pt>
          <cx:pt idx="43631">11.179689112154705</cx:pt>
          <cx:pt idx="43632">14.018655878666328</cx:pt>
          <cx:pt idx="43633">11.527489384709821</cx:pt>
          <cx:pt idx="43634">11.442817056979678</cx:pt>
          <cx:pt idx="43635">11.526225583998563</cx:pt>
          <cx:pt idx="43636">13.322275097630417</cx:pt>
          <cx:pt idx="43637">8.4384007533474339</cx:pt>
          <cx:pt idx="43638">11.326254635631225</cx:pt>
          <cx:pt idx="43639">11.238033330045807</cx:pt>
          <cx:pt idx="43640">11.091393652070307</cx:pt>
          <cx:pt idx="43641">12.649275397077146</cx:pt>
          <cx:pt idx="43642">13.07224786220212</cx:pt>
          <cx:pt idx="43643">11.356173261038949</cx:pt>
          <cx:pt idx="43644">14.124520138242829</cx:pt>
          <cx:pt idx="43645">14.562412451136275</cx:pt>
          <cx:pt idx="43646">15.190460753557467</cx:pt>
          <cx:pt idx="43647">11.519127053279036</cx:pt>
          <cx:pt idx="43648">12.070859696418724</cx:pt>
          <cx:pt idx="43649">12.9303976118379</cx:pt>
          <cx:pt idx="43650">12.390740833366699</cx:pt>
          <cx:pt idx="43651">12.351183230872122</cx:pt>
          <cx:pt idx="43652">13.039314678506614</cx:pt>
          <cx:pt idx="43653">12.168436362701781</cx:pt>
          <cx:pt idx="43654">11.388087443603448</cx:pt>
          <cx:pt idx="43655">15.469843276726769</cx:pt>
          <cx:pt idx="43656">11.732292770738582</cx:pt>
          <cx:pt idx="43657">14.339959789044515</cx:pt>
          <cx:pt idx="43658">14.332314785353502</cx:pt>
          <cx:pt idx="43659">13.375526442063356</cx:pt>
          <cx:pt idx="43660">11.008876686480521</cx:pt>
          <cx:pt idx="43661">14.65652066408048</cx:pt>
          <cx:pt idx="43662">14.28061516982663</cx:pt>
          <cx:pt idx="43663">12.851490972103779</cx:pt>
          <cx:pt idx="43664">13.746935868999365</cx:pt>
          <cx:pt idx="43665">10.814664160665973</cx:pt>
          <cx:pt idx="43666">9.7625717922593687</cx:pt>
          <cx:pt idx="43667">10.068069511362749</cx:pt>
          <cx:pt idx="43668">10.886341006342782</cx:pt>
          <cx:pt idx="43669">14.242071242951983</cx:pt>
          <cx:pt idx="43670">14.18816004451925</cx:pt>
          <cx:pt idx="43671">13.16857099713881</cx:pt>
          <cx:pt idx="43672">9.2701755525263447</cx:pt>
          <cx:pt idx="43673">11.047497071279968</cx:pt>
          <cx:pt idx="43674">13.276247099637496</cx:pt>
          <cx:pt idx="43675">9.9312357772418682</cx:pt>
          <cx:pt idx="43676">13.577861547962383</cx:pt>
          <cx:pt idx="43677">12.062800580632423</cx:pt>
          <cx:pt idx="43678">14.800087753572862</cx:pt>
          <cx:pt idx="43679">12.83857161785634</cx:pt>
          <cx:pt idx="43680">12.228540139679961</cx:pt>
          <cx:pt idx="43681">12.254607891612091</cx:pt>
          <cx:pt idx="43682">14.484358228655587</cx:pt>
          <cx:pt idx="43683">12.786464779798898</cx:pt>
          <cx:pt idx="43684">13.815362945320018</cx:pt>
          <cx:pt idx="43685">16.041076926370138</cx:pt>
          <cx:pt idx="43686">15.658399967311782</cx:pt>
          <cx:pt idx="43687">12.707689076341586</cx:pt>
          <cx:pt idx="43688">13.283801397709501</cx:pt>
          <cx:pt idx="43689">15.228401988008773</cx:pt>
          <cx:pt idx="43690">12.407118562009067</cx:pt>
          <cx:pt idx="43691">11.623259498399946</cx:pt>
          <cx:pt idx="43692">14.025293854109838</cx:pt>
          <cx:pt idx="43693">11.855285943560395</cx:pt>
          <cx:pt idx="43694">11.222804218477288</cx:pt>
          <cx:pt idx="43695">14.785298286344867</cx:pt>
          <cx:pt idx="43696">12.246001019623405</cx:pt>
          <cx:pt idx="43697">11.226307371124658</cx:pt>
          <cx:pt idx="43698">10.462137469935072</cx:pt>
          <cx:pt idx="43699">10.14596220587163</cx:pt>
          <cx:pt idx="43700">14.335031287226791</cx:pt>
          <cx:pt idx="43701">10.998875650434588</cx:pt>
          <cx:pt idx="43702">11.286117062750465</cx:pt>
          <cx:pt idx="43703">10.699896057701089</cx:pt>
          <cx:pt idx="43704">12.278881217077393</cx:pt>
          <cx:pt idx="43705">10.808885269395724</cx:pt>
          <cx:pt idx="43706">13.509216275540155</cx:pt>
          <cx:pt idx="43707">14.52584071062544</cx:pt>
          <cx:pt idx="43708">15.846361394036283</cx:pt>
          <cx:pt idx="43709">13.79209269613396</cx:pt>
          <cx:pt idx="43710">13.864756327710499</cx:pt>
          <cx:pt idx="43711">12.573614376786461</cx:pt>
          <cx:pt idx="43712">13.268493114869376</cx:pt>
          <cx:pt idx="43713">11.337750060424746</cx:pt>
          <cx:pt idx="43714">11.234656645868833</cx:pt>
          <cx:pt idx="43715">12.731843936427586</cx:pt>
          <cx:pt idx="43716">13.734846509561228</cx:pt>
          <cx:pt idx="43717">8.6708424080309161</cx:pt>
          <cx:pt idx="43718">13.354958622923656</cx:pt>
          <cx:pt idx="43719">10.240778300315956</cx:pt>
          <cx:pt idx="43720">11.969615167894062</cx:pt>
          <cx:pt idx="43721">11.776656126547399</cx:pt>
          <cx:pt idx="43722">10.997222580589805</cx:pt>
          <cx:pt idx="43723">13.881587749353121</cx:pt>
          <cx:pt idx="43724">11.006195453169099</cx:pt>
          <cx:pt idx="43725">13.721696794862483</cx:pt>
          <cx:pt idx="43726">10.218271299750104</cx:pt>
          <cx:pt idx="43727">15.238156279363183</cx:pt>
          <cx:pt idx="43728">10.732912969536907</cx:pt>
          <cx:pt idx="43729">12.811731406018406</cx:pt>
          <cx:pt idx="43730">14.519415202336269</cx:pt>
          <cx:pt idx="43731">11.708025301445984</cx:pt>
          <cx:pt idx="43732">10.928070239794218</cx:pt>
          <cx:pt idx="43733">7.0660734835455878</cx:pt>
          <cx:pt idx="43734">11.652454380309328</cx:pt>
          <cx:pt idx="43735">12.643787091990417</cx:pt>
          <cx:pt idx="43736">12.461207371797414</cx:pt>
          <cx:pt idx="43737">16.683926594312553</cx:pt>
          <cx:pt idx="43738">11.877988308971638</cx:pt>
          <cx:pt idx="43739">10.717833559246078</cx:pt>
          <cx:pt idx="43740">12.806920264841706</cx:pt>
          <cx:pt idx="43741">10.79273469302032</cx:pt>
          <cx:pt idx="43742">11.024704014638338</cx:pt>
          <cx:pt idx="43743">12.818006057083061</cx:pt>
          <cx:pt idx="43744">14.365707967146273</cx:pt>
          <cx:pt idx="43745">11.280451147537002</cx:pt>
          <cx:pt idx="43746">8.1076086065649307</cx:pt>
          <cx:pt idx="43747">14.056309782212844</cx:pt>
          <cx:pt idx="43748">9.3943639899115841</cx:pt>
          <cx:pt idx="43749">14.193999198891822</cx:pt>
          <cx:pt idx="43750">9.9673327558740699</cx:pt>
          <cx:pt idx="43751">9.3977568823712971</cx:pt>
          <cx:pt idx="43752">12.008702818723936</cx:pt>
          <cx:pt idx="43753">14.399855954257815</cx:pt>
          <cx:pt idx="43754">8.7050347422709695</cx:pt>
          <cx:pt idx="43755">12.581296281989765</cx:pt>
          <cx:pt idx="43756">12.929263280033322</cx:pt>
          <cx:pt idx="43757">11.990934226440206</cx:pt>
          <cx:pt idx="43758">10.79572940017472</cx:pt>
          <cx:pt idx="43759">9.36657541294562</cx:pt>
          <cx:pt idx="43760">9.4100782614131244</cx:pt>
          <cx:pt idx="43761">13.520507544501411</cx:pt>
          <cx:pt idx="43762">10.660523711424394</cx:pt>
          <cx:pt idx="43763">13.889751419712324</cx:pt>
          <cx:pt idx="43764">10.00292129903139</cx:pt>
          <cx:pt idx="43765">12.242823820234335</cx:pt>
          <cx:pt idx="43766">11.950705052882064</cx:pt>
          <cx:pt idx="43767">12.537412289696499</cx:pt>
          <cx:pt idx="43768">12.944708840715645</cx:pt>
          <cx:pt idx="43769">9.5269925559226731</cx:pt>
          <cx:pt idx="43770">10.902048625455578</cx:pt>
          <cx:pt idx="43771">13.890663904640119</cx:pt>
          <cx:pt idx="43772">13.072542169517659</cx:pt>
          <cx:pt idx="43773">13.238159941535914</cx:pt>
          <cx:pt idx="43774">14.613778126231679</cx:pt>
          <cx:pt idx="43775">9.9973193818247026</cx:pt>
          <cx:pt idx="43776">11.172542935377603</cx:pt>
          <cx:pt idx="43777">12.063358750214816</cx:pt>
          <cx:pt idx="43778">13.866130589188536</cx:pt>
          <cx:pt idx="43779">10.544462053138481</cx:pt>
          <cx:pt idx="43780">10.253028531711701</cx:pt>
          <cx:pt idx="43781">12.544506439090641</cx:pt>
          <cx:pt idx="43782">13.664927018213097</cx:pt>
          <cx:pt idx="43783">9.4662841932388879</cx:pt>
          <cx:pt idx="43784">11.537252704634755</cx:pt>
          <cx:pt idx="43785">13.836518739332986</cx:pt>
          <cx:pt idx="43786">13.048536925449838</cx:pt>
          <cx:pt idx="43787">14.029467681395356</cx:pt>
          <cx:pt idx="43788">12.382866554917763</cx:pt>
          <cx:pt idx="43789">9.7248533743062513</cx:pt>
          <cx:pt idx="43790">12.101717614848134</cx:pt>
          <cx:pt idx="43791">12.085596414186766</cx:pt>
          <cx:pt idx="43792">11.859406989138344</cx:pt>
          <cx:pt idx="43793">13.154549316315892</cx:pt>
          <cx:pt idx="43794">14.173791200630413</cx:pt>
          <cx:pt idx="43795">14.083550438717419</cx:pt>
          <cx:pt idx="43796">11.515582368465113</cx:pt>
          <cx:pt idx="43797">11.319157011224826</cx:pt>
          <cx:pt idx="43798">14.611353745853727</cx:pt>
          <cx:pt idx="43799">12.431626170993756</cx:pt>
          <cx:pt idx="43800">12.194823254971414</cx:pt>
          <cx:pt idx="43801">11.114931300534906</cx:pt>
          <cx:pt idx="43802">10.734534291122497</cx:pt>
          <cx:pt idx="43803">13.546676493634225</cx:pt>
          <cx:pt idx="43804">13.09197171537147</cx:pt>
          <cx:pt idx="43805">11.799154758897789</cx:pt>
          <cx:pt idx="43806">12.302859853155086</cx:pt>
          <cx:pt idx="43807">10.607352908473874</cx:pt>
          <cx:pt idx="43808">12.618550975611976</cx:pt>
          <cx:pt idx="43809">9.8443016202083591</cx:pt>
          <cx:pt idx="43810">10.962831381432592</cx:pt>
          <cx:pt idx="43811">11.164671320100265</cx:pt>
          <cx:pt idx="43812">12.337246620669962</cx:pt>
          <cx:pt idx="43813">9.9524938893817172</cx:pt>
          <cx:pt idx="43814">11.236060744838305</cx:pt>
          <cx:pt idx="43815">12.608616841037879</cx:pt>
          <cx:pt idx="43816">12.7678760423358</cx:pt>
          <cx:pt idx="43817">11.03433815177385</cx:pt>
          <cx:pt idx="43818">11.766533085686893</cx:pt>
          <cx:pt idx="43819">13.093247467753942</cx:pt>
          <cx:pt idx="43820">10.937094933921033</cx:pt>
          <cx:pt idx="43821">13.988869240691173</cx:pt>
          <cx:pt idx="43822">13.339841077678345</cx:pt>
          <cx:pt idx="43823">8.6455742215733551</cx:pt>
          <cx:pt idx="43824">8.9081468535451052</cx:pt>
          <cx:pt idx="43825">12.465000456394687</cx:pt>
          <cx:pt idx="43826">13.682582093845063</cx:pt>
          <cx:pt idx="43827">13.054599814723952</cx:pt>
          <cx:pt idx="43828">8.3409231832977806</cx:pt>
          <cx:pt idx="43829">13.74340966367552</cx:pt>
          <cx:pt idx="43830">10.66502397989003</cx:pt>
          <cx:pt idx="43831">11.527990606544858</cx:pt>
          <cx:pt idx="43832">12.926634340365649</cx:pt>
          <cx:pt idx="43833">13.599019922346095</cx:pt>
          <cx:pt idx="43834">12.477596240161931</cx:pt>
          <cx:pt idx="43835">10.564293267843967</cx:pt>
          <cx:pt idx="43836">11.221974053573968</cx:pt>
          <cx:pt idx="43837">12.967973892239471</cx:pt>
          <cx:pt idx="43838">13.542674495383675</cx:pt>
          <cx:pt idx="43839">10.215699690386547</cx:pt>
          <cx:pt idx="43840">12.229080010986557</cx:pt>
          <cx:pt idx="43841">13.416919408660883</cx:pt>
          <cx:pt idx="43842">11.465106940914348</cx:pt>
          <cx:pt idx="43843">12.912267974855633</cx:pt>
          <cx:pt idx="43844">12.809467961185907</cx:pt>
          <cx:pt idx="43845">13.454426823406854</cx:pt>
          <cx:pt idx="43846">11.349264911715132</cx:pt>
          <cx:pt idx="43847">10.468724410265301</cx:pt>
          <cx:pt idx="43848">11.489395314900428</cx:pt>
          <cx:pt idx="43849">13.346121878861586</cx:pt>
          <cx:pt idx="43850">11.912165074496654</cx:pt>
          <cx:pt idx="43851">12.916878563831197</cx:pt>
          <cx:pt idx="43852">15.931158128482959</cx:pt>
          <cx:pt idx="43853">7.4567815516397369</cx:pt>
          <cx:pt idx="43854">15.492422741935888</cx:pt>
          <cx:pt idx="43855">12.513852486058379</cx:pt>
          <cx:pt idx="43856">10.863569177112661</cx:pt>
          <cx:pt idx="43857">10.061315702916334</cx:pt>
          <cx:pt idx="43858">11.35432348039887</cx:pt>
          <cx:pt idx="43859">13.078381054956724</cx:pt>
          <cx:pt idx="43860">11.948582186502493</cx:pt>
          <cx:pt idx="43861">10.952076079006721</cx:pt>
          <cx:pt idx="43862">13.757089136913025</cx:pt>
          <cx:pt idx="43863">12.199084248011237</cx:pt>
          <cx:pt idx="43864">12.009807679046681</cx:pt>
          <cx:pt idx="43865">11.078635564492412</cx:pt>
          <cx:pt idx="43866">14.278324021704373</cx:pt>
          <cx:pt idx="43867">12.564698070855222</cx:pt>
          <cx:pt idx="43868">12.53892226714793</cx:pt>
          <cx:pt idx="43869">12.377241688367164</cx:pt>
          <cx:pt idx="43870">13.703273004747295</cx:pt>
          <cx:pt idx="43871">11.496544920782267</cx:pt>
          <cx:pt idx="43872">9.8067875237466087</cx:pt>
          <cx:pt idx="43873">15.734327824531018</cx:pt>
          <cx:pt idx="43874">14.483220860515692</cx:pt>
          <cx:pt idx="43875">12.608065189513658</cx:pt>
          <cx:pt idx="43876">13.82207084939871</cx:pt>
          <cx:pt idx="43877">10.409145276544772</cx:pt>
          <cx:pt idx="43878">11.76395076124088</cx:pt>
          <cx:pt idx="43879">11.594474327093641</cx:pt>
          <cx:pt idx="43880">12.943120634902881</cx:pt>
          <cx:pt idx="43881">11.981974172221786</cx:pt>
          <cx:pt idx="43882">13.449966066833969</cx:pt>
          <cx:pt idx="43883">11.727938350411456</cx:pt>
          <cx:pt idx="43884">12.071611694170228</cx:pt>
          <cx:pt idx="43885">11.786506209597983</cx:pt>
          <cx:pt idx="43886">12.112554913515483</cx:pt>
          <cx:pt idx="43887">10.515344038705578</cx:pt>
          <cx:pt idx="43888">12.683113139580422</cx:pt>
          <cx:pt idx="43889">11.943607695003859</cx:pt>
          <cx:pt idx="43890">12.251516359967535</cx:pt>
          <cx:pt idx="43891">13.126878913454677</cx:pt>
          <cx:pt idx="43892">14.952894415438466</cx:pt>
          <cx:pt idx="43893">10.383782408253804</cx:pt>
          <cx:pt idx="43894">11.123497239871353</cx:pt>
          <cx:pt idx="43895">12.335349779358831</cx:pt>
          <cx:pt idx="43896">13.199519013075212</cx:pt>
          <cx:pt idx="43897">13.092530750061888</cx:pt>
          <cx:pt idx="43898">13.198510169790721</cx:pt>
          <cx:pt idx="43899">13.62961464972078</cx:pt>
          <cx:pt idx="43900">11.800583996966777</cx:pt>
          <cx:pt idx="43901">11.059547441015606</cx:pt>
          <cx:pt idx="43902">10.993157903458393</cx:pt>
          <cx:pt idx="43903">12.980092035334204</cx:pt>
          <cx:pt idx="43904">15.623983823325968</cx:pt>
          <cx:pt idx="43905">13.724180871901012</cx:pt>
          <cx:pt idx="43906">13.411837407171852</cx:pt>
          <cx:pt idx="43907">11.449647800267327</cx:pt>
          <cx:pt idx="43908">13.042874057749</cx:pt>
          <cx:pt idx="43909">12.611867865983086</cx:pt>
          <cx:pt idx="43910">11.266490856604605</cx:pt>
          <cx:pt idx="43911">11.006728320562008</cx:pt>
          <cx:pt idx="43912">13.093545653297058</cx:pt>
          <cx:pt idx="43913">10.876412997893341</cx:pt>
          <cx:pt idx="43914">11.819337385044092</cx:pt>
          <cx:pt idx="43915">13.475830491388752</cx:pt>
          <cx:pt idx="43916">13.593236857217827</cx:pt>
          <cx:pt idx="43917">15.325001515928424</cx:pt>
          <cx:pt idx="43918">12.509205506150357</cx:pt>
          <cx:pt idx="43919">13.268282834372087</cx:pt>
          <cx:pt idx="43920">12.604397668433572</cx:pt>
          <cx:pt idx="43921">13.862702722749084</cx:pt>
          <cx:pt idx="43922">13.377003582438018</cx:pt>
          <cx:pt idx="43923">12.472755602491905</cx:pt>
          <cx:pt idx="43924">11.993092879665074</cx:pt>
          <cx:pt idx="43925">14.806179659987791</cx:pt>
          <cx:pt idx="43926">12.343286812842726</cx:pt>
          <cx:pt idx="43927">11.452910314156858</cx:pt>
          <cx:pt idx="43928">9.2182572571168695</cx:pt>
          <cx:pt idx="43929">12.584621144759334</cx:pt>
          <cx:pt idx="43930">12.576940853591823</cx:pt>
          <cx:pt idx="43931">11.177706657845791</cx:pt>
          <cx:pt idx="43932">8.9690986878219459</cx:pt>
          <cx:pt idx="43933">14.026340884622432</cx:pt>
          <cx:pt idx="43934">14.846374035745848</cx:pt>
          <cx:pt idx="43935">12.325001875666375</cx:pt>
          <cx:pt idx="43936">13.558724254797847</cx:pt>
          <cx:pt idx="43937">9.4090099199779456</cx:pt>
          <cx:pt idx="43938">10.298926069346464</cx:pt>
          <cx:pt idx="43939">12.182959154359613</cx:pt>
          <cx:pt idx="43940">13.744587607544533</cx:pt>
          <cx:pt idx="43941">13.727947026035137</cx:pt>
          <cx:pt idx="43942">9.6335604945340645</cx:pt>
          <cx:pt idx="43943">11.586399434803836</cx:pt>
          <cx:pt idx="43944">11.793883861364153</cx:pt>
          <cx:pt idx="43945">14.667156010516738</cx:pt>
          <cx:pt idx="43946">13.571508357244582</cx:pt>
          <cx:pt idx="43947">11.784584797786554</cx:pt>
          <cx:pt idx="43948">12.679094857457267</cx:pt>
          <cx:pt idx="43949">11.218694880109265</cx:pt>
          <cx:pt idx="43950">13.54497019533758</cx:pt>
          <cx:pt idx="43951">11.404155463779318</cx:pt>
          <cx:pt idx="43952">12.010720509537034</cx:pt>
          <cx:pt idx="43953">11.305084108818626</cx:pt>
          <cx:pt idx="43954">12.783828683644156</cx:pt>
          <cx:pt idx="43955">13.006619693028888</cx:pt>
          <cx:pt idx="43956">11.301698719966407</cx:pt>
          <cx:pt idx="43957">11.039420556414251</cx:pt>
          <cx:pt idx="43958">13.853825264782223</cx:pt>
          <cx:pt idx="43959">10.297413213155467</cx:pt>
          <cx:pt idx="43960">15.14726152967992</cx:pt>
          <cx:pt idx="43961">12.561251662948624</cx:pt>
          <cx:pt idx="43962">9.2781048023426305</cx:pt>
          <cx:pt idx="43963">13.045407255972346</cx:pt>
          <cx:pt idx="43964">11.360330236755741</cx:pt>
          <cx:pt idx="43965">11.589134590299301</cx:pt>
          <cx:pt idx="43966">12.766573353830468</cx:pt>
          <cx:pt idx="43967">10.281218415985116</cx:pt>
          <cx:pt idx="43968">12.787862122693875</cx:pt>
          <cx:pt idx="43969">11.644424752600196</cx:pt>
          <cx:pt idx="43970">10.080178154834885</cx:pt>
          <cx:pt idx="43971">11.506215056714536</cx:pt>
          <cx:pt idx="43972">10.358220477185597</cx:pt>
          <cx:pt idx="43973">14.007743108268931</cx:pt>
          <cx:pt idx="43974">14.393768145298573</cx:pt>
          <cx:pt idx="43975">11.881663796852793</cx:pt>
          <cx:pt idx="43976">10.2367909231138</cx:pt>
          <cx:pt idx="43977">11.918368195151196</cx:pt>
          <cx:pt idx="43978">9.3987372527101964</cx:pt>
          <cx:pt idx="43979">11.552748811367417</cx:pt>
          <cx:pt idx="43980">10.951374606216543</cx:pt>
          <cx:pt idx="43981">12.383525672755811</cx:pt>
          <cx:pt idx="43982">13.191488894785486</cx:pt>
          <cx:pt idx="43983">11.321787344155517</cx:pt>
          <cx:pt idx="43984">13.090990433366173</cx:pt>
          <cx:pt idx="43985">13.294062273315372</cx:pt>
          <cx:pt idx="43986">11.689708295983889</cx:pt>
          <cx:pt idx="43987">13.138618417501391</cx:pt>
          <cx:pt idx="43988">12.120562479701032</cx:pt>
          <cx:pt idx="43989">11.557342992846126</cx:pt>
          <cx:pt idx="43990">14.688066120491962</cx:pt>
          <cx:pt idx="43991">9.1209037862342246</cx:pt>
          <cx:pt idx="43992">13.817774745073672</cx:pt>
          <cx:pt idx="43993">11.55292283559552</cx:pt>
          <cx:pt idx="43994">11.529760647526146</cx:pt>
          <cx:pt idx="43995">11.693253273648631</cx:pt>
          <cx:pt idx="43996">9.2600795382992374</cx:pt>
          <cx:pt idx="43997">14.010022335783358</cx:pt>
          <cx:pt idx="43998">10.541187359654565</cx:pt>
          <cx:pt idx="43999">9.2396205639345528</cx:pt>
          <cx:pt idx="44000">11.015579167426958</cx:pt>
          <cx:pt idx="44001">11.494199838530312</cx:pt>
          <cx:pt idx="44002">12.026809588493446</cx:pt>
          <cx:pt idx="44003">9.8079685337672498</cx:pt>
          <cx:pt idx="44004">13.675831177637697</cx:pt>
          <cx:pt idx="44005">12.239613582304937</cx:pt>
          <cx:pt idx="44006">15.24648601679551</cx:pt>
          <cx:pt idx="44007">9.9699212532942312</cx:pt>
          <cx:pt idx="44008">14.657380514683085</cx:pt>
          <cx:pt idx="44009">11.50979792059546</cx:pt>
          <cx:pt idx="44010">7.9583825153005323</cx:pt>
          <cx:pt idx="44011">12.58014349355666</cx:pt>
          <cx:pt idx="44012">10.077477569155988</cx:pt>
          <cx:pt idx="44013">11.312253010971681</cx:pt>
          <cx:pt idx="44014">12.267472798687772</cx:pt>
          <cx:pt idx="44015">12.13470176904473</cx:pt>
          <cx:pt idx="44016">15.184007556959749</cx:pt>
          <cx:pt idx="44017">12.255037725582561</cx:pt>
          <cx:pt idx="44018">11.182852736767673</cx:pt>
          <cx:pt idx="44019">11.141371977451509</cx:pt>
          <cx:pt idx="44020">13.336032862842357</cx:pt>
          <cx:pt idx="44021">13.009544709414813</cx:pt>
          <cx:pt idx="44022">13.557078465327045</cx:pt>
          <cx:pt idx="44023">12.357682627016704</cx:pt>
          <cx:pt idx="44024">10.345155309372203</cx:pt>
          <cx:pt idx="44025">10.277936436359065</cx:pt>
          <cx:pt idx="44026">12.495061626357703</cx:pt>
          <cx:pt idx="44027">11.250917017163509</cx:pt>
          <cx:pt idx="44028">11.476964489575197</cx:pt>
          <cx:pt idx="44029">11.444483716859601</cx:pt>
          <cx:pt idx="44030">15.162311631631459</cx:pt>
          <cx:pt idx="44031">13.764372245377402</cx:pt>
          <cx:pt idx="44032">14.573670552625449</cx:pt>
          <cx:pt idx="44033">12.05317319872027</cx:pt>
          <cx:pt idx="44034">14.435314036545861</cx:pt>
          <cx:pt idx="44035">9.6812575851116556</cx:pt>
          <cx:pt idx="44036">11.351352587185179</cx:pt>
          <cx:pt idx="44037">13.077360398818131</cx:pt>
          <cx:pt idx="44038">10.235565529371193</cx:pt>
          <cx:pt idx="44039">7.5486266718659918</cx:pt>
          <cx:pt idx="44040">12.492679729442193</cx:pt>
          <cx:pt idx="44041">10.652635159383523</cx:pt>
          <cx:pt idx="44042">14.75352202055174</cx:pt>
          <cx:pt idx="44043">13.282779406341101</cx:pt>
          <cx:pt idx="44044">12.132855959603427</cx:pt>
          <cx:pt idx="44045">10.690252123770883</cx:pt>
          <cx:pt idx="44046">11.629854057933837</cx:pt>
          <cx:pt idx="44047">10.832213380073819</cx:pt>
          <cx:pt idx="44048">15.910925850824627</cx:pt>
          <cx:pt idx="44049">11.651487709707334</cx:pt>
          <cx:pt idx="44050">13.581127692131886</cx:pt>
          <cx:pt idx="44051">11.698513248815441</cx:pt>
          <cx:pt idx="44052">12.988016838519101</cx:pt>
          <cx:pt idx="44053">11.813012399569502</cx:pt>
          <cx:pt idx="44054">10.21329104132362</cx:pt>
          <cx:pt idx="44055">10.502163740075838</cx:pt>
          <cx:pt idx="44056">11.444898355713004</cx:pt>
          <cx:pt idx="44057">14.460384318088659</cx:pt>
          <cx:pt idx="44058">11.899605691018847</cx:pt>
          <cx:pt idx="44059">11.830053910537353</cx:pt>
          <cx:pt idx="44060">13.994310078827688</cx:pt>
          <cx:pt idx="44061">15.649562885740869</cx:pt>
          <cx:pt idx="44062">10.801313077832315</cx:pt>
          <cx:pt idx="44063">12.00491122646334</cx:pt>
          <cx:pt idx="44064">14.692528336295398</cx:pt>
          <cx:pt idx="44065">11.03311994365861</cx:pt>
          <cx:pt idx="44066">12.277643607704411</cx:pt>
          <cx:pt idx="44067">13.113538740775729</cx:pt>
          <cx:pt idx="44068">11.109839374733202</cx:pt>
          <cx:pt idx="44069">10.583097319591888</cx:pt>
          <cx:pt idx="44070">10.887536943317134</cx:pt>
          <cx:pt idx="44071">11.52606465780871</cx:pt>
          <cx:pt idx="44072">11.338763426546517</cx:pt>
          <cx:pt idx="44073">9.3206744998304014</cx:pt>
          <cx:pt idx="44074">13.048913382610031</cx:pt>
          <cx:pt idx="44075">14.848630697315111</cx:pt>
          <cx:pt idx="44076">11.084838169687153</cx:pt>
          <cx:pt idx="44077">10.965166511420261</cx:pt>
          <cx:pt idx="44078">13.093137881231709</cx:pt>
          <cx:pt idx="44079">12.906171578573257</cx:pt>
          <cx:pt idx="44080">12.501628110819029</cx:pt>
          <cx:pt idx="44081">12.803760885365731</cx:pt>
          <cx:pt idx="44082">12.459629810047341</cx:pt>
          <cx:pt idx="44083">13.151948357128964</cx:pt>
          <cx:pt idx="44084">12.343415551321431</cx:pt>
          <cx:pt idx="44085">9.131229761577087</cx:pt>
          <cx:pt idx="44086">12.74342572707287</cx:pt>
          <cx:pt idx="44087">13.017249294127835</cx:pt>
          <cx:pt idx="44088">12.064113545546542</cx:pt>
          <cx:pt idx="44089">14.153197962414804</cx:pt>
          <cx:pt idx="44090">13.010506184809767</cx:pt>
          <cx:pt idx="44091">14.805484399896738</cx:pt>
          <cx:pt idx="44092">11.576883264469238</cx:pt>
          <cx:pt idx="44093">13.593038029923314</cx:pt>
          <cx:pt idx="44094">10.13083772629051</cx:pt>
          <cx:pt idx="44095">15.009879040246917</cx:pt>
          <cx:pt idx="44096">11.666180668711197</cx:pt>
          <cx:pt idx="44097">15.525365334790163</cx:pt>
          <cx:pt idx="44098">8.4140044626397934</cx:pt>
          <cx:pt idx="44099">11.19838764574375</cx:pt>
          <cx:pt idx="44100">12.108396010872788</cx:pt>
          <cx:pt idx="44101">12.296570060285825</cx:pt>
          <cx:pt idx="44102">12.459906192112308</cx:pt>
          <cx:pt idx="44103">12.166630106799065</cx:pt>
          <cx:pt idx="44104">10.600708250672024</cx:pt>
          <cx:pt idx="44105">13.053852833245097</cx:pt>
          <cx:pt idx="44106">10.696530178496557</cx:pt>
          <cx:pt idx="44107">14.388084540453981</cx:pt>
          <cx:pt idx="44108">11.488099872115262</cx:pt>
          <cx:pt idx="44109">10.946254895227916</cx:pt>
          <cx:pt idx="44110">12.62513307946279</cx:pt>
          <cx:pt idx="44111">11.009943231354891</cx:pt>
          <cx:pt idx="44112">11.112603279939945</cx:pt>
          <cx:pt idx="44113">12.954758456572407</cx:pt>
          <cx:pt idx="44114">12.425586135958445</cx:pt>
          <cx:pt idx="44115">12.99047511406493</cx:pt>
          <cx:pt idx="44116">13.454963395547544</cx:pt>
          <cx:pt idx="44117">11.3236086924852</cx:pt>
          <cx:pt idx="44118">10.537896672105196</cx:pt>
          <cx:pt idx="44119">11.775140432011451</cx:pt>
          <cx:pt idx="44120">11.07989392102766</cx:pt>
          <cx:pt idx="44121">13.592053732442521</cx:pt>
          <cx:pt idx="44122">14.127528890440637</cx:pt>
          <cx:pt idx="44123">9.9908353282478508</cx:pt>
          <cx:pt idx="44124">11.947704587755586</cx:pt>
          <cx:pt idx="44125">14.54159443146472</cx:pt>
          <cx:pt idx="44126">11.772373005409133</cx:pt>
          <cx:pt idx="44127">12.59690753373083</cx:pt>
          <cx:pt idx="44128">12.066052135692308</cx:pt>
          <cx:pt idx="44129">12.034427444346999</cx:pt>
          <cx:pt idx="44130">12.775276725570041</cx:pt>
          <cx:pt idx="44131">13.529353947710641</cx:pt>
          <cx:pt idx="44132">10.343068357197531</cx:pt>
          <cx:pt idx="44133">13.123835253108886</cx:pt>
          <cx:pt idx="44134">11.434984099203547</cx:pt>
          <cx:pt idx="44135">12.436977903811693</cx:pt>
          <cx:pt idx="44136">12.88882160339805</cx:pt>
          <cx:pt idx="44137">10.227484600214472</cx:pt>
          <cx:pt idx="44138">13.4130770743583</cx:pt>
          <cx:pt idx="44139">12.586902915706053</cx:pt>
          <cx:pt idx="44140">9.1024251162898189</cx:pt>
          <cx:pt idx="44141">11.781283617838383</cx:pt>
          <cx:pt idx="44142">13.223001742687062</cx:pt>
          <cx:pt idx="44143">10.628338610615751</cx:pt>
          <cx:pt idx="44144">11.91856468910167</cx:pt>
          <cx:pt idx="44145">11.849091514895026</cx:pt>
          <cx:pt idx="44146">10.667406855213356</cx:pt>
          <cx:pt idx="44147">10.43620619962169</cx:pt>
          <cx:pt idx="44148">10.942895363826967</cx:pt>
          <cx:pt idx="44149">12.234592228250015</cx:pt>
          <cx:pt idx="44150">11.144558053473219</cx:pt>
          <cx:pt idx="44151">12.95613783746211</cx:pt>
          <cx:pt idx="44152">9.8250956017741338</cx:pt>
          <cx:pt idx="44153">12.407292155912957</cx:pt>
          <cx:pt idx="44154">9.6600266723589687</cx:pt>
          <cx:pt idx="44155">11.895934392728174</cx:pt>
          <cx:pt idx="44156">10.230400858192295</cx:pt>
          <cx:pt idx="44157">10.648884215159535</cx:pt>
          <cx:pt idx="44158">11.42529033446001</cx:pt>
          <cx:pt idx="44159">10.745104557531434</cx:pt>
          <cx:pt idx="44160">9.6694546972899946</cx:pt>
          <cx:pt idx="44161">12.246198004783116</cx:pt>
          <cx:pt idx="44162">15.104555019694907</cx:pt>
          <cx:pt idx="44163">10.761524750799527</cx:pt>
          <cx:pt idx="44164">10.024616762644401</cx:pt>
          <cx:pt idx="44165">11.135998900771897</cx:pt>
          <cx:pt idx="44166">11.288372816037869</cx:pt>
          <cx:pt idx="44167">15.562798946263673</cx:pt>
          <cx:pt idx="44168">11.038475261605294</cx:pt>
          <cx:pt idx="44169">12.566363914490147</cx:pt>
          <cx:pt idx="44170">13.992609063508979</cx:pt>
          <cx:pt idx="44171">14.045813783073298</cx:pt>
          <cx:pt idx="44172">10.950020171720562</cx:pt>
          <cx:pt idx="44173">11.945868989553759</cx:pt>
          <cx:pt idx="44174">12.752634999803517</cx:pt>
          <cx:pt idx="44175">14.646199567838762</cx:pt>
          <cx:pt idx="44176">14.817825850409557</cx:pt>
          <cx:pt idx="44177">12.720047087045417</cx:pt>
          <cx:pt idx="44178">12.965306390292147</cx:pt>
          <cx:pt idx="44179">14.437194146496806</cx:pt>
          <cx:pt idx="44180">8.748228722628463</cx:pt>
          <cx:pt idx="44181">12.594997758523499</cx:pt>
          <cx:pt idx="44182">10.546945052374642</cx:pt>
          <cx:pt idx="44183">9.5627515347480418</cx:pt>
          <cx:pt idx="44184">9.8780678381596161</cx:pt>
          <cx:pt idx="44185">12.383183606152977</cx:pt>
          <cx:pt idx="44186">15.518158135151241</cx:pt>
          <cx:pt idx="44187">12.385263449961514</cx:pt>
          <cx:pt idx="44188">12.302351700402669</cx:pt>
          <cx:pt idx="44189">10.721011001310083</cx:pt>
          <cx:pt idx="44190">13.753069637858836</cx:pt>
          <cx:pt idx="44191">12.41070710056222</cx:pt>
          <cx:pt idx="44192">11.429516692373062</cx:pt>
          <cx:pt idx="44193">13.70317919533673</cx:pt>
          <cx:pt idx="44194">12.980310789536476</cx:pt>
          <cx:pt idx="44195">11.316224719495583</cx:pt>
          <cx:pt idx="44196">11.067703263508129</cx:pt>
          <cx:pt idx="44197">12.700438965628841</cx:pt>
          <cx:pt idx="44198">13.551022903765755</cx:pt>
          <cx:pt idx="44199">10.641793664437666</cx:pt>
          <cx:pt idx="44200">13.574600195862152</cx:pt>
          <cx:pt idx="44201">12.257187283856295</cx:pt>
          <cx:pt idx="44202">13.721092477088192</cx:pt>
          <cx:pt idx="44203">11.437702019081883</cx:pt>
          <cx:pt idx="44204">12.127355528415253</cx:pt>
          <cx:pt idx="44205">13.727496498623967</cx:pt>
          <cx:pt idx="44206">12.014085678856825</cx:pt>
          <cx:pt idx="44207">11.840415254502899</cx:pt>
          <cx:pt idx="44208">11.670143178054843</cx:pt>
          <cx:pt idx="44209">13.064103034698075</cx:pt>
          <cx:pt idx="44210">11.038402986263845</cx:pt>
          <cx:pt idx="44211">11.156703937160472</cx:pt>
          <cx:pt idx="44212">11.648914781150445</cx:pt>
          <cx:pt idx="44213">12.853609865155516</cx:pt>
          <cx:pt idx="44214">15.473263613622885</cx:pt>
          <cx:pt idx="44215">13.904332607215212</cx:pt>
          <cx:pt idx="44216">13.626605105889452</cx:pt>
          <cx:pt idx="44217">13.36190469138603</cx:pt>
          <cx:pt idx="44218">11.853751201106249</cx:pt>
          <cx:pt idx="44219">12.769358729968163</cx:pt>
          <cx:pt idx="44220">11.613699765596342</cx:pt>
          <cx:pt idx="44221">11.355801227172268</cx:pt>
          <cx:pt idx="44222">13.397509652690578</cx:pt>
          <cx:pt idx="44223">10.984761160132956</cx:pt>
          <cx:pt idx="44224">13.110508258660824</cx:pt>
          <cx:pt idx="44225">9.6477396125896462</cx:pt>
          <cx:pt idx="44226">12.261301886339163</cx:pt>
          <cx:pt idx="44227">13.130142800104878</cx:pt>
          <cx:pt idx="44228">12.380346919329023</cx:pt>
          <cx:pt idx="44229">12.344857389804682</cx:pt>
          <cx:pt idx="44230">13.728669660227938</cx:pt>
          <cx:pt idx="44231">12.451266873648532</cx:pt>
          <cx:pt idx="44232">12.278696250638303</cx:pt>
          <cx:pt idx="44233">11.764192834022341</cx:pt>
          <cx:pt idx="44234">11.238454177490398</cx:pt>
          <cx:pt idx="44235">11.253353870033791</cx:pt>
          <cx:pt idx="44236">13.2910972141666</cx:pt>
          <cx:pt idx="44237">10.910606907605139</cx:pt>
          <cx:pt idx="44238">11.845672605441395</cx:pt>
          <cx:pt idx="44239">12.893777499057165</cx:pt>
          <cx:pt idx="44240">9.8388889440684704</cx:pt>
          <cx:pt idx="44241">15.358237045303342</cx:pt>
          <cx:pt idx="44242">12.198960042062339</cx:pt>
          <cx:pt idx="44243">11.36618370651701</cx:pt>
          <cx:pt idx="44244">11.468587607050953</cx:pt>
          <cx:pt idx="44245">14.854771127888043</cx:pt>
          <cx:pt idx="44246">14.462100971681567</cx:pt>
          <cx:pt idx="44247">15.108754272529218</cx:pt>
          <cx:pt idx="44248">12.204111767519782</cx:pt>
          <cx:pt idx="44249">12.292930184657923</cx:pt>
          <cx:pt idx="44250">11.632233937135574</cx:pt>
          <cx:pt idx="44251">11.885515605870202</cx:pt>
          <cx:pt idx="44252">11.820483735781705</cx:pt>
          <cx:pt idx="44253">10.186440378349678</cx:pt>
          <cx:pt idx="44254">12.323027416112964</cx:pt>
          <cx:pt idx="44255">9.8180380133831182</cx:pt>
          <cx:pt idx="44256">10.036933448350334</cx:pt>
          <cx:pt idx="44257">10.857891509901521</cx:pt>
          <cx:pt idx="44258">12.521877846572886</cx:pt>
          <cx:pt idx="44259">7.5914973438184115</cx:pt>
          <cx:pt idx="44260">12.291738940995648</cx:pt>
          <cx:pt idx="44261">14.642139722959051</cx:pt>
          <cx:pt idx="44262">14.340256024448257</cx:pt>
          <cx:pt idx="44263">12.636219803340657</cx:pt>
          <cx:pt idx="44264">14.128992139407416</cx:pt>
          <cx:pt idx="44265">12.621771118771649</cx:pt>
          <cx:pt idx="44266">14.607898857362022</cx:pt>
          <cx:pt idx="44267">10.625979261566203</cx:pt>
          <cx:pt idx="44268">10.325283827591907</cx:pt>
          <cx:pt idx="44269">11.154847941495451</cx:pt>
          <cx:pt idx="44270">11.164704443927558</cx:pt>
          <cx:pt idx="44271">13.634895461494319</cx:pt>
          <cx:pt idx="44272">11.386424660385833</cx:pt>
          <cx:pt idx="44273">13.292657334754674</cx:pt>
          <cx:pt idx="44274">11.358786831034577</cx:pt>
          <cx:pt idx="44275">13.077728437674342</cx:pt>
          <cx:pt idx="44276">14.539876342097445</cx:pt>
          <cx:pt idx="44277">11.629380477800559</cx:pt>
          <cx:pt idx="44278">11.782926948085976</cx:pt>
          <cx:pt idx="44279">12.82803135207833</cx:pt>
          <cx:pt idx="44280">13.260594347262085</cx:pt>
          <cx:pt idx="44281">15.897736738840532</cx:pt>
          <cx:pt idx="44282">12.113785976079745</cx:pt>
          <cx:pt idx="44283">10.330578011138122</cx:pt>
          <cx:pt idx="44284">10.829140284979607</cx:pt>
          <cx:pt idx="44285">13.000407612861682</cx:pt>
          <cx:pt idx="44286">12.35601798218805</cx:pt>
          <cx:pt idx="44287">9.6036880365269628</cx:pt>
          <cx:pt idx="44288">13.4772857000866</cx:pt>
          <cx:pt idx="44289">10.067467479918168</cx:pt>
          <cx:pt idx="44290">11.784717918512172</cx:pt>
          <cx:pt idx="44291">11.009295337283763</cx:pt>
          <cx:pt idx="44292">10.56408084568293</cx:pt>
          <cx:pt idx="44293">12.86011968712184</cx:pt>
          <cx:pt idx="44294">13.199964890916348</cx:pt>
          <cx:pt idx="44295">9.5369440171091693</cx:pt>
          <cx:pt idx="44296">11.019408191999128</cx:pt>
          <cx:pt idx="44297">11.131641950665468</cx:pt>
          <cx:pt idx="44298">13.37945620519077</cx:pt>
          <cx:pt idx="44299">10.501236475588895</cx:pt>
          <cx:pt idx="44300">12.975896091599013</cx:pt>
          <cx:pt idx="44301">12.76622064556649</cx:pt>
          <cx:pt idx="44302">12.225047758290607</cx:pt>
          <cx:pt idx="44303">10.582782242557771</cx:pt>
          <cx:pt idx="44304">12.365017741188112</cx:pt>
          <cx:pt idx="44305">14.091840129378129</cx:pt>
          <cx:pt idx="44306">10.950155009412919</cx:pt>
          <cx:pt idx="44307">13.936181158891506</cx:pt>
          <cx:pt idx="44308">13.731914542672309</cx:pt>
          <cx:pt idx="44309">10.943577730722643</cx:pt>
          <cx:pt idx="44310">15.299227959160199</cx:pt>
          <cx:pt idx="44311">12.432455656408139</cx:pt>
          <cx:pt idx="44312">14.951135139178261</cx:pt>
          <cx:pt idx="44313">8.9499699943158877</cx:pt>
          <cx:pt idx="44314">13.511659163138692</cx:pt>
          <cx:pt idx="44315">13.457466992819949</cx:pt>
          <cx:pt idx="44316">11.094523510555817</cx:pt>
          <cx:pt idx="44317">12.735043523542306</cx:pt>
          <cx:pt idx="44318">12.237924934509742</cx:pt>
          <cx:pt idx="44319">10.705851179629434</cx:pt>
          <cx:pt idx="44320">13.042532581043529</cx:pt>
          <cx:pt idx="44321">14.412305834609176</cx:pt>
          <cx:pt idx="44322">13.69899298219698</cx:pt>
          <cx:pt idx="44323">12.169734466164762</cx:pt>
          <cx:pt idx="44324">12.65502988637293</cx:pt>
          <cx:pt idx="44325">11.166742219160946</cx:pt>
          <cx:pt idx="44326">12.189425274303359</cx:pt>
          <cx:pt idx="44327">13.020557574650045</cx:pt>
          <cx:pt idx="44328">12.233226847636121</cx:pt>
          <cx:pt idx="44329">12.868262205153057</cx:pt>
          <cx:pt idx="44330">13.45775443008943</cx:pt>
          <cx:pt idx="44331">11.793016084429798</cx:pt>
          <cx:pt idx="44332">9.4220829705210765</cx:pt>
          <cx:pt idx="44333">11.616527956041677</cx:pt>
          <cx:pt idx="44334">10.826780804400276</cx:pt>
          <cx:pt idx="44335">12.407966436007733</cx:pt>
          <cx:pt idx="44336">12.626448098129737</cx:pt>
          <cx:pt idx="44337">12.703417573773676</cx:pt>
          <cx:pt idx="44338">13.246781584935082</cx:pt>
          <cx:pt idx="44339">11.698406626143754</cx:pt>
          <cx:pt idx="44340">14.278530769246759</cx:pt>
          <cx:pt idx="44341">13.781013957420702</cx:pt>
          <cx:pt idx="44342">9.8950047576381692</cx:pt>
          <cx:pt idx="44343">13.030657624692774</cx:pt>
          <cx:pt idx="44344">13.156392291318427</cx:pt>
          <cx:pt idx="44345">10.552506019139607</cx:pt>
          <cx:pt idx="44346">11.08570803336427</cx:pt>
          <cx:pt idx="44347">13.887887223173346</cx:pt>
          <cx:pt idx="44348">13.678000774681589</cx:pt>
          <cx:pt idx="44349">11.432616914161093</cx:pt>
          <cx:pt idx="44350">12.717371873355358</cx:pt>
          <cx:pt idx="44351">14.586953751629224</cx:pt>
          <cx:pt idx="44352">14.799524663267494</cx:pt>
          <cx:pt idx="44353">10.521480588441943</cx:pt>
          <cx:pt idx="44354">12.703961477642268</cx:pt>
          <cx:pt idx="44355">12.218575630372305</cx:pt>
          <cx:pt idx="44356">12.987648203743015</cx:pt>
          <cx:pt idx="44357">12.854753728829937</cx:pt>
          <cx:pt idx="44358">12.78427164844798</cx:pt>
          <cx:pt idx="44359">13.251896977210629</cx:pt>
          <cx:pt idx="44360">11.725694456436251</cx:pt>
          <cx:pt idx="44361">12.036681274035223</cx:pt>
          <cx:pt idx="44362">12.927952554364166</cx:pt>
          <cx:pt idx="44363">11.772523604716438</cx:pt>
          <cx:pt idx="44364">8.6129969998094289</cx:pt>
          <cx:pt idx="44365">12.861602865138986</cx:pt>
          <cx:pt idx="44366">12.025917772564675</cx:pt>
          <cx:pt idx="44367">13.882393405126804</cx:pt>
          <cx:pt idx="44368">11.251993260536619</cx:pt>
          <cx:pt idx="44369">10.851611835732875</cx:pt>
          <cx:pt idx="44370">11.886485588885439</cx:pt>
          <cx:pt idx="44371">11.2150702472318</cx:pt>
          <cx:pt idx="44372">13.113780973203161</cx:pt>
          <cx:pt idx="44373">9.7888289041079268</cx:pt>
          <cx:pt idx="44374">10.04140774035004</cx:pt>
          <cx:pt idx="44375">11.488030712505518</cx:pt>
          <cx:pt idx="44376">13.953643916372032</cx:pt>
          <cx:pt idx="44377">12.376548017457385</cx:pt>
          <cx:pt idx="44378">13.274044831530718</cx:pt>
          <cx:pt idx="44379">13.612424351250377</cx:pt>
          <cx:pt idx="44380">10.936964637734292</cx:pt>
          <cx:pt idx="44381">11.679323976626726</cx:pt>
          <cx:pt idx="44382">10.520737542449563</cx:pt>
          <cx:pt idx="44383">10.376577828319197</cx:pt>
          <cx:pt idx="44384">13.543992949846238</cx:pt>
          <cx:pt idx="44385">11.068918204962102</cx:pt>
          <cx:pt idx="44386">11.699094122523269</cx:pt>
          <cx:pt idx="44387">11.47550930973731</cx:pt>
          <cx:pt idx="44388">11.587311918684964</cx:pt>
          <cx:pt idx="44389">11.050187104111638</cx:pt>
          <cx:pt idx="44390">14.699646228535107</cx:pt>
          <cx:pt idx="44391">12.882615973054794</cx:pt>
          <cx:pt idx="44392">13.797489042532826</cx:pt>
          <cx:pt idx="44393">14.730604707108574</cx:pt>
          <cx:pt idx="44394">12.437818988047244</cx:pt>
          <cx:pt idx="44395">11.913655474153884</cx:pt>
          <cx:pt idx="44396">10.534956963173453</cx:pt>
          <cx:pt idx="44397">7.3996838096609441</cx:pt>
          <cx:pt idx="44398">13.75192214562176</cx:pt>
          <cx:pt idx="44399">11.162353665716292</cx:pt>
          <cx:pt idx="44400">13.655299481219236</cx:pt>
          <cx:pt idx="44401">10.526247835431368</cx:pt>
          <cx:pt idx="44402">13.354009660113865</cx:pt>
          <cx:pt idx="44403">16.371947700841222</cx:pt>
          <cx:pt idx="44404">12.628632891512821</cx:pt>
          <cx:pt idx="44405">9.177508539741039</cx:pt>
          <cx:pt idx="44406">14.560213492073691</cx:pt>
          <cx:pt idx="44407">9.5232074316962869</cx:pt>
          <cx:pt idx="44408">9.4984456368351928</cx:pt>
          <cx:pt idx="44409">11.442159869151183</cx:pt>
          <cx:pt idx="44410">16.480015320867114</cx:pt>
          <cx:pt idx="44411">13.952158314043235</cx:pt>
          <cx:pt idx="44412">14.549856268784907</cx:pt>
          <cx:pt idx="44413">12.990728009271647</cx:pt>
          <cx:pt idx="44414">13.230076434569259</cx:pt>
          <cx:pt idx="44415">11.044924769557618</cx:pt>
          <cx:pt idx="44416">12.883115598683128</cx:pt>
          <cx:pt idx="44417">13.296071330748184</cx:pt>
          <cx:pt idx="44418">11.472388507919332</cx:pt>
          <cx:pt idx="44419">12.243908505742002</cx:pt>
          <cx:pt idx="44420">10.239474228824648</cx:pt>
          <cx:pt idx="44421">11.088711418510556</cx:pt>
          <cx:pt idx="44422">13.230562075974735</cx:pt>
          <cx:pt idx="44423">13.02669245501168</cx:pt>
          <cx:pt idx="44424">12.288770379161781</cx:pt>
          <cx:pt idx="44425">14.7077999119883</cx:pt>
          <cx:pt idx="44426">16.048412999951363</cx:pt>
          <cx:pt idx="44427">11.52980373213693</cx:pt>
          <cx:pt idx="44428">13.018835555470503</cx:pt>
          <cx:pt idx="44429">10.235641684026186</cx:pt>
          <cx:pt idx="44430">15.699909993117309</cx:pt>
          <cx:pt idx="44431">10.821062572892004</cx:pt>
          <cx:pt idx="44432">12.029314169866415</cx:pt>
          <cx:pt idx="44433">12.28066242528773</cx:pt>
          <cx:pt idx="44434">12.959872409299148</cx:pt>
          <cx:pt idx="44435">9.9624247107365154</cx:pt>
          <cx:pt idx="44436">13.980775372482007</cx:pt>
          <cx:pt idx="44437">11.529439243225722</cx:pt>
          <cx:pt idx="44438">11.127452910681615</cx:pt>
          <cx:pt idx="44439">14.649942301431009</cx:pt>
          <cx:pt idx="44440">12.924215805464071</cx:pt>
          <cx:pt idx="44441">13.492961549325608</cx:pt>
          <cx:pt idx="44442">11.651318008782964</cx:pt>
          <cx:pt idx="44443">13.20840398565738</cx:pt>
          <cx:pt idx="44444">12.649104763430339</cx:pt>
          <cx:pt idx="44445">11.580700532580218</cx:pt>
          <cx:pt idx="44446">11.362831991033708</cx:pt>
          <cx:pt idx="44447">12.105229551497855</cx:pt>
          <cx:pt idx="44448">10.190140470050407</cx:pt>
          <cx:pt idx="44449">12.470662199200721</cx:pt>
          <cx:pt idx="44450">12.495858709608212</cx:pt>
          <cx:pt idx="44451">10.016804080692484</cx:pt>
          <cx:pt idx="44452">15.546151863525767</cx:pt>
          <cx:pt idx="44453">14.937975705203236</cx:pt>
          <cx:pt idx="44454">12.466138852043038</cx:pt>
          <cx:pt idx="44455">12.073877028262597</cx:pt>
          <cx:pt idx="44456">13.308889871497202</cx:pt>
          <cx:pt idx="44457">14.156689299438504</cx:pt>
          <cx:pt idx="44458">12.252353825054566</cx:pt>
          <cx:pt idx="44459">12.927699610554766</cx:pt>
          <cx:pt idx="44460">10.337525587843022</cx:pt>
          <cx:pt idx="44461">11.022126385054237</cx:pt>
          <cx:pt idx="44462">11.543754490600641</cx:pt>
          <cx:pt idx="44463">10.060603110884673</cx:pt>
          <cx:pt idx="44464">11.983882666010915</cx:pt>
          <cx:pt idx="44465">12.856277412980683</cx:pt>
          <cx:pt idx="44466">13.349027090395412</cx:pt>
          <cx:pt idx="44467">11.672483061166472</cx:pt>
          <cx:pt idx="44468">13.60962729132622</cx:pt>
          <cx:pt idx="44469">9.9510496298775681</cx:pt>
          <cx:pt idx="44470">10.772946471867868</cx:pt>
          <cx:pt idx="44471">11.806047545547081</cx:pt>
          <cx:pt idx="44472">11.927287201799935</cx:pt>
          <cx:pt idx="44473">12.221903862601517</cx:pt>
          <cx:pt idx="44474">12.01607019740127</cx:pt>
          <cx:pt idx="44475">13.695786402470485</cx:pt>
          <cx:pt idx="44476">12.248788265592681</cx:pt>
          <cx:pt idx="44477">10.835082518370163</cx:pt>
          <cx:pt idx="44478">10.753978050429053</cx:pt>
          <cx:pt idx="44479">13.623552166578301</cx:pt>
          <cx:pt idx="44480">12.817857598598524</cx:pt>
          <cx:pt idx="44481">11.714391738093564</cx:pt>
          <cx:pt idx="44482">13.052719566592442</cx:pt>
          <cx:pt idx="44483">14.638360926312528</cx:pt>
          <cx:pt idx="44484">12.992479101696862</cx:pt>
          <cx:pt idx="44485">12.436312013609355</cx:pt>
          <cx:pt idx="44486">13.087387518462819</cx:pt>
          <cx:pt idx="44487">14.71366984763667</cx:pt>
          <cx:pt idx="44488">10.938571816565769</cx:pt>
          <cx:pt idx="44489">12.576251356901425</cx:pt>
          <cx:pt idx="44490">11.542668583976264</cx:pt>
          <cx:pt idx="44491">10.612337567406737</cx:pt>
          <cx:pt idx="44492">12.605973867559253</cx:pt>
          <cx:pt idx="44493">9.3108458369596576</cx:pt>
          <cx:pt idx="44494">7.2642898065697414</cx:pt>
          <cx:pt idx="44495">13.398928238519311</cx:pt>
          <cx:pt idx="44496">14.580225347183857</cx:pt>
          <cx:pt idx="44497">10.833234920288575</cx:pt>
          <cx:pt idx="44498">13.027249989624494</cx:pt>
          <cx:pt idx="44499">16.562580710054199</cx:pt>
          <cx:pt idx="44500">14.997186930135067</cx:pt>
          <cx:pt idx="44501">13.236089325640176</cx:pt>
          <cx:pt idx="44502">12.88985547715339</cx:pt>
          <cx:pt idx="44503">9.2310944416163014</cx:pt>
          <cx:pt idx="44504">14.064721159240772</cx:pt>
          <cx:pt idx="44505">11.699327207921689</cx:pt>
          <cx:pt idx="44506">11.99311622010528</cx:pt>
          <cx:pt idx="44507">11.661372119987359</cx:pt>
          <cx:pt idx="44508">10.882147341858582</cx:pt>
          <cx:pt idx="44509">11.212866719859104</cx:pt>
          <cx:pt idx="44510">12.44243497146862</cx:pt>
          <cx:pt idx="44511">13.041834455300002</cx:pt>
          <cx:pt idx="44512">13.914577384933668</cx:pt>
          <cx:pt idx="44513">13.06013374421539</cx:pt>
          <cx:pt idx="44514">10.151419620389889</cx:pt>
          <cx:pt idx="44515">12.840552628429702</cx:pt>
          <cx:pt idx="44516">14.45817270215738</cx:pt>
          <cx:pt idx="44517">9.4927695167608714</cx:pt>
          <cx:pt idx="44518">10.477180821720973</cx:pt>
          <cx:pt idx="44519">10.976228673293544</cx:pt>
          <cx:pt idx="44520">13.317332468650083</cx:pt>
          <cx:pt idx="44521">14.057343834072586</cx:pt>
          <cx:pt idx="44522">12.895463518246428</cx:pt>
          <cx:pt idx="44523">11.992542398568311</cx:pt>
          <cx:pt idx="44524">12.100843447359706</cx:pt>
          <cx:pt idx="44525">11.623742028923395</cx:pt>
          <cx:pt idx="44526">10.363833168924636</cx:pt>
          <cx:pt idx="44527">13.729258667569441</cx:pt>
          <cx:pt idx="44528">11.855242832718407</cx:pt>
          <cx:pt idx="44529">13.703531334290158</cx:pt>
          <cx:pt idx="44530">12.108002485790472</cx:pt>
          <cx:pt idx="44531">11.43551375482928</cx:pt>
          <cx:pt idx="44532">13.150467157421389</cx:pt>
          <cx:pt idx="44533">11.93296475669144</cx:pt>
          <cx:pt idx="44534">13.625200179848783</cx:pt>
          <cx:pt idx="44535">13.030838019823916</cx:pt>
          <cx:pt idx="44536">10.492772120617282</cx:pt>
          <cx:pt idx="44537">14.391196146331263</cx:pt>
          <cx:pt idx="44538">10.886685855226991</cx:pt>
          <cx:pt idx="44539">10.427138334696449</cx:pt>
          <cx:pt idx="44540">14.373788540093019</cx:pt>
          <cx:pt idx="44541">11.045869676899457</cx:pt>
          <cx:pt idx="44542">13.032899129002574</cx:pt>
          <cx:pt idx="44543">11.091274098925807</cx:pt>
          <cx:pt idx="44544">10.550947907624989</cx:pt>
          <cx:pt idx="44545">13.352990851583616</cx:pt>
          <cx:pt idx="44546">14.229761160876297</cx:pt>
          <cx:pt idx="44547">13.833474906408551</cx:pt>
          <cx:pt idx="44548">15.708665751265741</cx:pt>
          <cx:pt idx="44549">11.161367298181325</cx:pt>
          <cx:pt idx="44550">10.133646548544334</cx:pt>
          <cx:pt idx="44551">12.742000456964208</cx:pt>
          <cx:pt idx="44552">13.176680524984851</cx:pt>
          <cx:pt idx="44553">10.222391580879451</cx:pt>
          <cx:pt idx="44554">12.486112589048759</cx:pt>
          <cx:pt idx="44555">12.414454364002617</cx:pt>
          <cx:pt idx="44556">11.5331124433635</cx:pt>
          <cx:pt idx="44557">9.0687282464900214</cx:pt>
          <cx:pt idx="44558">13.086884985992858</cx:pt>
          <cx:pt idx="44559">11.400164440285733</cx:pt>
          <cx:pt idx="44560">13.317848370629838</cx:pt>
          <cx:pt idx="44561">14.258737239965328</cx:pt>
          <cx:pt idx="44562">14.345034998526936</cx:pt>
          <cx:pt idx="44563">14.669309016535454</cx:pt>
          <cx:pt idx="44564">12.798589120576795</cx:pt>
          <cx:pt idx="44565">11.247962553373068</cx:pt>
          <cx:pt idx="44566">13.860856088766738</cx:pt>
          <cx:pt idx="44567">14.580633704938707</cx:pt>
          <cx:pt idx="44568">11.693515647898543</cx:pt>
          <cx:pt idx="44569">11.331004285321017</cx:pt>
          <cx:pt idx="44570">10.855618795107624</cx:pt>
          <cx:pt idx="44571">12.24332131658152</cx:pt>
          <cx:pt idx="44572">13.989747036100173</cx:pt>
          <cx:pt idx="44573">11.171360961366236</cx:pt>
          <cx:pt idx="44574">11.25282327045166</cx:pt>
          <cx:pt idx="44575">12.738370995064988</cx:pt>
          <cx:pt idx="44576">15.847673860676933</cx:pt>
          <cx:pt idx="44577">13.73860200405338</cx:pt>
          <cx:pt idx="44578">13.548923731456103</cx:pt>
          <cx:pt idx="44579">14.006940784792981</cx:pt>
          <cx:pt idx="44580">13.172224229562573</cx:pt>
          <cx:pt idx="44581">14.352488280070402</cx:pt>
          <cx:pt idx="44582">12.135823167776373</cx:pt>
          <cx:pt idx="44583">13.52930906371839</cx:pt>
          <cx:pt idx="44584">12.592451764887691</cx:pt>
          <cx:pt idx="44585">12.772226777726864</cx:pt>
          <cx:pt idx="44586">14.057624419109667</cx:pt>
          <cx:pt idx="44587">14.028503374648507</cx:pt>
          <cx:pt idx="44588">12.896146038954777</cx:pt>
          <cx:pt idx="44589">12.90580178598179</cx:pt>
          <cx:pt idx="44590">12.778335251350452</cx:pt>
          <cx:pt idx="44591">10.809691447848214</cx:pt>
          <cx:pt idx="44592">12.211642418484411</cx:pt>
          <cx:pt idx="44593">12.461684890557011</cx:pt>
          <cx:pt idx="44594">11.543411147187285</cx:pt>
          <cx:pt idx="44595">12.674995544888175</cx:pt>
          <cx:pt idx="44596">14.272692306469812</cx:pt>
          <cx:pt idx="44597">11.154346112722314</cx:pt>
          <cx:pt idx="44598">13.161952178689249</cx:pt>
          <cx:pt idx="44599">10.14983960795151</cx:pt>
          <cx:pt idx="44600">11.578428333402718</cx:pt>
          <cx:pt idx="44601">12.973187792120136</cx:pt>
          <cx:pt idx="44602">14.752451958281476</cx:pt>
          <cx:pt idx="44603">12.692323985413038</cx:pt>
          <cx:pt idx="44604">12.14000312841446</cx:pt>
          <cx:pt idx="44605">11.845649322119334</cx:pt>
          <cx:pt idx="44606">12.183774116724571</cx:pt>
          <cx:pt idx="44607">13.589850801969122</cx:pt>
          <cx:pt idx="44608">9.9403364364972084</cx:pt>
          <cx:pt idx="44609">7.8715837024044459</cx:pt>
          <cx:pt idx="44610">10.718252436521245</cx:pt>
          <cx:pt idx="44611">11.625686574904194</cx:pt>
          <cx:pt idx="44612">14.717715292109922</cx:pt>
          <cx:pt idx="44613">12.13946109914443</cx:pt>
          <cx:pt idx="44614">9.5747467752190349</cx:pt>
          <cx:pt idx="44615">11.408779055006105</cx:pt>
          <cx:pt idx="44616">13.621094397610831</cx:pt>
          <cx:pt idx="44617">8.5867597984870336</cx:pt>
          <cx:pt idx="44618">15.088564146191114</cx:pt>
          <cx:pt idx="44619">11.350032708770843</cx:pt>
          <cx:pt idx="44620">13.168057109669215</cx:pt>
          <cx:pt idx="44621">14.201396769857226</cx:pt>
          <cx:pt idx="44622">11.113206869168639</cx:pt>
          <cx:pt idx="44623">13.414566631215235</cx:pt>
          <cx:pt idx="44624">15.32189291525134</cx:pt>
          <cx:pt idx="44625">9.3768202365733675</cx:pt>
          <cx:pt idx="44626">11.634845539483889</cx:pt>
          <cx:pt idx="44627">13.242753905587719</cx:pt>
          <cx:pt idx="44628">12.757148316237451</cx:pt>
          <cx:pt idx="44629">10.91068410087701</cx:pt>
          <cx:pt idx="44630">11.681520202543293</cx:pt>
          <cx:pt idx="44631">11.150631920758133</cx:pt>
          <cx:pt idx="44632">12.478259545337625</cx:pt>
          <cx:pt idx="44633">10.643340438094397</cx:pt>
          <cx:pt idx="44634">10.370877231716069</cx:pt>
          <cx:pt idx="44635">12.772007015774534</cx:pt>
          <cx:pt idx="44636">12.322027512364803</cx:pt>
          <cx:pt idx="44637">12.12059985893983</cx:pt>
          <cx:pt idx="44638">12.99173863191211</cx:pt>
          <cx:pt idx="44639">12.313311473488456</cx:pt>
          <cx:pt idx="44640">11.086310985449344</cx:pt>
          <cx:pt idx="44641">11.158930287749936</cx:pt>
          <cx:pt idx="44642">10.152400593930436</cx:pt>
          <cx:pt idx="44643">13.435945295977028</cx:pt>
          <cx:pt idx="44644">9.9714798443705011</cx:pt>
          <cx:pt idx="44645">11.027925254919161</cx:pt>
          <cx:pt idx="44646">13.126364378139277</cx:pt>
          <cx:pt idx="44647">11.355991946443769</cx:pt>
          <cx:pt idx="44648">11.937993648625728</cx:pt>
          <cx:pt idx="44649">12.700885076192026</cx:pt>
          <cx:pt idx="44650">13.870152531438647</cx:pt>
          <cx:pt idx="44651">11.861460649109704</cx:pt>
          <cx:pt idx="44652">12.709497605980181</cx:pt>
          <cx:pt idx="44653">16.114923973218588</cx:pt>
          <cx:pt idx="44654">13.394144883723978</cx:pt>
          <cx:pt idx="44655">12.373898107847848</cx:pt>
          <cx:pt idx="44656">13.96497553289179</cx:pt>
          <cx:pt idx="44657">10.966205129106664</cx:pt>
          <cx:pt idx="44658">11.430902445481353</cx:pt>
          <cx:pt idx="44659">12.509437646213879</cx:pt>
          <cx:pt idx="44660">10.760596335248941</cx:pt>
          <cx:pt idx="44661">10.919653319511413</cx:pt>
          <cx:pt idx="44662">11.923872142990346</cx:pt>
          <cx:pt idx="44663">13.07968975700904</cx:pt>
          <cx:pt idx="44664">13.949732636058418</cx:pt>
          <cx:pt idx="44665">10.944648683532922</cx:pt>
          <cx:pt idx="44666">12.679068185882391</cx:pt>
          <cx:pt idx="44667">11.906365050696994</cx:pt>
          <cx:pt idx="44668">14.391020481844013</cx:pt>
          <cx:pt idx="44669">10.980333667264956</cx:pt>
          <cx:pt idx="44670">11.458005970189582</cx:pt>
          <cx:pt idx="44671">13.25026794931444</cx:pt>
          <cx:pt idx="44672">14.614318862187565</cx:pt>
          <cx:pt idx="44673">11.475495703938211</cx:pt>
          <cx:pt idx="44674">13.560808465784014</cx:pt>
          <cx:pt idx="44675">13.893068534840072</cx:pt>
          <cx:pt idx="44676">12.506882448449206</cx:pt>
          <cx:pt idx="44677">11.421693977987422</cx:pt>
          <cx:pt idx="44678">13.628592764973</cx:pt>
          <cx:pt idx="44679">12.52142282877624</cx:pt>
          <cx:pt idx="44680">10.798415911395216</cx:pt>
          <cx:pt idx="44681">10.072294197017454</cx:pt>
          <cx:pt idx="44682">14.433090622092294</cx:pt>
          <cx:pt idx="44683">12.773058314166377</cx:pt>
          <cx:pt idx="44684">11.634112993744468</cx:pt>
          <cx:pt idx="44685">11.427437384522927</cx:pt>
          <cx:pt idx="44686">15.195027188993068</cx:pt>
          <cx:pt idx="44687">13.011974963593671</cx:pt>
          <cx:pt idx="44688">12.834137009302136</cx:pt>
          <cx:pt idx="44689">7.6996005991232508</cx:pt>
          <cx:pt idx="44690">13.282718832514639</cx:pt>
          <cx:pt idx="44691">12.475699572378939</cx:pt>
          <cx:pt idx="44692">11.388325035236107</cx:pt>
          <cx:pt idx="44693">11.034954433727162</cx:pt>
          <cx:pt idx="44694">13.545296413608451</cx:pt>
          <cx:pt idx="44695">11.232795613878892</cx:pt>
          <cx:pt idx="44696">12.606942115821184</cx:pt>
          <cx:pt idx="44697">15.690948400937996</cx:pt>
          <cx:pt idx="44698">10.012949899837725</cx:pt>
          <cx:pt idx="44699">12.555871358977672</cx:pt>
          <cx:pt idx="44700">11.225720491294508</cx:pt>
          <cx:pt idx="44701">10.493249335970027</cx:pt>
          <cx:pt idx="44702">13.721917554902266</cx:pt>
          <cx:pt idx="44703">12.960740150450498</cx:pt>
          <cx:pt idx="44704">15.797348896750325</cx:pt>
          <cx:pt idx="44705">11.41790124322789</cx:pt>
          <cx:pt idx="44706">13.064192898570099</cx:pt>
          <cx:pt idx="44707">11.798567067879981</cx:pt>
          <cx:pt idx="44708">12.69449170843345</cx:pt>
          <cx:pt idx="44709">14.057277089263208</cx:pt>
          <cx:pt idx="44710">11.961639224591979</cx:pt>
          <cx:pt idx="44711">15.269543659960824</cx:pt>
          <cx:pt idx="44712">12.098442657729944</cx:pt>
          <cx:pt idx="44713">11.655452487596285</cx:pt>
          <cx:pt idx="44714">15.698510983460137</cx:pt>
          <cx:pt idx="44715">11.51947176637881</cx:pt>
          <cx:pt idx="44716">11.402478052033331</cx:pt>
          <cx:pt idx="44717">11.920933855900808</cx:pt>
          <cx:pt idx="44718">13.933809338084181</cx:pt>
          <cx:pt idx="44719">10.237979520055912</cx:pt>
          <cx:pt idx="44720">13.572603437155543</cx:pt>
          <cx:pt idx="44721">10.324721970713812</cx:pt>
          <cx:pt idx="44722">12.847363928489191</cx:pt>
          <cx:pt idx="44723">12.316736108821932</cx:pt>
          <cx:pt idx="44724">13.030731451398793</cx:pt>
          <cx:pt idx="44725">12.794311834203846</cx:pt>
          <cx:pt idx="44726">13.604601545552214</cx:pt>
          <cx:pt idx="44727">12.18700539788879</cx:pt>
          <cx:pt idx="44728">10.93576225848194</cx:pt>
          <cx:pt idx="44729">10.441685992075303</cx:pt>
          <cx:pt idx="44730">13.996842266464482</cx:pt>
          <cx:pt idx="44731">10.556504004258615</cx:pt>
          <cx:pt idx="44732">12.896466359893452</cx:pt>
          <cx:pt idx="44733">15.808890314550265</cx:pt>
          <cx:pt idx="44734">14.754525955149072</cx:pt>
          <cx:pt idx="44735">11.778271823118967</cx:pt>
          <cx:pt idx="44736">13.468090025814552</cx:pt>
          <cx:pt idx="44737">13.668252820821282</cx:pt>
          <cx:pt idx="44738">12.207328519629369</cx:pt>
          <cx:pt idx="44739">12.415608914845077</cx:pt>
          <cx:pt idx="44740">9.9449308835029324</cx:pt>
          <cx:pt idx="44741">14.761698595720443</cx:pt>
          <cx:pt idx="44742">9.0268876671701861</cx:pt>
          <cx:pt idx="44743">12.565788332222978</cx:pt>
          <cx:pt idx="44744">10.642699842370853</cx:pt>
          <cx:pt idx="44745">11.546518498473063</cx:pt>
          <cx:pt idx="44746">13.925316330520232</cx:pt>
          <cx:pt idx="44747">12.41843333060614</cx:pt>
          <cx:pt idx="44748">10.979768067538306</cx:pt>
          <cx:pt idx="44749">10.494691025746363</cx:pt>
          <cx:pt idx="44750">15.13536600346268</cx:pt>
          <cx:pt idx="44751">13.724047148342521</cx:pt>
          <cx:pt idx="44752">12.583158591803308</cx:pt>
          <cx:pt idx="44753">11.459985395449564</cx:pt>
          <cx:pt idx="44754">13.286280175563443</cx:pt>
          <cx:pt idx="44755">13.625359722611034</cx:pt>
          <cx:pt idx="44756">14.953504295893435</cx:pt>
          <cx:pt idx="44757">13.115538620350792</cx:pt>
          <cx:pt idx="44758">10.239977139832241</cx:pt>
          <cx:pt idx="44759">12.933677839142453</cx:pt>
          <cx:pt idx="44760">11.895579934306074</cx:pt>
          <cx:pt idx="44761">14.501069555874373</cx:pt>
          <cx:pt idx="44762">12.50558915395772</cx:pt>
          <cx:pt idx="44763">9.5710799584265374</cx:pt>
          <cx:pt idx="44764">12.977072794689009</cx:pt>
          <cx:pt idx="44765">12.359938935446397</cx:pt>
          <cx:pt idx="44766">11.624196404141433</cx:pt>
          <cx:pt idx="44767">9.6530906889663903</cx:pt>
          <cx:pt idx="44768">12.234677709128624</cx:pt>
          <cx:pt idx="44769">14.007313705390455</cx:pt>
          <cx:pt idx="44770">12.701410802572275</cx:pt>
          <cx:pt idx="44771">15.428151919626011</cx:pt>
          <cx:pt idx="44772">12.489955131339054</cx:pt>
          <cx:pt idx="44773">10.812015864446426</cx:pt>
          <cx:pt idx="44774">14.918955300841365</cx:pt>
          <cx:pt idx="44775">13.894863686204499</cx:pt>
          <cx:pt idx="44776">11.458417785338776</cx:pt>
          <cx:pt idx="44777">13.422115691430875</cx:pt>
          <cx:pt idx="44778">13.883315947043958</cx:pt>
          <cx:pt idx="44779">11.78828950740307</cx:pt>
          <cx:pt idx="44780">13.640899358170893</cx:pt>
          <cx:pt idx="44781">13.514397476358994</cx:pt>
          <cx:pt idx="44782">14.611621279172727</cx:pt>
          <cx:pt idx="44783">13.960352022113435</cx:pt>
          <cx:pt idx="44784">11.233578457384366</cx:pt>
          <cx:pt idx="44785">10.101494755792512</cx:pt>
          <cx:pt idx="44786">12.747396798026127</cx:pt>
          <cx:pt idx="44787">11.12278163505791</cx:pt>
          <cx:pt idx="44788">11.319057393055568</cx:pt>
          <cx:pt idx="44789">13.281986322579556</cx:pt>
          <cx:pt idx="44790">8.4375150058072421</cx:pt>
          <cx:pt idx="44791">13.53582482916395</cx:pt>
          <cx:pt idx="44792">13.00762792918314</cx:pt>
          <cx:pt idx="44793">10.215318607752879</cx:pt>
          <cx:pt idx="44794">11.169329755482361</cx:pt>
          <cx:pt idx="44795">10.349858840003993</cx:pt>
          <cx:pt idx="44796">12.3717226827308</cx:pt>
          <cx:pt idx="44797">11.344264967639853</cx:pt>
          <cx:pt idx="44798">11.029338784275744</cx:pt>
          <cx:pt idx="44799">11.825878173043389</cx:pt>
          <cx:pt idx="44800">13.432200800679354</cx:pt>
          <cx:pt idx="44801">8.041748146170109</cx:pt>
          <cx:pt idx="44802">11.659031319704345</cx:pt>
          <cx:pt idx="44803">12.019767513406805</cx:pt>
          <cx:pt idx="44804">13.691109839875999</cx:pt>
          <cx:pt idx="44805">10.985419627830533</cx:pt>
          <cx:pt idx="44806">9.699171891437647</cx:pt>
          <cx:pt idx="44807">11.742259981184763</cx:pt>
          <cx:pt idx="44808">13.332081349981658</cx:pt>
          <cx:pt idx="44809">8.976876228688246</cx:pt>
          <cx:pt idx="44810">15.126988877112852</cx:pt>
          <cx:pt idx="44811">13.466538134354591</cx:pt>
          <cx:pt idx="44812">10.968971383090665</cx:pt>
          <cx:pt idx="44813">11.501788116035121</cx:pt>
          <cx:pt idx="44814">12.251770117637729</cx:pt>
          <cx:pt idx="44815">12.923281945093333</cx:pt>
          <cx:pt idx="44816">11.036361966593452</cx:pt>
          <cx:pt idx="44817">14.137323135259386</cx:pt>
          <cx:pt idx="44818">8.9406845178489203</cx:pt>
          <cx:pt idx="44819">11.010624800850065</cx:pt>
          <cx:pt idx="44820">11.516512196176585</cx:pt>
          <cx:pt idx="44821">11.386842514461993</cx:pt>
          <cx:pt idx="44822">15.134061334506905</cx:pt>
          <cx:pt idx="44823">11.058977947948726</cx:pt>
          <cx:pt idx="44824">12.735273003571628</cx:pt>
          <cx:pt idx="44825">11.748048526854742</cx:pt>
          <cx:pt idx="44826">11.78546431458348</cx:pt>
          <cx:pt idx="44827">11.970659183873488</cx:pt>
          <cx:pt idx="44828">15.069832635567197</cx:pt>
          <cx:pt idx="44829">12.755481632485905</cx:pt>
          <cx:pt idx="44830">12.33283991656922</cx:pt>
          <cx:pt idx="44831">13.150124621301002</cx:pt>
          <cx:pt idx="44832">10.635043235798662</cx:pt>
          <cx:pt idx="44833">11.481501891773306</cx:pt>
          <cx:pt idx="44834">12.376553517723135</cx:pt>
          <cx:pt idx="44835">14.322159372354582</cx:pt>
          <cx:pt idx="44836">12.89682861984374</cx:pt>
          <cx:pt idx="44837">10.273398175365182</cx:pt>
          <cx:pt idx="44838">11.576614987307856</cx:pt>
          <cx:pt idx="44839">14.390077328725869</cx:pt>
          <cx:pt idx="44840">13.369503148337058</cx:pt>
          <cx:pt idx="44841">12.457635219301773</cx:pt>
          <cx:pt idx="44842">13.922752701673378</cx:pt>
          <cx:pt idx="44843">16.038315203193946</cx:pt>
          <cx:pt idx="44844">10.804951841107419</cx:pt>
          <cx:pt idx="44845">11.807423377476171</cx:pt>
          <cx:pt idx="44846">12.31620699619114</cx:pt>
          <cx:pt idx="44847">14.732499308772967</cx:pt>
          <cx:pt idx="44848">8.9713968454987114</cx:pt>
          <cx:pt idx="44849">10.368070434530878</cx:pt>
          <cx:pt idx="44850">14.538845074756065</cx:pt>
          <cx:pt idx="44851">12.12596196874857</cx:pt>
          <cx:pt idx="44852">11.070154738740648</cx:pt>
          <cx:pt idx="44853">10.092004271139167</cx:pt>
          <cx:pt idx="44854">10.141807863890271</cx:pt>
          <cx:pt idx="44855">13.748239585023018</cx:pt>
          <cx:pt idx="44856">12.569868122740562</cx:pt>
          <cx:pt idx="44857">8.4766971544605862</cx:pt>
          <cx:pt idx="44858">12.938728777828285</cx:pt>
          <cx:pt idx="44859">12.732512906042897</cx:pt>
          <cx:pt idx="44860">12.457382786856613</cx:pt>
          <cx:pt idx="44861">10.296738494755878</cx:pt>
          <cx:pt idx="44862">11.466828986761836</cx:pt>
          <cx:pt idx="44863">12.07107783111651</cx:pt>
          <cx:pt idx="44864">11.923338237614445</cx:pt>
          <cx:pt idx="44865">11.90824970567464</cx:pt>
          <cx:pt idx="44866">13.352859010869025</cx:pt>
          <cx:pt idx="44867">12.047709046262467</cx:pt>
          <cx:pt idx="44868">13.923005984051427</cx:pt>
          <cx:pt idx="44869">13.61262904941441</cx:pt>
          <cx:pt idx="44870">12.224039255715644</cx:pt>
          <cx:pt idx="44871">12.054931851086502</cx:pt>
          <cx:pt idx="44872">14.931125130237685</cx:pt>
          <cx:pt idx="44873">13.031666382252485</cx:pt>
          <cx:pt idx="44874">14.494065646338498</cx:pt>
          <cx:pt idx="44875">11.607966199000559</cx:pt>
          <cx:pt idx="44876">15.271336323333962</cx:pt>
          <cx:pt idx="44877">10.436679336683383</cx:pt>
          <cx:pt idx="44878">15.806634125516499</cx:pt>
          <cx:pt idx="44879">10.197532764528752</cx:pt>
          <cx:pt idx="44880">8.9968552451515418</cx:pt>
          <cx:pt idx="44881">13.358558689274995</cx:pt>
          <cx:pt idx="44882">11.501429642363497</cx:pt>
          <cx:pt idx="44883">9.189539380023362</cx:pt>
          <cx:pt idx="44884">13.504903192544397</cx:pt>
          <cx:pt idx="44885">9.314617092737187</cx:pt>
          <cx:pt idx="44886">10.196024346280906</cx:pt>
          <cx:pt idx="44887">11.771978464515447</cx:pt>
          <cx:pt idx="44888">11.149500563568211</cx:pt>
          <cx:pt idx="44889">11.776904537468472</cx:pt>
          <cx:pt idx="44890">9.7353005996204338</cx:pt>
          <cx:pt idx="44891">12.832820837299973</cx:pt>
          <cx:pt idx="44892">14.526693954177279</cx:pt>
          <cx:pt idx="44893">14.792068335150873</cx:pt>
          <cx:pt idx="44894">12.410791027293053</cx:pt>
          <cx:pt idx="44895">11.261173821763752</cx:pt>
          <cx:pt idx="44896">13.637249974675093</cx:pt>
          <cx:pt idx="44897">13.522753810177205</cx:pt>
          <cx:pt idx="44898">12.131573962580362</cx:pt>
          <cx:pt idx="44899">12.049859215855795</cx:pt>
          <cx:pt idx="44900">13.18228481639683</cx:pt>
          <cx:pt idx="44901">12.018228946758674</cx:pt>
          <cx:pt idx="44902">13.012443148014498</cx:pt>
          <cx:pt idx="44903">14.11241673602809</cx:pt>
          <cx:pt idx="44904">14.708714251487844</cx:pt>
          <cx:pt idx="44905">12.897913701799816</cx:pt>
          <cx:pt idx="44906">11.233151712167412</cx:pt>
          <cx:pt idx="44907">13.567679065090113</cx:pt>
          <cx:pt idx="44908">10.531177799942096</cx:pt>
          <cx:pt idx="44909">12.781425120007615</cx:pt>
          <cx:pt idx="44910">12.630654490950652</cx:pt>
          <cx:pt idx="44911">13.259217504209641</cx:pt>
          <cx:pt idx="44912">13.107097575826252</cx:pt>
          <cx:pt idx="44913">11.103033940244208</cx:pt>
          <cx:pt idx="44914">11.594614281348836</cx:pt>
          <cx:pt idx="44915">14.212846566876539</cx:pt>
          <cx:pt idx="44916">10.940319423283311</cx:pt>
          <cx:pt idx="44917">14.01823078364332</cx:pt>
          <cx:pt idx="44918">13.484035704611522</cx:pt>
          <cx:pt idx="44919">9.7952934563396568</cx:pt>
          <cx:pt idx="44920">14.507457183715632</cx:pt>
          <cx:pt idx="44921">11.703706242398166</cx:pt>
          <cx:pt idx="44922">11.885286596787166</cx:pt>
          <cx:pt idx="44923">9.9952129116203121</cx:pt>
          <cx:pt idx="44924">13.324478560961168</cx:pt>
          <cx:pt idx="44925">13.261358444901317</cx:pt>
          <cx:pt idx="44926">9.7560711982341264</cx:pt>
          <cx:pt idx="44927">11.715160586701641</cx:pt>
          <cx:pt idx="44928">13.365530810952547</cx:pt>
          <cx:pt idx="44929">11.406781829295795</cx:pt>
          <cx:pt idx="44930">10.390948602697796</cx:pt>
          <cx:pt idx="44931">11.172222314109279</cx:pt>
          <cx:pt idx="44932">10.585524316710465</cx:pt>
          <cx:pt idx="44933">14.106559234423615</cx:pt>
          <cx:pt idx="44934">11.884871248397625</cx:pt>
          <cx:pt idx="44935">12.093363858777016</cx:pt>
          <cx:pt idx="44936">9.9059657680841529</cx:pt>
          <cx:pt idx="44937">12.113272072283259</cx:pt>
          <cx:pt idx="44938">12.306721400265353</cx:pt>
          <cx:pt idx="44939">13.922706677823324</cx:pt>
          <cx:pt idx="44940">9.2927449006037577</cx:pt>
          <cx:pt idx="44941">12.309831283631411</cx:pt>
          <cx:pt idx="44942">11.267248487141259</cx:pt>
          <cx:pt idx="44943">13.154811467424294</cx:pt>
          <cx:pt idx="44944">12.485807380116185</cx:pt>
          <cx:pt idx="44945">12.950244118878828</cx:pt>
          <cx:pt idx="44946">14.743561779517622</cx:pt>
          <cx:pt idx="44947">13.380121815747634</cx:pt>
          <cx:pt idx="44948">10.861288526157171</cx:pt>
          <cx:pt idx="44949">12.648387376572172</cx:pt>
          <cx:pt idx="44950">16.218774583828239</cx:pt>
          <cx:pt idx="44951">14.468030563945723</cx:pt>
          <cx:pt idx="44952">12.709216377949682</cx:pt>
          <cx:pt idx="44953">13.842982213006803</cx:pt>
          <cx:pt idx="44954">10.20613616057514</cx:pt>
          <cx:pt idx="44955">15.904846476532059</cx:pt>
          <cx:pt idx="44956">12.233174624561601</cx:pt>
          <cx:pt idx="44957">9.9975549740829486</cx:pt>
          <cx:pt idx="44958">10.624274565176345</cx:pt>
          <cx:pt idx="44959">14.727487863343564</cx:pt>
          <cx:pt idx="44960">11.266053907444332</cx:pt>
          <cx:pt idx="44961">9.2333637601019767</cx:pt>
          <cx:pt idx="44962">12.564467076384211</cx:pt>
          <cx:pt idx="44963">12.258925586485081</cx:pt>
          <cx:pt idx="44964">12.708426300996031</cx:pt>
          <cx:pt idx="44965">11.37561221540726</cx:pt>
          <cx:pt idx="44966">12.934116392348711</cx:pt>
          <cx:pt idx="44967">11.806629529187065</cx:pt>
          <cx:pt idx="44968">9.6294774073694125</cx:pt>
          <cx:pt idx="44969">13.308605339434294</cx:pt>
          <cx:pt idx="44970">13.321620869356048</cx:pt>
          <cx:pt idx="44971">8.6414021633845106</cx:pt>
          <cx:pt idx="44972">11.918072029221321</cx:pt>
          <cx:pt idx="44973">10.577865042425262</cx:pt>
          <cx:pt idx="44974">12.549698720717933</cx:pt>
          <cx:pt idx="44975">13.384538526935614</cx:pt>
          <cx:pt idx="44976">12.673625122331423</cx:pt>
          <cx:pt idx="44977">12.950847901402922</cx:pt>
          <cx:pt idx="44978">13.060191875387</cx:pt>
          <cx:pt idx="44979">12.458748570790192</cx:pt>
          <cx:pt idx="44980">12.90065196337601</cx:pt>
          <cx:pt idx="44981">12.203948197571819</cx:pt>
          <cx:pt idx="44982">13.706911764131236</cx:pt>
          <cx:pt idx="44983">14.267104207275272</cx:pt>
          <cx:pt idx="44984">12.372392916538329</cx:pt>
          <cx:pt idx="44985">14.049650348194293</cx:pt>
          <cx:pt idx="44986">11.71680179583195</cx:pt>
          <cx:pt idx="44987">10.536728246404191</cx:pt>
          <cx:pt idx="44988">10.11081133609567</cx:pt>
          <cx:pt idx="44989">7.9692608061477763</cx:pt>
          <cx:pt idx="44990">15.593299772682437</cx:pt>
          <cx:pt idx="44991">10.078401055963537</cx:pt>
          <cx:pt idx="44992">13.413483243387937</cx:pt>
          <cx:pt idx="44993">9.6558234318730385</cx:pt>
          <cx:pt idx="44994">14.231482231052095</cx:pt>
          <cx:pt idx="44995">11.791139505158794</cx:pt>
          <cx:pt idx="44996">11.606447018188938</cx:pt>
          <cx:pt idx="44997">11.708142646390884</cx:pt>
          <cx:pt idx="44998">11.566948443847847</cx:pt>
          <cx:pt idx="44999">12.705403472423177</cx:pt>
          <cx:pt idx="45000">13.680768822049432</cx:pt>
          <cx:pt idx="45001">14.139343988518688</cx:pt>
          <cx:pt idx="45002">12.854958730856884</cx:pt>
          <cx:pt idx="45003">13.29947176164295</cx:pt>
          <cx:pt idx="45004">12.325413772749346</cx:pt>
          <cx:pt idx="45005">11.766674640224192</cx:pt>
          <cx:pt idx="45006">12.047203555734402</cx:pt>
          <cx:pt idx="45007">10.886469907542951</cx:pt>
          <cx:pt idx="45008">10.17563826367153</cx:pt>
          <cx:pt idx="45009">12.656806082866281</cx:pt>
          <cx:pt idx="45010">14.40035858010469</cx:pt>
          <cx:pt idx="45011">12.128495884981875</cx:pt>
          <cx:pt idx="45012">12.542109370803677</cx:pt>
          <cx:pt idx="45013">11.459220147479774</cx:pt>
          <cx:pt idx="45014">11.135310074861797</cx:pt>
          <cx:pt idx="45015">12.996232843499387</cx:pt>
          <cx:pt idx="45016">11.917862194949967</cx:pt>
          <cx:pt idx="45017">11.894363978245032</cx:pt>
          <cx:pt idx="45018">11.818339653784466</cx:pt>
          <cx:pt idx="45019">9.907090534481906</cx:pt>
          <cx:pt idx="45020">9.9849606579407517</cx:pt>
          <cx:pt idx="45021">9.8685261411385365</cx:pt>
          <cx:pt idx="45022">12.981699044820196</cx:pt>
          <cx:pt idx="45023">14.23848895051324</cx:pt>
          <cx:pt idx="45024">12.975424483520573</cx:pt>
          <cx:pt idx="45025">10.359138943895722</cx:pt>
          <cx:pt idx="45026">15.023721140054217</cx:pt>
          <cx:pt idx="45027">10.997649535636388</cx:pt>
          <cx:pt idx="45028">13.747323441073021</cx:pt>
          <cx:pt idx="45029">8.6007105090175529</cx:pt>
          <cx:pt idx="45030">15.274752226491563</cx:pt>
          <cx:pt idx="45031">10.46420336106187</cx:pt>
          <cx:pt idx="45032">10.107499472519919</cx:pt>
          <cx:pt idx="45033">12.943827228808933</cx:pt>
          <cx:pt idx="45034">12.579061014163379</cx:pt>
          <cx:pt idx="45035">12.472396609195469</cx:pt>
          <cx:pt idx="45036">10.706003629302115</cx:pt>
          <cx:pt idx="45037">12.354633692119229</cx:pt>
          <cx:pt idx="45038">14.090683120336953</cx:pt>
          <cx:pt idx="45039">13.231309930264652</cx:pt>
          <cx:pt idx="45040">10.811392250257031</cx:pt>
          <cx:pt idx="45041">13.877542349948781</cx:pt>
          <cx:pt idx="45042">10.111379102456489</cx:pt>
          <cx:pt idx="45043">12.157961447222711</cx:pt>
          <cx:pt idx="45044">14.667990827157837</cx:pt>
          <cx:pt idx="45045">13.220758756162851</cx:pt>
          <cx:pt idx="45046">11.674278105042603</cx:pt>
          <cx:pt idx="45047">13.411203027525602</cx:pt>
          <cx:pt idx="45048">10.808866335054368</cx:pt>
          <cx:pt idx="45049">12.945673769460964</cx:pt>
          <cx:pt idx="45050">13.374923496388007</cx:pt>
          <cx:pt idx="45051">11.527552987401535</cx:pt>
          <cx:pt idx="45052">12.099477457434819</cx:pt>
          <cx:pt idx="45053">11.52608104910165</cx:pt>
          <cx:pt idx="45054">12.436587304160405</cx:pt>
          <cx:pt idx="45055">11.406499093188371</cx:pt>
          <cx:pt idx="45056">8.3975364711022085</cx:pt>
          <cx:pt idx="45057">12.170489573919248</cx:pt>
          <cx:pt idx="45058">12.218190264227857</cx:pt>
          <cx:pt idx="45059">12.552105766883136</cx:pt>
          <cx:pt idx="45060">12.739144726167167</cx:pt>
          <cx:pt idx="45061">10.786896295834605</cx:pt>
          <cx:pt idx="45062">15.000247904504196</cx:pt>
          <cx:pt idx="45063">11.680168709686997</cx:pt>
          <cx:pt idx="45064">11.633217632596962</cx:pt>
          <cx:pt idx="45065">11.315597174879358</cx:pt>
          <cx:pt idx="45066">12.151574864856595</cx:pt>
          <cx:pt idx="45067">12.522109845163788</cx:pt>
          <cx:pt idx="45068">13.283271434618737</cx:pt>
          <cx:pt idx="45069">14.669105068349829</cx:pt>
          <cx:pt idx="45070">13.491460203102038</cx:pt>
          <cx:pt idx="45071">8.6353065146788861</cx:pt>
          <cx:pt idx="45072">13.847061142467719</cx:pt>
          <cx:pt idx="45073">11.298138878764755</cx:pt>
          <cx:pt idx="45074">12.053343378794075</cx:pt>
          <cx:pt idx="45075">15.837458740730129</cx:pt>
          <cx:pt idx="45076">13.66798512082369</cx:pt>
          <cx:pt idx="45077">13.531684478809108</cx:pt>
          <cx:pt idx="45078">11.704345846293933</cx:pt>
          <cx:pt idx="45079">13.023709332570945</cx:pt>
          <cx:pt idx="45080">13.935944575242134</cx:pt>
          <cx:pt idx="45081">10.024540845403511</cx:pt>
          <cx:pt idx="45082">13.481366331124521</cx:pt>
          <cx:pt idx="45083">10.360477708199886</cx:pt>
          <cx:pt idx="45084">11.37409585008036</cx:pt>
          <cx:pt idx="45085">13.21327700615732</cx:pt>
          <cx:pt idx="45086">12.616580524706889</cx:pt>
          <cx:pt idx="45087">13.781496557410405</cx:pt>
          <cx:pt idx="45088">14.993179493707553</cx:pt>
          <cx:pt idx="45089">11.573144645175004</cx:pt>
          <cx:pt idx="45090">11.616033603955595</cx:pt>
          <cx:pt idx="45091">12.011373542876646</cx:pt>
          <cx:pt idx="45092">12.563745222167608</cx:pt>
          <cx:pt idx="45093">11.385022010290717</cx:pt>
          <cx:pt idx="45094">11.637347446813596</cx:pt>
          <cx:pt idx="45095">11.649658765096492</cx:pt>
          <cx:pt idx="45096">12.345309008206751</cx:pt>
          <cx:pt idx="45097">12.898549110435567</cx:pt>
          <cx:pt idx="45098">11.917663248763651</cx:pt>
          <cx:pt idx="45099">15.291221161444435</cx:pt>
          <cx:pt idx="45100">12.354529704161292</cx:pt>
          <cx:pt idx="45101">13.780004385808933</cx:pt>
          <cx:pt idx="45102">16.042870206308969</cx:pt>
          <cx:pt idx="45103">12.444508393989825</cx:pt>
          <cx:pt idx="45104">13.854869448911916</cx:pt>
          <cx:pt idx="45105">13.152458539093898</cx:pt>
          <cx:pt idx="45106">11.944872904490866</cx:pt>
          <cx:pt idx="45107">16.336652349515433</cx:pt>
          <cx:pt idx="45108">10.741831373173696</cx:pt>
          <cx:pt idx="45109">11.849299695078209</cx:pt>
          <cx:pt idx="45110">11.288127130446055</cx:pt>
          <cx:pt idx="45111">10.715300582863442</cx:pt>
          <cx:pt idx="45112">13.89870309777649</cx:pt>
          <cx:pt idx="45113">11.697315148460179</cx:pt>
          <cx:pt idx="45114">16.431744540453266</cx:pt>
          <cx:pt idx="45115">11.414499645322513</cx:pt>
          <cx:pt idx="45116">11.984591961890324</cx:pt>
          <cx:pt idx="45117">12.664803908277415</cx:pt>
          <cx:pt idx="45118">14.163543841395629</cx:pt>
          <cx:pt idx="45119">12.496048299647928</cx:pt>
          <cx:pt idx="45120">13.454639308064227</cx:pt>
          <cx:pt idx="45121">12.892810303710693</cx:pt>
          <cx:pt idx="45122">10.340239878766843</cx:pt>
          <cx:pt idx="45123">11.787328205056568</cx:pt>
          <cx:pt idx="45124">13.51212958875162</cx:pt>
          <cx:pt idx="45125">16.882636569454753</cx:pt>
          <cx:pt idx="45126">10.942480768567398</cx:pt>
          <cx:pt idx="45127">13.057370360976183</cx:pt>
          <cx:pt idx="45128">13.398070657291298</cx:pt>
          <cx:pt idx="45129">12.076033206680224</cx:pt>
          <cx:pt idx="45130">11.855097853093133</cx:pt>
          <cx:pt idx="45131">11.798616425350078</cx:pt>
          <cx:pt idx="45132">12.078210134029069</cx:pt>
          <cx:pt idx="45133">14.629454514850565</cx:pt>
          <cx:pt idx="45134">11.960837033410296</cx:pt>
          <cx:pt idx="45135">13.005466668937563</cx:pt>
          <cx:pt idx="45136">13.127490481005621</cx:pt>
          <cx:pt idx="45137">12.508514873448895</cx:pt>
          <cx:pt idx="45138">12.614242265096838</cx:pt>
          <cx:pt idx="45139">14.542997253183817</cx:pt>
          <cx:pt idx="45140">10.718716181322474</cx:pt>
          <cx:pt idx="45141">11.661544404347048</cx:pt>
          <cx:pt idx="45142">10.978410191398936</cx:pt>
          <cx:pt idx="45143">13.612745981005817</cx:pt>
          <cx:pt idx="45144">10.745395353302722</cx:pt>
          <cx:pt idx="45145">13.420787132588041</cx:pt>
          <cx:pt idx="45146">13.896846597174655</cx:pt>
          <cx:pt idx="45147">11.064079727113484</cx:pt>
          <cx:pt idx="45148">11.290443438063578</cx:pt>
          <cx:pt idx="45149">14.651258360213509</cx:pt>
          <cx:pt idx="45150">10.712866361892976</cx:pt>
          <cx:pt idx="45151">13.819914618155179</cx:pt>
          <cx:pt idx="45152">10.972413613520304</cx:pt>
          <cx:pt idx="45153">13.305166025460954</cx:pt>
          <cx:pt idx="45154">15.256674772627157</cx:pt>
          <cx:pt idx="45155">14.204683477475241</cx:pt>
          <cx:pt idx="45156">13.439223597923178</cx:pt>
          <cx:pt idx="45157">13.242080869848765</cx:pt>
          <cx:pt idx="45158">13.400768074923407</cx:pt>
          <cx:pt idx="45159">12.86311807289489</cx:pt>
          <cx:pt idx="45160">12.158153201095478</cx:pt>
          <cx:pt idx="45161">11.704097171991204</cx:pt>
          <cx:pt idx="45162">14.609402753332223</cx:pt>
          <cx:pt idx="45163">10.720628975005621</cx:pt>
          <cx:pt idx="45164">13.935810362265896</cx:pt>
          <cx:pt idx="45165">11.897310335604734</cx:pt>
          <cx:pt idx="45166">14.499450041580319</cx:pt>
          <cx:pt idx="45167">14.924834923072329</cx:pt>
          <cx:pt idx="45168">12.737968460744336</cx:pt>
          <cx:pt idx="45169">14.417861314335095</cx:pt>
          <cx:pt idx="45170">10.303142919685476</cx:pt>
          <cx:pt idx="45171">11.429887513220734</cx:pt>
          <cx:pt idx="45172">12.583045478943349</cx:pt>
          <cx:pt idx="45173">10.286886053532957</cx:pt>
          <cx:pt idx="45174">12.877088789454278</cx:pt>
          <cx:pt idx="45175">10.408437062969048</cx:pt>
          <cx:pt idx="45176">14.846508395997894</cx:pt>
          <cx:pt idx="45177">12.151009046708291</cx:pt>
          <cx:pt idx="45178">12.065486443478683</cx:pt>
          <cx:pt idx="45179">13.544699822210427</cx:pt>
          <cx:pt idx="45180">11.161515887320535</cx:pt>
          <cx:pt idx="45181">13.734328814171889</cx:pt>
          <cx:pt idx="45182">12.719660891278462</cx:pt>
          <cx:pt idx="45183">13.801270206629246</cx:pt>
          <cx:pt idx="45184">11.482722693179054</cx:pt>
          <cx:pt idx="45185">9.3041174396812618</cx:pt>
          <cx:pt idx="45186">13.871126302740548</cx:pt>
          <cx:pt idx="45187">14.604619834095123</cx:pt>
          <cx:pt idx="45188">13.47801880323714</cx:pt>
          <cx:pt idx="45189">10.937380769578409</cx:pt>
          <cx:pt idx="45190">14.341854794351931</cx:pt>
          <cx:pt idx="45191">12.621263561751119</cx:pt>
          <cx:pt idx="45192">10.397246928524652</cx:pt>
          <cx:pt idx="45193">14.073833371977578</cx:pt>
          <cx:pt idx="45194">12.146801976834315</cx:pt>
          <cx:pt idx="45195">7.8849116277442883</cx:pt>
          <cx:pt idx="45196">11.791751507576576</cx:pt>
          <cx:pt idx="45197">14.114560193097889</cx:pt>
          <cx:pt idx="45198">13.366360694838519</cx:pt>
          <cx:pt idx="45199">12.064939906570849</cx:pt>
          <cx:pt idx="45200">10.993628315631817</cx:pt>
          <cx:pt idx="45201">9.5328503061346144</cx:pt>
          <cx:pt idx="45202">10.393743726409449</cx:pt>
          <cx:pt idx="45203">12.247945083389636</cx:pt>
          <cx:pt idx="45204">13.461053014930666</cx:pt>
          <cx:pt idx="45205">11.566462835326615</cx:pt>
          <cx:pt idx="45206">13.536793337295867</cx:pt>
          <cx:pt idx="45207">10.681969109120562</cx:pt>
          <cx:pt idx="45208">9.5854059573846033</cx:pt>
          <cx:pt idx="45209">9.1256932936831792</cx:pt>
          <cx:pt idx="45210">13.072348525507447</cx:pt>
          <cx:pt idx="45211">13.507756710098757</cx:pt>
          <cx:pt idx="45212">11.042490614566317</cx:pt>
          <cx:pt idx="45213">14.721574458543502</cx:pt>
          <cx:pt idx="45214">12.763357184767026</cx:pt>
          <cx:pt idx="45215">13.631889911763574</cx:pt>
          <cx:pt idx="45216">13.844100663581697</cx:pt>
          <cx:pt idx="45217">13.366254388276072</cx:pt>
          <cx:pt idx="45218">12.632398422238525</cx:pt>
          <cx:pt idx="45219">11.828537624354098</cx:pt>
          <cx:pt idx="45220">9.4781266301241303</cx:pt>
          <cx:pt idx="45221">13.049616967114316</cx:pt>
          <cx:pt idx="45222">15.272204140976193</cx:pt>
          <cx:pt idx="45223">11.107953987844155</cx:pt>
          <cx:pt idx="45224">14.993707764644615</cx:pt>
          <cx:pt idx="45225">11.237964719199333</cx:pt>
          <cx:pt idx="45226">12.531621689365675</cx:pt>
          <cx:pt idx="45227">12.052830419458779</cx:pt>
          <cx:pt idx="45228">12.796343800336277</cx:pt>
          <cx:pt idx="45229">13.079601021311797</cx:pt>
          <cx:pt idx="45230">9.9982882470619003</cx:pt>
          <cx:pt idx="45231">10.307300168766513</cx:pt>
          <cx:pt idx="45232">13.745329542549872</cx:pt>
          <cx:pt idx="45233">12.306937697734996</cx:pt>
          <cx:pt idx="45234">12.596593563634066</cx:pt>
          <cx:pt idx="45235">9.4577916155000938</cx:pt>
          <cx:pt idx="45236">10.20489405248161</cx:pt>
          <cx:pt idx="45237">14.410316923089367</cx:pt>
          <cx:pt idx="45238">8.3721881939733933</cx:pt>
          <cx:pt idx="45239">9.8063988819589945</cx:pt>
          <cx:pt idx="45240">12.274302395509208</cx:pt>
          <cx:pt idx="45241">12.301720296167963</cx:pt>
          <cx:pt idx="45242">9.5900379589067093</cx:pt>
          <cx:pt idx="45243">15.54204213085735</cx:pt>
          <cx:pt idx="45244">10.722490955581689</cx:pt>
          <cx:pt idx="45245">13.304594260284304</cx:pt>
          <cx:pt idx="45246">10.82528043231707</cx:pt>
          <cx:pt idx="45247">11.755291119149971</cx:pt>
          <cx:pt idx="45248">12.342585832388785</cx:pt>
          <cx:pt idx="45249">10.974727407777969</cx:pt>
          <cx:pt idx="45250">13.903833623046701</cx:pt>
          <cx:pt idx="45251">13.079767053777557</cx:pt>
          <cx:pt idx="45252">12.132657242145777</cx:pt>
          <cx:pt idx="45253">10.205745294813685</cx:pt>
          <cx:pt idx="45254">11.436832036740411</cx:pt>
          <cx:pt idx="45255">13.711069424388345</cx:pt>
          <cx:pt idx="45256">10.873740313073599</cx:pt>
          <cx:pt idx="45257">11.47948333432981</cx:pt>
          <cx:pt idx="45258">13.911472503634283</cx:pt>
          <cx:pt idx="45259">13.521217720790167</cx:pt>
          <cx:pt idx="45260">15.025844690312297</cx:pt>
          <cx:pt idx="45261">9.4170306835474467</cx:pt>
          <cx:pt idx="45262">10.14591426786726</cx:pt>
          <cx:pt idx="45263">14.262336629820236</cx:pt>
          <cx:pt idx="45264">11.497506224934165</cx:pt>
          <cx:pt idx="45265">16.899424407971722</cx:pt>
          <cx:pt idx="45266">14.630159510186425</cx:pt>
          <cx:pt idx="45267">12.250682062866161</cx:pt>
          <cx:pt idx="45268">13.255752510502877</cx:pt>
          <cx:pt idx="45269">12.396350328920571</cx:pt>
          <cx:pt idx="45270">14.465616292785699</cx:pt>
          <cx:pt idx="45271">14.477251475413707</cx:pt>
          <cx:pt idx="45272">10.820704840556257</cx:pt>
          <cx:pt idx="45273">13.377885049575672</cx:pt>
          <cx:pt idx="45274">11.332302617489074</cx:pt>
          <cx:pt idx="45275">11.922923629526533</cx:pt>
          <cx:pt idx="45276">11.283499100651447</cx:pt>
          <cx:pt idx="45277">11.243550432707217</cx:pt>
          <cx:pt idx="45278">13.401734086834066</cx:pt>
          <cx:pt idx="45279">13.373559258099212</cx:pt>
          <cx:pt idx="45280">12.426409814794962</cx:pt>
          <cx:pt idx="45281">11.621597396257616</cx:pt>
          <cx:pt idx="45282">13.389145039146516</cx:pt>
          <cx:pt idx="45283">12.457483516415076</cx:pt>
          <cx:pt idx="45284">13.93933207404085</cx:pt>
          <cx:pt idx="45285">12.963208891392629</cx:pt>
          <cx:pt idx="45286">12.887264085848258</cx:pt>
          <cx:pt idx="45287">12.831932608902823</cx:pt>
          <cx:pt idx="45288">12.969011624120421</cx:pt>
          <cx:pt idx="45289">10.171368874453997</cx:pt>
          <cx:pt idx="45290">11.935505822649196</cx:pt>
          <cx:pt idx="45291">14.341329833714495</cx:pt>
          <cx:pt idx="45292">14.702844353308482</cx:pt>
          <cx:pt idx="45293">12.731546346705272</cx:pt>
          <cx:pt idx="45294">11.051525194964771</cx:pt>
          <cx:pt idx="45295">12.854796040898968</cx:pt>
          <cx:pt idx="45296">14.671698568437121</cx:pt>
          <cx:pt idx="45297">16.472026200977581</cx:pt>
          <cx:pt idx="45298">13.266136760183441</cx:pt>
          <cx:pt idx="45299">10.893179765526666</cx:pt>
          <cx:pt idx="45300">11.865482375757214</cx:pt>
          <cx:pt idx="45301">13.167064581827564</cx:pt>
          <cx:pt idx="45302">10.274927927515387</cx:pt>
          <cx:pt idx="45303">12.052911313486739</cx:pt>
          <cx:pt idx="45304">15.252705738536212</cx:pt>
          <cx:pt idx="45305">8.4757432976474192</cx:pt>
          <cx:pt idx="45306">14.310740849754</cx:pt>
          <cx:pt idx="45307">9.3901776132234218</cx:pt>
          <cx:pt idx="45308">10.585858615797047</cx:pt>
          <cx:pt idx="45309">12.484855902576006</cx:pt>
          <cx:pt idx="45310">14.505640159795465</cx:pt>
          <cx:pt idx="45311">12.149607120356448</cx:pt>
          <cx:pt idx="45312">11.061405941896576</cx:pt>
          <cx:pt idx="45313">13.185791239800269</cx:pt>
          <cx:pt idx="45314">12.429968910794223</cx:pt>
          <cx:pt idx="45315">14.690773208637507</cx:pt>
          <cx:pt idx="45316">12.124354057117969</cx:pt>
          <cx:pt idx="45317">10.344195901124623</cx:pt>
          <cx:pt idx="45318">15.466186181181705</cx:pt>
          <cx:pt idx="45319">13.629309646513292</cx:pt>
          <cx:pt idx="45320">12.01427278188296</cx:pt>
          <cx:pt idx="45321">12.141038742187929</cx:pt>
          <cx:pt idx="45322">13.822958944106434</cx:pt>
          <cx:pt idx="45323">13.865590061192293</cx:pt>
          <cx:pt idx="45324">13.671074069600238</cx:pt>
          <cx:pt idx="45325">12.749750847933125</cx:pt>
          <cx:pt idx="45326">14.31590138288867</cx:pt>
          <cx:pt idx="45327">10.117576591635901</cx:pt>
          <cx:pt idx="45328">11.271327851939505</cx:pt>
          <cx:pt idx="45329">12.97139997303935</cx:pt>
          <cx:pt idx="45330">10.710563333532734</cx:pt>
          <cx:pt idx="45331">13.552300409815222</cx:pt>
          <cx:pt idx="45332">14.333579270418054</cx:pt>
          <cx:pt idx="45333">11.939655852412653</cx:pt>
          <cx:pt idx="45334">9.2645295591984365</cx:pt>
          <cx:pt idx="45335">9.4919875475364659</cx:pt>
          <cx:pt idx="45336">12.636889148815388</cx:pt>
          <cx:pt idx="45337">11.88004599210565</cx:pt>
          <cx:pt idx="45338">11.938054843364799</cx:pt>
          <cx:pt idx="45339">12.636339647949143</cx:pt>
          <cx:pt idx="45340">10.367682687052454</cx:pt>
          <cx:pt idx="45341">11.598959533349435</cx:pt>
          <cx:pt idx="45342">9.0495379751927345</cx:pt>
          <cx:pt idx="45343">13.018354257056005</cx:pt>
          <cx:pt idx="45344">11.512385493292783</cx:pt>
          <cx:pt idx="45345">13.409544815303434</cx:pt>
          <cx:pt idx="45346">10.454944855243713</cx:pt>
          <cx:pt idx="45347">14.785245082264661</cx:pt>
          <cx:pt idx="45348">15.069729224259092</cx:pt>
          <cx:pt idx="45349">12.639445257423855</cx:pt>
          <cx:pt idx="45350">13.000374703160896</cx:pt>
          <cx:pt idx="45351">13.30357591307663</cx:pt>
          <cx:pt idx="45352">12.652083601911929</cx:pt>
          <cx:pt idx="45353">12.316181692915487</cx:pt>
          <cx:pt idx="45354">14.120066310018284</cx:pt>
          <cx:pt idx="45355">9.9812127045348191</cx:pt>
          <cx:pt idx="45356">12.23615397105314</cx:pt>
          <cx:pt idx="45357">12.472333419927452</cx:pt>
          <cx:pt idx="45358">14.632741796648636</cx:pt>
          <cx:pt idx="45359">11.515750310225867</cx:pt>
          <cx:pt idx="45360">13.710851145887725</cx:pt>
          <cx:pt idx="45361">14.665038294001119</cx:pt>
          <cx:pt idx="45362">9.4867880614692446</cx:pt>
          <cx:pt idx="45363">13.598249372874241</cx:pt>
          <cx:pt idx="45364">13.9224607961097</cx:pt>
          <cx:pt idx="45365">13.270921777077202</cx:pt>
          <cx:pt idx="45366">13.040508056800002</cx:pt>
          <cx:pt idx="45367">13.46415705686548</cx:pt>
          <cx:pt idx="45368">14.833119300608891</cx:pt>
          <cx:pt idx="45369">10.267576930696542</cx:pt>
          <cx:pt idx="45370">12.062704861034041</cx:pt>
          <cx:pt idx="45371">11.946299032713844</cx:pt>
          <cx:pt idx="45372">13.714381638562712</cx:pt>
          <cx:pt idx="45373">12.197175442337436</cx:pt>
          <cx:pt idx="45374">13.423723628324678</cx:pt>
          <cx:pt idx="45375">10.780557893625925</cx:pt>
          <cx:pt idx="45376">10.949217034258814</cx:pt>
          <cx:pt idx="45377">11.651917921399519</cx:pt>
          <cx:pt idx="45378">11.578543655365053</cx:pt>
          <cx:pt idx="45379">11.061399191330194</cx:pt>
          <cx:pt idx="45380">12.409362025244917</cx:pt>
          <cx:pt idx="45381">13.682661954576664</cx:pt>
          <cx:pt idx="45382">14.825269642009944</cx:pt>
          <cx:pt idx="45383">9.292534175095005</cx:pt>
          <cx:pt idx="45384">14.165261837249048</cx:pt>
          <cx:pt idx="45385">11.98050498801369</cx:pt>
          <cx:pt idx="45386">12.793851021297952</cx:pt>
          <cx:pt idx="45387">15.312810201931395</cx:pt>
          <cx:pt idx="45388">12.249745577294364</cx:pt>
          <cx:pt idx="45389">14.715132961841922</cx:pt>
          <cx:pt idx="45390">12.480383373610607</cx:pt>
          <cx:pt idx="45391">11.561729264334053</cx:pt>
          <cx:pt idx="45392">12.298084005320213</cx:pt>
          <cx:pt idx="45393">13.263654732179564</cx:pt>
          <cx:pt idx="45394">11.051818229150856</cx:pt>
          <cx:pt idx="45395">14.204003359210363</cx:pt>
          <cx:pt idx="45396">11.771209441661314</cx:pt>
          <cx:pt idx="45397">13.235234806687911</cx:pt>
          <cx:pt idx="45398">12.63410917089162</cx:pt>
          <cx:pt idx="45399">12.302113446296785</cx:pt>
          <cx:pt idx="45400">12.186291760141211</cx:pt>
          <cx:pt idx="45401">13.278844161831209</cx:pt>
          <cx:pt idx="45402">12.07044871411815</cx:pt>
          <cx:pt idx="45403">12.828599639269205</cx:pt>
          <cx:pt idx="45404">14.765925655327562</cx:pt>
          <cx:pt idx="45405">13.994136645010242</cx:pt>
          <cx:pt idx="45406">12.395590339699162</cx:pt>
          <cx:pt idx="45407">12.518683742154144</cx:pt>
          <cx:pt idx="45408">11.319966358067727</cx:pt>
          <cx:pt idx="45409">11.711600077912204</cx:pt>
          <cx:pt idx="45410">10.894646134778897</cx:pt>
          <cx:pt idx="45411">11.980516950160473</cx:pt>
          <cx:pt idx="45412">9.8745528000068514</cx:pt>
          <cx:pt idx="45413">9.9096711827590411</cx:pt>
          <cx:pt idx="45414">13.697688102045285</cx:pt>
          <cx:pt idx="45415">12.152111569499034</cx:pt>
          <cx:pt idx="45416">15.365014615597797</cx:pt>
          <cx:pt idx="45417">13.01620166641287</cx:pt>
          <cx:pt idx="45418">14.151338410208039</cx:pt>
          <cx:pt idx="45419">12.438101320462414</cx:pt>
          <cx:pt idx="45420">12.866270408932953</cx:pt>
          <cx:pt idx="45421">9.5177892026158961</cx:pt>
          <cx:pt idx="45422">9.5849883691026196</cx:pt>
          <cx:pt idx="45423">11.770673070578718</cx:pt>
          <cx:pt idx="45424">9.9301375493680748</cx:pt>
          <cx:pt idx="45425">11.370887505859551</cx:pt>
          <cx:pt idx="45426">13.694464721485369</cx:pt>
          <cx:pt idx="45427">12.436881757802224</cx:pt>
          <cx:pt idx="45428">12.748744801684339</cx:pt>
          <cx:pt idx="45429">12.518212030209597</cx:pt>
          <cx:pt idx="45430">10.047362357818459</cx:pt>
          <cx:pt idx="45431">13.018206525211884</cx:pt>
          <cx:pt idx="45432">11.544398927624705</cx:pt>
          <cx:pt idx="45433">13.293845794517257</cx:pt>
          <cx:pt idx="45434">14.062236013005956</cx:pt>
          <cx:pt idx="45435">13.622486625793309</cx:pt>
          <cx:pt idx="45436">8.4891227761079922</cx:pt>
          <cx:pt idx="45437">12.729935757064926</cx:pt>
          <cx:pt idx="45438">12.794974243987664</cx:pt>
          <cx:pt idx="45439">14.850191566484575</cx:pt>
          <cx:pt idx="45440">11.188275637580833</cx:pt>
          <cx:pt idx="45441">12.764634004001806</cx:pt>
          <cx:pt idx="45442">10.779524304801882</cx:pt>
          <cx:pt idx="45443">13.062796219612554</cx:pt>
          <cx:pt idx="45444">15.385948302667456</cx:pt>
          <cx:pt idx="45445">9.225821290477958</cx:pt>
          <cx:pt idx="45446">12.675907149277775</cx:pt>
          <cx:pt idx="45447">11.625348216995819</cx:pt>
          <cx:pt idx="45448">12.760261050579444</cx:pt>
          <cx:pt idx="45449">10.511906938581447</cx:pt>
          <cx:pt idx="45450">14.639318069799739</cx:pt>
          <cx:pt idx="45451">13.217249393865449</cx:pt>
          <cx:pt idx="45452">11.81446094219719</cx:pt>
          <cx:pt idx="45453">12.873954575823804</cx:pt>
          <cx:pt idx="45454">13.202342343032232</cx:pt>
          <cx:pt idx="45455">10.099260769557986</cx:pt>
          <cx:pt idx="45456">11.938946619242877</cx:pt>
          <cx:pt idx="45457">13.058501537646194</cx:pt>
          <cx:pt idx="45458">12.299516852561682</cx:pt>
          <cx:pt idx="45459">10.797850712872775</cx:pt>
          <cx:pt idx="45460">12.21413606351889</cx:pt>
          <cx:pt idx="45461">11.806596885031949</cx:pt>
          <cx:pt idx="45462">14.625803185313364</cx:pt>
          <cx:pt idx="45463">13.017013171683034</cx:pt>
          <cx:pt idx="45464">12.002976121749089</cx:pt>
          <cx:pt idx="45465">16.185559529097372</cx:pt>
          <cx:pt idx="45466">11.127835431933571</cx:pt>
          <cx:pt idx="45467">12.558322272089306</cx:pt>
          <cx:pt idx="45468">12.542039325601813</cx:pt>
          <cx:pt idx="45469">11.693830181635935</cx:pt>
          <cx:pt idx="45470">11.648983531985706</cx:pt>
          <cx:pt idx="45471">11.74903398476261</cx:pt>
          <cx:pt idx="45472">11.594108327272021</cx:pt>
          <cx:pt idx="45473">11.830482233729924</cx:pt>
          <cx:pt idx="45474">10.50439619661703</cx:pt>
          <cx:pt idx="45475">12.971256547775901</cx:pt>
          <cx:pt idx="45476">13.134216403032665</cx:pt>
          <cx:pt idx="45477">10.999062631196146</cx:pt>
          <cx:pt idx="45478">10.449263176248456</cx:pt>
          <cx:pt idx="45479">12.333365887235702</cx:pt>
          <cx:pt idx="45480">15.42992284766034</cx:pt>
          <cx:pt idx="45481">14.086835264537751</cx:pt>
          <cx:pt idx="45482">13.046806736625863</cx:pt>
          <cx:pt idx="45483">12.198558809706702</cx:pt>
          <cx:pt idx="45484">13.277437675564244</cx:pt>
          <cx:pt idx="45485">16.248104468714509</cx:pt>
          <cx:pt idx="45486">13.275368015864759</cx:pt>
          <cx:pt idx="45487">11.410777839589411</cx:pt>
          <cx:pt idx="45488">15.008618197474794</cx:pt>
          <cx:pt idx="45489">14.813781861319484</cx:pt>
          <cx:pt idx="45490">8.9360280494703481</cx:pt>
          <cx:pt idx="45491">14.063597646536291</cx:pt>
          <cx:pt idx="45492">10.93807643950135</cx:pt>
          <cx:pt idx="45493">12.2144956717267</cx:pt>
          <cx:pt idx="45494">15.651171698711893</cx:pt>
          <cx:pt idx="45495">12.755481112583132</cx:pt>
          <cx:pt idx="45496">12.327716562634993</cx:pt>
          <cx:pt idx="45497">10.53193161754475</cx:pt>
          <cx:pt idx="45498">15.717437093889361</cx:pt>
          <cx:pt idx="45499">9.9691892699065257</cx:pt>
          <cx:pt idx="45500">16.042089114687549</cx:pt>
          <cx:pt idx="45501">11.909384157119554</cx:pt>
          <cx:pt idx="45502">13.151831598077232</cx:pt>
          <cx:pt idx="45503">10.592282662180045</cx:pt>
          <cx:pt idx="45504">14.17552626639384</cx:pt>
          <cx:pt idx="45505">12.316141785527767</cx:pt>
          <cx:pt idx="45506">12.64024079524301</cx:pt>
          <cx:pt idx="45507">12.576284473983337</cx:pt>
          <cx:pt idx="45508">12.674091837504339</cx:pt>
          <cx:pt idx="45509">14.124258014349046</cx:pt>
          <cx:pt idx="45510">11.409209279386701</cx:pt>
          <cx:pt idx="45511">12.187948120501481</cx:pt>
          <cx:pt idx="45512">12.397932182655508</cx:pt>
          <cx:pt idx="45513">11.77667350989174</cx:pt>
          <cx:pt idx="45514">12.657510214247212</cx:pt>
          <cx:pt idx="45515">11.75246988190133</cx:pt>
          <cx:pt idx="45516">14.899034930554311</cx:pt>
          <cx:pt idx="45517">13.218380501956732</cx:pt>
          <cx:pt idx="45518">10.686257825869937</cx:pt>
          <cx:pt idx="45519">12.755282930868182</cx:pt>
          <cx:pt idx="45520">13.136211488865264</cx:pt>
          <cx:pt idx="45521">12.854788143845003</cx:pt>
          <cx:pt idx="45522">10.831451113318922</cx:pt>
          <cx:pt idx="45523">15.712845949339689</cx:pt>
          <cx:pt idx="45524">12.678228057326248</cx:pt>
          <cx:pt idx="45525">12.575622231314135</cx:pt>
          <cx:pt idx="45526">12.566454162218779</cx:pt>
          <cx:pt idx="45527">13.015581203753456</cx:pt>
          <cx:pt idx="45528">12.684788115094895</cx:pt>
          <cx:pt idx="45529">12.762418418438671</cx:pt>
          <cx:pt idx="45530">14.097151839264162</cx:pt>
          <cx:pt idx="45531">11.645843433247133</cx:pt>
          <cx:pt idx="45532">11.3128223627608</cx:pt>
          <cx:pt idx="45533">11.660650347832787</cx:pt>
          <cx:pt idx="45534">13.96396879373583</cx:pt>
          <cx:pt idx="45535">10.879742198946614</cx:pt>
          <cx:pt idx="45536">15.571152067410749</cx:pt>
          <cx:pt idx="45537">10.907581748260105</cx:pt>
          <cx:pt idx="45538">12.006590692632219</cx:pt>
          <cx:pt idx="45539">11.718325898018085</cx:pt>
          <cx:pt idx="45540">15.701498803227185</cx:pt>
          <cx:pt idx="45541">13.206407941776709</cx:pt>
          <cx:pt idx="45542">10.8411117056083</cx:pt>
          <cx:pt idx="45543">15.437195232968387</cx:pt>
          <cx:pt idx="45544">14.944783659536904</cx:pt>
          <cx:pt idx="45545">10.559375380304878</cx:pt>
          <cx:pt idx="45546">13.139955338805192</cx:pt>
          <cx:pt idx="45547">13.049837875011105</cx:pt>
          <cx:pt idx="45548">12.190438166214856</cx:pt>
          <cx:pt idx="45549">10.833094685206817</cx:pt>
          <cx:pt idx="45550">11.559416231415629</cx:pt>
          <cx:pt idx="45551">13.16114932808094</cx:pt>
          <cx:pt idx="45552">11.714766958869788</cx:pt>
          <cx:pt idx="45553">12.14071585834672</cx:pt>
          <cx:pt idx="45554">10.408624236979724</cx:pt>
          <cx:pt idx="45555">13.407048114408413</cx:pt>
          <cx:pt idx="45556">14.241804268348901</cx:pt>
          <cx:pt idx="45557">12.662178847840499</cx:pt>
          <cx:pt idx="45558">14.173537766559422</cx:pt>
          <cx:pt idx="45559">13.470708629059903</cx:pt>
          <cx:pt idx="45560">14.441426472871427</cx:pt>
          <cx:pt idx="45561">10.916050949208177</cx:pt>
          <cx:pt idx="45562">11.902308358745467</cx:pt>
          <cx:pt idx="45563">14.917340657745569</cx:pt>
          <cx:pt idx="45564">12.646958218226569</cx:pt>
          <cx:pt idx="45565">13.851831592242291</cx:pt>
          <cx:pt idx="45566">14.165190115247434</cx:pt>
          <cx:pt idx="45567">13.081334930941999</cx:pt>
          <cx:pt idx="45568">13.043646440280009</cx:pt>
          <cx:pt idx="45569">14.003725405814123</cx:pt>
          <cx:pt idx="45570">12.13999984820164</cx:pt>
          <cx:pt idx="45571">13.153603452729007</cx:pt>
          <cx:pt idx="45572">11.202336991865943</cx:pt>
          <cx:pt idx="45573">12.878343176097109</cx:pt>
          <cx:pt idx="45574">15.502515781022746</cx:pt>
          <cx:pt idx="45575">13.26147977428573</cx:pt>
          <cx:pt idx="45576">12.886471866961221</cx:pt>
          <cx:pt idx="45577">9.2907002168797792</cx:pt>
          <cx:pt idx="45578">11.591383763250379</cx:pt>
          <cx:pt idx="45579">11.604424569944864</cx:pt>
          <cx:pt idx="45580">12.564967989028654</cx:pt>
          <cx:pt idx="45581">11.360942572441056</cx:pt>
          <cx:pt idx="45582">12.140876236023701</cx:pt>
          <cx:pt idx="45583">16.198257862745507</cx:pt>
          <cx:pt idx="45584">12.986452102579545</cx:pt>
          <cx:pt idx="45585">11.713032689802056</cx:pt>
          <cx:pt idx="45586">10.531376190547766</cx:pt>
          <cx:pt idx="45587">11.916329463602464</cx:pt>
          <cx:pt idx="45588">12.412653461041369</cx:pt>
          <cx:pt idx="45589">12.477751066523579</cx:pt>
          <cx:pt idx="45590">13.405593854351391</cx:pt>
          <cx:pt idx="45591">10.842379648911777</cx:pt>
          <cx:pt idx="45592">12.227097429147964</cx:pt>
          <cx:pt idx="45593">11.520105580085119</cx:pt>
          <cx:pt idx="45594">11.012245869898516</cx:pt>
          <cx:pt idx="45595">12.77855726191596</cx:pt>
          <cx:pt idx="45596">11.962701899294022</cx:pt>
          <cx:pt idx="45597">13.158923533515438</cx:pt>
          <cx:pt idx="45598">12.190382835230384</cx:pt>
          <cx:pt idx="45599">9.0307592788031581</cx:pt>
          <cx:pt idx="45600">8.5727462358252922</cx:pt>
          <cx:pt idx="45601">14.392999749725204</cx:pt>
          <cx:pt idx="45602">11.036833391062405</cx:pt>
          <cx:pt idx="45603">12.715327996358731</cx:pt>
          <cx:pt idx="45604">14.880129838415758</cx:pt>
          <cx:pt idx="45605">10.467309560042811</cx:pt>
          <cx:pt idx="45606">10.887303209224619</cx:pt>
          <cx:pt idx="45607">11.108006465091293</cx:pt>
          <cx:pt idx="45608">11.575412009158505</cx:pt>
          <cx:pt idx="45609">12.63575978123462</cx:pt>
          <cx:pt idx="45610">12.589578154108258</cx:pt>
          <cx:pt idx="45611">11.058778169122853</cx:pt>
          <cx:pt idx="45612">15.734504798428173</cx:pt>
          <cx:pt idx="45613">13.453727877584402</cx:pt>
          <cx:pt idx="45614">11.219415993438982</cx:pt>
          <cx:pt idx="45615">14.045796947438383</cx:pt>
          <cx:pt idx="45616">13.174688349485004</cx:pt>
          <cx:pt idx="45617">10.678394807652124</cx:pt>
          <cx:pt idx="45618">11.332385793336133</cx:pt>
          <cx:pt idx="45619">12.653770341443732</cx:pt>
          <cx:pt idx="45620">11.863941970992038</cx:pt>
          <cx:pt idx="45621">12.343593276314802</cx:pt>
          <cx:pt idx="45622">11.779443429887069</cx:pt>
          <cx:pt idx="45623">10.213856710691276</cx:pt>
          <cx:pt idx="45624">11.862128326583253</cx:pt>
          <cx:pt idx="45625">13.215267263207771</cx:pt>
          <cx:pt idx="45626">10.986691740356186</cx:pt>
          <cx:pt idx="45627">12.462937542907941</cx:pt>
          <cx:pt idx="45628">15.076422327101946</cx:pt>
          <cx:pt idx="45629">12.764700695014557</cx:pt>
          <cx:pt idx="45630">12.648514432398324</cx:pt>
          <cx:pt idx="45631">13.103030377072583</cx:pt>
          <cx:pt idx="45632">12.305349791377523</cx:pt>
          <cx:pt idx="45633">13.014984698733745</cx:pt>
          <cx:pt idx="45634">11.918207261427732</cx:pt>
          <cx:pt idx="45635">13.041937206317684</cx:pt>
          <cx:pt idx="45636">12.002173645674674</cx:pt>
          <cx:pt idx="45637">15.756395278666686</cx:pt>
          <cx:pt idx="45638">12.267361775915097</cx:pt>
          <cx:pt idx="45639">13.164131516748697</cx:pt>
          <cx:pt idx="45640">9.8071659718346762</cx:pt>
          <cx:pt idx="45641">14.257093632019561</cx:pt>
          <cx:pt idx="45642">13.665676631717485</cx:pt>
          <cx:pt idx="45643">11.313595228151135</cx:pt>
          <cx:pt idx="45644">9.234674088645539</cx:pt>
          <cx:pt idx="45645">9.4318913400512088</cx:pt>
          <cx:pt idx="45646">13.24544551991467</cx:pt>
          <cx:pt idx="45647">12.928319834705778</cx:pt>
          <cx:pt idx="45648">15.125310489816801</cx:pt>
          <cx:pt idx="45649">11.474764197925953</cx:pt>
          <cx:pt idx="45650">9.7350753329813777</cx:pt>
          <cx:pt idx="45651">12.267944070993703</cx:pt>
          <cx:pt idx="45652">14.806653686541587</cx:pt>
          <cx:pt idx="45653">14.999091225480367</cx:pt>
          <cx:pt idx="45654">14.503658635291801</cx:pt>
          <cx:pt idx="45655">11.612163428162191</cx:pt>
          <cx:pt idx="45656">12.31927368834247</cx:pt>
          <cx:pt idx="45657">12.079936047331669</cx:pt>
          <cx:pt idx="45658">11.124467318558107</cx:pt>
          <cx:pt idx="45659">11.059705989390167</cx:pt>
          <cx:pt idx="45660">11.867480522922905</cx:pt>
          <cx:pt idx="45661">9.4511148485818985</cx:pt>
          <cx:pt idx="45662">12.156844014213052</cx:pt>
          <cx:pt idx="45663">11.773101385500595</cx:pt>
          <cx:pt idx="45664">10.004328393973722</cx:pt>
          <cx:pt idx="45665">13.339733387495942</cx:pt>
          <cx:pt idx="45666">10.006704989869522</cx:pt>
          <cx:pt idx="45667">12.280037200566449</cx:pt>
          <cx:pt idx="45668">9.6775255067516515</cx:pt>
          <cx:pt idx="45669">12.744820596673755</cx:pt>
          <cx:pt idx="45670">12.411220925413533</cx:pt>
          <cx:pt idx="45671">14.130604253193225</cx:pt>
          <cx:pt idx="45672">11.530867884437905</cx:pt>
          <cx:pt idx="45673">15.647729454127425</cx:pt>
          <cx:pt idx="45674">11.672503362505864</cx:pt>
          <cx:pt idx="45675">11.331302352277683</cx:pt>
          <cx:pt idx="45676">13.260345040907341</cx:pt>
          <cx:pt idx="45677">11.33981788617324</cx:pt>
          <cx:pt idx="45678">12.280460556499982</cx:pt>
          <cx:pt idx="45679">13.26968690236634</cx:pt>
          <cx:pt idx="45680">13.835471872518246</cx:pt>
          <cx:pt idx="45681">13.770149831068123</cx:pt>
          <cx:pt idx="45682">13.982245966999008</cx:pt>
          <cx:pt idx="45683">13.934079787821075</cx:pt>
          <cx:pt idx="45684">10.047124332723003</cx:pt>
          <cx:pt idx="45685">11.75555230427703</cx:pt>
          <cx:pt idx="45686">13.329745479069606</cx:pt>
          <cx:pt idx="45687">10.566242800155912</cx:pt>
          <cx:pt idx="45688">14.621329413636579</cx:pt>
          <cx:pt idx="45689">13.207410730887601</cx:pt>
          <cx:pt idx="45690">10.545025318576377</cx:pt>
          <cx:pt idx="45691">12.669312771839534</cx:pt>
          <cx:pt idx="45692">10.7191427651611</cx:pt>
          <cx:pt idx="45693">8.7831861674976572</cx:pt>
          <cx:pt idx="45694">14.763404677232529</cx:pt>
          <cx:pt idx="45695">11.515612565111487</cx:pt>
          <cx:pt idx="45696">11.173654767163029</cx:pt>
          <cx:pt idx="45697">10.797945900188603</cx:pt>
          <cx:pt idx="45698">11.719911985809034</cx:pt>
          <cx:pt idx="45699">13.816013639717657</cx:pt>
          <cx:pt idx="45700">13.153987350878918</cx:pt>
          <cx:pt idx="45701">13.519080590418561</cx:pt>
          <cx:pt idx="45702">12.963769293158727</cx:pt>
          <cx:pt idx="45703">13.948731271885515</cx:pt>
          <cx:pt idx="45704">12.970149492632657</cx:pt>
          <cx:pt idx="45705">10.201880843244703</cx:pt>
          <cx:pt idx="45706">12.040856981622429</cx:pt>
          <cx:pt idx="45707">10.869380570429588</cx:pt>
          <cx:pt idx="45708">11.952037499975114</cx:pt>
          <cx:pt idx="45709">12.531668342315704</cx:pt>
          <cx:pt idx="45710">12.004041294588164</cx:pt>
          <cx:pt idx="45711">13.00554730708096</cx:pt>
          <cx:pt idx="45712">14.911433083687012</cx:pt>
          <cx:pt idx="45713">11.959865711784371</cx:pt>
          <cx:pt idx="45714">8.5390336936065498</cx:pt>
          <cx:pt idx="45715">14.341761565962804</cx:pt>
          <cx:pt idx="45716">13.461062645330353</cx:pt>
          <cx:pt idx="45717">11.123209636614448</cx:pt>
          <cx:pt idx="45718">14.968873920113287</cx:pt>
          <cx:pt idx="45719">10.340934561877342</cx:pt>
          <cx:pt idx="45720">9.9951947948046396</cx:pt>
          <cx:pt idx="45721">14.633061217874376</cx:pt>
          <cx:pt idx="45722">11.004204767071329</cx:pt>
          <cx:pt idx="45723">11.35045638130833</cx:pt>
          <cx:pt idx="45724">14.137543034758259</cx:pt>
          <cx:pt idx="45725">14.931559320991818</cx:pt>
          <cx:pt idx="45726">9.7421920522384386</cx:pt>
          <cx:pt idx="45727">13.405772381674405</cx:pt>
          <cx:pt idx="45728">9.8562232688601377</cx:pt>
          <cx:pt idx="45729">12.485074233122363</cx:pt>
          <cx:pt idx="45730">13.160111631402664</cx:pt>
          <cx:pt idx="45731">14.802259866527194</cx:pt>
          <cx:pt idx="45732">13.400767174321611</cx:pt>
          <cx:pt idx="45733">13.431386874336685</cx:pt>
          <cx:pt idx="45734">12.85788939576992</cx:pt>
          <cx:pt idx="45735">14.180312539703063</cx:pt>
          <cx:pt idx="45736">12.526268441867472</cx:pt>
          <cx:pt idx="45737">8.8641543116663737</cx:pt>
          <cx:pt idx="45738">9.7657693890875361</cx:pt>
          <cx:pt idx="45739">11.008805782664773</cx:pt>
          <cx:pt idx="45740">12.504483473186056</cx:pt>
          <cx:pt idx="45741">12.46493850841107</cx:pt>
          <cx:pt idx="45742">13.288054060274193</cx:pt>
          <cx:pt idx="45743">12.080593272244347</cx:pt>
          <cx:pt idx="45744">12.4101968243187</cx:pt>
          <cx:pt idx="45745">12.644573200688107</cx:pt>
          <cx:pt idx="45746">12.702598301265398</cx:pt>
          <cx:pt idx="45747">12.774362798139688</cx:pt>
          <cx:pt idx="45748">12.094665025854924</cx:pt>
          <cx:pt idx="45749">10.511957309039285</cx:pt>
          <cx:pt idx="45750">13.489146165923341</cx:pt>
          <cx:pt idx="45751">12.829675418044133</cx:pt>
          <cx:pt idx="45752">12.914159305305123</cx:pt>
          <cx:pt idx="45753">12.810475813834517</cx:pt>
          <cx:pt idx="45754">15.242658304150522</cx:pt>
          <cx:pt idx="45755">11.951983843983776</cx:pt>
          <cx:pt idx="45756">12.239276516204363</cx:pt>
          <cx:pt idx="45757">11.772646792644665</cx:pt>
          <cx:pt idx="45758">11.139831588672585</cx:pt>
          <cx:pt idx="45759">13.098209329956266</cx:pt>
          <cx:pt idx="45760">14.046582765257664</cx:pt>
          <cx:pt idx="45761">13.772537528579647</cx:pt>
          <cx:pt idx="45762">12.24468573716884</cx:pt>
          <cx:pt idx="45763">11.896875945836785</cx:pt>
          <cx:pt idx="45764">10.347432649071807</cx:pt>
          <cx:pt idx="45765">14.589213095829241</cx:pt>
          <cx:pt idx="45766">11.05027148176508</cx:pt>
          <cx:pt idx="45767">12.858543173623165</cx:pt>
          <cx:pt idx="45768">11.545546958051972</cx:pt>
          <cx:pt idx="45769">14.438544296439455</cx:pt>
          <cx:pt idx="45770">13.892233351812203</cx:pt>
          <cx:pt idx="45771">12.01921655998307</cx:pt>
          <cx:pt idx="45772">13.943825156994532</cx:pt>
          <cx:pt idx="45773">10.204369443839859</cx:pt>
          <cx:pt idx="45774">15.468623632730608</cx:pt>
          <cx:pt idx="45775">13.017266726681342</cx:pt>
          <cx:pt idx="45776">12.174184744457998</cx:pt>
          <cx:pt idx="45777">12.209367211425469</cx:pt>
          <cx:pt idx="45778">11.385996445762784</cx:pt>
          <cx:pt idx="45779">12.568737588562842</cx:pt>
          <cx:pt idx="45780">10.509073679659055</cx:pt>
          <cx:pt idx="45781">12.351936777414819</cx:pt>
          <cx:pt idx="45782">11.980249937033529</cx:pt>
          <cx:pt idx="45783">12.765766706759949</cx:pt>
          <cx:pt idx="45784">10.23782423690667</cx:pt>
          <cx:pt idx="45785">11.922602712087581</cx:pt>
          <cx:pt idx="45786">11.92837803497653</cx:pt>
          <cx:pt idx="45787">12.926814775031763</cx:pt>
          <cx:pt idx="45788">13.014105669218367</cx:pt>
          <cx:pt idx="45789">13.545301069354172</cx:pt>
          <cx:pt idx="45790">12.71952050499984</cx:pt>
          <cx:pt idx="45791">11.359394190493672</cx:pt>
          <cx:pt idx="45792">12.680208190225407</cx:pt>
          <cx:pt idx="45793">13.991803035959261</cx:pt>
          <cx:pt idx="45794">10.267594416662808</cx:pt>
          <cx:pt idx="45795">11.705940726832969</cx:pt>
          <cx:pt idx="45796">10.840991983963862</cx:pt>
          <cx:pt idx="45797">12.180662941835749</cx:pt>
          <cx:pt idx="45798">9.8381064224354855</cx:pt>
          <cx:pt idx="45799">14.61642097339087</cx:pt>
          <cx:pt idx="45800">11.256672261223283</cx:pt>
          <cx:pt idx="45801">15.145495996703147</cx:pt>
          <cx:pt idx="45802">13.152255143884126</cx:pt>
          <cx:pt idx="45803">13.226105049149998</cx:pt>
          <cx:pt idx="45804">14.400718228084154</cx:pt>
          <cx:pt idx="45805">10.997338135723902</cx:pt>
          <cx:pt idx="45806">11.310573468187409</cx:pt>
          <cx:pt idx="45807">10.367424228809732</cx:pt>
          <cx:pt idx="45808">11.115369660228204</cx:pt>
          <cx:pt idx="45809">14.034825104689357</cx:pt>
          <cx:pt idx="45810">14.246023782901478</cx:pt>
          <cx:pt idx="45811">13.330178319912674</cx:pt>
          <cx:pt idx="45812">12.197636672737547</cx:pt>
          <cx:pt idx="45813">12.05552145314509</cx:pt>
          <cx:pt idx="45814">14.045734713177147</cx:pt>
          <cx:pt idx="45815">12.995636079499439</cx:pt>
          <cx:pt idx="45816">11.980975132599788</cx:pt>
          <cx:pt idx="45817">12.398791397018531</cx:pt>
          <cx:pt idx="45818">13.618428020556152</cx:pt>
          <cx:pt idx="45819">11.106843253608197</cx:pt>
          <cx:pt idx="45820">12.578350704947642</cx:pt>
          <cx:pt idx="45821">9.6172855101927226</cx:pt>
          <cx:pt idx="45822">15.317512842599207</cx:pt>
          <cx:pt idx="45823">13.209089671100967</cx:pt>
          <cx:pt idx="45824">13.455544412891081</cx:pt>
          <cx:pt idx="45825">12.048554335308978</cx:pt>
          <cx:pt idx="45826">14.078263459967607</cx:pt>
          <cx:pt idx="45827">12.240085133060649</cx:pt>
          <cx:pt idx="45828">12.227328691901722</cx:pt>
          <cx:pt idx="45829">10.608333515118616</cx:pt>
          <cx:pt idx="45830">13.552534200216998</cx:pt>
          <cx:pt idx="45831">10.467709206840727</cx:pt>
          <cx:pt idx="45832">11.707150644185765</cx:pt>
          <cx:pt idx="45833">12.832394773648254</cx:pt>
          <cx:pt idx="45834">10.061709640138339</cx:pt>
          <cx:pt idx="45835">15.294819280379384</cx:pt>
          <cx:pt idx="45836">11.736557246463175</cx:pt>
          <cx:pt idx="45837">14.136361446519301</cx:pt>
          <cx:pt idx="45838">9.5340167535768696</cx:pt>
          <cx:pt idx="45839">10.754062421565006</cx:pt>
          <cx:pt idx="45840">13.979924652028922</cx:pt>
          <cx:pt idx="45841">9.9778231646010003</cx:pt>
          <cx:pt idx="45842">14.039481707746758</cx:pt>
          <cx:pt idx="45843">9.650994551985459</cx:pt>
          <cx:pt idx="45844">12.769507542970592</cx:pt>
          <cx:pt idx="45845">12.900530963869246</cx:pt>
          <cx:pt idx="45846">11.404371229454338</cx:pt>
          <cx:pt idx="45847">14.502813524111067</cx:pt>
          <cx:pt idx="45848">12.11059843611881</cx:pt>
          <cx:pt idx="45849">13.867444194679452</cx:pt>
          <cx:pt idx="45850">12.932016483120007</cx:pt>
          <cx:pt idx="45851">12.418044869959735</cx:pt>
          <cx:pt idx="45852">10.571626660390287</cx:pt>
          <cx:pt idx="45853">14.852318690091749</cx:pt>
          <cx:pt idx="45854">14.791919957181907</cx:pt>
          <cx:pt idx="45855">14.464284578453226</cx:pt>
          <cx:pt idx="45856">13.14891345796941</cx:pt>
          <cx:pt idx="45857">9.821668436486771</cx:pt>
          <cx:pt idx="45858">9.9301567024354167</cx:pt>
          <cx:pt idx="45859">12.077871103189562</cx:pt>
          <cx:pt idx="45860">10.32264886439941</cx:pt>
          <cx:pt idx="45861">11.264510633313998</cx:pt>
          <cx:pt idx="45862">12.670386446738274</cx:pt>
          <cx:pt idx="45863">11.808169246917656</cx:pt>
          <cx:pt idx="45864">9.6686620305836239</cx:pt>
          <cx:pt idx="45865">13.367725235088013</cx:pt>
          <cx:pt idx="45866">13.298522101056268</cx:pt>
          <cx:pt idx="45867">11.080191033428306</cx:pt>
          <cx:pt idx="45868">15.088340270646507</cx:pt>
          <cx:pt idx="45869">11.156431330875797</cx:pt>
          <cx:pt idx="45870">8.9661744613633125</cx:pt>
          <cx:pt idx="45871">9.6762971939102318</cx:pt>
          <cx:pt idx="45872">13.895894836943658</cx:pt>
          <cx:pt idx="45873">13.650854261343357</cx:pt>
          <cx:pt idx="45874">15.418441786367405</cx:pt>
          <cx:pt idx="45875">12.6919386458404</cx:pt>
          <cx:pt idx="45876">12.100444154278753</cx:pt>
          <cx:pt idx="45877">14.194024192351673</cx:pt>
          <cx:pt idx="45878">12.741582757988512</cx:pt>
          <cx:pt idx="45879">11.617070795708884</cx:pt>
          <cx:pt idx="45880">13.087725064493846</cx:pt>
          <cx:pt idx="45881">12.549902167842198</cx:pt>
          <cx:pt idx="45882">10.761873417492778</cx:pt>
          <cx:pt idx="45883">14.282465835595533</cx:pt>
          <cx:pt idx="45884">11.983830779554612</cx:pt>
          <cx:pt idx="45885">11.456301289207673</cx:pt>
          <cx:pt idx="45886">12.418021814607966</cx:pt>
          <cx:pt idx="45887">8.7989071481639964</cx:pt>
          <cx:pt idx="45888">12.978721483592428</cx:pt>
          <cx:pt idx="45889">15.067560751757911</cx:pt>
          <cx:pt idx="45890">12.974526565078671</cx:pt>
          <cx:pt idx="45891">10.151779738824452</cx:pt>
          <cx:pt idx="45892">11.418416254258457</cx:pt>
          <cx:pt idx="45893">10.304085831868679</cx:pt>
          <cx:pt idx="45894">12.361870967596381</cx:pt>
          <cx:pt idx="45895">11.73914432537862</cx:pt>
          <cx:pt idx="45896">12.831490847163966</cx:pt>
          <cx:pt idx="45897">11.148324291281996</cx:pt>
          <cx:pt idx="45898">13.751322816036826</cx:pt>
          <cx:pt idx="45899">10.379955501854081</cx:pt>
          <cx:pt idx="45900">12.262562020708232</cx:pt>
          <cx:pt idx="45901">13.021285460259094</cx:pt>
          <cx:pt idx="45902">12.941952447021777</cx:pt>
          <cx:pt idx="45903">13.509575995520072</cx:pt>
          <cx:pt idx="45904">14.244659539152408</cx:pt>
          <cx:pt idx="45905">13.396077338310249</cx:pt>
          <cx:pt idx="45906">15.72659197409876</cx:pt>
          <cx:pt idx="45907">14.048894522981337</cx:pt>
          <cx:pt idx="45908">12.324410433768389</cx:pt>
          <cx:pt idx="45909">13.070034326954248</cx:pt>
          <cx:pt idx="45910">12.941963751067673</cx:pt>
          <cx:pt idx="45911">13.697856768440653</cx:pt>
          <cx:pt idx="45912">12.052469565546485</cx:pt>
          <cx:pt idx="45913">9.391915069567867</cx:pt>
          <cx:pt idx="45914">12.676785858955844</cx:pt>
          <cx:pt idx="45915">13.605294705211229</cx:pt>
          <cx:pt idx="45916">9.8858011112764341</cx:pt>
          <cx:pt idx="45917">10.716190528061027</cx:pt>
          <cx:pt idx="45918">12.069769330525839</cx:pt>
          <cx:pt idx="45919">17.294599718056581</cx:pt>
          <cx:pt idx="45920">8.5657996453203413</cx:pt>
          <cx:pt idx="45921">12.604563757860912</cx:pt>
          <cx:pt idx="45922">13.092571416529738</cx:pt>
          <cx:pt idx="45923">15.138812732675785</cx:pt>
          <cx:pt idx="45924">11.025021176894576</cx:pt>
          <cx:pt idx="45925">10.475599624091947</cx:pt>
          <cx:pt idx="45926">11.45315044644909</cx:pt>
          <cx:pt idx="45927">12.804142548133639</cx:pt>
          <cx:pt idx="45928">11.309009940558616</cx:pt>
          <cx:pt idx="45929">12.521445471156984</cx:pt>
          <cx:pt idx="45930">12.567504956293584</cx:pt>
          <cx:pt idx="45931">11.429830598073078</cx:pt>
          <cx:pt idx="45932">11.666088873002531</cx:pt>
          <cx:pt idx="45933">9.8902940974789111</cx:pt>
          <cx:pt idx="45934">13.064177907681831</cx:pt>
          <cx:pt idx="45935">11.234982896594669</cx:pt>
          <cx:pt idx="45936">13.964394945089074</cx:pt>
          <cx:pt idx="45937">11.583574532458258</cx:pt>
          <cx:pt idx="45938">14.055098152370416</cx:pt>
          <cx:pt idx="45939">13.334743983660202</cx:pt>
          <cx:pt idx="45940">14.781540793399873</cx:pt>
          <cx:pt idx="45941">10.122648530893203</cx:pt>
          <cx:pt idx="45942">14.407027480616899</cx:pt>
          <cx:pt idx="45943">11.263435926228304</cx:pt>
          <cx:pt idx="45944">11.752242307760946</cx:pt>
          <cx:pt idx="45945">11.77563339425215</cx:pt>
          <cx:pt idx="45946">15.1057115393501</cx:pt>
          <cx:pt idx="45947">13.369322198197388</cx:pt>
          <cx:pt idx="45948">13.696386480241408</cx:pt>
          <cx:pt idx="45949">15.233554943501773</cx:pt>
          <cx:pt idx="45950">13.065476319642936</cx:pt>
          <cx:pt idx="45951">11.630900874159646</cx:pt>
          <cx:pt idx="45952">12.208701773277896</cx:pt>
          <cx:pt idx="45953">12.432560236127598</cx:pt>
          <cx:pt idx="45954">13.349484780365868</cx:pt>
          <cx:pt idx="45955">11.654738212909706</cx:pt>
          <cx:pt idx="45956">11.495610911591102</cx:pt>
          <cx:pt idx="45957">12.877156090861302</cx:pt>
          <cx:pt idx="45958">11.967011325841346</cx:pt>
          <cx:pt idx="45959">13.136291782988305</cx:pt>
          <cx:pt idx="45960">12.99707617158265</cx:pt>
          <cx:pt idx="45961">13.273686272593512</cx:pt>
          <cx:pt idx="45962">10.466229145211262</cx:pt>
          <cx:pt idx="45963">11.787779469788367</cx:pt>
          <cx:pt idx="45964">11.449919596842326</cx:pt>
          <cx:pt idx="45965">13.029761233983651</cx:pt>
          <cx:pt idx="45966">12.742557607011818</cx:pt>
          <cx:pt idx="45967">10.756258238884747</cx:pt>
          <cx:pt idx="45968">11.938635164592364</cx:pt>
          <cx:pt idx="45969">14.604486812090355</cx:pt>
          <cx:pt idx="45970">13.374978074958367</cx:pt>
          <cx:pt idx="45971">14.355050104441641</cx:pt>
          <cx:pt idx="45972">11.271912019430115</cx:pt>
          <cx:pt idx="45973">13.533830738435599</cx:pt>
          <cx:pt idx="45974">15.797844578551963</cx:pt>
          <cx:pt idx="45975">11.616314110365908</cx:pt>
          <cx:pt idx="45976">11.630297893805398</cx:pt>
          <cx:pt idx="45977">10.994678604454554</cx:pt>
          <cx:pt idx="45978">13.874085867345478</cx:pt>
          <cx:pt idx="45979">9.8410906163056886</cx:pt>
          <cx:pt idx="45980">13.155698138365967</cx:pt>
          <cx:pt idx="45981">15.331165667079389</cx:pt>
          <cx:pt idx="45982">12.396585960591114</cx:pt>
          <cx:pt idx="45983">13.416341876978267</cx:pt>
          <cx:pt idx="45984">10.047970863857993</cx:pt>
          <cx:pt idx="45985">11.096687306491715</cx:pt>
          <cx:pt idx="45986">13.3026711314757</cx:pt>
          <cx:pt idx="45987">12.329883300614018</cx:pt>
          <cx:pt idx="45988">10.474680573953904</cx:pt>
          <cx:pt idx="45989">13.932053890231005</cx:pt>
          <cx:pt idx="45990">13.67650536746484</cx:pt>
          <cx:pt idx="45991">12.355163370176086</cx:pt>
          <cx:pt idx="45992">11.479105730766944</cx:pt>
          <cx:pt idx="45993">11.517029667398969</cx:pt>
          <cx:pt idx="45994">9.8922632235107901</cx:pt>
          <cx:pt idx="45995">12.458624338320638</cx:pt>
          <cx:pt idx="45996">10.768617597405667</cx:pt>
          <cx:pt idx="45997">10.158317658984334</cx:pt>
          <cx:pt idx="45998">13.411221212400264</cx:pt>
          <cx:pt idx="45999">12.727895825942829</cx:pt>
          <cx:pt idx="46000">15.508027305791751</cx:pt>
          <cx:pt idx="46001">13.538697362768909</cx:pt>
          <cx:pt idx="46002">15.415742490312789</cx:pt>
          <cx:pt idx="46003">13.508992710038193</cx:pt>
          <cx:pt idx="46004">8.367422915453087</cx:pt>
          <cx:pt idx="46005">10.983037043782584</cx:pt>
          <cx:pt idx="46006">12.522496767861014</cx:pt>
          <cx:pt idx="46007">13.605173270532756</cx:pt>
          <cx:pt idx="46008">15.813554339725128</cx:pt>
          <cx:pt idx="46009">12.310044643792759</cx:pt>
          <cx:pt idx="46010">11.314025873098821</cx:pt>
          <cx:pt idx="46011">12.824067828288234</cx:pt>
          <cx:pt idx="46012">10.218674488281687</cx:pt>
          <cx:pt idx="46013">12.849891521309475</cx:pt>
          <cx:pt idx="46014">14.362728610402886</cx:pt>
          <cx:pt idx="46015">12.602649999442738</cx:pt>
          <cx:pt idx="46016">14.378142258945337</cx:pt>
          <cx:pt idx="46017">12.972390965823429</cx:pt>
          <cx:pt idx="46018">12.658397393838458</cx:pt>
          <cx:pt idx="46019">14.154625910799572</cx:pt>
          <cx:pt idx="46020">10.087352483430969</cx:pt>
          <cx:pt idx="46021">11.447251094040439</cx:pt>
          <cx:pt idx="46022">14.899115865478</cx:pt>
          <cx:pt idx="46023">10.226659956545772</cx:pt>
          <cx:pt idx="46024">12.66802128861648</cx:pt>
          <cx:pt idx="46025">12.011284085635731</cx:pt>
          <cx:pt idx="46026">13.080597206565143</cx:pt>
          <cx:pt idx="46027">11.030578840577947</cx:pt>
          <cx:pt idx="46028">12.446095611782566</cx:pt>
          <cx:pt idx="46029">12.920561656017417</cx:pt>
          <cx:pt idx="46030">15.865418961816555</cx:pt>
          <cx:pt idx="46031">11.470929425279271</cx:pt>
          <cx:pt idx="46032">11.92901925598437</cx:pt>
          <cx:pt idx="46033">14.824122539968538</cx:pt>
          <cx:pt idx="46034">12.005543919224035</cx:pt>
          <cx:pt idx="46035">12.645808052122103</cx:pt>
          <cx:pt idx="46036">10.326821988059859</cx:pt>
          <cx:pt idx="46037">14.989506127850065</cx:pt>
          <cx:pt idx="46038">10.830175235055927</cx:pt>
          <cx:pt idx="46039">13.797994504970548</cx:pt>
          <cx:pt idx="46040">9.4298579902780482</cx:pt>
          <cx:pt idx="46041">15.308218214251182</cx:pt>
          <cx:pt idx="46042">9.8756082413421904</cx:pt>
          <cx:pt idx="46043">12.667300929003426</cx:pt>
          <cx:pt idx="46044">10.800118177985503</cx:pt>
          <cx:pt idx="46045">12.742222494324734</cx:pt>
          <cx:pt idx="46046">10.980106578769714</cx:pt>
          <cx:pt idx="46047">14.143802553312224</cx:pt>
          <cx:pt idx="46048">14.450527943189124</cx:pt>
          <cx:pt idx="46049">8.0837513404578658</cx:pt>
          <cx:pt idx="46050">11.088690719437164</cx:pt>
          <cx:pt idx="46051">11.346916796045059</cx:pt>
          <cx:pt idx="46052">11.520324231172648</cx:pt>
          <cx:pt idx="46053">8.9165652950674463</cx:pt>
          <cx:pt idx="46054">14.565850482057972</cx:pt>
          <cx:pt idx="46055">13.32462523179786</cx:pt>
          <cx:pt idx="46056">13.146475424623752</cx:pt>
          <cx:pt idx="46057">12.028344671499289</cx:pt>
          <cx:pt idx="46058">11.813742389179128</cx:pt>
          <cx:pt idx="46059">11.499365441902825</cx:pt>
          <cx:pt idx="46060">9.3664672380342751</cx:pt>
          <cx:pt idx="46061">11.794934270779821</cx:pt>
          <cx:pt idx="46062">13.123314201287428</cx:pt>
          <cx:pt idx="46063">12.020673477959065</cx:pt>
          <cx:pt idx="46064">11.340825450446246</cx:pt>
          <cx:pt idx="46065">14.924976488795314</cx:pt>
          <cx:pt idx="46066">12.607330766202953</cx:pt>
          <cx:pt idx="46067">11.713436774130844</cx:pt>
          <cx:pt idx="46068">14.77898936699976</cx:pt>
          <cx:pt idx="46069">12.998257143603134</cx:pt>
          <cx:pt idx="46070">13.550577181516331</cx:pt>
          <cx:pt idx="46071">12.047409160705245</cx:pt>
          <cx:pt idx="46072">11.192380743204184</cx:pt>
          <cx:pt idx="46073">11.292696036339267</cx:pt>
          <cx:pt idx="46074">12.096439842631224</cx:pt>
          <cx:pt idx="46075">12.472372180812295</cx:pt>
          <cx:pt idx="46076">9.7575001888388631</cx:pt>
          <cx:pt idx="46077">11.506666588177239</cx:pt>
          <cx:pt idx="46078">12.201779186999362</cx:pt>
          <cx:pt idx="46079">11.428481140232568</cx:pt>
          <cx:pt idx="46080">9.0213244616218908</cx:pt>
          <cx:pt idx="46081">13.836315026979811</cx:pt>
          <cx:pt idx="46082">13.408800793844334</cx:pt>
          <cx:pt idx="46083">8.9787650149750533</cx:pt>
          <cx:pt idx="46084">11.963880781230401</cx:pt>
          <cx:pt idx="46085">14.185016681350328</cx:pt>
          <cx:pt idx="46086">12.169256281409984</cx:pt>
          <cx:pt idx="46087">10.397768609474811</cx:pt>
          <cx:pt idx="46088">12.227527692884081</cx:pt>
          <cx:pt idx="46089">15.809740008210076</cx:pt>
          <cx:pt idx="46090">13.685240288220818</cx:pt>
          <cx:pt idx="46091">11.351820837862922</cx:pt>
          <cx:pt idx="46092">11.201960247209273</cx:pt>
          <cx:pt idx="46093">11.855112541468658</cx:pt>
          <cx:pt idx="46094">15.532710100510519</cx:pt>
          <cx:pt idx="46095">13.997606643750961</cx:pt>
          <cx:pt idx="46096">12.928455962165028</cx:pt>
          <cx:pt idx="46097">11.721358542086984</cx:pt>
          <cx:pt idx="46098">11.769253903181765</cx:pt>
          <cx:pt idx="46099">9.3838999776233649</cx:pt>
          <cx:pt idx="46100">15.882759021759947</cx:pt>
          <cx:pt idx="46101">11.895901425746283</cx:pt>
          <cx:pt idx="46102">13.534062199177011</cx:pt>
          <cx:pt idx="46103">14.012316292668483</cx:pt>
          <cx:pt idx="46104">14.592912095858827</cx:pt>
          <cx:pt idx="46105">10.532313200848694</cx:pt>
          <cx:pt idx="46106">11.419117410654358</cx:pt>
          <cx:pt idx="46107">11.833949059452474</cx:pt>
          <cx:pt idx="46108">10.077274225876755</cx:pt>
          <cx:pt idx="46109">12.883247289704766</cx:pt>
          <cx:pt idx="46110">9.5988440265295232</cx:pt>
          <cx:pt idx="46111">13.222728493597204</cx:pt>
          <cx:pt idx="46112">12.400988569735688</cx:pt>
          <cx:pt idx="46113">15.274085715893056</cx:pt>
          <cx:pt idx="46114">13.09219181025183</cx:pt>
          <cx:pt idx="46115">12.717616380023969</cx:pt>
          <cx:pt idx="46116">14.050289757843002</cx:pt>
          <cx:pt idx="46117">10.969372927385416</cx:pt>
          <cx:pt idx="46118">11.214222771720229</cx:pt>
          <cx:pt idx="46119">10.290053479913359</cx:pt>
          <cx:pt idx="46120">11.521371622925539</cx:pt>
          <cx:pt idx="46121">11.075737762148435</cx:pt>
          <cx:pt idx="46122">12.228033795025326</cx:pt>
          <cx:pt idx="46123">9.8322320958128682</cx:pt>
          <cx:pt idx="46124">11.853337336197832</cx:pt>
          <cx:pt idx="46125">9.9106897088635009</cx:pt>
          <cx:pt idx="46126">15.649461819654173</cx:pt>
          <cx:pt idx="46127">10.7143166727757</cx:pt>
          <cx:pt idx="46128">13.844999141328907</cx:pt>
          <cx:pt idx="46129">13.896712319620855</cx:pt>
          <cx:pt idx="46130">12.611095463583052</cx:pt>
          <cx:pt idx="46131">10.629188035713646</cx:pt>
          <cx:pt idx="46132">12.221720988758149</cx:pt>
          <cx:pt idx="46133">15.565808968127124</cx:pt>
          <cx:pt idx="46134">13.605444193010218</cx:pt>
          <cx:pt idx="46135">10.38277810369696</cx:pt>
          <cx:pt idx="46136">11.588742577782458</cx:pt>
          <cx:pt idx="46137">11.200002052834405</cx:pt>
          <cx:pt idx="46138">15.032535127511265</cx:pt>
          <cx:pt idx="46139">10.543141000549106</cx:pt>
          <cx:pt idx="46140">11.307866330993674</cx:pt>
          <cx:pt idx="46141">11.500001977676591</cx:pt>
          <cx:pt idx="46142">12.237095723482062</cx:pt>
          <cx:pt idx="46143">13.793980455681746</cx:pt>
          <cx:pt idx="46144">12.079747076732573</cx:pt>
          <cx:pt idx="46145">15.201475702358</cx:pt>
          <cx:pt idx="46146">10.722942165461941</cx:pt>
          <cx:pt idx="46147">12.581942723375008</cx:pt>
          <cx:pt idx="46148">12.368150056058909</cx:pt>
          <cx:pt idx="46149">12.335988715796905</cx:pt>
          <cx:pt idx="46150">12.246633471571167</cx:pt>
          <cx:pt idx="46151">13.476998000620775</cx:pt>
          <cx:pt idx="46152">12.010249788417628</cx:pt>
          <cx:pt idx="46153">14.920768793250353</cx:pt>
          <cx:pt idx="46154">11.234153146626134</cx:pt>
          <cx:pt idx="46155">13.325377779149285</cx:pt>
          <cx:pt idx="46156">10.711931144011691</cx:pt>
          <cx:pt idx="46157">11.204475785213372</cx:pt>
          <cx:pt idx="46158">10.115570731013104</cx:pt>
          <cx:pt idx="46159">13.431174893127336</cx:pt>
          <cx:pt idx="46160">13.746126539245525</cx:pt>
          <cx:pt idx="46161">11.092107358354939</cx:pt>
          <cx:pt idx="46162">12.244471949465227</cx:pt>
          <cx:pt idx="46163">10.107787284794027</cx:pt>
          <cx:pt idx="46164">11.792008448182077</cx:pt>
          <cx:pt idx="46165">12.449991246993189</cx:pt>
          <cx:pt idx="46166">12.39738197196179</cx:pt>
          <cx:pt idx="46167">13.165475448336522</cx:pt>
          <cx:pt idx="46168">14.274420473337578</cx:pt>
          <cx:pt idx="46169">12.675203697175887</cx:pt>
          <cx:pt idx="46170">11.228619956106193</cx:pt>
          <cx:pt idx="46171">14.191937941176002</cx:pt>
          <cx:pt idx="46172">10.087225405710393</cx:pt>
          <cx:pt idx="46173">14.480877144383122</cx:pt>
          <cx:pt idx="46174">13.033581128048153</cx:pt>
          <cx:pt idx="46175">13.992278557670254</cx:pt>
          <cx:pt idx="46176">12.078156139363976</cx:pt>
          <cx:pt idx="46177">10.310847086312972</cx:pt>
          <cx:pt idx="46178">13.570119730129012</cx:pt>
          <cx:pt idx="46179">11.221265951621307</cx:pt>
          <cx:pt idx="46180">14.262640384885843</cx:pt>
          <cx:pt idx="46181">11.083511085093079</cx:pt>
          <cx:pt idx="46182">8.8584634412649983</cx:pt>
          <cx:pt idx="46183">10.262640838172215</cx:pt>
          <cx:pt idx="46184">14.184670085955775</cx:pt>
          <cx:pt idx="46185">14.140880671853783</cx:pt>
          <cx:pt idx="46186">12.723789529180499</cx:pt>
          <cx:pt idx="46187">13.106556425762026</cx:pt>
          <cx:pt idx="46188">13.488357374626768</cx:pt>
          <cx:pt idx="46189">11.939847936341904</cx:pt>
          <cx:pt idx="46190">10.961262350571859</cx:pt>
          <cx:pt idx="46191">13.562613726534188</cx:pt>
          <cx:pt idx="46192">12.255910067528022</cx:pt>
          <cx:pt idx="46193">11.900736810735914</cx:pt>
          <cx:pt idx="46194">10.836456786441991</cx:pt>
          <cx:pt idx="46195">10.360293047327719</cx:pt>
          <cx:pt idx="46196">12.930023357187546</cx:pt>
          <cx:pt idx="46197">12.245541106561209</cx:pt>
          <cx:pt idx="46198">13.421873840410434</cx:pt>
          <cx:pt idx="46199">12.696404426680472</cx:pt>
          <cx:pt idx="46200">12.624742469861278</cx:pt>
          <cx:pt idx="46201">11.534718268930314</cx:pt>
          <cx:pt idx="46202">10.837230343977735</cx:pt>
          <cx:pt idx="46203">11.204696716769861</cx:pt>
          <cx:pt idx="46204">12.563662781613758</cx:pt>
          <cx:pt idx="46205">14.210234294265101</cx:pt>
          <cx:pt idx="46206">12.160789983926589</cx:pt>
          <cx:pt idx="46207">12.73553021637874</cx:pt>
          <cx:pt idx="46208">11.39848946446927</cx:pt>
          <cx:pt idx="46209">12.43568114034669</cx:pt>
          <cx:pt idx="46210">15.079005009461195</cx:pt>
          <cx:pt idx="46211">12.145787196512327</cx:pt>
          <cx:pt idx="46212">11.435413574319561</cx:pt>
          <cx:pt idx="46213">12.05762636396479</cx:pt>
          <cx:pt idx="46214">10.551475685168224</cx:pt>
          <cx:pt idx="46215">7.9050761114865615</cx:pt>
          <cx:pt idx="46216">14.246416178407866</cx:pt>
          <cx:pt idx="46217">11.684486513172265</cx:pt>
          <cx:pt idx="46218">13.087506346328151</cx:pt>
          <cx:pt idx="46219">11.779910751402973</cx:pt>
          <cx:pt idx="46220">15.25340562141414</cx:pt>
          <cx:pt idx="46221">13.723036961328608</cx:pt>
          <cx:pt idx="46222">13.315303052518214</cx:pt>
          <cx:pt idx="46223">12.724451487259111</cx:pt>
          <cx:pt idx="46224">12.98598703391553</cx:pt>
          <cx:pt idx="46225">14.057461717213728</cx:pt>
          <cx:pt idx="46226">11.320731664899801</cx:pt>
          <cx:pt idx="46227">13.516992114630737</cx:pt>
          <cx:pt idx="46228">13.166784228518271</cx:pt>
          <cx:pt idx="46229">14.645403400902159</cx:pt>
          <cx:pt idx="46230">11.417984969989387</cx:pt>
          <cx:pt idx="46231">12.500279866906341</cx:pt>
          <cx:pt idx="46232">11.990641597677016</cx:pt>
          <cx:pt idx="46233">13.195177214978443</cx:pt>
          <cx:pt idx="46234">13.365841830757402</cx:pt>
          <cx:pt idx="46235">14.470705336939941</cx:pt>
          <cx:pt idx="46236">13.28860241975997</cx:pt>
          <cx:pt idx="46237">12.154031159556419</cx:pt>
          <cx:pt idx="46238">12.770867696575753</cx:pt>
          <cx:pt idx="46239">12.278580683729469</cx:pt>
          <cx:pt idx="46240">13.469029183477176</cx:pt>
          <cx:pt idx="46241">10.78738898099831</cx:pt>
          <cx:pt idx="46242">11.972760269382354</cx:pt>
          <cx:pt idx="46243">12.382531871431166</cx:pt>
          <cx:pt idx="46244">10.113297250762365</cx:pt>
          <cx:pt idx="46245">12.217791977099743</cx:pt>
          <cx:pt idx="46246">11.614281766956319</cx:pt>
          <cx:pt idx="46247">10.478504901789794</cx:pt>
          <cx:pt idx="46248">12.62500720284155</cx:pt>
          <cx:pt idx="46249">11.209708026464389</cx:pt>
          <cx:pt idx="46250">11.666141383062421</cx:pt>
          <cx:pt idx="46251">13.156181551277145</cx:pt>
          <cx:pt idx="46252">9.0891118704257572</cx:pt>
          <cx:pt idx="46253">10.171665372333237</cx:pt>
          <cx:pt idx="46254">14.894227203750027</cx:pt>
          <cx:pt idx="46255">11.464781210094619</cx:pt>
          <cx:pt idx="46256">13.49547778610563</cx:pt>
          <cx:pt idx="46257">14.067363826453517</cx:pt>
          <cx:pt idx="46258">11.925607409407016</cx:pt>
          <cx:pt idx="46259">10.492217934279514</cx:pt>
          <cx:pt idx="46260">13.386434916984539</cx:pt>
          <cx:pt idx="46261">13.229482168641431</cx:pt>
          <cx:pt idx="46262">11.92175274633346</cx:pt>
          <cx:pt idx="46263">10.504307942468589</cx:pt>
          <cx:pt idx="46264">13.383692074958955</cx:pt>
          <cx:pt idx="46265">11.283404999994616</cx:pt>
          <cx:pt idx="46266">12.923154521839008</cx:pt>
          <cx:pt idx="46267">14.474712932571268</cx:pt>
          <cx:pt idx="46268">12.718886400493702</cx:pt>
          <cx:pt idx="46269">13.532822735980639</cx:pt>
          <cx:pt idx="46270">14.005560827268937</cx:pt>
          <cx:pt idx="46271">9.2391520678398322</cx:pt>
          <cx:pt idx="46272">13.867137569974078</cx:pt>
          <cx:pt idx="46273">12.395505246902244</cx:pt>
          <cx:pt idx="46274">13.03501867591749</cx:pt>
          <cx:pt idx="46275">11.557364313241264</cx:pt>
          <cx:pt idx="46276">13.026812878138259</cx:pt>
          <cx:pt idx="46277">13.455069358707586</cx:pt>
          <cx:pt idx="46278">14.302297285082192</cx:pt>
          <cx:pt idx="46279">13.122014879932886</cx:pt>
          <cx:pt idx="46280">10.637603596567029</cx:pt>
          <cx:pt idx="46281">12.322701591796395</cx:pt>
          <cx:pt idx="46282">13.380175826914515</cx:pt>
          <cx:pt idx="46283">14.67535785469733</cx:pt>
          <cx:pt idx="46284">14.064459823542048</cx:pt>
          <cx:pt idx="46285">9.9233135260431045</cx:pt>
          <cx:pt idx="46286">10.912862956163529</cx:pt>
          <cx:pt idx="46287">15.769645820196386</cx:pt>
          <cx:pt idx="46288">15.380528064086279</cx:pt>
          <cx:pt idx="46289">11.883827460130748</cx:pt>
          <cx:pt idx="46290">14.561736754846637</cx:pt>
          <cx:pt idx="46291">11.598066804933683</cx:pt>
          <cx:pt idx="46292">10.573622891314411</cx:pt>
          <cx:pt idx="46293">15.961149979470344</cx:pt>
          <cx:pt idx="46294">14.091823955461846</cx:pt>
          <cx:pt idx="46295">11.596470959889171</cx:pt>
          <cx:pt idx="46296">10.657337300512841</cx:pt>
          <cx:pt idx="46297">15.609647956059588</cx:pt>
          <cx:pt idx="46298">12.680124473962463</cx:pt>
          <cx:pt idx="46299">12.810506701392883</cx:pt>
          <cx:pt idx="46300">12.058201307890814</cx:pt>
          <cx:pt idx="46301">11.503170243495235</cx:pt>
          <cx:pt idx="46302">14.304155896063323</cx:pt>
          <cx:pt idx="46303">10.997169602721083</cx:pt>
          <cx:pt idx="46304">11.531575116218372</cx:pt>
          <cx:pt idx="46305">12.770582765924996</cx:pt>
          <cx:pt idx="46306">9.8572950911986101</cx:pt>
          <cx:pt idx="46307">12.974236436431754</cx:pt>
          <cx:pt idx="46308">11.264006930042697</cx:pt>
          <cx:pt idx="46309">10.520772050930951</cx:pt>
          <cx:pt idx="46310">13.163492465999321</cx:pt>
          <cx:pt idx="46311">14.6431210412533</cx:pt>
          <cx:pt idx="46312">13.710733633306809</cx:pt>
          <cx:pt idx="46313">11.615287440945707</cx:pt>
          <cx:pt idx="46314">13.761239042824693</cx:pt>
          <cx:pt idx="46315">12.681708255513389</cx:pt>
          <cx:pt idx="46316">12.388762087186343</cx:pt>
          <cx:pt idx="46317">14.727121739841317</cx:pt>
          <cx:pt idx="46318">9.0552997768842456</cx:pt>
          <cx:pt idx="46319">12.805757865421153</cx:pt>
          <cx:pt idx="46320">11.797348984117644</cx:pt>
          <cx:pt idx="46321">13.397479287337477</cx:pt>
          <cx:pt idx="46322">12.623233006221785</cx:pt>
          <cx:pt idx="46323">12.192014762865316</cx:pt>
          <cx:pt idx="46324">9.9264210361723624</cx:pt>
          <cx:pt idx="46325">13.241953538738441</cx:pt>
          <cx:pt idx="46326">14.432527459281822</cx:pt>
          <cx:pt idx="46327">10.522486864754812</cx:pt>
          <cx:pt idx="46328">12.592316699888302</cx:pt>
          <cx:pt idx="46329">12.514689548353381</cx:pt>
          <cx:pt idx="46330">11.472363859814473</cx:pt>
          <cx:pt idx="46331">13.254522079062596</cx:pt>
          <cx:pt idx="46332">12.401238028140888</cx:pt>
          <cx:pt idx="46333">12.72437656592661</cx:pt>
          <cx:pt idx="46334">12.506141194870429</cx:pt>
          <cx:pt idx="46335">10.428598973058847</cx:pt>
          <cx:pt idx="46336">11.775020928846962</cx:pt>
          <cx:pt idx="46337">10.770413981566637</cx:pt>
          <cx:pt idx="46338">10.287582255169713</cx:pt>
          <cx:pt idx="46339">14.325226228323782</cx:pt>
          <cx:pt idx="46340">11.69158471754263</cx:pt>
          <cx:pt idx="46341">12.01523940737178</cx:pt>
          <cx:pt idx="46342">13.069194522318476</cx:pt>
          <cx:pt idx="46343">13.32781471616228</cx:pt>
          <cx:pt idx="46344">10.944919295627983</cx:pt>
          <cx:pt idx="46345">11.623056269172679</cx:pt>
          <cx:pt idx="46346">13.127380561356102</cx:pt>
          <cx:pt idx="46347">12.87695962747271</cx:pt>
          <cx:pt idx="46348">14.356393391728631</cx:pt>
          <cx:pt idx="46349">10.926736157169238</cx:pt>
          <cx:pt idx="46350">11.622215639421121</cx:pt>
          <cx:pt idx="46351">12.872483325383371</cx:pt>
          <cx:pt idx="46352">15.221636083929573</cx:pt>
          <cx:pt idx="46353">15.821306610607152</cx:pt>
          <cx:pt idx="46354">11.650954531222775</cx:pt>
          <cx:pt idx="46355">11.257928175811729</cx:pt>
          <cx:pt idx="46356">12.429670845118457</cx:pt>
          <cx:pt idx="46357">12.532167109193526</cx:pt>
          <cx:pt idx="46358">11.696729223057787</cx:pt>
          <cx:pt idx="46359">11.078445417953519</cx:pt>
          <cx:pt idx="46360">13.965217403329518</cx:pt>
          <cx:pt idx="46361">11.888757478344335</cx:pt>
          <cx:pt idx="46362">10.179855340901673</cx:pt>
          <cx:pt idx="46363">10.810893551713256</cx:pt>
          <cx:pt idx="46364">11.2925168346073</cx:pt>
          <cx:pt idx="46365">7.8941516293209322</cx:pt>
          <cx:pt idx="46366">15.598252234825708</cx:pt>
          <cx:pt idx="46367">11.887173464196014</cx:pt>
          <cx:pt idx="46368">11.557827555529652</cx:pt>
          <cx:pt idx="46369">14.312786920638656</cx:pt>
          <cx:pt idx="46370">14.083135296468413</cx:pt>
          <cx:pt idx="46371">11.529493372574214</cx:pt>
          <cx:pt idx="46372">13.320172625545482</cx:pt>
          <cx:pt idx="46373">13.673584204509202</cx:pt>
          <cx:pt idx="46374">10.765499672624548</cx:pt>
          <cx:pt idx="46375">10.121895433420827</cx:pt>
          <cx:pt idx="46376">13.570656233729439</cx:pt>
          <cx:pt idx="46377">14.506127961502562</cx:pt>
          <cx:pt idx="46378">10.918631625576506</cx:pt>
          <cx:pt idx="46379">13.29577168632556</cx:pt>
          <cx:pt idx="46380">9.1813387920276508</cx:pt>
          <cx:pt idx="46381">14.255727162849386</cx:pt>
          <cx:pt idx="46382">13.249437874102826</cx:pt>
          <cx:pt idx="46383">14.430846057365908</cx:pt>
          <cx:pt idx="46384">9.1672744423291377</cx:pt>
          <cx:pt idx="46385">9.1675298186119569</cx:pt>
          <cx:pt idx="46386">10.049197860899604</cx:pt>
          <cx:pt idx="46387">11.335467499118993</cx:pt>
          <cx:pt idx="46388">11.050409555969743</cx:pt>
          <cx:pt idx="46389">11.994130643940968</cx:pt>
          <cx:pt idx="46390">12.726090556472803</cx:pt>
          <cx:pt idx="46391">13.468293731143925</cx:pt>
          <cx:pt idx="46392">13.088468217572222</cx:pt>
          <cx:pt idx="46393">13.23716196776366</cx:pt>
          <cx:pt idx="46394">12.282320166375225</cx:pt>
          <cx:pt idx="46395">13.096257449134548</cx:pt>
          <cx:pt idx="46396">11.780635033777923</cx:pt>
          <cx:pt idx="46397">12.813410252861285</cx:pt>
          <cx:pt idx="46398">14.319450194612893</cx:pt>
          <cx:pt idx="46399">11.515272033640429</cx:pt>
          <cx:pt idx="46400">12.695369723388941</cx:pt>
          <cx:pt idx="46401">9.9592959273362371</cx:pt>
          <cx:pt idx="46402">12.308240706735694</cx:pt>
          <cx:pt idx="46403">7.5561247588938789</cx:pt>
          <cx:pt idx="46404">12.057785521856077</cx:pt>
          <cx:pt idx="46405">11.520506288531614</cx:pt>
          <cx:pt idx="46406">12.282880396842362</cx:pt>
          <cx:pt idx="46407">12.883423173402118</cx:pt>
          <cx:pt idx="46408">13.476767156037065</cx:pt>
          <cx:pt idx="46409">12.411813712484426</cx:pt>
          <cx:pt idx="46410">11.635871734475847</cx:pt>
          <cx:pt idx="46411">12.8949076697658</cx:pt>
          <cx:pt idx="46412">10.520705693945578</cx:pt>
          <cx:pt idx="46413">10.388034699812012</cx:pt>
          <cx:pt idx="46414">12.490523336209291</cx:pt>
          <cx:pt idx="46415">15.315174383248479</cx:pt>
          <cx:pt idx="46416">12.737871398165975</cx:pt>
          <cx:pt idx="46417">10.301697027388673</cx:pt>
          <cx:pt idx="46418">10.86800147567476</cx:pt>
          <cx:pt idx="46419">8.6163627152077336</cx:pt>
          <cx:pt idx="46420">12.245168785909456</cx:pt>
          <cx:pt idx="46421">12.311748508615437</cx:pt>
          <cx:pt idx="46422">13.405731604333367</cx:pt>
          <cx:pt idx="46423">11.13535223386412</cx:pt>
          <cx:pt idx="46424">8.2115113941410431</cx:pt>
          <cx:pt idx="46425">10.886054038777166</cx:pt>
          <cx:pt idx="46426">15.158290162223222</cx:pt>
          <cx:pt idx="46427">13.476705546116934</cx:pt>
          <cx:pt idx="46428">14.66285829418063</cx:pt>
          <cx:pt idx="46429">12.911976288932898</cx:pt>
          <cx:pt idx="46430">10.769761640938052</cx:pt>
          <cx:pt idx="46431">12.495982382791116</cx:pt>
          <cx:pt idx="46432">13.423439500874691</cx:pt>
          <cx:pt idx="46433">10.020849611924826</cx:pt>
          <cx:pt idx="46434">11.268212730992465</cx:pt>
          <cx:pt idx="46435">12.057131413861706</cx:pt>
          <cx:pt idx="46436">12.251197489089565</cx:pt>
          <cx:pt idx="46437">10.729212596039138</cx:pt>
          <cx:pt idx="46438">12.736325670100671</cx:pt>
          <cx:pt idx="46439">12.584938044411333</cx:pt>
          <cx:pt idx="46440">12.359138087629185</cx:pt>
          <cx:pt idx="46441">11.290374961152741</cx:pt>
          <cx:pt idx="46442">9.8835820808184209</cx:pt>
          <cx:pt idx="46443">11.818865327252281</cx:pt>
          <cx:pt idx="46444">15.627840953988931</cx:pt>
          <cx:pt idx="46445">13.818042517405429</cx:pt>
          <cx:pt idx="46446">13.411638849219429</cx:pt>
          <cx:pt idx="46447">10.267549996001135</cx:pt>
          <cx:pt idx="46448">15.184294313085918</cx:pt>
          <cx:pt idx="46449">12.233813121346715</cx:pt>
          <cx:pt idx="46450">12.86767694609436</cx:pt>
          <cx:pt idx="46451">13.76768603340161</cx:pt>
          <cx:pt idx="46452">8.9523563756311209</cx:pt>
          <cx:pt idx="46453">15.142211636899249</cx:pt>
          <cx:pt idx="46454">11.171594148898711</cx:pt>
          <cx:pt idx="46455">9.8372805493879998</cx:pt>
          <cx:pt idx="46456">15.707522178915964</cx:pt>
          <cx:pt idx="46457">12.339689341353431</cx:pt>
          <cx:pt idx="46458">13.659826994374219</cx:pt>
          <cx:pt idx="46459">13.819398466511611</cx:pt>
          <cx:pt idx="46460">8.8177118026023766</cx:pt>
          <cx:pt idx="46461">9.5442748835382858</cx:pt>
          <cx:pt idx="46462">11.572390002733723</cx:pt>
          <cx:pt idx="46463">16.344868532088135</cx:pt>
          <cx:pt idx="46464">12.374957516697016</cx:pt>
          <cx:pt idx="46465">13.934640876962199</cx:pt>
          <cx:pt idx="46466">12.307003601420497</cx:pt>
          <cx:pt idx="46467">11.215264031187862</cx:pt>
          <cx:pt idx="46468">13.935275467446022</cx:pt>
          <cx:pt idx="46469">12.958308777637434</cx:pt>
          <cx:pt idx="46470">13.702984616360098</cx:pt>
          <cx:pt idx="46471">12.146546648390521</cx:pt>
          <cx:pt idx="46472">14.089291629743187</cx:pt>
          <cx:pt idx="46473">12.188189728788817</cx:pt>
          <cx:pt idx="46474">14.115585784754922</cx:pt>
          <cx:pt idx="46475">11.289681199528856</cx:pt>
          <cx:pt idx="46476">11.920765489806081</cx:pt>
          <cx:pt idx="46477">13.067000838212776</cx:pt>
          <cx:pt idx="46478">14.481957533143682</cx:pt>
          <cx:pt idx="46479">12.901538673275681</cx:pt>
          <cx:pt idx="46480">11.344405555244077</cx:pt>
          <cx:pt idx="46481">11.931723173115607</cx:pt>
          <cx:pt idx="46482">11.31881951373882</cx:pt>
          <cx:pt idx="46483">10.866565950049278</cx:pt>
          <cx:pt idx="46484">12.438591178496999</cx:pt>
          <cx:pt idx="46485">13.453436847882474</cx:pt>
          <cx:pt idx="46486">12.170097394197226</cx:pt>
          <cx:pt idx="46487">12.079425958853257</cx:pt>
          <cx:pt idx="46488">12.108892203328033</cx:pt>
          <cx:pt idx="46489">11.807307996334346</cx:pt>
          <cx:pt idx="46490">14.322287264190667</cx:pt>
          <cx:pt idx="46491">11.716591093271186</cx:pt>
          <cx:pt idx="46492">7.8420157988927723</cx:pt>
          <cx:pt idx="46493">11.233599739581424</cx:pt>
          <cx:pt idx="46494">9.7834234548106185</cx:pt>
          <cx:pt idx="46495">12.328244736964105</cx:pt>
          <cx:pt idx="46496">10.468838630054462</cx:pt>
          <cx:pt idx="46497">12.915282052723006</cx:pt>
          <cx:pt idx="46498">11.561865525554751</cx:pt>
          <cx:pt idx="46499">11.991477423049924</cx:pt>
          <cx:pt idx="46500">13.735770633028698</cx:pt>
          <cx:pt idx="46501">11.412088740391097</cx:pt>
          <cx:pt idx="46502">13.257589378824317</cx:pt>
          <cx:pt idx="46503">12.48469865848662</cx:pt>
          <cx:pt idx="46504">12.892338586755553</cx:pt>
          <cx:pt idx="46505">11.585467403841696</cx:pt>
          <cx:pt idx="46506">16.029135444249103</cx:pt>
          <cx:pt idx="46507">12.760740956969403</cx:pt>
          <cx:pt idx="46508">12.884430241065504</cx:pt>
          <cx:pt idx="46509">10.272846244200259</cx:pt>
          <cx:pt idx="46510">13.123220383628475</cx:pt>
          <cx:pt idx="46511">12.846418673436238</cx:pt>
          <cx:pt idx="46512">11.871939984413398</cx:pt>
          <cx:pt idx="46513">12.371562065250416</cx:pt>
          <cx:pt idx="46514">10.538426302237266</cx:pt>
          <cx:pt idx="46515">14.702837390669488</cx:pt>
          <cx:pt idx="46516">15.089836998561417</cx:pt>
          <cx:pt idx="46517">10.11762515580492</cx:pt>
          <cx:pt idx="46518">13.501599776733221</cx:pt>
          <cx:pt idx="46519">9.7048024440012011</cx:pt>
          <cx:pt idx="46520">11.579866755721289</cx:pt>
          <cx:pt idx="46521">10.485015781016751</cx:pt>
          <cx:pt idx="46522">11.033084047040337</cx:pt>
          <cx:pt idx="46523">11.484455819323376</cx:pt>
          <cx:pt idx="46524">13.225900652444016</cx:pt>
          <cx:pt idx="46525">13.680728370894512</cx:pt>
          <cx:pt idx="46526">13.764692223385008</cx:pt>
          <cx:pt idx="46527">10.56794850224099</cx:pt>
          <cx:pt idx="46528">13.296535857138538</cx:pt>
          <cx:pt idx="46529">11.835745679510033</cx:pt>
          <cx:pt idx="46530">11.152819942062772</cx:pt>
          <cx:pt idx="46531">13.397055110615009</cx:pt>
          <cx:pt idx="46532">12.300380680129718</cx:pt>
          <cx:pt idx="46533">14.199189952473162</cx:pt>
          <cx:pt idx="46534">13.448944178797957</cx:pt>
          <cx:pt idx="46535">12.849236200878041</cx:pt>
          <cx:pt idx="46536">11.791281994312733</cx:pt>
          <cx:pt idx="46537">14.848347714292125</cx:pt>
          <cx:pt idx="46538">14.551248490958749</cx:pt>
          <cx:pt idx="46539">13.911398960076991</cx:pt>
          <cx:pt idx="46540">14.114085525133165</cx:pt>
          <cx:pt idx="46541">13.625059520289069</cx:pt>
          <cx:pt idx="46542">10.646760800072604</cx:pt>
          <cx:pt idx="46543">12.778914479086907</cx:pt>
          <cx:pt idx="46544">12.544727281111303</cx:pt>
          <cx:pt idx="46545">14.086580470821856</cx:pt>
          <cx:pt idx="46546">12.437121520177529</cx:pt>
          <cx:pt idx="46547">12.723805700489347</cx:pt>
          <cx:pt idx="46548">12.653505792971774</cx:pt>
          <cx:pt idx="46549">11.946286754419633</cx:pt>
          <cx:pt idx="46550">12.922811132777143</cx:pt>
          <cx:pt idx="46551">12.307190308694018</cx:pt>
          <cx:pt idx="46552">11.910408847174589</cx:pt>
          <cx:pt idx="46553">10.736031487629704</cx:pt>
          <cx:pt idx="46554">11.053011852423484</cx:pt>
          <cx:pt idx="46555">11.816574250851346</cx:pt>
          <cx:pt idx="46556">13.884149939395375</cx:pt>
          <cx:pt idx="46557">11.652853688721883</cx:pt>
          <cx:pt idx="46558">12.424781311684042</cx:pt>
          <cx:pt idx="46559">11.433283255383039</cx:pt>
          <cx:pt idx="46560">15.907361962591876</cx:pt>
          <cx:pt idx="46561">12.804202157891016</cx:pt>
          <cx:pt idx="46562">11.928828494303898</cx:pt>
          <cx:pt idx="46563">15.633300533641913</cx:pt>
          <cx:pt idx="46564">12.632148404454668</cx:pt>
          <cx:pt idx="46565">12.728950240615838</cx:pt>
          <cx:pt idx="46566">13.897546390068278</cx:pt>
          <cx:pt idx="46567">10.408820965953776</cx:pt>
          <cx:pt idx="46568">13.544821918829461</cx:pt>
          <cx:pt idx="46569">14.058211206154464</cx:pt>
          <cx:pt idx="46570">14.070577339817994</cx:pt>
          <cx:pt idx="46571">13.571658208316542</cx:pt>
          <cx:pt idx="46572">17.024788741396709</cx:pt>
          <cx:pt idx="46573">12.103314365891499</cx:pt>
          <cx:pt idx="46574">13.015963496197628</cx:pt>
          <cx:pt idx="46575">12.419874746920923</cx:pt>
          <cx:pt idx="46576">12.591768021026168</cx:pt>
          <cx:pt idx="46577">9.3074193182975762</cx:pt>
          <cx:pt idx="46578">11.001418312322484</cx:pt>
          <cx:pt idx="46579">13.796523264043389</cx:pt>
          <cx:pt idx="46580">9.4533082620374902</cx:pt>
          <cx:pt idx="46581">13.67740982727104</cx:pt>
          <cx:pt idx="46582">10.921575362984127</cx:pt>
          <cx:pt idx="46583">11.587988476497038</cx:pt>
          <cx:pt idx="46584">12.078587017068047</cx:pt>
          <cx:pt idx="46585">12.699740981621774</cx:pt>
          <cx:pt idx="46586">10.78766593853031</cx:pt>
          <cx:pt idx="46587">13.649522874089749</cx:pt>
          <cx:pt idx="46588">11.354266965230515</cx:pt>
          <cx:pt idx="46589">13.060530600990136</cx:pt>
          <cx:pt idx="46590">10.924713733534364</cx:pt>
          <cx:pt idx="46591">12.108252287569528</cx:pt>
          <cx:pt idx="46592">11.38125112825808</cx:pt>
          <cx:pt idx="46593">12.03752128799316</cx:pt>
          <cx:pt idx="46594">12.464775215841366</cx:pt>
          <cx:pt idx="46595">13.983934031471852</cx:pt>
          <cx:pt idx="46596">14.561463332126936</cx:pt>
          <cx:pt idx="46597">11.133671067458076</cx:pt>
          <cx:pt idx="46598">12.180426603439672</cx:pt>
          <cx:pt idx="46599">14.351124313136713</cx:pt>
          <cx:pt idx="46600">15.371579897959506</cx:pt>
          <cx:pt idx="46601">14.818030483463197</cx:pt>
          <cx:pt idx="46602">12.561548508415894</cx:pt>
          <cx:pt idx="46603">14.077980498225225</cx:pt>
          <cx:pt idx="46604">12.847805721323907</cx:pt>
          <cx:pt idx="46605">13.520571547726373</cx:pt>
          <cx:pt idx="46606">11.468530251060121</cx:pt>
          <cx:pt idx="46607">14.708967262169736</cx:pt>
          <cx:pt idx="46608">11.779058873415734</cx:pt>
          <cx:pt idx="46609">11.551540722174158</cx:pt>
          <cx:pt idx="46610">15.306250310225552</cx:pt>
          <cx:pt idx="46611">11.309769061502937</cx:pt>
          <cx:pt idx="46612">13.028649127403781</cx:pt>
          <cx:pt idx="46613">14.504493096647121</cx:pt>
          <cx:pt idx="46614">13.00905248582888</cx:pt>
          <cx:pt idx="46615">11.943597873916243</cx:pt>
          <cx:pt idx="46616">14.199307254401615</cx:pt>
          <cx:pt idx="46617">11.417988973609825</cx:pt>
          <cx:pt idx="46618">13.047544328224474</cx:pt>
          <cx:pt idx="46619">11.314041315324157</cx:pt>
          <cx:pt idx="46620">11.434334633141539</cx:pt>
          <cx:pt idx="46621">10.191273030189464</cx:pt>
          <cx:pt idx="46622">13.158626547618963</cx:pt>
          <cx:pt idx="46623">10.582580567490885</cx:pt>
          <cx:pt idx="46624">13.650276040539021</cx:pt>
          <cx:pt idx="46625">13.848963965437509</cx:pt>
          <cx:pt idx="46626">13.45541575713907</cx:pt>
          <cx:pt idx="46627">14.174131462580609</cx:pt>
          <cx:pt idx="46628">12.166741937634798</cx:pt>
          <cx:pt idx="46629">11.1502125466266</cx:pt>
          <cx:pt idx="46630">13.321783057130219</cx:pt>
          <cx:pt idx="46631">11.578732282021859</cx:pt>
          <cx:pt idx="46632">11.567065358717301</cx:pt>
          <cx:pt idx="46633">14.333233967415902</cx:pt>
          <cx:pt idx="46634">12.667854718276395</cx:pt>
          <cx:pt idx="46635">16.672710637832797</cx:pt>
          <cx:pt idx="46636">12.350557064538247</cx:pt>
          <cx:pt idx="46637">12.671515685137422</cx:pt>
          <cx:pt idx="46638">10.874182106665421</cx:pt>
          <cx:pt idx="46639">12.583638973191039</cx:pt>
          <cx:pt idx="46640">11.784792666976406</cx:pt>
          <cx:pt idx="46641">11.867082363177355</cx:pt>
          <cx:pt idx="46642">16.717756710059728</cx:pt>
          <cx:pt idx="46643">11.487265062734428</cx:pt>
          <cx:pt idx="46644">12.588734649706877</cx:pt>
          <cx:pt idx="46645">11.044608718081108</cx:pt>
          <cx:pt idx="46646">12.80395427973126</cx:pt>
          <cx:pt idx="46647">13.384677250454883</cx:pt>
          <cx:pt idx="46648">14.04390487807612</cx:pt>
          <cx:pt idx="46649">13.3067926423517</cx:pt>
          <cx:pt idx="46650">13.730406675171361</cx:pt>
          <cx:pt idx="46651">11.19141744943958</cx:pt>
          <cx:pt idx="46652">10.330833595081021</cx:pt>
          <cx:pt idx="46653">9.7666198731565981</cx:pt>
          <cx:pt idx="46654">13.407036380861543</cx:pt>
          <cx:pt idx="46655">11.865144475609162</cx:pt>
          <cx:pt idx="46656">13.922029281403153</cx:pt>
          <cx:pt idx="46657">11.43857870190795</cx:pt>
          <cx:pt idx="46658">16.074038197317435</cx:pt>
          <cx:pt idx="46659">12.478639911128564</cx:pt>
          <cx:pt idx="46660">13.738235527091764</cx:pt>
          <cx:pt idx="46661">11.682138463702156</cx:pt>
          <cx:pt idx="46662">11.551744271576172</cx:pt>
          <cx:pt idx="46663">11.660427179634608</cx:pt>
          <cx:pt idx="46664">14.317699683835025</cx:pt>
          <cx:pt idx="46665">11.604530320734742</cx:pt>
          <cx:pt idx="46666">12.296483022051868</cx:pt>
          <cx:pt idx="46667">12.505187270427589</cx:pt>
          <cx:pt idx="46668">13.403847845246814</cx:pt>
          <cx:pt idx="46669">11.585539091873356</cx:pt>
          <cx:pt idx="46670">11.017977084618293</cx:pt>
          <cx:pt idx="46671">10.803054173863893</cx:pt>
          <cx:pt idx="46672">15.062097268004255</cx:pt>
          <cx:pt idx="46673">10.911777411005499</cx:pt>
          <cx:pt idx="46674">15.780061626943771</cx:pt>
          <cx:pt idx="46675">13.961866106623944</cx:pt>
          <cx:pt idx="46676">11.59740712975632</cx:pt>
          <cx:pt idx="46677">13.871744291767895</cx:pt>
          <cx:pt idx="46678">11.07493737105051</cx:pt>
          <cx:pt idx="46679">12.06175527561647</cx:pt>
          <cx:pt idx="46680">14.47560375989293</cx:pt>
          <cx:pt idx="46681">12.674962261339465</cx:pt>
          <cx:pt idx="46682">13.075588944998357</cx:pt>
          <cx:pt idx="46683">13.597409523151759</cx:pt>
          <cx:pt idx="46684">14.292119515552139</cx:pt>
          <cx:pt idx="46685">10.5284960850305</cx:pt>
          <cx:pt idx="46686">14.646658021708982</cx:pt>
          <cx:pt idx="46687">11.429320973455642</cx:pt>
          <cx:pt idx="46688">13.154129801806661</cx:pt>
          <cx:pt idx="46689">13.471400665410702</cx:pt>
          <cx:pt idx="46690">11.576118768893606</cx:pt>
          <cx:pt idx="46691">11.619425453094356</cx:pt>
          <cx:pt idx="46692">16.219937120008012</cx:pt>
          <cx:pt idx="46693">12.55526699441902</cx:pt>
          <cx:pt idx="46694">12.277889487047922</cx:pt>
          <cx:pt idx="46695">11.996736291970999</cx:pt>
          <cx:pt idx="46696">11.830782338020324</cx:pt>
          <cx:pt idx="46697">13.213646031682687</cx:pt>
          <cx:pt idx="46698">12.892947527590721</cx:pt>
          <cx:pt idx="46699">12.519011161564729</cx:pt>
          <cx:pt idx="46700">12.282869647780499</cx:pt>
          <cx:pt idx="46701">10.101838719986594</cx:pt>
          <cx:pt idx="46702">11.693956454900077</cx:pt>
          <cx:pt idx="46703">11.013245225140233</cx:pt>
          <cx:pt idx="46704">12.721799269104276</cx:pt>
          <cx:pt idx="46705">13.222023997258395</cx:pt>
          <cx:pt idx="46706">14.241897415681718</cx:pt>
          <cx:pt idx="46707">11.754090462974975</cx:pt>
          <cx:pt idx="46708">15.708326733785528</cx:pt>
          <cx:pt idx="46709">10.849100408365389</cx:pt>
          <cx:pt idx="46710">12.35571462623799</cx:pt>
          <cx:pt idx="46711">9.8461418360637634</cx:pt>
          <cx:pt idx="46712">15.145258595386895</cx:pt>
          <cx:pt idx="46713">11.930099729654998</cx:pt>
          <cx:pt idx="46714">13.507614800502939</cx:pt>
          <cx:pt idx="46715">10.261079482400524</cx:pt>
          <cx:pt idx="46716">12.237806923441086</cx:pt>
          <cx:pt idx="46717">12.143451543064272</cx:pt>
          <cx:pt idx="46718">11.158928938336745</cx:pt>
          <cx:pt idx="46719">13.31640928002999</cx:pt>
          <cx:pt idx="46720">12.0888029915084</cx:pt>
          <cx:pt idx="46721">13.468762436082566</cx:pt>
          <cx:pt idx="46722">14.492124349176825</cx:pt>
          <cx:pt idx="46723">10.988148746835174</cx:pt>
          <cx:pt idx="46724">12.090495821303728</cx:pt>
          <cx:pt idx="46725">10.538708863308521</cx:pt>
          <cx:pt idx="46726">11.432518210266148</cx:pt>
          <cx:pt idx="46727">10.959616416719916</cx:pt>
          <cx:pt idx="46728">13.506833739957141</cx:pt>
          <cx:pt idx="46729">13.356949857506404</cx:pt>
          <cx:pt idx="46730">10.415019972288235</cx:pt>
          <cx:pt idx="46731">12.865008918255295</cx:pt>
          <cx:pt idx="46732">11.167353381479289</cx:pt>
          <cx:pt idx="46733">11.845923122716213</cx:pt>
          <cx:pt idx="46734">11.460883331187164</cx:pt>
          <cx:pt idx="46735">11.594214525373195</cx:pt>
          <cx:pt idx="46736">14.576680217428946</cx:pt>
          <cx:pt idx="46737">14.397360612345851</cx:pt>
          <cx:pt idx="46738">7.5824610693340437</cx:pt>
          <cx:pt idx="46739">11.895306811645169</cx:pt>
          <cx:pt idx="46740">13.309966667269052</cx:pt>
          <cx:pt idx="46741">13.50529538568029</cx:pt>
          <cx:pt idx="46742">12.831974020574126</cx:pt>
          <cx:pt idx="46743">10.473982270828589</cx:pt>
          <cx:pt idx="46744">13.312091624019301</cx:pt>
          <cx:pt idx="46745">13.175959542082081</cx:pt>
          <cx:pt idx="46746">11.112872494305716</cx:pt>
          <cx:pt idx="46747">9.3848054846538442</cx:pt>
          <cx:pt idx="46748">12.951758047310273</cx:pt>
          <cx:pt idx="46749">14.919113256257761</cx:pt>
          <cx:pt idx="46750">13.160525865376473</cx:pt>
          <cx:pt idx="46751">9.5668246223727902</cx:pt>
          <cx:pt idx="46752">11.401201791293527</cx:pt>
          <cx:pt idx="46753">10.154790045006511</cx:pt>
          <cx:pt idx="46754">14.412358475243071</cx:pt>
          <cx:pt idx="46755">16.1447434640518</cx:pt>
          <cx:pt idx="46756">9.8075875871824199</cx:pt>
          <cx:pt idx="46757">13.057342033373569</cx:pt>
          <cx:pt idx="46758">13.262474706600644</cx:pt>
          <cx:pt idx="46759">10.456186956273536</cx:pt>
          <cx:pt idx="46760">13.384067912588982</cx:pt>
          <cx:pt idx="46761">11.085628792401728</cx:pt>
          <cx:pt idx="46762">11.040911861096019</cx:pt>
          <cx:pt idx="46763">11.383638581902744</cx:pt>
          <cx:pt idx="46764">10.520428654400799</cx:pt>
          <cx:pt idx="46765">11.009044899762662</cx:pt>
          <cx:pt idx="46766">13.101672039998755</cx:pt>
          <cx:pt idx="46767">12.369381624277473</cx:pt>
          <cx:pt idx="46768">12.282383590401023</cx:pt>
          <cx:pt idx="46769">12.233019392130002</cx:pt>
          <cx:pt idx="46770">12.587089042319109</cx:pt>
          <cx:pt idx="46771">12.106079231019788</cx:pt>
          <cx:pt idx="46772">13.380226440060589</cx:pt>
          <cx:pt idx="46773">13.786551816866179</cx:pt>
          <cx:pt idx="46774">10.660362067067158</cx:pt>
          <cx:pt idx="46775">14.47840149450073</cx:pt>
          <cx:pt idx="46776">10.387098753442046</cx:pt>
          <cx:pt idx="46777">13.683804504048624</cx:pt>
          <cx:pt idx="46778">12.795444660804693</cx:pt>
          <cx:pt idx="46779">14.933247104057157</cx:pt>
          <cx:pt idx="46780">12.102614415235415</cx:pt>
          <cx:pt idx="46781">12.524844379940095</cx:pt>
          <cx:pt idx="46782">11.614734288935425</cx:pt>
          <cx:pt idx="46783">14.15610455420012</cx:pt>
          <cx:pt idx="46784">13.990419183952355</cx:pt>
          <cx:pt idx="46785">13.698475190115516</cx:pt>
          <cx:pt idx="46786">14.547862331301982</cx:pt>
          <cx:pt idx="46787">13.821298413671483</cx:pt>
          <cx:pt idx="46788">10.612216452161434</cx:pt>
          <cx:pt idx="46789">14.503118446537476</cx:pt>
          <cx:pt idx="46790">14.079765694315871</cx:pt>
          <cx:pt idx="46791">12.927380628222645</cx:pt>
          <cx:pt idx="46792">13.237606780072316</cx:pt>
          <cx:pt idx="46793">11.902339254260831</cx:pt>
          <cx:pt idx="46794">11.58223344295628</cx:pt>
          <cx:pt idx="46795">10.735250664139427</cx:pt>
          <cx:pt idx="46796">12.924455581212133</cx:pt>
          <cx:pt idx="46797">11.015852637383807</cx:pt>
          <cx:pt idx="46798">12.745178905007149</cx:pt>
          <cx:pt idx="46799">13.661660210499761</cx:pt>
          <cx:pt idx="46800">13.784785395268491</cx:pt>
          <cx:pt idx="46801">11.340067289465082</cx:pt>
          <cx:pt idx="46802">10.888044744250887</cx:pt>
          <cx:pt idx="46803">10.727515803841898</cx:pt>
          <cx:pt idx="46804">14.990404764524504</cx:pt>
          <cx:pt idx="46805">13.254006365518419</cx:pt>
          <cx:pt idx="46806">9.7930724027181952</cx:pt>
          <cx:pt idx="46807">13.069019044289094</cx:pt>
          <cx:pt idx="46808">13.033103264822394</cx:pt>
          <cx:pt idx="46809">14.945961089808668</cx:pt>
          <cx:pt idx="46810">11.944268122929293</cx:pt>
          <cx:pt idx="46811">11.651745941532235</cx:pt>
          <cx:pt idx="46812">11.218301085012509</cx:pt>
          <cx:pt idx="46813">11.412126256877404</cx:pt>
          <cx:pt idx="46814">10.890752857503678</cx:pt>
          <cx:pt idx="46815">8.3922141181027854</cx:pt>
          <cx:pt idx="46816">13.286449971668793</cx:pt>
          <cx:pt idx="46817">14.42255181558698</cx:pt>
          <cx:pt idx="46818">10.460399258874128</cx:pt>
          <cx:pt idx="46819">13.581826814290718</cx:pt>
          <cx:pt idx="46820">11.11994365891446</cx:pt>
          <cx:pt idx="46821">11.288215304098038</cx:pt>
          <cx:pt idx="46822">13.538314785644628</cx:pt>
          <cx:pt idx="46823">12.959206897945311</cx:pt>
          <cx:pt idx="46824">12.12135909389473</cx:pt>
          <cx:pt idx="46825">15.461700839773787</cx:pt>
          <cx:pt idx="46826">13.934147232009598</cx:pt>
          <cx:pt idx="46827">12.602105895706762</cx:pt>
          <cx:pt idx="46828">12.608230393566656</cx:pt>
          <cx:pt idx="46829">10.796594474809824</cx:pt>
          <cx:pt idx="46830">13.273947845141223</cx:pt>
          <cx:pt idx="46831">15.396400357639074</cx:pt>
          <cx:pt idx="46832">14.812621928471968</cx:pt>
          <cx:pt idx="46833">11.395903226848114</cx:pt>
          <cx:pt idx="46834">11.673012411996936</cx:pt>
          <cx:pt idx="46835">13.383143942896847</cx:pt>
          <cx:pt idx="46836">14.033869100318142</cx:pt>
          <cx:pt idx="46837">14.876917065357995</cx:pt>
          <cx:pt idx="46838">10.517914115968235</cx:pt>
          <cx:pt idx="46839">7.1933331541884966</cx:pt>
          <cx:pt idx="46840">9.7348717297485745</cx:pt>
          <cx:pt idx="46841">12.932954359419</cx:pt>
          <cx:pt idx="46842">14.168663486788695</cx:pt>
          <cx:pt idx="46843">10.722214917062734</cx:pt>
          <cx:pt idx="46844">13.292736876662419</cx:pt>
          <cx:pt idx="46845">12.34514084572376</cx:pt>
          <cx:pt idx="46846">10.069963869341127</cx:pt>
          <cx:pt idx="46847">12.798257278022238</cx:pt>
          <cx:pt idx="46848">13.139519902499078</cx:pt>
          <cx:pt idx="46849">15.698054061669714</cx:pt>
          <cx:pt idx="46850">12.785471788247083</cx:pt>
          <cx:pt idx="46851">11.149873741232605</cx:pt>
          <cx:pt idx="46852">11.022480677150211</cx:pt>
          <cx:pt idx="46853">15.37418332269332</cx:pt>
          <cx:pt idx="46854">14.125723270210415</cx:pt>
          <cx:pt idx="46855">10.881365687826117</cx:pt>
          <cx:pt idx="46856">10.943257385906369</cx:pt>
          <cx:pt idx="46857">11.801796317642427</cx:pt>
          <cx:pt idx="46858">11.350985473263277</cx:pt>
          <cx:pt idx="46859">9.3488128473637531</cx:pt>
          <cx:pt idx="46860">13.99731984318821</cx:pt>
          <cx:pt idx="46861">15.194352402357476</cx:pt>
          <cx:pt idx="46862">11.895355492209324</cx:pt>
          <cx:pt idx="46863">9.2262325469088875</cx:pt>
          <cx:pt idx="46864">9.3714558577286908</cx:pt>
          <cx:pt idx="46865">14.134070214395321</cx:pt>
          <cx:pt idx="46866">13.565793274922122</cx:pt>
          <cx:pt idx="46867">10.708726397825552</cx:pt>
          <cx:pt idx="46868">8.6798045772101222</cx:pt>
          <cx:pt idx="46869">13.4957396296633</cx:pt>
          <cx:pt idx="46870">12.495508399779578</cx:pt>
          <cx:pt idx="46871">10.031578563755062</cx:pt>
          <cx:pt idx="46872">11.47330169939405</cx:pt>
          <cx:pt idx="46873">10.688971079519238</cx:pt>
          <cx:pt idx="46874">12.073520069121562</cx:pt>
          <cx:pt idx="46875">10.76731484764259</cx:pt>
          <cx:pt idx="46876">13.273318429668333</cx:pt>
          <cx:pt idx="46877">10.412199441242668</cx:pt>
          <cx:pt idx="46878">13.812970327231582</cx:pt>
          <cx:pt idx="46879">14.561463464070258</cx:pt>
          <cx:pt idx="46880">12.604267174332328</cx:pt>
          <cx:pt idx="46881">14.136383797329163</cx:pt>
          <cx:pt idx="46882">12.435747572009104</cx:pt>
          <cx:pt idx="46883">13.021233605861715</cx:pt>
          <cx:pt idx="46884">12.01090234585504</cx:pt>
          <cx:pt idx="46885">13.911210946245568</cx:pt>
          <cx:pt idx="46886">11.261047370535747</cx:pt>
          <cx:pt idx="46887">12.254468403365072</cx:pt>
          <cx:pt idx="46888">13.67027208786746</cx:pt>
          <cx:pt idx="46889">12.159707255097709</cx:pt>
          <cx:pt idx="46890">12.731125979453005</cx:pt>
          <cx:pt idx="46891">13.220749559428924</cx:pt>
          <cx:pt idx="46892">14.814662266105152</cx:pt>
          <cx:pt idx="46893">11.326988364175198</cx:pt>
          <cx:pt idx="46894">13.09207335373115</cx:pt>
          <cx:pt idx="46895">10.675436996995458</cx:pt>
          <cx:pt idx="46896">12.874476351579764</cx:pt>
          <cx:pt idx="46897">15.281350345298174</cx:pt>
          <cx:pt idx="46898">10.341896082589381</cx:pt>
          <cx:pt idx="46899">14.659272527763521</cx:pt>
          <cx:pt idx="46900">12.181022941196481</cx:pt>
          <cx:pt idx="46901">11.564487663361367</cx:pt>
          <cx:pt idx="46902">14.840371345980383</cx:pt>
          <cx:pt idx="46903">12.634987435324625</cx:pt>
          <cx:pt idx="46904">12.977763989864309</cx:pt>
          <cx:pt idx="46905">14.240538756277797</cx:pt>
          <cx:pt idx="46906">11.777383212913833</cx:pt>
          <cx:pt idx="46907">12.711370882360519</cx:pt>
          <cx:pt idx="46908">13.79332928222116</cx:pt>
          <cx:pt idx="46909">12.729296590124491</cx:pt>
          <cx:pt idx="46910">12.961486239446648</cx:pt>
          <cx:pt idx="46911">11.604875507798813</cx:pt>
          <cx:pt idx="46912">12.36898111968739</cx:pt>
          <cx:pt idx="46913">11.642386455445237</cx:pt>
          <cx:pt idx="46914">12.542645196692938</cx:pt>
          <cx:pt idx="46915">12.26865940776911</cx:pt>
          <cx:pt idx="46916">12.295889399720146</cx:pt>
          <cx:pt idx="46917">14.043774091465037</cx:pt>
          <cx:pt idx="46918">12.352097890218168</cx:pt>
          <cx:pt idx="46919">11.547955685842933</cx:pt>
          <cx:pt idx="46920">12.388787592501084</cx:pt>
          <cx:pt idx="46921">12.280885023216221</cx:pt>
          <cx:pt idx="46922">13.156512858975228</cx:pt>
          <cx:pt idx="46923">12.945512357621354</cx:pt>
          <cx:pt idx="46924">12.385842103763769</cx:pt>
          <cx:pt idx="46925">13.686796707087854</cx:pt>
          <cx:pt idx="46926">13.392087597089761</cx:pt>
          <cx:pt idx="46927">11.590960883491929</cx:pt>
          <cx:pt idx="46928">13.502685425752393</cx:pt>
          <cx:pt idx="46929">9.6657438327742895</cx:pt>
          <cx:pt idx="46930">11.731185143128979</cx:pt>
          <cx:pt idx="46931">13.102633800282904</cx:pt>
          <cx:pt idx="46932">11.99993887745946</cx:pt>
          <cx:pt idx="46933">8.8675167534852886</cx:pt>
          <cx:pt idx="46934">12.423324290932024</cx:pt>
          <cx:pt idx="46935">12.652577518514313</cx:pt>
          <cx:pt idx="46936">11.818472434214367</cx:pt>
          <cx:pt idx="46937">12.257951376376996</cx:pt>
          <cx:pt idx="46938">13.948516180983692</cx:pt>
          <cx:pt idx="46939">11.368348947153599</cx:pt>
          <cx:pt idx="46940">11.146828050305462</cx:pt>
          <cx:pt idx="46941">14.208207287583285</cx:pt>
          <cx:pt idx="46942">14.229620794461546</cx:pt>
          <cx:pt idx="46943">9.964901192248437</cx:pt>
          <cx:pt idx="46944">11.385878239389196</cx:pt>
          <cx:pt idx="46945">10.279183542457492</cx:pt>
          <cx:pt idx="46946">12.112705121313747</cx:pt>
          <cx:pt idx="46947">13.317363096447178</cx:pt>
          <cx:pt idx="46948">13.406760078353498</cx:pt>
          <cx:pt idx="46949">12.521013991964383</cx:pt>
          <cx:pt idx="46950">12.494681200297796</cx:pt>
          <cx:pt idx="46951">13.586382428440375</cx:pt>
          <cx:pt idx="46952">7.8469870250196063</cx:pt>
          <cx:pt idx="46953">13.862464605546347</cx:pt>
          <cx:pt idx="46954">10.697825114734007</cx:pt>
          <cx:pt idx="46955">13.590185873485849</cx:pt>
          <cx:pt idx="46956">11.650946528872867</cx:pt>
          <cx:pt idx="46957">10.266182827844345</cx:pt>
          <cx:pt idx="46958">14.650453831034735</cx:pt>
          <cx:pt idx="46959">13.248132231479239</cx:pt>
          <cx:pt idx="46960">12.00369571733947</cx:pt>
          <cx:pt idx="46961">12.237191640078137</cx:pt>
          <cx:pt idx="46962">11.620519013847106</cx:pt>
          <cx:pt idx="46963">11.094819543753143</cx:pt>
          <cx:pt idx="46964">12.867310371157549</cx:pt>
          <cx:pt idx="46965">11.490947655159923</cx:pt>
          <cx:pt idx="46966">10.821114647119538</cx:pt>
          <cx:pt idx="46967">11.278432242462245</cx:pt>
          <cx:pt idx="46968">14.338050574485106</cx:pt>
          <cx:pt idx="46969">10.695099954089978</cx:pt>
          <cx:pt idx="46970">11.604827160199026</cx:pt>
          <cx:pt idx="46971">11.021875172579685</cx:pt>
          <cx:pt idx="46972">12.644749734204831</cx:pt>
          <cx:pt idx="46973">10.362920092719435</cx:pt>
          <cx:pt idx="46974">12.677446885605018</cx:pt>
          <cx:pt idx="46975">10.753890681919669</cx:pt>
          <cx:pt idx="46976">14.014226302673004</cx:pt>
          <cx:pt idx="46977">12.550025346775319</cx:pt>
          <cx:pt idx="46978">12.165157162269393</cx:pt>
          <cx:pt idx="46979">12.225580398612934</cx:pt>
          <cx:pt idx="46980">15.679849748893036</cx:pt>
          <cx:pt idx="46981">12.650893791617234</cx:pt>
          <cx:pt idx="46982">13.668661848373151</cx:pt>
          <cx:pt idx="46983">9.1647931500002873</cx:pt>
          <cx:pt idx="46984">13.897298814035825</cx:pt>
          <cx:pt idx="46985">8.5221769474427056</cx:pt>
          <cx:pt idx="46986">12.3594850179988</cx:pt>
          <cx:pt idx="46987">11.58629487181536</cx:pt>
          <cx:pt idx="46988">10.588342905311055</cx:pt>
          <cx:pt idx="46989">14.062284587497176</cx:pt>
          <cx:pt idx="46990">13.014255493647941</cx:pt>
          <cx:pt idx="46991">11.80251093854471</cx:pt>
          <cx:pt idx="46992">11.570953584821259</cx:pt>
          <cx:pt idx="46993">8.4723960331300905</cx:pt>
          <cx:pt idx="46994">10.529571772015268</cx:pt>
          <cx:pt idx="46995">12.944884385774358</cx:pt>
          <cx:pt idx="46996">10.976520913230207</cx:pt>
          <cx:pt idx="46997">11.938910245538304</cx:pt>
          <cx:pt idx="46998">13.152683133192227</cx:pt>
          <cx:pt idx="46999">12.751268116366969</cx:pt>
          <cx:pt idx="47000">13.666853982308373</cx:pt>
          <cx:pt idx="47001">14.281346956416746</cx:pt>
          <cx:pt idx="47002">12.160114065935657</cx:pt>
          <cx:pt idx="47003">13.502614539353278</cx:pt>
          <cx:pt idx="47004">10.552373415580924</cx:pt>
          <cx:pt idx="47005">12.404734938883458</cx:pt>
          <cx:pt idx="47006">14.440134911932624</cx:pt>
          <cx:pt idx="47007">14.921947143191204</cx:pt>
          <cx:pt idx="47008">12.197428273422563</cx:pt>
          <cx:pt idx="47009">11.421547116829846</cx:pt>
          <cx:pt idx="47010">11.994269680353829</cx:pt>
          <cx:pt idx="47011">12.548942453521326</cx:pt>
          <cx:pt idx="47012">11.666410265524261</cx:pt>
          <cx:pt idx="47013">11.924084196750602</cx:pt>
          <cx:pt idx="47014">14.97336968442025</cx:pt>
          <cx:pt idx="47015">12.500180875243288</cx:pt>
          <cx:pt idx="47016">11.517897242828106</cx:pt>
          <cx:pt idx="47017">10.326042774097655</cx:pt>
          <cx:pt idx="47018">11.611513294793509</cx:pt>
          <cx:pt idx="47019">13.725674718980672</cx:pt>
          <cx:pt idx="47020">12.311760768786138</cx:pt>
          <cx:pt idx="47021">12.068677103039775</cx:pt>
          <cx:pt idx="47022">13.03358857690127</cx:pt>
          <cx:pt idx="47023">15.347423105821557</cx:pt>
          <cx:pt idx="47024">12.61091412007133</cx:pt>
          <cx:pt idx="47025">11.064578496243811</cx:pt>
          <cx:pt idx="47026">11.862892855540164</cx:pt>
          <cx:pt idx="47027">11.810191152730408</cx:pt>
          <cx:pt idx="47028">14.170606232501965</cx:pt>
          <cx:pt idx="47029">15.67513261702212</cx:pt>
          <cx:pt idx="47030">13.166231244959967</cx:pt>
          <cx:pt idx="47031">11.643635506604975</cx:pt>
          <cx:pt idx="47032">11.544769070411077</cx:pt>
          <cx:pt idx="47033">12.368780669715571</cx:pt>
          <cx:pt idx="47034">10.170993739348665</cx:pt>
          <cx:pt idx="47035">12.568393828329326</cx:pt>
          <cx:pt idx="47036">13.872572481607847</cx:pt>
          <cx:pt idx="47037">15.094872448649502</cx:pt>
          <cx:pt idx="47038">11.698590999743713</cx:pt>
          <cx:pt idx="47039">14.525491280425719</cx:pt>
          <cx:pt idx="47040">11.13701851096126</cx:pt>
          <cx:pt idx="47041">11.962113414536564</cx:pt>
          <cx:pt idx="47042">11.857050382730096</cx:pt>
          <cx:pt idx="47043">11.188043498376027</cx:pt>
          <cx:pt idx="47044">10.932308620305131</cx:pt>
          <cx:pt idx="47045">13.417753227204212</cx:pt>
          <cx:pt idx="47046">13.597786386502104</cx:pt>
          <cx:pt idx="47047">10.996127557270993</cx:pt>
          <cx:pt idx="47048">12.710163341552818</cx:pt>
          <cx:pt idx="47049">10.200396523465658</cx:pt>
          <cx:pt idx="47050">10.702699865950395</cx:pt>
          <cx:pt idx="47051">13.542952816054802</cx:pt>
          <cx:pt idx="47052">11.798025758486295</cx:pt>
          <cx:pt idx="47053">10.793120426833376</cx:pt>
          <cx:pt idx="47054">12.101357803776512</cx:pt>
          <cx:pt idx="47055">12.655038576692455</cx:pt>
          <cx:pt idx="47056">13.664467043184125</cx:pt>
          <cx:pt idx="47057">11.811056164228807</cx:pt>
          <cx:pt idx="47058">8.6080650334370592</cx:pt>
          <cx:pt idx="47059">11.548104563979376</cx:pt>
          <cx:pt idx="47060">9.5614177751663476</cx:pt>
          <cx:pt idx="47061">9.859681089846136</cx:pt>
          <cx:pt idx="47062">12.272259897117822</cx:pt>
          <cx:pt idx="47063">12.406018977722812</cx:pt>
          <cx:pt idx="47064">10.874930230180947</cx:pt>
          <cx:pt idx="47065">9.2024046861317483</cx:pt>
          <cx:pt idx="47066">10.328975490746224</cx:pt>
          <cx:pt idx="47067">14.537049806953247</cx:pt>
          <cx:pt idx="47068">15.315510106623149</cx:pt>
          <cx:pt idx="47069">14.854103333256592</cx:pt>
          <cx:pt idx="47070">14.497859300621894</cx:pt>
          <cx:pt idx="47071">10.986782278247116</cx:pt>
          <cx:pt idx="47072">9.8468275961174552</cx:pt>
          <cx:pt idx="47073">10.595690184491822</cx:pt>
          <cx:pt idx="47074">9.7375818385911064</cx:pt>
          <cx:pt idx="47075">8.9450379376710458</cx:pt>
          <cx:pt idx="47076">14.336168941242256</cx:pt>
          <cx:pt idx="47077">10.854234725076692</cx:pt>
          <cx:pt idx="47078">13.022823758080175</cx:pt>
          <cx:pt idx="47079">9.2457768602250106</cx:pt>
          <cx:pt idx="47080">11.714968919067751</cx:pt>
          <cx:pt idx="47081">10.915250953821703</cx:pt>
          <cx:pt idx="47082">14.41734482829226</cx:pt>
          <cx:pt idx="47083">12.334742271876735</cx:pt>
          <cx:pt idx="47084">12.604511105025319</cx:pt>
          <cx:pt idx="47085">13.486822182189249</cx:pt>
          <cx:pt idx="47086">10.565140949184336</cx:pt>
          <cx:pt idx="47087">14.622757037962417</cx:pt>
          <cx:pt idx="47088">12.281435638756339</cx:pt>
          <cx:pt idx="47089">10.452480886657741</cx:pt>
          <cx:pt idx="47090">12.256017276104471</cx:pt>
          <cx:pt idx="47091">12.898428174460737</cx:pt>
          <cx:pt idx="47092">13.030489977963418</cx:pt>
          <cx:pt idx="47093">12.67937704033387</cx:pt>
          <cx:pt idx="47094">8.9543981800099246</cx:pt>
          <cx:pt idx="47095">11.254444622655436</cx:pt>
          <cx:pt idx="47096">13.035939454345741</cx:pt>
          <cx:pt idx="47097">12.555991444863221</cx:pt>
          <cx:pt idx="47098">10.767830945653575</cx:pt>
          <cx:pt idx="47099">12.178058316877586</cx:pt>
          <cx:pt idx="47100">11.655519998840614</cx:pt>
          <cx:pt idx="47101">14.801029780858423</cx:pt>
          <cx:pt idx="47102">9.6581752434172952</cx:pt>
          <cx:pt idx="47103">10.17023493955875</cx:pt>
          <cx:pt idx="47104">15.605767768821226</cx:pt>
          <cx:pt idx="47105">10.811633097959529</cx:pt>
          <cx:pt idx="47106">12.589017422098337</cx:pt>
          <cx:pt idx="47107">12.641120218384861</cx:pt>
          <cx:pt idx="47108">11.913536728480562</cx:pt>
          <cx:pt idx="47109">10.192262485481134</cx:pt>
          <cx:pt idx="47110">10.811917854758958</cx:pt>
          <cx:pt idx="47111">11.893431694107571</cx:pt>
          <cx:pt idx="47112">10.820277242898374</cx:pt>
          <cx:pt idx="47113">14.095387134081399</cx:pt>
          <cx:pt idx="47114">12.029662570040855</cx:pt>
          <cx:pt idx="47115">11.828693284641618</cx:pt>
          <cx:pt idx="47116">13.007187726884609</cx:pt>
          <cx:pt idx="47117">16.346022475074044</cx:pt>
          <cx:pt idx="47118">11.544322172762403</cx:pt>
          <cx:pt idx="47119">12.770739599227348</cx:pt>
          <cx:pt idx="47120">13.74462175967971</cx:pt>
          <cx:pt idx="47121">11.137764469797711</cx:pt>
          <cx:pt idx="47122">14.149138040632568</cx:pt>
          <cx:pt idx="47123">12.48754014991778</cx:pt>
          <cx:pt idx="47124">13.815806459491577</cx:pt>
          <cx:pt idx="47125">11.986669953571802</cx:pt>
          <cx:pt idx="47126">10.015424298205167</cx:pt>
          <cx:pt idx="47127">10.794548062655499</cx:pt>
          <cx:pt idx="47128">11.560942946297205</cx:pt>
          <cx:pt idx="47129">14.218709049572295</cx:pt>
          <cx:pt idx="47130">12.114881618422734</cx:pt>
          <cx:pt idx="47131">10.094605800854678</cx:pt>
          <cx:pt idx="47132">13.496118301200928</cx:pt>
          <cx:pt idx="47133">10.842163610610102</cx:pt>
          <cx:pt idx="47134">13.358770042329011</cx:pt>
          <cx:pt idx="47135">11.713138149994933</cx:pt>
          <cx:pt idx="47136">14.550429929307924</cx:pt>
          <cx:pt idx="47137">14.49475098260169</cx:pt>
          <cx:pt idx="47138">10.266308849765178</cx:pt>
          <cx:pt idx="47139">13.481769468463456</cx:pt>
          <cx:pt idx="47140">12.428279521549413</cx:pt>
          <cx:pt idx="47141">14.236892481545336</cx:pt>
          <cx:pt idx="47142">12.932726533671435</cx:pt>
          <cx:pt idx="47143">11.368966769332108</cx:pt>
          <cx:pt idx="47144">11.680067268503604</cx:pt>
          <cx:pt idx="47145">13.478561742931037</cx:pt>
          <cx:pt idx="47146">13.274777632379775</cx:pt>
          <cx:pt idx="47147">12.328923431420138</cx:pt>
          <cx:pt idx="47148">12.567020748803335</cx:pt>
          <cx:pt idx="47149">10.192706489503479</cx:pt>
          <cx:pt idx="47150">13.175744986335957</cx:pt>
          <cx:pt idx="47151">14.162354743295046</cx:pt>
          <cx:pt idx="47152">9.4486213249535176</cx:pt>
          <cx:pt idx="47153">14.873188243915289</cx:pt>
          <cx:pt idx="47154">14.544162114821921</cx:pt>
          <cx:pt idx="47155">11.372136029810454</cx:pt>
          <cx:pt idx="47156">11.08583470178214</cx:pt>
          <cx:pt idx="47157">12.011310239732437</cx:pt>
          <cx:pt idx="47158">14.97606126022179</cx:pt>
          <cx:pt idx="47159">9.7697672804117222</cx:pt>
          <cx:pt idx="47160">11.969068767370215</cx:pt>
          <cx:pt idx="47161">9.0665400143501689</cx:pt>
          <cx:pt idx="47162">10.722343280650662</cx:pt>
          <cx:pt idx="47163">14.191934094139063</cx:pt>
          <cx:pt idx="47164">10.623626915001658</cx:pt>
          <cx:pt idx="47165">12.240872955163773</cx:pt>
          <cx:pt idx="47166">10.151440616724621</cx:pt>
          <cx:pt idx="47167">10.730633673539268</cx:pt>
          <cx:pt idx="47168">14.573054334881267</cx:pt>
          <cx:pt idx="47169">13.325955301076506</cx:pt>
          <cx:pt idx="47170">11.943566460383002</cx:pt>
          <cx:pt idx="47171">11.084309392738437</cx:pt>
          <cx:pt idx="47172">13.398968671677283</cx:pt>
          <cx:pt idx="47173">12.899602860731976</cx:pt>
          <cx:pt idx="47174">11.428683056285079</cx:pt>
          <cx:pt idx="47175">13.171773186366904</cx:pt>
          <cx:pt idx="47176">11.957796440685016</cx:pt>
          <cx:pt idx="47177">9.4032604750999091</cx:pt>
          <cx:pt idx="47178">9.7929925370407744</cx:pt>
          <cx:pt idx="47179">11.129456151255525</cx:pt>
          <cx:pt idx="47180">12.904620289559801</cx:pt>
          <cx:pt idx="47181">11.250492150671645</cx:pt>
          <cx:pt idx="47182">12.006677628397643</cx:pt>
          <cx:pt idx="47183">11.790985265180034</cx:pt>
          <cx:pt idx="47184">12.510200384248888</cx:pt>
          <cx:pt idx="47185">13.459075589506311</cx:pt>
          <cx:pt idx="47186">15.812031265363066</cx:pt>
          <cx:pt idx="47187">11.723437623741628</cx:pt>
          <cx:pt idx="47188">13.328067000089098</cx:pt>
          <cx:pt idx="47189">8.6667004331488737</cx:pt>
          <cx:pt idx="47190">12.044888759826938</cx:pt>
          <cx:pt idx="47191">13.029372934436054</cx:pt>
          <cx:pt idx="47192">11.010557379871239</cx:pt>
          <cx:pt idx="47193">14.179085648370947</cx:pt>
          <cx:pt idx="47194">15.080481250237021</cx:pt>
          <cx:pt idx="47195">12.631791630460684</cx:pt>
          <cx:pt idx="47196">11.277357241985158</cx:pt>
          <cx:pt idx="47197">16.627037879023845</cx:pt>
          <cx:pt idx="47198">11.500220530037286</cx:pt>
          <cx:pt idx="47199">11.232460130161675</cx:pt>
          <cx:pt idx="47200">11.85697055986412</cx:pt>
          <cx:pt idx="47201">12.917040673504111</cx:pt>
          <cx:pt idx="47202">10.512159758316038</cx:pt>
          <cx:pt idx="47203">12.044119169865239</cx:pt>
          <cx:pt idx="47204">13.453145728690629</cx:pt>
          <cx:pt idx="47205">11.588327158117803</cx:pt>
          <cx:pt idx="47206">12.173612849298141</cx:pt>
          <cx:pt idx="47207">12.893291005267271</cx:pt>
          <cx:pt idx="47208">11.227176044299929</cx:pt>
          <cx:pt idx="47209">11.563335647342029</cx:pt>
          <cx:pt idx="47210">10.636045124602839</cx:pt>
          <cx:pt idx="47211">16.079554807753251</cx:pt>
          <cx:pt idx="47212">14.781405428355601</cx:pt>
          <cx:pt idx="47213">9.7287448665008718</cx:pt>
          <cx:pt idx="47214">11.478834305468311</cx:pt>
          <cx:pt idx="47215">11.756349885712194</cx:pt>
          <cx:pt idx="47216">12.111316706561823</cx:pt>
          <cx:pt idx="47217">9.9769924374961914</cx:pt>
          <cx:pt idx="47218">12.681925138915785</cx:pt>
          <cx:pt idx="47219">12.808222728987669</cx:pt>
          <cx:pt idx="47220">11.170631968331687</cx:pt>
          <cx:pt idx="47221">12.115661614251835</cx:pt>
          <cx:pt idx="47222">11.131001368687574</cx:pt>
          <cx:pt idx="47223">13.674458335062832</cx:pt>
          <cx:pt idx="47224">11.359517257718043</cx:pt>
          <cx:pt idx="47225">14.648504660991865</cx:pt>
          <cx:pt idx="47226">11.202447710555065</cx:pt>
          <cx:pt idx="47227">13.199462773100043</cx:pt>
          <cx:pt idx="47228">14.072284444776143</cx:pt>
          <cx:pt idx="47229">16.414909876052658</cx:pt>
          <cx:pt idx="47230">12.50251844603951</cx:pt>
          <cx:pt idx="47231">12.081089719196353</cx:pt>
          <cx:pt idx="47232">12.959852002897826</cx:pt>
          <cx:pt idx="47233">14.025209713787829</cx:pt>
          <cx:pt idx="47234">11.0563369013356</cx:pt>
          <cx:pt idx="47235">9.2478485674765913</cx:pt>
          <cx:pt idx="47236">12.556167797661894</cx:pt>
          <cx:pt idx="47237">12.037185875818112</cx:pt>
          <cx:pt idx="47238">8.5657411697032781</cx:pt>
          <cx:pt idx="47239">12.055726347725878</cx:pt>
          <cx:pt idx="47240">11.20061516564839</cx:pt>
          <cx:pt idx="47241">12.477978912650862</cx:pt>
          <cx:pt idx="47242">14.035479396990885</cx:pt>
          <cx:pt idx="47243">13.234443115888237</cx:pt>
          <cx:pt idx="47244">14.054657481940271</cx:pt>
          <cx:pt idx="47245">12.524556333323124</cx:pt>
          <cx:pt idx="47246">12.688809683430726</cx:pt>
          <cx:pt idx="47247">12.179221772494396</cx:pt>
          <cx:pt idx="47248">13.526945193727448</cx:pt>
          <cx:pt idx="47249">12.309241449834483</cx:pt>
          <cx:pt idx="47250">9.2530385489105154</cx:pt>
          <cx:pt idx="47251">9.8672777079773031</cx:pt>
          <cx:pt idx="47252">10.824053228448001</cx:pt>
          <cx:pt idx="47253">12.902704564147744</cx:pt>
          <cx:pt idx="47254">12.185382924676182</cx:pt>
          <cx:pt idx="47255">12.301159409203315</cx:pt>
          <cx:pt idx="47256">11.192287662982482</cx:pt>
          <cx:pt idx="47257">12.431301323097149</cx:pt>
          <cx:pt idx="47258">11.592376952944869</cx:pt>
          <cx:pt idx="47259">12.364373187802061</cx:pt>
          <cx:pt idx="47260">10.62820405112231</cx:pt>
          <cx:pt idx="47261">11.238128068137529</cx:pt>
          <cx:pt idx="47262">12.202864173646034</cx:pt>
          <cx:pt idx="47263">13.260964215125997</cx:pt>
          <cx:pt idx="47264">12.406397331110588</cx:pt>
          <cx:pt idx="47265">12.291757039554401</cx:pt>
          <cx:pt idx="47266">14.294460350502343</cx:pt>
          <cx:pt idx="47267">15.139332924614148</cx:pt>
          <cx:pt idx="47268">12.727828536528625</cx:pt>
          <cx:pt idx="47269">11.282576572789321</cx:pt>
          <cx:pt idx="47270">14.927035748237278</cx:pt>
          <cx:pt idx="47271">11.257354268437147</cx:pt>
          <cx:pt idx="47272">11.410374036345294</cx:pt>
          <cx:pt idx="47273">11.363687458445998</cx:pt>
          <cx:pt idx="47274">10.233813740439718</cx:pt>
          <cx:pt idx="47275">11.30677770495279</cx:pt>
          <cx:pt idx="47276">9.4999284410571025</cx:pt>
          <cx:pt idx="47277">14.419711406298564</cx:pt>
          <cx:pt idx="47278">12.037377186931858</cx:pt>
          <cx:pt idx="47279">11.765435842939988</cx:pt>
          <cx:pt idx="47280">11.372199781457214</cx:pt>
          <cx:pt idx="47281">12.358540717289825</cx:pt>
          <cx:pt idx="47282">13.763227104771024</cx:pt>
          <cx:pt idx="47283">12.358362149108217</cx:pt>
          <cx:pt idx="47284">9.3334969002816308</cx:pt>
          <cx:pt idx="47285">12.03590955074432</cx:pt>
          <cx:pt idx="47286">10.145109321932187</cx:pt>
          <cx:pt idx="47287">13.213761002055078</cx:pt>
          <cx:pt idx="47288">14.111653563861315</cx:pt>
          <cx:pt idx="47289">10.383916511233126</cx:pt>
          <cx:pt idx="47290">10.609912424427513</cx:pt>
          <cx:pt idx="47291">10.316272994100492</cx:pt>
          <cx:pt idx="47292">12.166781627144299</cx:pt>
          <cx:pt idx="47293">14.179691313969624</cx:pt>
          <cx:pt idx="47294">13.362173740601609</cx:pt>
          <cx:pt idx="47295">11.937464006856191</cx:pt>
          <cx:pt idx="47296">12.842431396703862</cx:pt>
          <cx:pt idx="47297">12.483498301520397</cx:pt>
          <cx:pt idx="47298">13.283821463735789</cx:pt>
          <cx:pt idx="47299">10.306800846042396</cx:pt>
          <cx:pt idx="47300">13.744450503667462</cx:pt>
          <cx:pt idx="47301">12.144477251715164</cx:pt>
          <cx:pt idx="47302">15.872387548669419</cx:pt>
          <cx:pt idx="47303">12.123763957723677</cx:pt>
          <cx:pt idx="47304">11.129727039478414</cx:pt>
          <cx:pt idx="47305">14.361720122835314</cx:pt>
          <cx:pt idx="47306">9.0530555980824996</cx:pt>
          <cx:pt idx="47307">11.438862139835408</cx:pt>
          <cx:pt idx="47308">12.076894633232364</cx:pt>
          <cx:pt idx="47309">10.679647281973049</cx:pt>
          <cx:pt idx="47310">13.076057395572688</cx:pt>
          <cx:pt idx="47311">14.163979328901917</cx:pt>
          <cx:pt idx="47312">12.917581142196875</cx:pt>
          <cx:pt idx="47313">15.218869269739281</cx:pt>
          <cx:pt idx="47314">14.388326999230861</cx:pt>
          <cx:pt idx="47315">15.627741166007651</cx:pt>
          <cx:pt idx="47316">13.809101153786326</cx:pt>
          <cx:pt idx="47317">11.105913819765687</cx:pt>
          <cx:pt idx="47318">13.641547659165406</cx:pt>
          <cx:pt idx="47319">9.4510369326723964</cx:pt>
          <cx:pt idx="47320">12.30937728984185</cx:pt>
          <cx:pt idx="47321">12.691860871739312</cx:pt>
          <cx:pt idx="47322">11.531219209881769</cx:pt>
          <cx:pt idx="47323">14.99970324871526</cx:pt>
          <cx:pt idx="47324">12.359898844577019</cx:pt>
          <cx:pt idx="47325">11.339583926663465</cx:pt>
          <cx:pt idx="47326">13.287999358610337</cx:pt>
          <cx:pt idx="47327">10.686735563874697</cx:pt>
          <cx:pt idx="47328">12.301505751305285</cx:pt>
          <cx:pt idx="47329">11.832862584599962</cx:pt>
          <cx:pt idx="47330">14.859681110867164</cx:pt>
          <cx:pt idx="47331">8.3080459079495643</cx:pt>
          <cx:pt idx="47332">13.864483170285151</cx:pt>
          <cx:pt idx="47333">14.427579673883566</cx:pt>
          <cx:pt idx="47334">13.683376270658572</cx:pt>
          <cx:pt idx="47335">13.939309915593107</cx:pt>
          <cx:pt idx="47336">13.259484740072885</cx:pt>
          <cx:pt idx="47337">12.070642515442376</cx:pt>
          <cx:pt idx="47338">11.952887594047368</cx:pt>
          <cx:pt idx="47339">11.787262393308325</cx:pt>
          <cx:pt idx="47340">12.830137148288046</cx:pt>
          <cx:pt idx="47341">12.072169260168167</cx:pt>
          <cx:pt idx="47342">11.275456543811849</cx:pt>
          <cx:pt idx="47343">9.8729248757649248</cx:pt>
          <cx:pt idx="47344">9.9144454664193287</cx:pt>
          <cx:pt idx="47345">14.765401347185453</cx:pt>
          <cx:pt idx="47346">12.48082600856616</cx:pt>
          <cx:pt idx="47347">13.518854760390363</cx:pt>
          <cx:pt idx="47348">12.087308982979826</cx:pt>
          <cx:pt idx="47349">10.415082882615998</cx:pt>
          <cx:pt idx="47350">9.9542954459144717</cx:pt>
          <cx:pt idx="47351">15.055438973869229</cx:pt>
          <cx:pt idx="47352">12.163307554885339</cx:pt>
          <cx:pt idx="47353">12.464522039975902</cx:pt>
          <cx:pt idx="47354">12.4169519401045</cx:pt>
          <cx:pt idx="47355">12.53730533237605</cx:pt>
          <cx:pt idx="47356">14.087482840839758</cx:pt>
          <cx:pt idx="47357">9.0875060882882899</cx:pt>
          <cx:pt idx="47358">9.2414420362519429</cx:pt>
          <cx:pt idx="47359">13.907249055532468</cx:pt>
          <cx:pt idx="47360">12.151941127152911</cx:pt>
          <cx:pt idx="47361">13.800993699160323</cx:pt>
          <cx:pt idx="47362">12.358597355528163</cx:pt>
          <cx:pt idx="47363">17.040718157616073</cx:pt>
          <cx:pt idx="47364">13.348517296117256</cx:pt>
          <cx:pt idx="47365">10.425303904451626</cx:pt>
          <cx:pt idx="47366">13.318872936689763</cx:pt>
          <cx:pt idx="47367">13.833476315599277</cx:pt>
          <cx:pt idx="47368">14.626755507227179</cx:pt>
          <cx:pt idx="47369">12.67836217631791</cx:pt>
          <cx:pt idx="47370">13.809922444861364</cx:pt>
          <cx:pt idx="47371">10.914456670027324</cx:pt>
          <cx:pt idx="47372">12.494917453731661</cx:pt>
          <cx:pt idx="47373">14.182136370493906</cx:pt>
          <cx:pt idx="47374">11.126264026031103</cx:pt>
          <cx:pt idx="47375">8.4042430816251006</cx:pt>
          <cx:pt idx="47376">11.303065867450613</cx:pt>
          <cx:pt idx="47377">12.114385005002628</cx:pt>
          <cx:pt idx="47378">12.078284874340486</cx:pt>
          <cx:pt idx="47379">14.317982201635182</cx:pt>
          <cx:pt idx="47380">13.785766425982368</cx:pt>
          <cx:pt idx="47381">10.928313841840676</cx:pt>
          <cx:pt idx="47382">10.191732357791915</cx:pt>
          <cx:pt idx="47383">13.953445685763294</cx:pt>
          <cx:pt idx="47384">12.494933956159542</cx:pt>
          <cx:pt idx="47385">12.487935940794459</cx:pt>
          <cx:pt idx="47386">11.531686366599191</cx:pt>
          <cx:pt idx="47387">10.765386359888963</cx:pt>
          <cx:pt idx="47388">12.139130631615142</cx:pt>
          <cx:pt idx="47389">15.818568824881153</cx:pt>
          <cx:pt idx="47390">10.266371855661133</cx:pt>
          <cx:pt idx="47391">13.170946680027793</cx:pt>
          <cx:pt idx="47392">13.283498584841507</cx:pt>
          <cx:pt idx="47393">12.183599787039954</cx:pt>
          <cx:pt idx="47394">11.008219169880189</cx:pt>
          <cx:pt idx="47395">11.954515389466042</cx:pt>
          <cx:pt idx="47396">10.307718703751069</cx:pt>
          <cx:pt idx="47397">13.426340945058667</cx:pt>
          <cx:pt idx="47398">14.036047705578115</cx:pt>
          <cx:pt idx="47399">13.189479190597387</cx:pt>
          <cx:pt idx="47400">11.574159014205208</cx:pt>
          <cx:pt idx="47401">10.329336795504648</cx:pt>
          <cx:pt idx="47402">11.815001239452155</cx:pt>
          <cx:pt idx="47403">13.205950331262796</cx:pt>
          <cx:pt idx="47404">9.8166394844051847</cx:pt>
          <cx:pt idx="47405">14.499762256111817</cx:pt>
          <cx:pt idx="47406">14.598831425363349</cx:pt>
          <cx:pt idx="47407">14.13927269556943</cx:pt>
          <cx:pt idx="47408">11.645894609780582</cx:pt>
          <cx:pt idx="47409">13.629530530254307</cx:pt>
          <cx:pt idx="47410">12.588488729949983</cx:pt>
          <cx:pt idx="47411">7.5732370539433225</cx:pt>
          <cx:pt idx="47412">11.831080199006252</cx:pt>
          <cx:pt idx="47413">10.570850575218858</cx:pt>
          <cx:pt idx="47414">13.311492200535088</cx:pt>
          <cx:pt idx="47415">13.575138954908788</cx:pt>
          <cx:pt idx="47416">14.542305332653015</cx:pt>
          <cx:pt idx="47417">10.536851784059259</cx:pt>
          <cx:pt idx="47418">11.918041162913262</cx:pt>
          <cx:pt idx="47419">13.978888281802833</cx:pt>
          <cx:pt idx="47420">13.25933132155852</cx:pt>
          <cx:pt idx="47421">12.543371274766153</cx:pt>
          <cx:pt idx="47422">12.016353865605481</cx:pt>
          <cx:pt idx="47423">13.092862798464163</cx:pt>
          <cx:pt idx="47424">9.1468861707583571</cx:pt>
          <cx:pt idx="47425">13.387683961797832</cx:pt>
          <cx:pt idx="47426">9.0944815816892799</cx:pt>
          <cx:pt idx="47427">12.782036581887411</cx:pt>
          <cx:pt idx="47428">12.287461444803091</cx:pt>
          <cx:pt idx="47429">12.876855733246146</cx:pt>
          <cx:pt idx="47430">10.02273882860181</cx:pt>
          <cx:pt idx="47431">13.706056011879078</cx:pt>
          <cx:pt idx="47432">12.456729494365749</cx:pt>
          <cx:pt idx="47433">12.383508914543663</cx:pt>
          <cx:pt idx="47434">11.336646783440376</cx:pt>
          <cx:pt idx="47435">10.354259500315484</cx:pt>
          <cx:pt idx="47436">11.907841823794001</cx:pt>
          <cx:pt idx="47437">10.431105593681981</cx:pt>
          <cx:pt idx="47438">13.217418900092584</cx:pt>
          <cx:pt idx="47439">11.552931734320275</cx:pt>
          <cx:pt idx="47440">14.706655246808415</cx:pt>
          <cx:pt idx="47441">12.139977386247887</cx:pt>
          <cx:pt idx="47442">14.254437065971445</cx:pt>
          <cx:pt idx="47443">12.838828320057342</cx:pt>
          <cx:pt idx="47444">14.970304922433101</cx:pt>
          <cx:pt idx="47445">11.989603390420157</cx:pt>
          <cx:pt idx="47446">14.401784882787021</cx:pt>
          <cx:pt idx="47447">14.732702138094595</cx:pt>
          <cx:pt idx="47448">10.034720856385805</cx:pt>
          <cx:pt idx="47449">12.282671041205408</cx:pt>
          <cx:pt idx="47450">11.168043840525577</cx:pt>
          <cx:pt idx="47451">12.495548615386426</cx:pt>
          <cx:pt idx="47452">12.534862415320093</cx:pt>
          <cx:pt idx="47453">10.019324971032557</cx:pt>
          <cx:pt idx="47454">13.965253544645662</cx:pt>
          <cx:pt idx="47455">14.511969054772356</cx:pt>
          <cx:pt idx="47456">13.134370006590359</cx:pt>
          <cx:pt idx="47457">8.627287043850032</cx:pt>
          <cx:pt idx="47458">11.688822587250263</cx:pt>
          <cx:pt idx="47459">13.464973030649807</cx:pt>
          <cx:pt idx="47460">8.7976796270985496</cx:pt>
          <cx:pt idx="47461">11.058625244518735</cx:pt>
          <cx:pt idx="47462">15.772590876704568</cx:pt>
          <cx:pt idx="47463">11.635605587282528</cx:pt>
          <cx:pt idx="47464">14.794760590207563</cx:pt>
          <cx:pt idx="47465">16.282076003666315</cx:pt>
          <cx:pt idx="47466">15.799666988553895</cx:pt>
          <cx:pt idx="47467">13.082662456863556</cx:pt>
          <cx:pt idx="47468">11.215858485708969</cx:pt>
          <cx:pt idx="47469">11.146409911702612</cx:pt>
          <cx:pt idx="47470">13.358066817752679</cx:pt>
          <cx:pt idx="47471">13.682779301205976</cx:pt>
          <cx:pt idx="47472">13.369837711616576</cx:pt>
          <cx:pt idx="47473">11.400933691604154</cx:pt>
          <cx:pt idx="47474">11.542362393112432</cx:pt>
          <cx:pt idx="47475">11.87972426764847</cx:pt>
          <cx:pt idx="47476">11.693863431553277</cx:pt>
          <cx:pt idx="47477">14.172291630971841</cx:pt>
          <cx:pt idx="47478">11.0342885131203</cx:pt>
          <cx:pt idx="47479">12.290701999913297</cx:pt>
          <cx:pt idx="47480">13.424894579301279</cx:pt>
          <cx:pt idx="47481">11.550388202701612</cx:pt>
          <cx:pt idx="47482">16.547352660914452</cx:pt>
          <cx:pt idx="47483">12.625242496605598</cx:pt>
          <cx:pt idx="47484">11.997870359396007</cx:pt>
          <cx:pt idx="47485">13.325179156681191</cx:pt>
          <cx:pt idx="47486">12.561826577931679</cx:pt>
          <cx:pt idx="47487">12.568950088300674</cx:pt>
          <cx:pt idx="47488">12.611465091805576</cx:pt>
          <cx:pt idx="47489">13.147686286952087</cx:pt>
          <cx:pt idx="47490">14.739684831305965</cx:pt>
          <cx:pt idx="47491">11.251375517100248</cx:pt>
          <cx:pt idx="47492">16.115826489316202</cx:pt>
          <cx:pt idx="47493">12.074035821018169</cx:pt>
          <cx:pt idx="47494">9.7208468446374923</cx:pt>
          <cx:pt idx="47495">13.7173615053338</cx:pt>
          <cx:pt idx="47496">11.121512031253472</cx:pt>
          <cx:pt idx="47497">12.446013777972134</cx:pt>
          <cx:pt idx="47498">12.78657123516065</cx:pt>
          <cx:pt idx="47499">14.003444180005664</cx:pt>
          <cx:pt idx="47500">12.609990075049213</cx:pt>
          <cx:pt idx="47501">10.432662094667366</cx:pt>
          <cx:pt idx="47502">9.3616920918031052</cx:pt>
          <cx:pt idx="47503">14.247434026638006</cx:pt>
          <cx:pt idx="47504">11.502561159513842</cx:pt>
          <cx:pt idx="47505">13.223699715814172</cx:pt>
          <cx:pt idx="47506">15.587565585581377</cx:pt>
          <cx:pt idx="47507">10.027671170210944</cx:pt>
          <cx:pt idx="47508">12.343225392178692</cx:pt>
          <cx:pt idx="47509">13.795825666680566</cx:pt>
          <cx:pt idx="47510">13.114042788199921</cx:pt>
          <cx:pt idx="47511">15.623686212082731</cx:pt>
          <cx:pt idx="47512">13.613799710685928</cx:pt>
          <cx:pt idx="47513">15.242541716973795</cx:pt>
          <cx:pt idx="47514">14.768476988299183</cx:pt>
          <cx:pt idx="47515">11.721976629052389</cx:pt>
          <cx:pt idx="47516">13.965069348261762</cx:pt>
          <cx:pt idx="47517">13.733302532834566</cx:pt>
          <cx:pt idx="47518">11.30567688622102</cx:pt>
          <cx:pt idx="47519">14.165147889231289</cx:pt>
          <cx:pt idx="47520">14.146492837423036</cx:pt>
          <cx:pt idx="47521">13.193659070843994</cx:pt>
          <cx:pt idx="47522">7.0631711697498556</cx:pt>
          <cx:pt idx="47523">15.332166310371042</cx:pt>
          <cx:pt idx="47524">14.256979997425367</cx:pt>
          <cx:pt idx="47525">11.625197000336293</cx:pt>
          <cx:pt idx="47526">15.801722380456788</cx:pt>
          <cx:pt idx="47527">13.298839131734045</cx:pt>
          <cx:pt idx="47528">13.006827026766063</cx:pt>
          <cx:pt idx="47529">12.054167558143449</cx:pt>
          <cx:pt idx="47530">13.575717072882844</cx:pt>
          <cx:pt idx="47531">10.374670720645586</cx:pt>
          <cx:pt idx="47532">11.433066770443435</cx:pt>
          <cx:pt idx="47533">9.8757949877333413</cx:pt>
          <cx:pt idx="47534">11.394035085172026</cx:pt>
          <cx:pt idx="47535">11.675439737752402</cx:pt>
          <cx:pt idx="47536">13.182985279391191</cx:pt>
          <cx:pt idx="47537">13.46367669492702</cx:pt>
          <cx:pt idx="47538">11.806243843769568</cx:pt>
          <cx:pt idx="47539">10.607102312137672</cx:pt>
          <cx:pt idx="47540">11.781313498040589</cx:pt>
          <cx:pt idx="47541">14.930066241743029</cx:pt>
          <cx:pt idx="47542">12.658405946141372</cx:pt>
          <cx:pt idx="47543">11.37589717753335</cx:pt>
          <cx:pt idx="47544">12.630072269588972</cx:pt>
          <cx:pt idx="47545">11.867485207529525</cx:pt>
          <cx:pt idx="47546">10.564929465890479</cx:pt>
          <cx:pt idx="47547">11.665475542016491</cx:pt>
          <cx:pt idx="47548">11.217595006128507</cx:pt>
          <cx:pt idx="47549">14.338410770630755</cx:pt>
          <cx:pt idx="47550">12.633572697783235</cx:pt>
          <cx:pt idx="47551">11.516607035937977</cx:pt>
          <cx:pt idx="47552">13.344309482170022</cx:pt>
          <cx:pt idx="47553">11.750407519303794</cx:pt>
          <cx:pt idx="47554">11.592019764316913</cx:pt>
          <cx:pt idx="47555">12.542280985359293</cx:pt>
          <cx:pt idx="47556">12.013554595189749</cx:pt>
          <cx:pt idx="47557">10.87719727577193</cx:pt>
          <cx:pt idx="47558">11.501621430015764</cx:pt>
          <cx:pt idx="47559">10.839580678214929</cx:pt>
          <cx:pt idx="47560">12.650308004075153</cx:pt>
          <cx:pt idx="47561">12.48178958387097</cx:pt>
          <cx:pt idx="47562">12.303822989103784</cx:pt>
          <cx:pt idx="47563">11.760242038890658</cx:pt>
          <cx:pt idx="47564">10.161071619829528</cx:pt>
          <cx:pt idx="47565">10.747817959578761</cx:pt>
          <cx:pt idx="47566">10.331003851309799</cx:pt>
          <cx:pt idx="47567">16.69393824132014</cx:pt>
          <cx:pt idx="47568">11.726367402747918</cx:pt>
          <cx:pt idx="47569">15.618426734982055</cx:pt>
          <cx:pt idx="47570">12.144545506850509</cx:pt>
          <cx:pt idx="47571">12.202331859377237</cx:pt>
          <cx:pt idx="47572">8.6310591087564195</cx:pt>
          <cx:pt idx="47573">11.289118216158242</cx:pt>
          <cx:pt idx="47574">12.025884868209182</cx:pt>
          <cx:pt idx="47575">13.566333658326691</cx:pt>
          <cx:pt idx="47576">12.784332013280673</cx:pt>
          <cx:pt idx="47577">12.701261117244123</cx:pt>
          <cx:pt idx="47578">11.079344233683672</cx:pt>
          <cx:pt idx="47579">11.425726484114351</cx:pt>
          <cx:pt idx="47580">11.162000122851799</cx:pt>
          <cx:pt idx="47581">16.20671587485494</cx:pt>
          <cx:pt idx="47582">15.445611085261769</cx:pt>
          <cx:pt idx="47583">13.504738207784429</cx:pt>
          <cx:pt idx="47584">10.392708826789541</cx:pt>
          <cx:pt idx="47585">13.150681998589882</cx:pt>
          <cx:pt idx="47586">11.831600851849352</cx:pt>
          <cx:pt idx="47587">12.653213645625211</cx:pt>
          <cx:pt idx="47588">13.76148878370352</cx:pt>
          <cx:pt idx="47589">12.886696810848417</cx:pt>
          <cx:pt idx="47590">15.208274610987358</cx:pt>
          <cx:pt idx="47591">16.534183607512237</cx:pt>
          <cx:pt idx="47592">14.93027360670205</cx:pt>
          <cx:pt idx="47593">11.805361777302258</cx:pt>
          <cx:pt idx="47594">13.890626501722686</cx:pt>
          <cx:pt idx="47595">12.561609447816975</cx:pt>
          <cx:pt idx="47596">10.195211699649917</cx:pt>
          <cx:pt idx="47597">11.770911106387384</cx:pt>
          <cx:pt idx="47598">14.378800738751629</cx:pt>
          <cx:pt idx="47599">12.756441250508297</cx:pt>
          <cx:pt idx="47600">12.212535235924575</cx:pt>
          <cx:pt idx="47601">12.028548739779126</cx:pt>
          <cx:pt idx="47602">11.919907813584379</cx:pt>
          <cx:pt idx="47603">13.096312542608738</cx:pt>
          <cx:pt idx="47604">13.699034072749276</cx:pt>
          <cx:pt idx="47605">13.081934819436354</cx:pt>
          <cx:pt idx="47606">9.7825918552081497</cx:pt>
          <cx:pt idx="47607">15.374430907335924</cx:pt>
          <cx:pt idx="47608">8.3773038180994845</cx:pt>
          <cx:pt idx="47609">14.074219438768772</cx:pt>
          <cx:pt idx="47610">12.9384428838829</cx:pt>
          <cx:pt idx="47611">11.597686991048615</cx:pt>
          <cx:pt idx="47612">12.779441235989204</cx:pt>
          <cx:pt idx="47613">10.822782064601501</cx:pt>
          <cx:pt idx="47614">11.806352193481992</cx:pt>
          <cx:pt idx="47615">11.752137375755712</cx:pt>
          <cx:pt idx="47616">13.319612390539909</cx:pt>
          <cx:pt idx="47617">13.410404780129738</cx:pt>
          <cx:pt idx="47618">13.027217491646116</cx:pt>
          <cx:pt idx="47619">13.533260362670024</cx:pt>
          <cx:pt idx="47620">13.520794457755326</cx:pt>
          <cx:pt idx="47621">9.7571072633774261</cx:pt>
          <cx:pt idx="47622">11.868346260954308</cx:pt>
          <cx:pt idx="47623">11.464383829850233</cx:pt>
          <cx:pt idx="47624">12.729277959550336</cx:pt>
          <cx:pt idx="47625">12.032884699063132</cx:pt>
          <cx:pt idx="47626">13.02464622073709</cx:pt>
          <cx:pt idx="47627">14.188433922883659</cx:pt>
          <cx:pt idx="47628">15.612930714694361</cx:pt>
          <cx:pt idx="47629">11.988218951628886</cx:pt>
          <cx:pt idx="47630">10.852203422894267</cx:pt>
          <cx:pt idx="47631">14.222865061696995</cx:pt>
          <cx:pt idx="47632">13.099537318079525</cx:pt>
          <cx:pt idx="47633">13.551438398772234</cx:pt>
          <cx:pt idx="47634">10.667643863875472</cx:pt>
          <cx:pt idx="47635">14.668545593891682</cx:pt>
          <cx:pt idx="47636">10.961105780513586</cx:pt>
          <cx:pt idx="47637">12.377432549299098</cx:pt>
          <cx:pt idx="47638">11.972104147291121</cx:pt>
          <cx:pt idx="47639">14.482053074014454</cx:pt>
          <cx:pt idx="47640">11.700556455745648</cx:pt>
          <cx:pt idx="47641">11.382919680193455</cx:pt>
          <cx:pt idx="47642">7.4519632644392306</cx:pt>
          <cx:pt idx="47643">12.785947685199922</cx:pt>
          <cx:pt idx="47644">11.481017812077225</cx:pt>
          <cx:pt idx="47645">11.558265871227276</cx:pt>
          <cx:pt idx="47646">14.009521393148679</cx:pt>
          <cx:pt idx="47647">13.891688711524461</cx:pt>
          <cx:pt idx="47648">15.57094388835635</cx:pt>
          <cx:pt idx="47649">13.727374976714566</cx:pt>
          <cx:pt idx="47650">12.47642167350668</cx:pt>
          <cx:pt idx="47651">11.977813030922716</cx:pt>
          <cx:pt idx="47652">11.470762605110714</cx:pt>
          <cx:pt idx="47653">12.250441478901553</cx:pt>
          <cx:pt idx="47654">12.76251859202611</cx:pt>
          <cx:pt idx="47655">13.758889952185552</cx:pt>
          <cx:pt idx="47656">13.552237315560818</cx:pt>
          <cx:pt idx="47657">15.00453687161062</cx:pt>
          <cx:pt idx="47658">10.890583573231705</cx:pt>
          <cx:pt idx="47659">15.354116934273822</cx:pt>
          <cx:pt idx="47660">10.840498997724104</cx:pt>
          <cx:pt idx="47661">14.165455433746217</cx:pt>
          <cx:pt idx="47662">12.169945330678923</cx:pt>
          <cx:pt idx="47663">14.018690029907908</cx:pt>
          <cx:pt idx="47664">11.995638246863004</cx:pt>
          <cx:pt idx="47665">10.584862665216743</cx:pt>
          <cx:pt idx="47666">10.282852019532832</cx:pt>
          <cx:pt idx="47667">10.355962343330837</cx:pt>
          <cx:pt idx="47668">13.345860651320219</cx:pt>
          <cx:pt idx="47669">13.301516185547801</cx:pt>
          <cx:pt idx="47670">15.015671827027424</cx:pt>
          <cx:pt idx="47671">10.542343043286062</cx:pt>
          <cx:pt idx="47672">12.481802452453154</cx:pt>
          <cx:pt idx="47673">10.588038255985543</cx:pt>
          <cx:pt idx="47674">11.447575753773654</cx:pt>
          <cx:pt idx="47675">14.025222097639944</cx:pt>
          <cx:pt idx="47676">15.169731635997669</cx:pt>
          <cx:pt idx="47677">10.923017851475841</cx:pt>
          <cx:pt idx="47678">11.02353363913317</cx:pt>
          <cx:pt idx="47679">7.9131477303388227</cx:pt>
          <cx:pt idx="47680">13.541955765319051</cx:pt>
          <cx:pt idx="47681">11.947947106259571</cx:pt>
          <cx:pt idx="47682">13.834311762476128</cx:pt>
          <cx:pt idx="47683">16.157310243695594</cx:pt>
          <cx:pt idx="47684">11.248516825514166</cx:pt>
          <cx:pt idx="47685">10.702323079315811</cx:pt>
          <cx:pt idx="47686">11.409054870350303</cx:pt>
          <cx:pt idx="47687">10.649791503461099</cx:pt>
          <cx:pt idx="47688">12.228698584016396</cx:pt>
          <cx:pt idx="47689">9.9639095789703465</cx:pt>
          <cx:pt idx="47690">14.227244634556721</cx:pt>
          <cx:pt idx="47691">10.523907203041578</cx:pt>
          <cx:pt idx="47692">14.325536857138417</cx:pt>
          <cx:pt idx="47693">12.117597363088253</cx:pt>
          <cx:pt idx="47694">11.217666868521615</cx:pt>
          <cx:pt idx="47695">14.819063532752008</cx:pt>
          <cx:pt idx="47696">11.954833348093073</cx:pt>
          <cx:pt idx="47697">12.719007530916215</cx:pt>
          <cx:pt idx="47698">12.413973774403894</cx:pt>
          <cx:pt idx="47699">13.47055527217724</cx:pt>
          <cx:pt idx="47700">11.730474436244698</cx:pt>
          <cx:pt idx="47701">13.112651863821256</cx:pt>
          <cx:pt idx="47702">15.192383018978129</cx:pt>
          <cx:pt idx="47703">10.044536762947198</cx:pt>
          <cx:pt idx="47704">8.3677831879526998</cx:pt>
          <cx:pt idx="47705">12.929032042923199</cx:pt>
          <cx:pt idx="47706">11.354083540214663</cx:pt>
          <cx:pt idx="47707">12.075893162897477</cx:pt>
          <cx:pt idx="47708">13.57384241192335</cx:pt>
          <cx:pt idx="47709">12.777317087671022</cx:pt>
          <cx:pt idx="47710">13.302914024040398</cx:pt>
          <cx:pt idx="47711">10.87437001128157</cx:pt>
          <cx:pt idx="47712">13.670015460990081</cx:pt>
          <cx:pt idx="47713">12.350838393634966</cx:pt>
          <cx:pt idx="47714">12.769006682112977</cx:pt>
          <cx:pt idx="47715">11.575748388039534</cx:pt>
          <cx:pt idx="47716">12.085341646692392</cx:pt>
          <cx:pt idx="47717">10.63431125544402</cx:pt>
          <cx:pt idx="47718">10.62745958020712</cx:pt>
          <cx:pt idx="47719">12.030447705107076</cx:pt>
          <cx:pt idx="47720">11.75313851806073</cx:pt>
          <cx:pt idx="47721">12.188711271916489</cx:pt>
          <cx:pt idx="47722">12.198655390036139</cx:pt>
          <cx:pt idx="47723">12.952004402295909</cx:pt>
          <cx:pt idx="47724">13.524923975781892</cx:pt>
          <cx:pt idx="47725">13.882922019437636</cx:pt>
          <cx:pt idx="47726">10.222004220321624</cx:pt>
          <cx:pt idx="47727">11.639334888959626</cx:pt>
          <cx:pt idx="47728">10.364714610613252</cx:pt>
          <cx:pt idx="47729">11.661742542978992</cx:pt>
          <cx:pt idx="47730">12.123999605917662</cx:pt>
          <cx:pt idx="47731">11.705950528233233</cx:pt>
          <cx:pt idx="47732">13.352442266601155</cx:pt>
          <cx:pt idx="47733">8.493408481909686</cx:pt>
          <cx:pt idx="47734">11.940223027526415</cx:pt>
          <cx:pt idx="47735">12.450497443975863</cx:pt>
          <cx:pt idx="47736">14.085082288334345</cx:pt>
          <cx:pt idx="47737">11.753770069781639</cx:pt>
          <cx:pt idx="47738">12.688493401767937</cx:pt>
          <cx:pt idx="47739">12.990728398638893</cx:pt>
          <cx:pt idx="47740">13.954152516979986</cx:pt>
          <cx:pt idx="47741">10.812622314563688</cx:pt>
          <cx:pt idx="47742">10.758160995454322</cx:pt>
          <cx:pt idx="47743">13.577599458360236</cx:pt>
          <cx:pt idx="47744">10.175205400497019</cx:pt>
          <cx:pt idx="47745">10.379543431613881</cx:pt>
          <cx:pt idx="47746">12.817896292680526</cx:pt>
          <cx:pt idx="47747">12.201699084999909</cx:pt>
          <cx:pt idx="47748">12.502953626592502</cx:pt>
          <cx:pt idx="47749">13.596674156471904</cx:pt>
          <cx:pt idx="47750">13.631093330631554</cx:pt>
          <cx:pt idx="47751">13.148906953313119</cx:pt>
          <cx:pt idx="47752">11.142740424630405</cx:pt>
          <cx:pt idx="47753">10.981555064972978</cx:pt>
          <cx:pt idx="47754">10.236728049596502</cx:pt>
          <cx:pt idx="47755">11.646517783619066</cx:pt>
          <cx:pt idx="47756">13.667743331566884</cx:pt>
          <cx:pt idx="47757">11.380287646390309</cx:pt>
          <cx:pt idx="47758">9.7634388595406563</cx:pt>
          <cx:pt idx="47759">13.243048539552523</cx:pt>
          <cx:pt idx="47760">14.094139931469103</cx:pt>
          <cx:pt idx="47761">11.482954498063224</cx:pt>
          <cx:pt idx="47762">12.059106334735297</cx:pt>
          <cx:pt idx="47763">14.192107448081247</cx:pt>
          <cx:pt idx="47764">11.720128254163459</cx:pt>
          <cx:pt idx="47765">11.075963979607213</cx:pt>
          <cx:pt idx="47766">10.713378937921112</cx:pt>
          <cx:pt idx="47767">12.386516168800673</cx:pt>
          <cx:pt idx="47768">11.913621033819661</cx:pt>
          <cx:pt idx="47769">11.359413960685071</cx:pt>
          <cx:pt idx="47770">14.496448442016487</cx:pt>
          <cx:pt idx="47771">16.237360935183393</cx:pt>
          <cx:pt idx="47772">12.308411715536657</cx:pt>
          <cx:pt idx="47773">13.203510365696763</cx:pt>
          <cx:pt idx="47774">11.640991139142569</cx:pt>
          <cx:pt idx="47775">11.867497951421308</cx:pt>
          <cx:pt idx="47776">12.779926904385102</cx:pt>
          <cx:pt idx="47777">13.286902181566498</cx:pt>
          <cx:pt idx="47778">14.770494251047291</cx:pt>
          <cx:pt idx="47779">12.045420950904953</cx:pt>
          <cx:pt idx="47780">12.211475297036094</cx:pt>
          <cx:pt idx="47781">14.202288963404117</cx:pt>
          <cx:pt idx="47782">15.465048295074082</cx:pt>
          <cx:pt idx="47783">13.091940191567604</cx:pt>
          <cx:pt idx="47784">13.997339816567372</cx:pt>
          <cx:pt idx="47785">13.173934471089291</cx:pt>
          <cx:pt idx="47786">11.493786582212659</cx:pt>
          <cx:pt idx="47787">14.333611042624971</cx:pt>
          <cx:pt idx="47788">9.01616262451269</cx:pt>
          <cx:pt idx="47789">11.274500744842186</cx:pt>
          <cx:pt idx="47790">12.564658412712509</cx:pt>
          <cx:pt idx="47791">11.777734051827121</cx:pt>
          <cx:pt idx="47792">14.287954350754957</cx:pt>
          <cx:pt idx="47793">14.236784999372363</cx:pt>
          <cx:pt idx="47794">13.900947254056021</cx:pt>
          <cx:pt idx="47795">12.474550947111556</cx:pt>
          <cx:pt idx="47796">11.139031239591947</cx:pt>
          <cx:pt idx="47797">14.531258358040819</cx:pt>
          <cx:pt idx="47798">12.270196803020202</cx:pt>
          <cx:pt idx="47799">14.150357327664635</cx:pt>
          <cx:pt idx="47800">10.459406865488084</cx:pt>
          <cx:pt idx="47801">14.387644221053916</cx:pt>
          <cx:pt idx="47802">10.806782196810813</cx:pt>
          <cx:pt idx="47803">10.997338921026437</cx:pt>
          <cx:pt idx="47804">11.898929869667636</cx:pt>
          <cx:pt idx="47805">12.87984275565989</cx:pt>
          <cx:pt idx="47806">12.072476097005671</cx:pt>
          <cx:pt idx="47807">13.902629244835541</cx:pt>
          <cx:pt idx="47808">13.452555740420657</cx:pt>
          <cx:pt idx="47809">13.401890118817645</cx:pt>
          <cx:pt idx="47810">13.481895866569516</cx:pt>
          <cx:pt idx="47811">12.1629475349509</cx:pt>
          <cx:pt idx="47812">12.096274836617184</cx:pt>
          <cx:pt idx="47813">11.6601412012506</cx:pt>
          <cx:pt idx="47814">10.703795069137136</cx:pt>
          <cx:pt idx="47815">10.570725109414626</cx:pt>
          <cx:pt idx="47816">13.064309938571752</cx:pt>
          <cx:pt idx="47817">12.898294344451084</cx:pt>
          <cx:pt idx="47818">12.425980776887075</cx:pt>
          <cx:pt idx="47819">14.950451423433091</cx:pt>
          <cx:pt idx="47820">8.8159004155283043</cx:pt>
          <cx:pt idx="47821">11.006062214152257</cx:pt>
          <cx:pt idx="47822">12.900301696738914</cx:pt>
          <cx:pt idx="47823">10.412502019069724</cx:pt>
          <cx:pt idx="47824">13.498456370658719</cx:pt>
          <cx:pt idx="47825">10.359956648527255</cx:pt>
          <cx:pt idx="47826">12.664892469065204</cx:pt>
          <cx:pt idx="47827">11.35567811942698</cx:pt>
          <cx:pt idx="47828">14.283616076288171</cx:pt>
          <cx:pt idx="47829">12.704088339353541</cx:pt>
          <cx:pt idx="47830">14.413533381168964</cx:pt>
          <cx:pt idx="47831">11.192093990445427</cx:pt>
          <cx:pt idx="47832">10.251129082860144</cx:pt>
          <cx:pt idx="47833">10.588173846797408</cx:pt>
          <cx:pt idx="47834">13.153816139602633</cx:pt>
          <cx:pt idx="47835">10.038221631644953</cx:pt>
          <cx:pt idx="47836">11.846329679604551</cx:pt>
          <cx:pt idx="47837">11.457121032311449</cx:pt>
          <cx:pt idx="47838">9.5518168172850491</cx:pt>
          <cx:pt idx="47839">12.429427205465805</cx:pt>
          <cx:pt idx="47840">11.963589461305503</cx:pt>
          <cx:pt idx="47841">12.014167824892986</cx:pt>
          <cx:pt idx="47842">11.870232584126679</cx:pt>
          <cx:pt idx="47843">11.950942731972191</cx:pt>
          <cx:pt idx="47844">11.619594487312368</cx:pt>
          <cx:pt idx="47845">13.789400001106864</cx:pt>
          <cx:pt idx="47846">13.139857093371445</cx:pt>
          <cx:pt idx="47847">11.08914976595638</cx:pt>
          <cx:pt idx="47848">11.78904301984959</cx:pt>
          <cx:pt idx="47849">13.087181467571797</cx:pt>
          <cx:pt idx="47850">12.466450556684103</cx:pt>
          <cx:pt idx="47851">11.867007497146378</cx:pt>
          <cx:pt idx="47852">11.474130016258275</cx:pt>
          <cx:pt idx="47853">14.365198851470272</cx:pt>
          <cx:pt idx="47854">10.611710131978187</cx:pt>
          <cx:pt idx="47855">11.448329895557723</cx:pt>
          <cx:pt idx="47856">12.267410652874162</cx:pt>
          <cx:pt idx="47857">13.09564747481736</cx:pt>
          <cx:pt idx="47858">11.705746366601685</cx:pt>
          <cx:pt idx="47859">11.617503790954025</cx:pt>
          <cx:pt idx="47860">12.521853501321456</cx:pt>
          <cx:pt idx="47861">12.826139096132614</cx:pt>
          <cx:pt idx="47862">12.976957849397829</cx:pt>
          <cx:pt idx="47863">15.832011548391741</cx:pt>
          <cx:pt idx="47864">13.41580235918439</cx:pt>
          <cx:pt idx="47865">10.402621202276739</cx:pt>
          <cx:pt idx="47866">15.626432101017906</cx:pt>
          <cx:pt idx="47867">10.823787703866067</cx:pt>
          <cx:pt idx="47868">14.36665183609672</cx:pt>
          <cx:pt idx="47869">11.486797697600945</cx:pt>
          <cx:pt idx="47870">14.259421265630902</cx:pt>
          <cx:pt idx="47871">11.773585185144468</cx:pt>
          <cx:pt idx="47872">12.35604466293292</cx:pt>
          <cx:pt idx="47873">13.619684167347549</cx:pt>
          <cx:pt idx="47874">10.845730697027319</cx:pt>
          <cx:pt idx="47875">13.026638076936537</cx:pt>
          <cx:pt idx="47876">10.034174117011602</cx:pt>
          <cx:pt idx="47877">12.825195987896512</cx:pt>
          <cx:pt idx="47878">12.278484086361647</cx:pt>
          <cx:pt idx="47879">9.6172892953245395</cx:pt>
          <cx:pt idx="47880">11.213096923879142</cx:pt>
          <cx:pt idx="47881">11.860748729706438</cx:pt>
          <cx:pt idx="47882">13.260442410235486</cx:pt>
          <cx:pt idx="47883">11.829720219028562</cx:pt>
          <cx:pt idx="47884">11.809547680367665</cx:pt>
          <cx:pt idx="47885">12.034822979586378</cx:pt>
          <cx:pt idx="47886">11.569494653169478</cx:pt>
          <cx:pt idx="47887">11.908875653414846</cx:pt>
          <cx:pt idx="47888">12.761201747085281</cx:pt>
          <cx:pt idx="47889">11.966071228846289</cx:pt>
          <cx:pt idx="47890">12.506423799886084</cx:pt>
          <cx:pt idx="47891">11.979904002178685</cx:pt>
          <cx:pt idx="47892">13.777581106076637</cx:pt>
          <cx:pt idx="47893">14.639614364255337</cx:pt>
          <cx:pt idx="47894">12.699175851829965</cx:pt>
          <cx:pt idx="47895">11.752595338259916</cx:pt>
          <cx:pt idx="47896">11.676196778207737</cx:pt>
          <cx:pt idx="47897">12.593825642945324</cx:pt>
          <cx:pt idx="47898">16.422174235918749</cx:pt>
          <cx:pt idx="47899">13.564509617750433</cx:pt>
          <cx:pt idx="47900">11.810534682446731</cx:pt>
          <cx:pt idx="47901">12.343870782206253</cx:pt>
          <cx:pt idx="47902">8.8071489996687262</cx:pt>
          <cx:pt idx="47903">9.4626737717331864</cx:pt>
          <cx:pt idx="47904">15.032061231620517</cx:pt>
          <cx:pt idx="47905">13.355160957943934</cx:pt>
          <cx:pt idx="47906">15.047405585409509</cx:pt>
          <cx:pt idx="47907">14.881148413466383</cx:pt>
          <cx:pt idx="47908">12.418871672112997</cx:pt>
          <cx:pt idx="47909">13.372905652199849</cx:pt>
          <cx:pt idx="47910">16.15726094804139</cx:pt>
          <cx:pt idx="47911">12.157881095641349</cx:pt>
          <cx:pt idx="47912">13.78981735990839</cx:pt>
          <cx:pt idx="47913">12.520337948611665</cx:pt>
          <cx:pt idx="47914">12.326276073674935</cx:pt>
          <cx:pt idx="47915">15.504168402082083</cx:pt>
          <cx:pt idx="47916">11.545387622629011</cx:pt>
          <cx:pt idx="47917">11.017751562564138</cx:pt>
          <cx:pt idx="47918">13.195470290497266</cx:pt>
          <cx:pt idx="47919">9.7256328711824658</cx:pt>
          <cx:pt idx="47920">11.632395397396465</cx:pt>
          <cx:pt idx="47921">13.552700236467814</cx:pt>
          <cx:pt idx="47922">13.872379075720604</cx:pt>
          <cx:pt idx="47923">12.249073337601761</cx:pt>
          <cx:pt idx="47924">11.681979424820362</cx:pt>
          <cx:pt idx="47925">12.684832743884119</cx:pt>
          <cx:pt idx="47926">14.329447595889208</cx:pt>
          <cx:pt idx="47927">11.791506992364662</cx:pt>
          <cx:pt idx="47928">10.852176811738003</cx:pt>
          <cx:pt idx="47929">12.349557673818673</cx:pt>
          <cx:pt idx="47930">10.297437780618093</cx:pt>
          <cx:pt idx="47931">13.445980947024859</cx:pt>
          <cx:pt idx="47932">10.156769826371038</cx:pt>
          <cx:pt idx="47933">15.032293389321092</cx:pt>
          <cx:pt idx="47934">12.911419841615952</cx:pt>
          <cx:pt idx="47935">13.527858122604634</cx:pt>
          <cx:pt idx="47936">14.958760591122974</cx:pt>
          <cx:pt idx="47937">12.143083557158379</cx:pt>
          <cx:pt idx="47938">13.955860187292455</cx:pt>
          <cx:pt idx="47939">16.332222520575449</cx:pt>
          <cx:pt idx="47940">11.161368308431083</cx:pt>
          <cx:pt idx="47941">13.583507367580216</cx:pt>
          <cx:pt idx="47942">13.835794022486482</cx:pt>
          <cx:pt idx="47943">8.2307048265024889</cx:pt>
          <cx:pt idx="47944">14.805313997319951</cx:pt>
          <cx:pt idx="47945">12.532672350147836</cx:pt>
          <cx:pt idx="47946">12.423040854094662</cx:pt>
          <cx:pt idx="47947">13.018647007393328</cx:pt>
          <cx:pt idx="47948">11.840656707432096</cx:pt>
          <cx:pt idx="47949">13.579506188874459</cx:pt>
          <cx:pt idx="47950">14.334604405279187</cx:pt>
          <cx:pt idx="47951">11.696293776679605</cx:pt>
          <cx:pt idx="47952">11.660550005817726</cx:pt>
          <cx:pt idx="47953">11.512008102179756</cx:pt>
          <cx:pt idx="47954">10.802816757307721</cx:pt>
          <cx:pt idx="47955">13.820274086274233</cx:pt>
          <cx:pt idx="47956">8.6794548940601342</cx:pt>
          <cx:pt idx="47957">13.685590027061384</cx:pt>
          <cx:pt idx="47958">12.894697745309719</cx:pt>
          <cx:pt idx="47959">10.689532767546702</cx:pt>
          <cx:pt idx="47960">14.925545400786511</cx:pt>
          <cx:pt idx="47961">12.236109826403466</cx:pt>
          <cx:pt idx="47962">9.5043724134775527</cx:pt>
          <cx:pt idx="47963">11.253370932422376</cx:pt>
          <cx:pt idx="47964">11.807395111581988</cx:pt>
          <cx:pt idx="47965">13.890581629121806</cx:pt>
          <cx:pt idx="47966">10.415559474909397</cx:pt>
          <cx:pt idx="47967">11.605325795286074</cx:pt>
          <cx:pt idx="47968">9.9539998926276247</cx:pt>
          <cx:pt idx="47969">14.15252040885971</cx:pt>
          <cx:pt idx="47970">10.583753559586366</cx:pt>
          <cx:pt idx="47971">12.140515475229144</cx:pt>
          <cx:pt idx="47972">10.745521021912504</cx:pt>
          <cx:pt idx="47973">13.953619904070594</cx:pt>
          <cx:pt idx="47974">12.208768457205863</cx:pt>
          <cx:pt idx="47975">10.495787907995634</cx:pt>
          <cx:pt idx="47976">13.618438340737578</cx:pt>
          <cx:pt idx="47977">11.500466544554705</cx:pt>
          <cx:pt idx="47978">14.018123098019412</cx:pt>
          <cx:pt idx="47979">12.670060440012524</cx:pt>
          <cx:pt idx="47980">10.080391202070004</cx:pt>
          <cx:pt idx="47981">13.35232956918216</cx:pt>
          <cx:pt idx="47982">12.679527326539686</cx:pt>
          <cx:pt idx="47983">10.637575455993</cx:pt>
          <cx:pt idx="47984">12.915790700309394</cx:pt>
          <cx:pt idx="47985">12.490398273622541</cx:pt>
          <cx:pt idx="47986">9.7257240816488526</cx:pt>
          <cx:pt idx="47987">12.336821213395499</cx:pt>
          <cx:pt idx="47988">10.186595717285293</cx:pt>
          <cx:pt idx="47989">9.567899299309488</cx:pt>
          <cx:pt idx="47990">12.322154967818655</cx:pt>
          <cx:pt idx="47991">12.851285814747978</cx:pt>
          <cx:pt idx="47992">12.794860276214745</cx:pt>
          <cx:pt idx="47993">12.097735424171503</cx:pt>
          <cx:pt idx="47994">11.27373088335097</cx:pt>
          <cx:pt idx="47995">11.651645832936129</cx:pt>
          <cx:pt idx="47996">9.7139875590038471</cx:pt>
          <cx:pt idx="47997">12.130273384590812</cx:pt>
          <cx:pt idx="47998">11.358316987375689</cx:pt>
          <cx:pt idx="47999">11.581191673610675</cx:pt>
          <cx:pt idx="48000">13.741677077012445</cx:pt>
          <cx:pt idx="48001">13.643500888156876</cx:pt>
          <cx:pt idx="48002">14.395227381583213</cx:pt>
          <cx:pt idx="48003">11.835083068520301</cx:pt>
          <cx:pt idx="48004">14.456344495925359</cx:pt>
          <cx:pt idx="48005">11.824904700160975</cx:pt>
          <cx:pt idx="48006">11.509823430718876</cx:pt>
          <cx:pt idx="48007">12.617096528266353</cx:pt>
          <cx:pt idx="48008">12.783362236166502</cx:pt>
          <cx:pt idx="48009">14.28226319881778</cx:pt>
          <cx:pt idx="48010">9.9249125211252558</cx:pt>
          <cx:pt idx="48011">11.499216669964683</cx:pt>
          <cx:pt idx="48012">11.890681352115479</cx:pt>
          <cx:pt idx="48013">12.751581064975996</cx:pt>
          <cx:pt idx="48014">11.134217879515621</cx:pt>
          <cx:pt idx="48015">13.110784872463686</cx:pt>
          <cx:pt idx="48016">13.706755984591711</cx:pt>
          <cx:pt idx="48017">15.640355609051836</cx:pt>
          <cx:pt idx="48018">10.089027585541357</cx:pt>
          <cx:pt idx="48019">9.3637274701822939</cx:pt>
          <cx:pt idx="48020">12.123658211039785</cx:pt>
          <cx:pt idx="48021">11.010472117908044</cx:pt>
          <cx:pt idx="48022">14.342566357049067</cx:pt>
          <cx:pt idx="48023">12.814408298109793</cx:pt>
          <cx:pt idx="48024">10.1612449509401</cx:pt>
          <cx:pt idx="48025">10.67146462350264</cx:pt>
          <cx:pt idx="48026">11.659172974953325</cx:pt>
          <cx:pt idx="48027">10.789307983993108</cx:pt>
          <cx:pt idx="48028">11.316422673724404</cx:pt>
          <cx:pt idx="48029">13.323608436148206</cx:pt>
          <cx:pt idx="48030">12.999995266611707</cx:pt>
          <cx:pt idx="48031">13.806603780381463</cx:pt>
          <cx:pt idx="48032">12.616506156075921</cx:pt>
          <cx:pt idx="48033">11.055110134911789</cx:pt>
          <cx:pt idx="48034">11.854223116957394</cx:pt>
          <cx:pt idx="48035">10.046412978102254</cx:pt>
          <cx:pt idx="48036">12.357643071111962</cx:pt>
          <cx:pt idx="48037">13.096322189992913</cx:pt>
          <cx:pt idx="48038">11.456144503637676</cx:pt>
          <cx:pt idx="48039">12.254639282665144</cx:pt>
          <cx:pt idx="48040">10.595989411674381</cx:pt>
          <cx:pt idx="48041">14.366068163199326</cx:pt>
          <cx:pt idx="48042">13.999659365895695</cx:pt>
          <cx:pt idx="48043">11.348507374338915</cx:pt>
          <cx:pt idx="48044">9.3536424929434236</cx:pt>
          <cx:pt idx="48045">14.411204098081408</cx:pt>
          <cx:pt idx="48046">10.560416799440867</cx:pt>
          <cx:pt idx="48047">11.198135336086359</cx:pt>
          <cx:pt idx="48048">11.928051160105229</cx:pt>
          <cx:pt idx="48049">14.759704944545552</cx:pt>
          <cx:pt idx="48050">13.900375686883848</cx:pt>
          <cx:pt idx="48051">14.316822667870408</cx:pt>
          <cx:pt idx="48052">10.212817613875295</cx:pt>
          <cx:pt idx="48053">13.385176360380841</cx:pt>
          <cx:pt idx="48054">9.0263665228452687</cx:pt>
          <cx:pt idx="48055">15.751798257578072</cx:pt>
          <cx:pt idx="48056">9.2982730162526721</cx:pt>
          <cx:pt idx="48057">10.784292250466873</cx:pt>
          <cx:pt idx="48058">12.579991659682813</cx:pt>
          <cx:pt idx="48059">12.794267258869276</cx:pt>
          <cx:pt idx="48060">14.783347841137186</cx:pt>
          <cx:pt idx="48061">13.60705766032736</cx:pt>
          <cx:pt idx="48062">15.162208621636161</cx:pt>
          <cx:pt idx="48063">10.100664289953841</cx:pt>
          <cx:pt idx="48064">13.851037771289539</cx:pt>
          <cx:pt idx="48065">14.319935874460489</cx:pt>
          <cx:pt idx="48066">11.554010559049841</cx:pt>
          <cx:pt idx="48067">13.577298080237378</cx:pt>
          <cx:pt idx="48068">10.75728663678186</cx:pt>
          <cx:pt idx="48069">12.776722744199123</cx:pt>
          <cx:pt idx="48070">12.324162768608746</cx:pt>
          <cx:pt idx="48071">13.721174409495495</cx:pt>
          <cx:pt idx="48072">10.838076589882949</cx:pt>
          <cx:pt idx="48073">12.936300997918257</cx:pt>
          <cx:pt idx="48074">13.809428516567412</cx:pt>
          <cx:pt idx="48075">10.259130749806403</cx:pt>
          <cx:pt idx="48076">12.986545263024858</cx:pt>
          <cx:pt idx="48077">12.114932168045534</cx:pt>
          <cx:pt idx="48078">11.607436800893385</cx:pt>
          <cx:pt idx="48079">11.249923613922174</cx:pt>
          <cx:pt idx="48080">11.395291590905078</cx:pt>
          <cx:pt idx="48081">7.9941847161358357</cx:pt>
          <cx:pt idx="48082">11.03134530603813</cx:pt>
          <cx:pt idx="48083">9.1562098843474828</cx:pt>
          <cx:pt idx="48084">11.120141260424807</cx:pt>
          <cx:pt idx="48085">11.79476619412841</cx:pt>
          <cx:pt idx="48086">12.045399415590444</cx:pt>
          <cx:pt idx="48087">12.251087945282643</cx:pt>
          <cx:pt idx="48088">12.000716780166606</cx:pt>
          <cx:pt idx="48089">13.003367527593662</cx:pt>
          <cx:pt idx="48090">12.909400998162567</cx:pt>
          <cx:pt idx="48091">13.227262721470595</cx:pt>
          <cx:pt idx="48092">10.866696322704964</cx:pt>
          <cx:pt idx="48093">12.018660880940315</cx:pt>
          <cx:pt idx="48094">10.11272931184215</cx:pt>
          <cx:pt idx="48095">13.291518155816744</cx:pt>
          <cx:pt idx="48096">11.476471265694832</cx:pt>
          <cx:pt idx="48097">11.757828399239516</cx:pt>
          <cx:pt idx="48098">16.640094712054061</cx:pt>
          <cx:pt idx="48099">9.7392844265348728</cx:pt>
          <cx:pt idx="48100">10.995532779503286</cx:pt>
          <cx:pt idx="48101">12.739741678697431</cx:pt>
          <cx:pt idx="48102">12.67544107299967</cx:pt>
          <cx:pt idx="48103">10.914046652750308</cx:pt>
          <cx:pt idx="48104">13.761796687209786</cx:pt>
          <cx:pt idx="48105">13.154768857861059</cx:pt>
          <cx:pt idx="48106">11.765655297674744</cx:pt>
          <cx:pt idx="48107">15.419790043409172</cx:pt>
          <cx:pt idx="48108">13.685678061883577</cx:pt>
          <cx:pt idx="48109">14.643382823880001</cx:pt>
          <cx:pt idx="48110">12.112217749390199</cx:pt>
          <cx:pt idx="48111">13.363421522240946</cx:pt>
          <cx:pt idx="48112">12.500073493826832</cx:pt>
          <cx:pt idx="48113">11.977058848993567</cx:pt>
          <cx:pt idx="48114">12.238492726353945</cx:pt>
          <cx:pt idx="48115">11.978227168668155</cx:pt>
          <cx:pt idx="48116">11.838517571223086</cx:pt>
          <cx:pt idx="48117">12.020396447432665</cx:pt>
          <cx:pt idx="48118">14.555347065514814</cx:pt>
          <cx:pt idx="48119">11.295418243482871</cx:pt>
          <cx:pt idx="48120">10.244229665807344</cx:pt>
          <cx:pt idx="48121">13.711228595010587</cx:pt>
          <cx:pt idx="48122">16.561835457222337</cx:pt>
          <cx:pt idx="48123">11.314082794866069</cx:pt>
          <cx:pt idx="48124">12.790851365515394</cx:pt>
          <cx:pt idx="48125">10.432620477837613</cx:pt>
          <cx:pt idx="48126">11.232311410409109</cx:pt>
          <cx:pt idx="48127">13.329179461810439</cx:pt>
          <cx:pt idx="48128">12.399673723241408</cx:pt>
          <cx:pt idx="48129">13.905384378473515</cx:pt>
          <cx:pt idx="48130">15.772046584229658</cx:pt>
          <cx:pt idx="48131">12.259978528822648</cx:pt>
          <cx:pt idx="48132">11.434344057738233</cx:pt>
          <cx:pt idx="48133">10.316696979837115</cx:pt>
          <cx:pt idx="48134">10.897697644206234</cx:pt>
          <cx:pt idx="48135">10.754221836922985</cx:pt>
          <cx:pt idx="48136">14.561583056834898</cx:pt>
          <cx:pt idx="48137">9.5533006830477891</cx:pt>
          <cx:pt idx="48138">10.878564713662309</cx:pt>
          <cx:pt idx="48139">13.490028349175365</cx:pt>
          <cx:pt idx="48140">10.863500998247355</cx:pt>
          <cx:pt idx="48141">10.544033247468098</cx:pt>
          <cx:pt idx="48142">15.093190010304985</cx:pt>
          <cx:pt idx="48143">13.866050742132295</cx:pt>
          <cx:pt idx="48144">12.905488270455182</cx:pt>
          <cx:pt idx="48145">12.880038721255911</cx:pt>
          <cx:pt idx="48146">12.525628064814983</cx:pt>
          <cx:pt idx="48147">14.833625280780206</cx:pt>
          <cx:pt idx="48148">12.057339379083786</cx:pt>
          <cx:pt idx="48149">13.819137225016858</cx:pt>
          <cx:pt idx="48150">13.052195508425323</cx:pt>
          <cx:pt idx="48151">14.029279299409131</cx:pt>
          <cx:pt idx="48152">10.457997767672156</cx:pt>
          <cx:pt idx="48153">13.994165571506063</cx:pt>
          <cx:pt idx="48154">10.080283602307002</cx:pt>
          <cx:pt idx="48155">11.642451743939011</cx:pt>
          <cx:pt idx="48156">9.5146360075109389</cx:pt>
          <cx:pt idx="48157">12.295265801856569</cx:pt>
          <cx:pt idx="48158">10.127887178048411</cx:pt>
          <cx:pt idx="48159">16.374495613232963</cx:pt>
          <cx:pt idx="48160">10.145879914796129</cx:pt>
          <cx:pt idx="48161">11.037998902569521</cx:pt>
          <cx:pt idx="48162">9.1859539035515212</cx:pt>
          <cx:pt idx="48163">13.949016399642982</cx:pt>
          <cx:pt idx="48164">14.018790642238734</cx:pt>
          <cx:pt idx="48165">13.830186160525962</cx:pt>
          <cx:pt idx="48166">16.445152581299919</cx:pt>
          <cx:pt idx="48167">10.605030216648373</cx:pt>
          <cx:pt idx="48168">14.117319565588103</cx:pt>
          <cx:pt idx="48169">11.312095866677026</cx:pt>
          <cx:pt idx="48170">13.022132284877062</cx:pt>
          <cx:pt idx="48171">13.798772044604195</cx:pt>
          <cx:pt idx="48172">9.6315678972318057</cx:pt>
          <cx:pt idx="48173">15.292959688192882</cx:pt>
          <cx:pt idx="48174">9.1668693212282193</cx:pt>
          <cx:pt idx="48175">14.925311143201677</cx:pt>
          <cx:pt idx="48176">13.304791403977021</cx:pt>
          <cx:pt idx="48177">10.645281419526054</cx:pt>
          <cx:pt idx="48178">15.021628192108215</cx:pt>
          <cx:pt idx="48179">11.84968403900938</cx:pt>
          <cx:pt idx="48180">10.314976085519723</cx:pt>
          <cx:pt idx="48181">14.077288318726117</cx:pt>
          <cx:pt idx="48182">10.804096929817781</cx:pt>
          <cx:pt idx="48183">13.312015312059954</cx:pt>
          <cx:pt idx="48184">14.210214013856394</cx:pt>
          <cx:pt idx="48185">11.148012945881225</cx:pt>
          <cx:pt idx="48186">11.326592479154181</cx:pt>
          <cx:pt idx="48187">9.902652764690707</cx:pt>
          <cx:pt idx="48188">13.809373712506122</cx:pt>
          <cx:pt idx="48189">11.799825632670858</cx:pt>
          <cx:pt idx="48190">11.223998366762816</cx:pt>
          <cx:pt idx="48191">10.352251984181114</cx:pt>
          <cx:pt idx="48192">12.901299023944063</cx:pt>
          <cx:pt idx="48193">12.596319466756617</cx:pt>
          <cx:pt idx="48194">13.054326047835588</cx:pt>
          <cx:pt idx="48195">11.627046895935111</cx:pt>
          <cx:pt idx="48196">12.77215479289762</cx:pt>
          <cx:pt idx="48197">15.293447936611026</cx:pt>
          <cx:pt idx="48198">14.888526009687554</cx:pt>
          <cx:pt idx="48199">12.595611796324032</cx:pt>
          <cx:pt idx="48200">13.456478712909872</cx:pt>
          <cx:pt idx="48201">11.853523755816948</cx:pt>
          <cx:pt idx="48202">14.504418381514872</cx:pt>
          <cx:pt idx="48203">12.488656558381045</cx:pt>
          <cx:pt idx="48204">15.535564972713113</cx:pt>
          <cx:pt idx="48205">10.494485149980171</cx:pt>
          <cx:pt idx="48206">11.705406833475145</cx:pt>
          <cx:pt idx="48207">14.838781195195276</cx:pt>
          <cx:pt idx="48208">15.173911747791784</cx:pt>
          <cx:pt idx="48209">10.163082734330795</cx:pt>
          <cx:pt idx="48210">14.766473207180756</cx:pt>
          <cx:pt idx="48211">14.105929651233399</cx:pt>
          <cx:pt idx="48212">10.372572988961094</cx:pt>
          <cx:pt idx="48213">13.672071671486584</cx:pt>
          <cx:pt idx="48214">11.579022541694309</cx:pt>
          <cx:pt idx="48215">12.584786289810431</cx:pt>
          <cx:pt idx="48216">12.883575591441586</cx:pt>
          <cx:pt idx="48217">9.5020192149321741</cx:pt>
          <cx:pt idx="48218">11.082012938288273</cx:pt>
          <cx:pt idx="48219">12.379911996403937</cx:pt>
          <cx:pt idx="48220">12.912023449534642</cx:pt>
          <cx:pt idx="48221">11.639917118716253</cx:pt>
          <cx:pt idx="48222">10.563274323083212</cx:pt>
          <cx:pt idx="48223">11.545703553650611</cx:pt>
          <cx:pt idx="48224">9.2842262090077927</cx:pt>
          <cx:pt idx="48225">9.8716433571779305</cx:pt>
          <cx:pt idx="48226">13.468731301307631</cx:pt>
          <cx:pt idx="48227">11.307259313235193</cx:pt>
          <cx:pt idx="48228">13.156928192021649</cx:pt>
          <cx:pt idx="48229">10.471919091122071</cx:pt>
          <cx:pt idx="48230">12.20296141283578</cx:pt>
          <cx:pt idx="48231">10.837230497874758</cx:pt>
          <cx:pt idx="48232">12.836393989546401</cx:pt>
          <cx:pt idx="48233">10.587490440586956</cx:pt>
          <cx:pt idx="48234">11.254057470300959</cx:pt>
          <cx:pt idx="48235">11.95264159441219</cx:pt>
          <cx:pt idx="48236">10.6496513813607</cx:pt>
          <cx:pt idx="48237">13.57837996660049</cx:pt>
          <cx:pt idx="48238">10.568780573976129</cx:pt>
          <cx:pt idx="48239">13.583564384600718</cx:pt>
          <cx:pt idx="48240">12.811451651512979</cx:pt>
          <cx:pt idx="48241">15.059994309264427</cx:pt>
          <cx:pt idx="48242">10.047772181192258</cx:pt>
          <cx:pt idx="48243">12.232389294421253</cx:pt>
          <cx:pt idx="48244">11.476553794790934</cx:pt>
          <cx:pt idx="48245">11.803109765885321</cx:pt>
          <cx:pt idx="48246">10.156779928313835</cx:pt>
          <cx:pt idx="48247">9.8537889556305203</cx:pt>
          <cx:pt idx="48248">14.04690060500103</cx:pt>
          <cx:pt idx="48249">11.330121778732295</cx:pt>
          <cx:pt idx="48250">14.650663314378336</cx:pt>
          <cx:pt idx="48251">14.650739574586146</cx:pt>
          <cx:pt idx="48252">12.596486269215211</cx:pt>
          <cx:pt idx="48253">12.428264813993945</cx:pt>
          <cx:pt idx="48254">12.17118627303873</cx:pt>
          <cx:pt idx="48255">10.281695128934143</cx:pt>
          <cx:pt idx="48256">11.097511786236216</cx:pt>
          <cx:pt idx="48257">9.5645284975232681</cx:pt>
          <cx:pt idx="48258">10.683420585646761</cx:pt>
          <cx:pt idx="48259">11.828816040267403</cx:pt>
          <cx:pt idx="48260">11.427997439465944</cx:pt>
          <cx:pt idx="48261">11.029136629991305</cx:pt>
          <cx:pt idx="48262">12.815026387069347</cx:pt>
          <cx:pt idx="48263">11.800965628718764</cx:pt>
          <cx:pt idx="48264">12.233724350727467</cx:pt>
          <cx:pt idx="48265">8.6297328550587444</cx:pt>
          <cx:pt idx="48266">12.336417380646891</cx:pt>
          <cx:pt idx="48267">11.223570875328306</cx:pt>
          <cx:pt idx="48268">10.570691460928936</cx:pt>
          <cx:pt idx="48269">12.943078031298819</cx:pt>
          <cx:pt idx="48270">10.421145697877426</cx:pt>
          <cx:pt idx="48271">10.363206264599551</cx:pt>
          <cx:pt idx="48272">15.803453168316208</cx:pt>
          <cx:pt idx="48273">13.1060168981671</cx:pt>
          <cx:pt idx="48274">12.711861644015976</cx:pt>
          <cx:pt idx="48275">11.878326026320561</cx:pt>
          <cx:pt idx="48276">13.981252494901856</cx:pt>
          <cx:pt idx="48277">13.28407406108731</cx:pt>
          <cx:pt idx="48278">12.550364305191907</cx:pt>
          <cx:pt idx="48279">12.877598285068943</cx:pt>
          <cx:pt idx="48280">13.132725236719869</cx:pt>
          <cx:pt idx="48281">10.930958824856646</cx:pt>
          <cx:pt idx="48282">14.100867749995107</cx:pt>
          <cx:pt idx="48283">13.257138403412815</cx:pt>
          <cx:pt idx="48284">14.043196050088136</cx:pt>
          <cx:pt idx="48285">8.9758269517760425</cx:pt>
          <cx:pt idx="48286">10.145617941288275</cx:pt>
          <cx:pt idx="48287">13.335552037224216</cx:pt>
          <cx:pt idx="48288">12.689146568455639</cx:pt>
          <cx:pt idx="48289">11.19919734361549</cx:pt>
          <cx:pt idx="48290">7.690289214680325</cx:pt>
          <cx:pt idx="48291">10.324025537779015</cx:pt>
          <cx:pt idx="48292">10.320205124274272</cx:pt>
          <cx:pt idx="48293">10.056883490367374</cx:pt>
          <cx:pt idx="48294">10.899585442642548</cx:pt>
          <cx:pt idx="48295">10.06308092105766</cx:pt>
          <cx:pt idx="48296">10.669776904317045</cx:pt>
          <cx:pt idx="48297">13.181655958987758</cx:pt>
          <cx:pt idx="48298">12.234827782734232</cx:pt>
          <cx:pt idx="48299">13.880148986046828</cx:pt>
          <cx:pt idx="48300">10.298055266424882</cx:pt>
          <cx:pt idx="48301">12.459207109776433</cx:pt>
          <cx:pt idx="48302">12.007787762216569</cx:pt>
          <cx:pt idx="48303">11.559216223062416</cx:pt>
          <cx:pt idx="48304">13.659029249616969</cx:pt>
          <cx:pt idx="48305">14.954079414256062</cx:pt>
          <cx:pt idx="48306">13.687169137737325</cx:pt>
          <cx:pt idx="48307">11.85400668608056</cx:pt>
          <cx:pt idx="48308">12.370376442464428</cx:pt>
          <cx:pt idx="48309">13.298966759076345</cx:pt>
          <cx:pt idx="48310">11.382509857471049</cx:pt>
          <cx:pt idx="48311">13.813692028358428</cx:pt>
          <cx:pt idx="48312">14.364231466219435</cx:pt>
          <cx:pt idx="48313">13.234752666422521</cx:pt>
          <cx:pt idx="48314">11.752342028181586</cx:pt>
          <cx:pt idx="48315">11.901732757496481</cx:pt>
          <cx:pt idx="48316">9.9807488003651255</cx:pt>
          <cx:pt idx="48317">15.470791446946322</cx:pt>
          <cx:pt idx="48318">10.637388689421512</cx:pt>
          <cx:pt idx="48319">12.016096770990385</cx:pt>
          <cx:pt idx="48320">13.748872618863684</cx:pt>
          <cx:pt idx="48321">13.406483827542615</cx:pt>
          <cx:pt idx="48322">11.775358794377734</cx:pt>
          <cx:pt idx="48323">9.8004326622415903</cx:pt>
          <cx:pt idx="48324">10.327782807017824</cx:pt>
          <cx:pt idx="48325">13.449677742970763</cx:pt>
          <cx:pt idx="48326">10.464380076012288</cx:pt>
          <cx:pt idx="48327">14.079377246140771</cx:pt>
          <cx:pt idx="48328">13.496490759646838</cx:pt>
          <cx:pt idx="48329">12.319347706634861</cx:pt>
          <cx:pt idx="48330">11.819552569188593</cx:pt>
          <cx:pt idx="48331">12.029826159386554</cx:pt>
          <cx:pt idx="48332">14.031432120103981</cx:pt>
          <cx:pt idx="48333">11.64594094175429</cx:pt>
          <cx:pt idx="48334">12.019442918898873</cx:pt>
          <cx:pt idx="48335">12.042995819555218</cx:pt>
          <cx:pt idx="48336">12.934755466191632</cx:pt>
          <cx:pt idx="48337">14.363999848510389</cx:pt>
          <cx:pt idx="48338">10.35300117984783</cx:pt>
          <cx:pt idx="48339">13.857064972947395</cx:pt>
          <cx:pt idx="48340">12.324890622270949</cx:pt>
          <cx:pt idx="48341">12.160689174435673</cx:pt>
          <cx:pt idx="48342">14.067561805453975</cx:pt>
          <cx:pt idx="48343">14.463217192105954</cx:pt>
          <cx:pt idx="48344">11.619475356900118</cx:pt>
          <cx:pt idx="48345">11.525132992732642</cx:pt>
          <cx:pt idx="48346">13.095319337749881</cx:pt>
          <cx:pt idx="48347">11.641126783514942</cx:pt>
          <cx:pt idx="48348">15.439615373323869</cx:pt>
          <cx:pt idx="48349">13.037759091388834</cx:pt>
          <cx:pt idx="48350">13.972684252551669</cx:pt>
          <cx:pt idx="48351">9.6711623032977876</cx:pt>
          <cx:pt idx="48352">11.595403124987833</cx:pt>
          <cx:pt idx="48353">11.297063114480885</cx:pt>
          <cx:pt idx="48354">11.946393268033072</cx:pt>
          <cx:pt idx="48355">13.445400659279592</cx:pt>
          <cx:pt idx="48356">13.115138012438408</cx:pt>
          <cx:pt idx="48357">11.574295642773393</cx:pt>
          <cx:pt idx="48358">13.424113009757219</cx:pt>
          <cx:pt idx="48359">13.764074339428978</cx:pt>
          <cx:pt idx="48360">13.548718596494862</cx:pt>
          <cx:pt idx="48361">10.385918925410452</cx:pt>
          <cx:pt idx="48362">12.550872612278232</cx:pt>
          <cx:pt idx="48363">14.226018354842026</cx:pt>
          <cx:pt idx="48364">12.988371835460731</cx:pt>
          <cx:pt idx="48365">11.602420541108573</cx:pt>
          <cx:pt idx="48366">13.066047191474169</cx:pt>
          <cx:pt idx="48367">13.927498790077461</cx:pt>
          <cx:pt idx="48368">9.8194082798117677</cx:pt>
          <cx:pt idx="48369">11.404061002738828</cx:pt>
          <cx:pt idx="48370">10.718483613515163</cx:pt>
          <cx:pt idx="48371">11.293961196116797</cx:pt>
          <cx:pt idx="48372">12.238623696967842</cx:pt>
          <cx:pt idx="48373">12.771059357256526</cx:pt>
          <cx:pt idx="48374">12.341455699094764</cx:pt>
          <cx:pt idx="48375">13.681983906956159</cx:pt>
          <cx:pt idx="48376">13.496539554954008</cx:pt>
          <cx:pt idx="48377">12.204866630197531</cx:pt>
          <cx:pt idx="48378">9.7867207810428525</cx:pt>
          <cx:pt idx="48379">12.900178031717408</cx:pt>
          <cx:pt idx="48380">9.8894081390470667</cx:pt>
          <cx:pt idx="48381">12.08769658644905</cx:pt>
          <cx:pt idx="48382">14.340697029578887</cx:pt>
          <cx:pt idx="48383">11.658832498490423</cx:pt>
          <cx:pt idx="48384">11.44551131836535</cx:pt>
          <cx:pt idx="48385">13.725290078345086</cx:pt>
          <cx:pt idx="48386">11.663588937030987</cx:pt>
          <cx:pt idx="48387">12.677128653121914</cx:pt>
          <cx:pt idx="48388">14.59357190630883</cx:pt>
          <cx:pt idx="48389">9.4626210446470349</cx:pt>
          <cx:pt idx="48390">12.468486810480954</cx:pt>
          <cx:pt idx="48391">13.059259515136784</cx:pt>
          <cx:pt idx="48392">10.021696530502576</cx:pt>
          <cx:pt idx="48393">10.925600731627414</cx:pt>
          <cx:pt idx="48394">12.665945832287932</cx:pt>
          <cx:pt idx="48395">9.4629956635466357</cx:pt>
          <cx:pt idx="48396">10.988004837150163</cx:pt>
          <cx:pt idx="48397">11.506524968568892</cx:pt>
          <cx:pt idx="48398">11.063741339799719</cx:pt>
          <cx:pt idx="48399">12.58563492994177</cx:pt>
          <cx:pt idx="48400">12.036631986504524</cx:pt>
          <cx:pt idx="48401">10.330478066838834</cx:pt>
          <cx:pt idx="48402">16.831126325840444</cx:pt>
          <cx:pt idx="48403">11.972925167516568</cx:pt>
          <cx:pt idx="48404">15.036477927464707</cx:pt>
          <cx:pt idx="48405">11.883373633341975</cx:pt>
          <cx:pt idx="48406">13.261187396776741</cx:pt>
          <cx:pt idx="48407">11.61123909661878</cx:pt>
          <cx:pt idx="48408">11.478644986951155</cx:pt>
          <cx:pt idx="48409">10.632194126958009</cx:pt>
          <cx:pt idx="48410">11.032676081827825</cx:pt>
          <cx:pt idx="48411">11.396712670550311</cx:pt>
          <cx:pt idx="48412">15.247863722869832</cx:pt>
          <cx:pt idx="48413">11.497539850835544</cx:pt>
          <cx:pt idx="48414">13.236162968375117</cx:pt>
          <cx:pt idx="48415">13.159460763091122</cx:pt>
          <cx:pt idx="48416">16.336326128912919</cx:pt>
          <cx:pt idx="48417">13.278819570547761</cx:pt>
          <cx:pt idx="48418">13.325306432330445</cx:pt>
          <cx:pt idx="48419">13.229148898684087</cx:pt>
          <cx:pt idx="48420">11.489195067034244</cx:pt>
          <cx:pt idx="48421">12.204509619791201</cx:pt>
          <cx:pt idx="48422">13.478015289582748</cx:pt>
          <cx:pt idx="48423">12.653970873778716</cx:pt>
          <cx:pt idx="48424">9.1039554574881816</cx:pt>
          <cx:pt idx="48425">11.26621303185353</cx:pt>
          <cx:pt idx="48426">11.260501601474067</cx:pt>
          <cx:pt idx="48427">13.290516778866882</cx:pt>
          <cx:pt idx="48428">11.870674941955663</cx:pt>
          <cx:pt idx="48429">12.028901036958523</cx:pt>
          <cx:pt idx="48430">14.504288647006339</cx:pt>
          <cx:pt idx="48431">12.162102014537407</cx:pt>
          <cx:pt idx="48432">10.125103620303214</cx:pt>
          <cx:pt idx="48433">10.54539254567467</cx:pt>
          <cx:pt idx="48434">13.552402058135602</cx:pt>
          <cx:pt idx="48435">10.778234677348829</cx:pt>
          <cx:pt idx="48436">14.581535306943691</cx:pt>
          <cx:pt idx="48437">9.8119186446115041</cx:pt>
          <cx:pt idx="48438">10.69975293243885</cx:pt>
          <cx:pt idx="48439">12.678201745197899</cx:pt>
          <cx:pt idx="48440">10.973416996950574</cx:pt>
          <cx:pt idx="48441">14.186418924376834</cx:pt>
          <cx:pt idx="48442">10.044927527099304</cx:pt>
          <cx:pt idx="48443">12.841186636441289</cx:pt>
          <cx:pt idx="48444">10.51118277176376</cx:pt>
          <cx:pt idx="48445">13.669392608754563</cx:pt>
          <cx:pt idx="48446">12.987276265233223</cx:pt>
          <cx:pt idx="48447">10.634497858840973</cx:pt>
          <cx:pt idx="48448">13.69932263407099</cx:pt>
          <cx:pt idx="48449">10.980405002615075</cx:pt>
          <cx:pt idx="48450">13.149225570633591</cx:pt>
          <cx:pt idx="48451">13.822364972709568</cx:pt>
          <cx:pt idx="48452">11.361850815314241</cx:pt>
          <cx:pt idx="48453">12.562494266911912</cx:pt>
          <cx:pt idx="48454">13.979309193471085</cx:pt>
          <cx:pt idx="48455">10.678684114515361</cx:pt>
          <cx:pt idx="48456">12.090885535529871</cx:pt>
          <cx:pt idx="48457">13.79920583165663</cx:pt>
          <cx:pt idx="48458">11.542982200060775</cx:pt>
          <cx:pt idx="48459">12.654381692587528</cx:pt>
          <cx:pt idx="48460">11.396285478499484</cx:pt>
          <cx:pt idx="48461">15.496493017348804</cx:pt>
          <cx:pt idx="48462">11.562375243903686</cx:pt>
          <cx:pt idx="48463">12.478266678925198</cx:pt>
          <cx:pt idx="48464">13.120932335564703</cx:pt>
          <cx:pt idx="48465">13.280068629656887</cx:pt>
          <cx:pt idx="48466">12.104610121193428</cx:pt>
          <cx:pt idx="48467">12.180662152000009</cx:pt>
          <cx:pt idx="48468">13.937850963159857</cx:pt>
          <cx:pt idx="48469">14.918518481626313</cx:pt>
          <cx:pt idx="48470">12.821461966610602</cx:pt>
          <cx:pt idx="48471">12.521789559833049</cx:pt>
          <cx:pt idx="48472">11.954373913451047</cx:pt>
          <cx:pt idx="48473">13.820056211906747</cx:pt>
          <cx:pt idx="48474">10.47704686269384</cx:pt>
          <cx:pt idx="48475">12.550633773626668</cx:pt>
          <cx:pt idx="48476">13.49870703004988</cx:pt>
          <cx:pt idx="48477">13.215798240602922</cx:pt>
          <cx:pt idx="48478">13.624638890364853</cx:pt>
          <cx:pt idx="48479">9.3140573220831477</cx:pt>
          <cx:pt idx="48480">9.6199389650170701</cx:pt>
          <cx:pt idx="48481">10.329552642580962</cx:pt>
          <cx:pt idx="48482">10.430027314670228</cx:pt>
          <cx:pt idx="48483">12.291427709126578</cx:pt>
          <cx:pt idx="48484">12.383665999676694</cx:pt>
          <cx:pt idx="48485">11.127346868675769</cx:pt>
          <cx:pt idx="48486">11.875076952875704</cx:pt>
          <cx:pt idx="48487">12.267763131544141</cx:pt>
          <cx:pt idx="48488">13.424778453410056</cx:pt>
          <cx:pt idx="48489">9.9423859215703043</cx:pt>
          <cx:pt idx="48490">14.148514245899674</cx:pt>
          <cx:pt idx="48491">11.567304735057425</cx:pt>
          <cx:pt idx="48492">11.669651750425949</cx:pt>
          <cx:pt idx="48493">11.89470017595761</cx:pt>
          <cx:pt idx="48494">13.984301207433766</cx:pt>
          <cx:pt idx="48495">8.76064880204739</cx:pt>
          <cx:pt idx="48496">15.065197380703443</cx:pt>
          <cx:pt idx="48497">12.924047419272194</cx:pt>
          <cx:pt idx="48498">15.056303578327014</cx:pt>
          <cx:pt idx="48499">13.682409364347428</cx:pt>
          <cx:pt idx="48500">11.62586480342638</cx:pt>
          <cx:pt idx="48501">9.2911360106823633</cx:pt>
          <cx:pt idx="48502">10.438371885030596</cx:pt>
          <cx:pt idx="48503">10.091134773107049</cx:pt>
          <cx:pt idx="48504">14.536424027719505</cx:pt>
          <cx:pt idx="48505">11.120098032135603</cx:pt>
          <cx:pt idx="48506">14.417839258416498</cx:pt>
          <cx:pt idx="48507">9.8504354296769208</cx:pt>
          <cx:pt idx="48508">11.444059688404728</cx:pt>
          <cx:pt idx="48509">13.317354002272642</cx:pt>
          <cx:pt idx="48510">14.085238104630907</cx:pt>
          <cx:pt idx="48511">13.627137185449266</cx:pt>
          <cx:pt idx="48512">11.172650054761981</cx:pt>
          <cx:pt idx="48513">12.364395634794688</cx:pt>
          <cx:pt idx="48514">12.917059097045481</cx:pt>
          <cx:pt idx="48515">10.565939242223692</cx:pt>
          <cx:pt idx="48516">9.6531846899153795</cx:pt>
          <cx:pt idx="48517">12.215185630411334</cx:pt>
          <cx:pt idx="48518">11.707769038062048</cx:pt>
          <cx:pt idx="48519">12.84663761300429</cx:pt>
          <cx:pt idx="48520">6.4174593178754105</cx:pt>
          <cx:pt idx="48521">13.97128472546034</cx:pt>
          <cx:pt idx="48522">13.848218956481642</cx:pt>
          <cx:pt idx="48523">16.468956410714345</cx:pt>
          <cx:pt idx="48524">10.745047414198574</cx:pt>
          <cx:pt idx="48525">14.664076389874905</cx:pt>
          <cx:pt idx="48526">14.242300682592569</cx:pt>
          <cx:pt idx="48527">12.635753468152995</cx:pt>
          <cx:pt idx="48528">10.545120533433115</cx:pt>
          <cx:pt idx="48529">10.745482181378531</cx:pt>
          <cx:pt idx="48530">9.364809529912046</cx:pt>
          <cx:pt idx="48531">13.120684994776669</cx:pt>
          <cx:pt idx="48532">13.410143590534854</cx:pt>
          <cx:pt idx="48533">11.215149221785182</cx:pt>
          <cx:pt idx="48534">12.403594791193148</cx:pt>
          <cx:pt idx="48535">9.3065076688685728</cx:pt>
          <cx:pt idx="48536">10.013454898838994</cx:pt>
          <cx:pt idx="48537">12.513764697067375</cx:pt>
          <cx:pt idx="48538">10.595407262749482</cx:pt>
          <cx:pt idx="48539">9.9376886862926668</cx:pt>
          <cx:pt idx="48540">12.020628321910081</cx:pt>
          <cx:pt idx="48541">12.505090955569198</cx:pt>
          <cx:pt idx="48542">13.927501690937637</cx:pt>
          <cx:pt idx="48543">9.3244058797176592</cx:pt>
          <cx:pt idx="48544">14.669700813946797</cx:pt>
          <cx:pt idx="48545">12.935108524203367</cx:pt>
          <cx:pt idx="48546">10.285489268234533</cx:pt>
          <cx:pt idx="48547">14.483968595536606</cx:pt>
          <cx:pt idx="48548">10.762648044472989</cx:pt>
          <cx:pt idx="48549">10.463026715562084</cx:pt>
          <cx:pt idx="48550">14.341876645298765</cx:pt>
          <cx:pt idx="48551">13.091720128364729</cx:pt>
          <cx:pt idx="48552">12.688583717479602</cx:pt>
          <cx:pt idx="48553">11.443574384613582</cx:pt>
          <cx:pt idx="48554">10.862999294056987</cx:pt>
          <cx:pt idx="48555">10.311789875633828</cx:pt>
          <cx:pt idx="48556">13.254427447334683</cx:pt>
          <cx:pt idx="48557">11.14986700156601</cx:pt>
          <cx:pt idx="48558">10.374889977118077</cx:pt>
          <cx:pt idx="48559">11.065273308331628</cx:pt>
          <cx:pt idx="48560">13.256622942058023</cx:pt>
          <cx:pt idx="48561">13.662293468433369</cx:pt>
          <cx:pt idx="48562">13.803722484715859</cx:pt>
          <cx:pt idx="48563">12.678987423026209</cx:pt>
          <cx:pt idx="48564">12.165129551752107</cx:pt>
          <cx:pt idx="48565">11.186720807994591</cx:pt>
          <cx:pt idx="48566">13.999370889715603</cx:pt>
          <cx:pt idx="48567">14.51468559350857</cx:pt>
          <cx:pt idx="48568">12.146217618335523</cx:pt>
          <cx:pt idx="48569">12.335803145969203</cx:pt>
          <cx:pt idx="48570">14.543514281382404</cx:pt>
          <cx:pt idx="48571">15.28751879527122</cx:pt>
          <cx:pt idx="48572">9.9516482641199069</cx:pt>
          <cx:pt idx="48573">8.8226081604384952</cx:pt>
          <cx:pt idx="48574">13.286318507942633</cx:pt>
          <cx:pt idx="48575">13.696706432874111</cx:pt>
          <cx:pt idx="48576">10.17169846175686</cx:pt>
          <cx:pt idx="48577">13.323223016971472</cx:pt>
          <cx:pt idx="48578">10.966625320181095</cx:pt>
          <cx:pt idx="48579">12.03803205988388</cx:pt>
          <cx:pt idx="48580">12.816688587109875</cx:pt>
          <cx:pt idx="48581">11.5298090865628</cx:pt>
          <cx:pt idx="48582">13.443854700234207</cx:pt>
          <cx:pt idx="48583">12.066498157806079</cx:pt>
          <cx:pt idx="48584">9.3043539353745501</cx:pt>
          <cx:pt idx="48585">11.777025010833224</cx:pt>
          <cx:pt idx="48586">13.950328156420554</cx:pt>
          <cx:pt idx="48587">12.309431075242312</cx:pt>
          <cx:pt idx="48588">11.696689650659643</cx:pt>
          <cx:pt idx="48589">16.357083634740935</cx:pt>
          <cx:pt idx="48590">11.934796619445338</cx:pt>
          <cx:pt idx="48591">14.774802411332116</cx:pt>
          <cx:pt idx="48592">10.813890892010541</cx:pt>
          <cx:pt idx="48593">8.6547124864715173</cx:pt>
          <cx:pt idx="48594">16.357514014455347</cx:pt>
          <cx:pt idx="48595">12.832944758240339</cx:pt>
          <cx:pt idx="48596">12.551738853693029</cx:pt>
          <cx:pt idx="48597">12.128207151574838</cx:pt>
          <cx:pt idx="48598">13.080082308762627</cx:pt>
          <cx:pt idx="48599">10.548333773432679</cx:pt>
          <cx:pt idx="48600">11.500506438838753</cx:pt>
          <cx:pt idx="48601">12.825852117247511</cx:pt>
          <cx:pt idx="48602">14.524769887874843</cx:pt>
          <cx:pt idx="48603">13.567992788511724</cx:pt>
          <cx:pt idx="48604">12.559451589832189</cx:pt>
          <cx:pt idx="48605">10.178308587506146</cx:pt>
          <cx:pt idx="48606">15.509933433308374</cx:pt>
          <cx:pt idx="48607">13.163567224696465</cx:pt>
          <cx:pt idx="48608">9.9638706745969081</cx:pt>
          <cx:pt idx="48609">10.255032229266174</cx:pt>
          <cx:pt idx="48610">11.072301401640305</cx:pt>
          <cx:pt idx="48611">12.212357324749325</cx:pt>
          <cx:pt idx="48612">13.992192594011811</cx:pt>
          <cx:pt idx="48613">10.700930155202872</cx:pt>
          <cx:pt idx="48614">10.163804678032347</cx:pt>
          <cx:pt idx="48615">10.550656472370768</cx:pt>
          <cx:pt idx="48616">9.2258235434478308</cx:pt>
          <cx:pt idx="48617">8.8246419260133422</cx:pt>
          <cx:pt idx="48618">14.131348730838395</cx:pt>
          <cx:pt idx="48619">8.8257035833414097</cx:pt>
          <cx:pt idx="48620">12.557473951186713</cx:pt>
          <cx:pt idx="48621">11.329353614996084</cx:pt>
          <cx:pt idx="48622">11.260505995914004</cx:pt>
          <cx:pt idx="48623">11.060296911123022</cx:pt>
          <cx:pt idx="48624">13.541288711511193</cx:pt>
          <cx:pt idx="48625">10.830134261301914</cx:pt>
          <cx:pt idx="48626">8.8569885376627049</cx:pt>
          <cx:pt idx="48627">12.898801972371597</cx:pt>
          <cx:pt idx="48628">12.174680709338368</cx:pt>
          <cx:pt idx="48629">12.521234108712806</cx:pt>
          <cx:pt idx="48630">12.413128934615141</cx:pt>
          <cx:pt idx="48631">12.571168359725077</cx:pt>
          <cx:pt idx="48632">12.059714260026499</cx:pt>
          <cx:pt idx="48633">11.799594015678645</cx:pt>
          <cx:pt idx="48634">11.364904897430288</cx:pt>
          <cx:pt idx="48635">8.9988772198250597</cx:pt>
          <cx:pt idx="48636">11.586303656195856</cx:pt>
          <cx:pt idx="48637">13.721986091826778</cx:pt>
          <cx:pt idx="48638">11.970568112547758</cx:pt>
          <cx:pt idx="48639">13.191312032702976</cx:pt>
          <cx:pt idx="48640">11.801092584536399</cx:pt>
          <cx:pt idx="48641">13.24823699004436</cx:pt>
          <cx:pt idx="48642">13.150060997931247</cx:pt>
          <cx:pt idx="48643">11.807482991167076</cx:pt>
          <cx:pt idx="48644">11.276404528026031</cx:pt>
          <cx:pt idx="48645">12.590354588581315</cx:pt>
          <cx:pt idx="48646">14.223966189442223</cx:pt>
          <cx:pt idx="48647">9.5881880136432898</cx:pt>
          <cx:pt idx="48648">12.605109610256223</cx:pt>
          <cx:pt idx="48649">13.996594712194501</cx:pt>
          <cx:pt idx="48650">11.311140750900092</cx:pt>
          <cx:pt idx="48651">14.828133036869346</cx:pt>
          <cx:pt idx="48652">13.513931296359969</cx:pt>
          <cx:pt idx="48653">13.532812667547415</cx:pt>
          <cx:pt idx="48654">14.636003087373648</cx:pt>
          <cx:pt idx="48655">13.899492065604933</cx:pt>
          <cx:pt idx="48656">12.596030480189198</cx:pt>
          <cx:pt idx="48657">10.94130472198896</cx:pt>
          <cx:pt idx="48658">12.215341013197285</cx:pt>
          <cx:pt idx="48659">13.65857386414141</cx:pt>
          <cx:pt idx="48660">13.861185662412117</cx:pt>
          <cx:pt idx="48661">12.995055460841273</cx:pt>
          <cx:pt idx="48662">10.640247393248481</cx:pt>
          <cx:pt idx="48663">13.09096677865119</cx:pt>
          <cx:pt idx="48664">15.095018646711504</cx:pt>
          <cx:pt idx="48665">12.162423743166714</cx:pt>
          <cx:pt idx="48666">12.052210238487785</cx:pt>
          <cx:pt idx="48667">10.0726762049739</cx:pt>
          <cx:pt idx="48668">12.654149103821915</cx:pt>
          <cx:pt idx="48669">11.587176570986321</cx:pt>
          <cx:pt idx="48670">12.301657348827723</cx:pt>
          <cx:pt idx="48671">12.736279233276278</cx:pt>
          <cx:pt idx="48672">13.835166374767788</cx:pt>
          <cx:pt idx="48673">10.965163902236045</cx:pt>
          <cx:pt idx="48674">9.4241789971213432</cx:pt>
          <cx:pt idx="48675">15.476616841207205</cx:pt>
          <cx:pt idx="48676">9.4396974029916407</cx:pt>
          <cx:pt idx="48677">14.552041487283036</cx:pt>
          <cx:pt idx="48678">10.727141757361284</cx:pt>
          <cx:pt idx="48679">9.8491279907549085</cx:pt>
          <cx:pt idx="48680">9.6388325188339419</cx:pt>
          <cx:pt idx="48681">12.253309205441157</cx:pt>
          <cx:pt idx="48682">13.393538637939974</cx:pt>
          <cx:pt idx="48683">13.985974738261161</cx:pt>
          <cx:pt idx="48684">14.107465425369906</cx:pt>
          <cx:pt idx="48685">10.599420794025111</cx:pt>
          <cx:pt idx="48686">9.2809204833034205</cx:pt>
          <cx:pt idx="48687">14.200875406363339</cx:pt>
          <cx:pt idx="48688">12.603600477755418</cx:pt>
          <cx:pt idx="48689">12.712756729929762</cx:pt>
          <cx:pt idx="48690">12.719075791026869</cx:pt>
          <cx:pt idx="48691">9.4661809678114324</cx:pt>
          <cx:pt idx="48692">14.402561232981631</cx:pt>
          <cx:pt idx="48693">11.100025287623987</cx:pt>
          <cx:pt idx="48694">11.682437086340347</cx:pt>
          <cx:pt idx="48695">11.716111497608233</cx:pt>
          <cx:pt idx="48696">12.72719700650852</cx:pt>
          <cx:pt idx="48697">10.299748870579304</cx:pt>
          <cx:pt idx="48698">16.2398990922451</cx:pt>
          <cx:pt idx="48699">10.7675433467918</cx:pt>
          <cx:pt idx="48700">12.552954387884123</cx:pt>
          <cx:pt idx="48701">10.158477195969683</cx:pt>
          <cx:pt idx="48702">12.694556036698771</cx:pt>
          <cx:pt idx="48703">10.503850518619338</cx:pt>
          <cx:pt idx="48704">12.974808510134277</cx:pt>
          <cx:pt idx="48705">11.628607121417483</cx:pt>
          <cx:pt idx="48706">15.530192073164502</cx:pt>
          <cx:pt idx="48707">12.295369330854861</cx:pt>
          <cx:pt idx="48708">11.879520797631315</cx:pt>
          <cx:pt idx="48709">10.996319448828556</cx:pt>
          <cx:pt idx="48710">10.361287870427711</cx:pt>
          <cx:pt idx="48711">10.718328663886686</cx:pt>
          <cx:pt idx="48712">7.8792659589933134</cx:pt>
          <cx:pt idx="48713">12.922687484022999</cx:pt>
          <cx:pt idx="48714">12.165993548307759</cx:pt>
          <cx:pt idx="48715">8.6002204104985278</cx:pt>
          <cx:pt idx="48716">13.054516968821154</cx:pt>
          <cx:pt idx="48717">12.892274059938519</cx:pt>
          <cx:pt idx="48718">12.630120224512492</cx:pt>
          <cx:pt idx="48719">12.815444857219651</cx:pt>
          <cx:pt idx="48720">10.786992310017439</cx:pt>
          <cx:pt idx="48721">11.444834551958817</cx:pt>
          <cx:pt idx="48722">11.227324640865843</cx:pt>
          <cx:pt idx="48723">12.702183133194</cx:pt>
          <cx:pt idx="48724">12.466076696798675</cx:pt>
          <cx:pt idx="48725">13.025684603114049</cx:pt>
          <cx:pt idx="48726">9.4665050476624497</cx:pt>
          <cx:pt idx="48727">13.453787181289826</cx:pt>
          <cx:pt idx="48728">13.280643834995065</cx:pt>
          <cx:pt idx="48729">12.227515921060219</cx:pt>
          <cx:pt idx="48730">10.998372041220327</cx:pt>
          <cx:pt idx="48731">12.575630616849656</cx:pt>
          <cx:pt idx="48732">13.848309912435097</cx:pt>
          <cx:pt idx="48733">12.198097978652422</cx:pt>
          <cx:pt idx="48734">11.331554842957955</cx:pt>
          <cx:pt idx="48735">9.5375878427356877</cx:pt>
          <cx:pt idx="48736">12.68582624218746</cx:pt>
          <cx:pt idx="48737">10.745843568033894</cx:pt>
          <cx:pt idx="48738">12.671790044522535</cx:pt>
          <cx:pt idx="48739">11.752814758085863</cx:pt>
          <cx:pt idx="48740">13.10003627815953</cx:pt>
          <cx:pt idx="48741">13.404165005724979</cx:pt>
          <cx:pt idx="48742">8.9961341719067356</cx:pt>
          <cx:pt idx="48743">11.859698869698645</cx:pt>
          <cx:pt idx="48744">14.509983661504451</cx:pt>
          <cx:pt idx="48745">12.970920705947055</cx:pt>
          <cx:pt idx="48746">11.678152626070643</cx:pt>
          <cx:pt idx="48747">12.87696818108993</cx:pt>
          <cx:pt idx="48748">10.036234915383833</cx:pt>
          <cx:pt idx="48749">13.817815952451289</cx:pt>
          <cx:pt idx="48750">11.617479535598173</cx:pt>
          <cx:pt idx="48751">10.960926278944251</cx:pt>
          <cx:pt idx="48752">13.063122641743153</cx:pt>
          <cx:pt idx="48753">9.7046850036730472</cx:pt>
          <cx:pt idx="48754">10.789730576888356</cx:pt>
          <cx:pt idx="48755">10.229492270512537</cx:pt>
          <cx:pt idx="48756">9.6965849773835053</cx:pt>
          <cx:pt idx="48757">12.760463118141775</cx:pt>
          <cx:pt idx="48758">11.957947025365067</cx:pt>
          <cx:pt idx="48759">13.921515845806216</cx:pt>
          <cx:pt idx="48760">13.339306917499501</cx:pt>
          <cx:pt idx="48761">11.378956836294632</cx:pt>
          <cx:pt idx="48762">11.895128646620222</cx:pt>
          <cx:pt idx="48763">12.875553706154466</cx:pt>
          <cx:pt idx="48764">12.043635294423993</cx:pt>
          <cx:pt idx="48765">12.004668725599702</cx:pt>
          <cx:pt idx="48766">12.634349101844482</cx:pt>
          <cx:pt idx="48767">10.92867773142431</cx:pt>
          <cx:pt idx="48768">12.389385144467008</cx:pt>
          <cx:pt idx="48769">9.8540124931338777</cx:pt>
          <cx:pt idx="48770">14.059575721520133</cx:pt>
          <cx:pt idx="48771">14.583451387074753</cx:pt>
          <cx:pt idx="48772">14.138352561660041</cx:pt>
          <cx:pt idx="48773">13.176966128022352</cx:pt>
          <cx:pt idx="48774">11.772256797937006</cx:pt>
          <cx:pt idx="48775">14.629086128532416</cx:pt>
          <cx:pt idx="48776">10.68111417062714</cx:pt>
          <cx:pt idx="48777">12.244491452888992</cx:pt>
          <cx:pt idx="48778">12.656322773024636</cx:pt>
          <cx:pt idx="48779">12.073517214400372</cx:pt>
          <cx:pt idx="48780">13.652336045798458</cx:pt>
          <cx:pt idx="48781">12.914786829631367</cx:pt>
          <cx:pt idx="48782">11.353257413711068</cx:pt>
          <cx:pt idx="48783">16.275605223424151</cx:pt>
          <cx:pt idx="48784">12.9263421959671</cx:pt>
          <cx:pt idx="48785">12.109896519146602</cx:pt>
          <cx:pt idx="48786">11.038627517308806</cx:pt>
          <cx:pt idx="48787">10.295791914653501</cx:pt>
          <cx:pt idx="48788">13.543615104761557</cx:pt>
          <cx:pt idx="48789">12.922527568511567</cx:pt>
          <cx:pt idx="48790">11.943780202939404</cx:pt>
          <cx:pt idx="48791">12.455246097726068</cx:pt>
          <cx:pt idx="48792">11.322902718069177</cx:pt>
          <cx:pt idx="48793">12.260874780435973</cx:pt>
          <cx:pt idx="48794">13.894110177947534</cx:pt>
          <cx:pt idx="48795">14.555589158413385</cx:pt>
          <cx:pt idx="48796">12.615559299646558</cx:pt>
          <cx:pt idx="48797">12.518504300018584</cx:pt>
          <cx:pt idx="48798">13.427373530381015</cx:pt>
          <cx:pt idx="48799">11.469472220502842</cx:pt>
          <cx:pt idx="48800">12.147502497463114</cx:pt>
          <cx:pt idx="48801">11.437900965319045</cx:pt>
          <cx:pt idx="48802">11.392680716249489</cx:pt>
          <cx:pt idx="48803">11.037342807611461</cx:pt>
          <cx:pt idx="48804">14.156818173356429</cx:pt>
          <cx:pt idx="48805">11.315724230535041</cx:pt>
          <cx:pt idx="48806">11.625801537145204</cx:pt>
          <cx:pt idx="48807">14.070579544383323</cx:pt>
          <cx:pt idx="48808">10.511768870979694</cx:pt>
          <cx:pt idx="48809">14.374873732601166</cx:pt>
          <cx:pt idx="48810">11.578416522320653</cx:pt>
          <cx:pt idx="48811">13.998521289137344</cx:pt>
          <cx:pt idx="48812">8.6988133732934525</cx:pt>
          <cx:pt idx="48813">10.183189111533174</cx:pt>
          <cx:pt idx="48814">14.64407620787579</cx:pt>
          <cx:pt idx="48815">14.028288127008485</cx:pt>
          <cx:pt idx="48816">13.702453934677534</cx:pt>
          <cx:pt idx="48817">13.855774263712695</cx:pt>
          <cx:pt idx="48818">11.262468156196546</cx:pt>
          <cx:pt idx="48819">12.371862290041738</cx:pt>
          <cx:pt idx="48820">12.238968756859771</cx:pt>
          <cx:pt idx="48821">12.677313309840406</cx:pt>
          <cx:pt idx="48822">11.519533101372565</cx:pt>
          <cx:pt idx="48823">13.081520091024256</cx:pt>
          <cx:pt idx="48824">12.514943621330401</cx:pt>
          <cx:pt idx="48825">10.349316615868164</cx:pt>
          <cx:pt idx="48826">13.303417150349336</cx:pt>
          <cx:pt idx="48827">14.646414272112455</cx:pt>
          <cx:pt idx="48828">8.983347338051086</cx:pt>
          <cx:pt idx="48829">9.599402250843255</cx:pt>
          <cx:pt idx="48830">12.768815534927706</cx:pt>
          <cx:pt idx="48831">14.209683441888629</cx:pt>
          <cx:pt idx="48832">14.908856954433594</cx:pt>
          <cx:pt idx="48833">11.860260440974084</cx:pt>
          <cx:pt idx="48834">12.571308114885243</cx:pt>
          <cx:pt idx="48835">11.377522670753072</cx:pt>
          <cx:pt idx="48836">12.106640150519089</cx:pt>
          <cx:pt idx="48837">12.606651442297061</cx:pt>
          <cx:pt idx="48838">15.216914670438573</cx:pt>
          <cx:pt idx="48839">12.708188174664993</cx:pt>
          <cx:pt idx="48840">14.84285297873636</cx:pt>
          <cx:pt idx="48841">12.061704235015348</cx:pt>
          <cx:pt idx="48842">13.047312481175192</cx:pt>
          <cx:pt idx="48843">14.354819368656475</cx:pt>
          <cx:pt idx="48844">15.062669631048133</cx:pt>
          <cx:pt idx="48845">12.603020526045423</cx:pt>
          <cx:pt idx="48846">12.154475348723617</cx:pt>
          <cx:pt idx="48847">11.260425626664656</cx:pt>
          <cx:pt idx="48848">16.258659751086174</cx:pt>
          <cx:pt idx="48849">11.429807201963531</cx:pt>
          <cx:pt idx="48850">11.582060326627769</cx:pt>
          <cx:pt idx="48851">14.324058974955193</cx:pt>
          <cx:pt idx="48852">8.3419700452954899</cx:pt>
          <cx:pt idx="48853">10.371515339481839</cx:pt>
          <cx:pt idx="48854">11.302354416928686</cx:pt>
          <cx:pt idx="48855">14.65911713028134</cx:pt>
          <cx:pt idx="48856">11.156109744748694</cx:pt>
          <cx:pt idx="48857">9.6520509666554037</cx:pt>
          <cx:pt idx="48858">13.260196741120707</cx:pt>
          <cx:pt idx="48859">14.099047845740547</cx:pt>
          <cx:pt idx="48860">10.07181334544698</cx:pt>
          <cx:pt idx="48861">14.357226080425468</cx:pt>
          <cx:pt idx="48862">12.801373716486738</cx:pt>
          <cx:pt idx="48863">13.102868489468346</cx:pt>
          <cx:pt idx="48864">12.994443577752707</cx:pt>
          <cx:pt idx="48865">12.051714084674041</cx:pt>
          <cx:pt idx="48866">10.648232681644926</cx:pt>
          <cx:pt idx="48867">10.926583461521183</cx:pt>
          <cx:pt idx="48868">9.9985887347622899</cx:pt>
          <cx:pt idx="48869">13.963412466245305</cx:pt>
          <cx:pt idx="48870">10.188884344512692</cx:pt>
          <cx:pt idx="48871">12.541130488113909</cx:pt>
          <cx:pt idx="48872">8.6593023367566069</cx:pt>
          <cx:pt idx="48873">10.004029735778381</cx:pt>
          <cx:pt idx="48874">12.282982410660056</cx:pt>
          <cx:pt idx="48875">12.760379072312338</cx:pt>
          <cx:pt idx="48876">7.8539258965706438</cx:pt>
          <cx:pt idx="48877">10.751892271518251</cx:pt>
          <cx:pt idx="48878">12.032046728990052</cx:pt>
          <cx:pt idx="48879">10.724824982712931</cx:pt>
          <cx:pt idx="48880">13.761815012183186</cx:pt>
          <cx:pt idx="48881">15.490264719469758</cx:pt>
          <cx:pt idx="48882">14.507251398719358</cx:pt>
          <cx:pt idx="48883">12.507610395308685</cx:pt>
          <cx:pt idx="48884">13.133979221789458</cx:pt>
          <cx:pt idx="48885">11.828880430554749</cx:pt>
          <cx:pt idx="48886">13.296915523831945</cx:pt>
          <cx:pt idx="48887">13.019874500866202</cx:pt>
          <cx:pt idx="48888">14.002476439428946</cx:pt>
          <cx:pt idx="48889">11.990377323926579</cx:pt>
          <cx:pt idx="48890">11.151576810719286</cx:pt>
          <cx:pt idx="48891">13.391424069241914</cx:pt>
          <cx:pt idx="48892">12.343580639582298</cx:pt>
          <cx:pt idx="48893">10.643571179023997</cx:pt>
          <cx:pt idx="48894">9.7608965906819289</cx:pt>
          <cx:pt idx="48895">12.78740333942668</cx:pt>
          <cx:pt idx="48896">11.670018087417285</cx:pt>
          <cx:pt idx="48897">10.813127054811305</cx:pt>
          <cx:pt idx="48898">13.039095579208086</cx:pt>
          <cx:pt idx="48899">11.916832805776822</cx:pt>
          <cx:pt idx="48900">15.305505896183092</cx:pt>
          <cx:pt idx="48901">13.670706750554022</cx:pt>
          <cx:pt idx="48902">13.26713700089044</cx:pt>
          <cx:pt idx="48903">11.776946873375836</cx:pt>
          <cx:pt idx="48904">10.720424439680956</cx:pt>
          <cx:pt idx="48905">14.113843578150979</cx:pt>
          <cx:pt idx="48906">11.717375455875786</cx:pt>
          <cx:pt idx="48907">10.731938214926235</cx:pt>
          <cx:pt idx="48908">14.447026147675482</cx:pt>
          <cx:pt idx="48909">13.40365548381148</cx:pt>
          <cx:pt idx="48910">9.7489029584824092</cx:pt>
          <cx:pt idx="48911">13.513324249522391</cx:pt>
          <cx:pt idx="48912">10.028808894219711</cx:pt>
          <cx:pt idx="48913">13.82681891507676</cx:pt>
          <cx:pt idx="48914">12.145704613101955</cx:pt>
          <cx:pt idx="48915">14.443412232354429</cx:pt>
          <cx:pt idx="48916">13.972750464158601</cx:pt>
          <cx:pt idx="48917">12.557432140615928</cx:pt>
          <cx:pt idx="48918">12.196585345138184</cx:pt>
          <cx:pt idx="48919">13.180852598956774</cx:pt>
          <cx:pt idx="48920">12.476453829888268</cx:pt>
          <cx:pt idx="48921">11.115779529738404</cx:pt>
          <cx:pt idx="48922">13.606380898816962</cx:pt>
          <cx:pt idx="48923">11.616865062803162</cx:pt>
          <cx:pt idx="48924">10.20828592066864</cx:pt>
          <cx:pt idx="48925">12.222414794504607</cx:pt>
          <cx:pt idx="48926">10.661722287499508</cx:pt>
          <cx:pt idx="48927">12.913068747205486</cx:pt>
          <cx:pt idx="48928">9.5019776454415457</cx:pt>
          <cx:pt idx="48929">13.178183748629705</cx:pt>
          <cx:pt idx="48930">13.239334679171579</cx:pt>
          <cx:pt idx="48931">12.679722783572551</cx:pt>
          <cx:pt idx="48932">12.077117030973653</cx:pt>
          <cx:pt idx="48933">11.543928035714609</cx:pt>
          <cx:pt idx="48934">14.608882296363511</cx:pt>
          <cx:pt idx="48935">11.170163628171482</cx:pt>
          <cx:pt idx="48936">10.98772790109965</cx:pt>
          <cx:pt idx="48937">11.614429914554176</cx:pt>
          <cx:pt idx="48938">15.4840657393692</cx:pt>
          <cx:pt idx="48939">11.527326750408495</cx:pt>
          <cx:pt idx="48940">12.184371813460109</cx:pt>
          <cx:pt idx="48941">7.8157270745563858</cx:pt>
          <cx:pt idx="48942">12.860530949191658</cx:pt>
          <cx:pt idx="48943">12.71792071430883</cx:pt>
          <cx:pt idx="48944">11.965957267104065</cx:pt>
          <cx:pt idx="48945">11.396499625530724</cx:pt>
          <cx:pt idx="48946">13.28298712366405</cx:pt>
          <cx:pt idx="48947">14.74597932826048</cx:pt>
          <cx:pt idx="48948">12.772625997189053</cx:pt>
          <cx:pt idx="48949">10.339278706111799</cx:pt>
          <cx:pt idx="48950">11.943250099743954</cx:pt>
          <cx:pt idx="48951">9.8766735571023556</cx:pt>
          <cx:pt idx="48952">11.901520765841571</cx:pt>
          <cx:pt idx="48953">10.745115688375348</cx:pt>
          <cx:pt idx="48954">13.23164909738804</cx:pt>
          <cx:pt idx="48955">12.927660653435181</cx:pt>
          <cx:pt idx="48956">11.921904335919963</cx:pt>
          <cx:pt idx="48957">13.137845117229121</cx:pt>
          <cx:pt idx="48958">9.4425081218227671</cx:pt>
          <cx:pt idx="48959">12.432474006469038</cx:pt>
          <cx:pt idx="48960">11.467558222496741</cx:pt>
          <cx:pt idx="48961">16.231487119178468</cx:pt>
          <cx:pt idx="48962">12.755290260267843</cx:pt>
          <cx:pt idx="48963">11.496189969192226</cx:pt>
          <cx:pt idx="48964">12.380223624136926</cx:pt>
          <cx:pt idx="48965">11.834491659701555</cx:pt>
          <cx:pt idx="48966">10.710487507707063</cx:pt>
          <cx:pt idx="48967">14.6431661322867</cx:pt>
          <cx:pt idx="48968">12.116497703953572</cx:pt>
          <cx:pt idx="48969">11.828623342105878</cx:pt>
          <cx:pt idx="48970">11.814371292535814</cx:pt>
          <cx:pt idx="48971">11.872119032012801</cx:pt>
          <cx:pt idx="48972">12.497739675584574</cx:pt>
          <cx:pt idx="48973">11.638577091614664</cx:pt>
          <cx:pt idx="48974">14.818388746422425</cx:pt>
          <cx:pt idx="48975">11.248325307925976</cx:pt>
          <cx:pt idx="48976">10.640209856186514</cx:pt>
          <cx:pt idx="48977">15.595135970829732</cx:pt>
          <cx:pt idx="48978">12.661951204535814</cx:pt>
          <cx:pt idx="48979">12.864301042212169</cx:pt>
          <cx:pt idx="48980">13.42853683557648</cx:pt>
          <cx:pt idx="48981">11.523023195870977</cx:pt>
          <cx:pt idx="48982">15.752678911575181</cx:pt>
          <cx:pt idx="48983">11.67655235080259</cx:pt>
          <cx:pt idx="48984">14.258800948295983</cx:pt>
          <cx:pt idx="48985">15.114011827539455</cx:pt>
          <cx:pt idx="48986">12.688600352902013</cx:pt>
          <cx:pt idx="48987">12.524791117802385</cx:pt>
          <cx:pt idx="48988">10.045290243700622</cx:pt>
          <cx:pt idx="48989">13.435110222863543</cx:pt>
          <cx:pt idx="48990">9.9722544396282675</cx:pt>
          <cx:pt idx="48991">13.461599207073521</cx:pt>
          <cx:pt idx="48992">12.900193404901501</cx:pt>
          <cx:pt idx="48993">11.517933203441858</cx:pt>
          <cx:pt idx="48994">13.783223966011986</cx:pt>
          <cx:pt idx="48995">13.557652810228197</cx:pt>
          <cx:pt idx="48996">14.111407411826749</cx:pt>
          <cx:pt idx="48997">15.754980617704527</cx:pt>
          <cx:pt idx="48998">13.405158414013847</cx:pt>
          <cx:pt idx="48999">13.848091258260107</cx:pt>
          <cx:pt idx="49000">13.887037463428547</cx:pt>
          <cx:pt idx="49001">13.641429154527202</cx:pt>
          <cx:pt idx="49002">11.85196063162493</cx:pt>
          <cx:pt idx="49003">11.695499758150179</cx:pt>
          <cx:pt idx="49004">11.268348024418191</cx:pt>
          <cx:pt idx="49005">8.0002608872298318</cx:pt>
          <cx:pt idx="49006">11.756362116490436</cx:pt>
          <cx:pt idx="49007">12.831840954766419</cx:pt>
          <cx:pt idx="49008">12.60560218121157</cx:pt>
          <cx:pt idx="49009">10.581453276849595</cx:pt>
          <cx:pt idx="49010">10.598816384065834</cx:pt>
          <cx:pt idx="49011">11.934720984876938</cx:pt>
          <cx:pt idx="49012">8.7051850754909523</cx:pt>
          <cx:pt idx="49013">13.806772243044731</cx:pt>
          <cx:pt idx="49014">12.571258052627133</cx:pt>
          <cx:pt idx="49015">11.759908038638304</cx:pt>
          <cx:pt idx="49016">12.282992118823213</cx:pt>
          <cx:pt idx="49017">12.985100320886685</cx:pt>
          <cx:pt idx="49018">10.910350896292089</cx:pt>
          <cx:pt idx="49019">13.247905812870243</cx:pt>
          <cx:pt idx="49020">14.314533419488713</cx:pt>
          <cx:pt idx="49021">12.661424557979927</cx:pt>
          <cx:pt idx="49022">14.877697221506798</cx:pt>
          <cx:pt idx="49023">11.658733073658579</cx:pt>
          <cx:pt idx="49024">9.9918368033619736</cx:pt>
          <cx:pt idx="49025">10.692271017130105</cx:pt>
          <cx:pt idx="49026">11.470457520245352</cx:pt>
          <cx:pt idx="49027">14.613265871614345</cx:pt>
          <cx:pt idx="49028">12.990378733435499</cx:pt>
          <cx:pt idx="49029">12.277501914261684</cx:pt>
          <cx:pt idx="49030">12.682087220790786</cx:pt>
          <cx:pt idx="49031">12.993616846696883</cx:pt>
          <cx:pt idx="49032">12.612306231054228</cx:pt>
          <cx:pt idx="49033">10.015048830444458</cx:pt>
          <cx:pt idx="49034">13.90908530694333</cx:pt>
          <cx:pt idx="49035">14.217683082298594</cx:pt>
          <cx:pt idx="49036">10.356543917032134</cx:pt>
          <cx:pt idx="49037">12.69133979164592</cx:pt>
          <cx:pt idx="49038">11.170407753367098</cx:pt>
          <cx:pt idx="49039">12.720856924599058</cx:pt>
          <cx:pt idx="49040">10.16645055094973</cx:pt>
          <cx:pt idx="49041">8.3085133401161677</cx:pt>
          <cx:pt idx="49042">10.597723225360173</cx:pt>
          <cx:pt idx="49043">15.703954893064214</cx:pt>
          <cx:pt idx="49044">8.3855581811324242</cx:pt>
          <cx:pt idx="49045">11.907475595309965</cx:pt>
          <cx:pt idx="49046">13.285198396119789</cx:pt>
          <cx:pt idx="49047">10.548301646999187</cx:pt>
          <cx:pt idx="49048">13.685898930865752</cx:pt>
          <cx:pt idx="49049">13.66306161858096</cx:pt>
          <cx:pt idx="49050">11.859498403504256</cx:pt>
          <cx:pt idx="49051">10.652027708452261</cx:pt>
          <cx:pt idx="49052">11.185916584508155</cx:pt>
          <cx:pt idx="49053">11.981994263151115</cx:pt>
          <cx:pt idx="49054">12.649977380383424</cx:pt>
          <cx:pt idx="49055">11.966244685766656</cx:pt>
          <cx:pt idx="49056">13.152973322937804</cx:pt>
          <cx:pt idx="49057">11.572902939246433</cx:pt>
          <cx:pt idx="49058">11.655841538290085</cx:pt>
          <cx:pt idx="49059">10.087365575660504</cx:pt>
          <cx:pt idx="49060">14.678593695059611</cx:pt>
          <cx:pt idx="49061">12.302691124279479</cx:pt>
          <cx:pt idx="49062">12.822452499359544</cx:pt>
          <cx:pt idx="49063">12.767553058873061</cx:pt>
          <cx:pt idx="49064">8.8628406115249749</cx:pt>
          <cx:pt idx="49065">15.202834420125548</cx:pt>
          <cx:pt idx="49066">9.4743801644015253</cx:pt>
          <cx:pt idx="49067">9.9280669769074699</cx:pt>
          <cx:pt idx="49068">13.182218994828313</cx:pt>
          <cx:pt idx="49069">12.433281756703805</cx:pt>
          <cx:pt idx="49070">11.998441583563947</cx:pt>
          <cx:pt idx="49071">12.470725698294906</cx:pt>
          <cx:pt idx="49072">11.310299037938636</cx:pt>
          <cx:pt idx="49073">13.536474346770305</cx:pt>
          <cx:pt idx="49074">12.261589722232976</cx:pt>
          <cx:pt idx="49075">9.3332742578429624</cx:pt>
          <cx:pt idx="49076">9.2354569828755384</cx:pt>
          <cx:pt idx="49077">10.153743027517791</cx:pt>
          <cx:pt idx="49078">14.053447730287703</cx:pt>
          <cx:pt idx="49079">14.284057676597868</cx:pt>
          <cx:pt idx="49080">13.702920644428401</cx:pt>
          <cx:pt idx="49081">13.45963135615926</cx:pt>
          <cx:pt idx="49082">15.982627077672781</cx:pt>
          <cx:pt idx="49083">11.845650325145369</cx:pt>
          <cx:pt idx="49084">12.846058425966902</cx:pt>
          <cx:pt idx="49085">10.378363641117073</cx:pt>
          <cx:pt idx="49086">13.472833013950956</cx:pt>
          <cx:pt idx="49087">10.65338240432137</cx:pt>
          <cx:pt idx="49088">12.629509695861389</cx:pt>
          <cx:pt idx="49089">11.704750997915069</cx:pt>
          <cx:pt idx="49090">14.532707005241612</cx:pt>
          <cx:pt idx="49091">9.5209028776750326</cx:pt>
          <cx:pt idx="49092">13.282653273520411</cx:pt>
          <cx:pt idx="49093">11.484904210688702</cx:pt>
          <cx:pt idx="49094">14.764657606613618</cx:pt>
          <cx:pt idx="49095">11.01483275814069</cx:pt>
          <cx:pt idx="49096">9.7001405782863568</cx:pt>
          <cx:pt idx="49097">9.0713802444530316</cx:pt>
          <cx:pt idx="49098">11.323249273923434</cx:pt>
          <cx:pt idx="49099">11.972351745567993</cx:pt>
          <cx:pt idx="49100">12.935080106463424</cx:pt>
          <cx:pt idx="49101">13.633913855619921</cx:pt>
          <cx:pt idx="49102">14.076712599644475</cx:pt>
          <cx:pt idx="49103">14.126490750607097</cx:pt>
          <cx:pt idx="49104">14.498776900401481</cx:pt>
          <cx:pt idx="49105">11.846251672718081</cx:pt>
          <cx:pt idx="49106">13.088946688332864</cx:pt>
          <cx:pt idx="49107">13.079292507212568</cx:pt>
          <cx:pt idx="49108">10.30782049958191</cx:pt>
          <cx:pt idx="49109">12.086736764900461</cx:pt>
          <cx:pt idx="49110">10.95321642336831</cx:pt>
          <cx:pt idx="49111">10.74745240199484</cx:pt>
          <cx:pt idx="49112">12.559032073779552</cx:pt>
          <cx:pt idx="49113">14.778940595111882</cx:pt>
          <cx:pt idx="49114">12.072262320306276</cx:pt>
          <cx:pt idx="49115">9.6785445162051484</cx:pt>
          <cx:pt idx="49116">12.596216503074556</cx:pt>
          <cx:pt idx="49117">12.18131173154635</cx:pt>
          <cx:pt idx="49118">14.063522702578103</cx:pt>
          <cx:pt idx="49119">11.316349860627025</cx:pt>
          <cx:pt idx="49120">12.523852209562888</cx:pt>
          <cx:pt idx="49121">13.593532322946016</cx:pt>
          <cx:pt idx="49122">12.551314339127433</cx:pt>
          <cx:pt idx="49123">12.542096033745336</cx:pt>
          <cx:pt idx="49124">10.16189595389041</cx:pt>
          <cx:pt idx="49125">15.006014706920485</cx:pt>
          <cx:pt idx="49126">11.529154841270834</cx:pt>
          <cx:pt idx="49127">12.620445922240604</cx:pt>
          <cx:pt idx="49128">12.503593657346421</cx:pt>
          <cx:pt idx="49129">14.338729285474319</cx:pt>
          <cx:pt idx="49130">13.033550855760819</cx:pt>
          <cx:pt idx="49131">12.403494313621529</cx:pt>
          <cx:pt idx="49132">14.649581974480727</cx:pt>
          <cx:pt idx="49133">12.998346453567409</cx:pt>
          <cx:pt idx="49134">13.340701873378496</cx:pt>
          <cx:pt idx="49135">9.7091809285227306</cx:pt>
          <cx:pt idx="49136">14.805252110026355</cx:pt>
          <cx:pt idx="49137">16.535148608659416</cx:pt>
          <cx:pt idx="49138">9.9907173785807899</cx:pt>
          <cx:pt idx="49139">11.153859491913689</cx:pt>
          <cx:pt idx="49140">11.559361685259756</cx:pt>
          <cx:pt idx="49141">13.530401799204046</cx:pt>
          <cx:pt idx="49142">12.487046763038128</cx:pt>
          <cx:pt idx="49143">11.803637419403534</cx:pt>
          <cx:pt idx="49144">10.119253813138206</cx:pt>
          <cx:pt idx="49145">14.781542431060181</cx:pt>
          <cx:pt idx="49146">14.760168997245398</cx:pt>
          <cx:pt idx="49147">11.572161142842022</cx:pt>
          <cx:pt idx="49148">10.549340300174423</cx:pt>
          <cx:pt idx="49149">12.542587022464218</cx:pt>
          <cx:pt idx="49150">12.470000638273588</cx:pt>
          <cx:pt idx="49151">15.94254000428811</cx:pt>
          <cx:pt idx="49152">13.117573593421231</cx:pt>
          <cx:pt idx="49153">14.826771785415128</cx:pt>
          <cx:pt idx="49154">15.354337402182859</cx:pt>
          <cx:pt idx="49155">12.964897841618523</cx:pt>
          <cx:pt idx="49156">12.499967782175483</cx:pt>
          <cx:pt idx="49157">13.800290525621012</cx:pt>
          <cx:pt idx="49158">13.915257951077924</cx:pt>
          <cx:pt idx="49159">14.754989381264327</cx:pt>
          <cx:pt idx="49160">9.9821128321715555</cx:pt>
          <cx:pt idx="49161">10.131690424284175</cx:pt>
          <cx:pt idx="49162">12.251687926223687</cx:pt>
          <cx:pt idx="49163">10.672327505775426</cx:pt>
          <cx:pt idx="49164">11.78897003432256</cx:pt>
          <cx:pt idx="49165">10.001646816230684</cx:pt>
          <cx:pt idx="49166">11.96837921827967</cx:pt>
          <cx:pt idx="49167">11.76448688663903</cx:pt>
          <cx:pt idx="49168">15.347079421603031</cx:pt>
          <cx:pt idx="49169">10.956657018905915</cx:pt>
          <cx:pt idx="49170">13.64641654986273</cx:pt>
          <cx:pt idx="49171">11.355583510939857</cx:pt>
          <cx:pt idx="49172">11.558757438674402</cx:pt>
          <cx:pt idx="49173">11.760389323677266</cx:pt>
          <cx:pt idx="49174">11.192403436046753</cx:pt>
          <cx:pt idx="49175">12.788495962270222</cx:pt>
          <cx:pt idx="49176">12.782569751157805</cx:pt>
          <cx:pt idx="49177">12.440662110110711</cx:pt>
          <cx:pt idx="49178">12.525631481399239</cx:pt>
          <cx:pt idx="49179">13.545604944605284</cx:pt>
          <cx:pt idx="49180">12.23162796820038</cx:pt>
          <cx:pt idx="49181">10.215108027640822</cx:pt>
          <cx:pt idx="49182">9.7981359426951862</cx:pt>
          <cx:pt idx="49183">11.329553027354212</cx:pt>
          <cx:pt idx="49184">14.786234214724074</cx:pt>
          <cx:pt idx="49185">11.594121888646814</cx:pt>
          <cx:pt idx="49186">14.528838702718716</cx:pt>
          <cx:pt idx="49187">12.182884087251445</cx:pt>
          <cx:pt idx="49188">15.933265726621997</cx:pt>
          <cx:pt idx="49189">12.206912393157547</cx:pt>
          <cx:pt idx="49190">9.747318782025479</cx:pt>
          <cx:pt idx="49191">14.616351505138736</cx:pt>
          <cx:pt idx="49192">11.026626590338298</cx:pt>
          <cx:pt idx="49193">10.29207374615029</cx:pt>
          <cx:pt idx="49194">13.314300369443794</cx:pt>
          <cx:pt idx="49195">11.830417076588718</cx:pt>
          <cx:pt idx="49196">11.528879812238047</cx:pt>
          <cx:pt idx="49197">11.113442237689371</cx:pt>
          <cx:pt idx="49198">13.55651031458668</cx:pt>
          <cx:pt idx="49199">13.224581646998745</cx:pt>
          <cx:pt idx="49200">14.500787920902203</cx:pt>
          <cx:pt idx="49201">9.7624511527170643</cx:pt>
          <cx:pt idx="49202">11.60447343494738</cx:pt>
          <cx:pt idx="49203">10.056854978098308</cx:pt>
          <cx:pt idx="49204">12.590123958006849</cx:pt>
          <cx:pt idx="49205">10.045141136075788</cx:pt>
          <cx:pt idx="49206">13.71339644617434</cx:pt>
          <cx:pt idx="49207">15.931814833185996</cx:pt>
          <cx:pt idx="49208">14.371911056313696</cx:pt>
          <cx:pt idx="49209">13.189718659232968</cx:pt>
          <cx:pt idx="49210">12.577745528023435</cx:pt>
          <cx:pt idx="49211">13.966350120999358</cx:pt>
          <cx:pt idx="49212">14.402318431922861</cx:pt>
          <cx:pt idx="49213">12.238894291475734</cx:pt>
          <cx:pt idx="49214">11.789768211333627</cx:pt>
          <cx:pt idx="49215">10.753098224658189</cx:pt>
          <cx:pt idx="49216">12.621412175864926</cx:pt>
          <cx:pt idx="49217">11.79878299992291</cx:pt>
          <cx:pt idx="49218">13.875082785325727</cx:pt>
          <cx:pt idx="49219">13.137540793960152</cx:pt>
          <cx:pt idx="49220">15.783488705963345</cx:pt>
          <cx:pt idx="49221">13.294159160193516</cx:pt>
          <cx:pt idx="49222">12.464222166133045</cx:pt>
          <cx:pt idx="49223">11.693258717544801</cx:pt>
          <cx:pt idx="49224">9.4088603610187604</cx:pt>
          <cx:pt idx="49225">12.426424417097461</cx:pt>
          <cx:pt idx="49226">13.313513946878006</cx:pt>
          <cx:pt idx="49227">13.847872200635386</cx:pt>
          <cx:pt idx="49228">11.537677892333008</cx:pt>
          <cx:pt idx="49229">10.617139625407299</cx:pt>
          <cx:pt idx="49230">12.428449319825864</cx:pt>
          <cx:pt idx="49231">12.696901367571465</cx:pt>
          <cx:pt idx="49232">14.945764613569642</cx:pt>
          <cx:pt idx="49233">11.268483043985952</cx:pt>
          <cx:pt idx="49234">9.8752916776113526</cx:pt>
          <cx:pt idx="49235">10.635907451358642</cx:pt>
          <cx:pt idx="49236">13.016667354570361</cx:pt>
          <cx:pt idx="49237">13.305933218738172</cx:pt>
          <cx:pt idx="49238">11.621221365756247</cx:pt>
          <cx:pt idx="49239">11.068549016302359</cx:pt>
          <cx:pt idx="49240">13.31897582508185</cx:pt>
          <cx:pt idx="49241">13.24172031259911</cx:pt>
          <cx:pt idx="49242">12.818772521035747</cx:pt>
          <cx:pt idx="49243">14.388250907386379</cx:pt>
          <cx:pt idx="49244">12.296615896766026</cx:pt>
          <cx:pt idx="49245">12.804233920826645</cx:pt>
          <cx:pt idx="49246">12.264232454966802</cx:pt>
          <cx:pt idx="49247">9.952150934306589</cx:pt>
          <cx:pt idx="49248">12.529777784587072</cx:pt>
          <cx:pt idx="49249">10.235218169964796</cx:pt>
          <cx:pt idx="49250">11.121172030242924</cx:pt>
          <cx:pt idx="49251">11.593882913045404</cx:pt>
          <cx:pt idx="49252">10.567223232844311</cx:pt>
          <cx:pt idx="49253">10.031405124792355</cx:pt>
          <cx:pt idx="49254">12.391047393981406</cx:pt>
          <cx:pt idx="49255">12.826535658338342</cx:pt>
          <cx:pt idx="49256">13.92892749847835</cx:pt>
          <cx:pt idx="49257">12.213049930922455</cx:pt>
          <cx:pt idx="49258">13.013092415898976</cx:pt>
          <cx:pt idx="49259">12.799197411161753</cx:pt>
          <cx:pt idx="49260">10.346728301507635</cx:pt>
          <cx:pt idx="49261">12.674414407386607</cx:pt>
          <cx:pt idx="49262">10.913439785524288</cx:pt>
          <cx:pt idx="49263">10.182824274631606</cx:pt>
          <cx:pt idx="49264">14.458785973566346</cx:pt>
          <cx:pt idx="49265">11.324204875394599</cx:pt>
          <cx:pt idx="49266">11.885947201914677</cx:pt>
          <cx:pt idx="49267">11.718448859957354</cx:pt>
          <cx:pt idx="49268">12.124357054823644</cx:pt>
          <cx:pt idx="49269">11.77819543430048</cx:pt>
          <cx:pt idx="49270">10.581188161088717</cx:pt>
          <cx:pt idx="49271">12.594813897786878</cx:pt>
          <cx:pt idx="49272">12.873045598333208</cx:pt>
          <cx:pt idx="49273">15.487408420028641</cx:pt>
          <cx:pt idx="49274">14.797661451419792</cx:pt>
          <cx:pt idx="49275">13.085883687661418</cx:pt>
          <cx:pt idx="49276">12.163769815320876</cx:pt>
          <cx:pt idx="49277">10.305586710476298</cx:pt>
          <cx:pt idx="49278">13.963568633491622</cx:pt>
          <cx:pt idx="49279">12.536271412061703</cx:pt>
          <cx:pt idx="49280">12.577068805991429</cx:pt>
          <cx:pt idx="49281">13.701476566014808</cx:pt>
          <cx:pt idx="49282">12.501829759498644</cx:pt>
          <cx:pt idx="49283">11.250312598384712</cx:pt>
          <cx:pt idx="49284">13.19126975724982</cx:pt>
          <cx:pt idx="49285">13.863741085910821</cx:pt>
          <cx:pt idx="49286">12.660170718000094</cx:pt>
          <cx:pt idx="49287">11.503903470314084</cx:pt>
          <cx:pt idx="49288">10.317413784162667</cx:pt>
          <cx:pt idx="49289">12.17755779909597</cx:pt>
          <cx:pt idx="49290">14.221037991276186</cx:pt>
          <cx:pt idx="49291">13.077660408011051</cx:pt>
          <cx:pt idx="49292">14.537021512761205</cx:pt>
          <cx:pt idx="49293">15.446486448181496</cx:pt>
          <cx:pt idx="49294">16.771764003170212</cx:pt>
          <cx:pt idx="49295">16.106844457546661</cx:pt>
          <cx:pt idx="49296">10.864107586610887</cx:pt>
          <cx:pt idx="49297">10.39631479728337</cx:pt>
          <cx:pt idx="49298">12.095452629280819</cx:pt>
          <cx:pt idx="49299">13.931764562394957</cx:pt>
          <cx:pt idx="49300">11.276693985715267</cx:pt>
          <cx:pt idx="49301">11.373183323079754</cx:pt>
          <cx:pt idx="49302">14.669326776078897</cx:pt>
          <cx:pt idx="49303">14.643489410202989</cx:pt>
          <cx:pt idx="49304">13.826056960746314</cx:pt>
          <cx:pt idx="49305">9.2548460355523847</cx:pt>
          <cx:pt idx="49306">13.77017471583288</cx:pt>
          <cx:pt idx="49307">12.938277699458155</cx:pt>
          <cx:pt idx="49308">11.81146957226467</cx:pt>
          <cx:pt idx="49309">10.808039346120129</cx:pt>
          <cx:pt idx="49310">11.365173141059707</cx:pt>
          <cx:pt idx="49311">11.977464269318808</cx:pt>
          <cx:pt idx="49312">10.978308446194216</cx:pt>
          <cx:pt idx="49313">12.070381210606808</cx:pt>
          <cx:pt idx="49314">12.395689807161254</cx:pt>
          <cx:pt idx="49315">13.418812914451422</cx:pt>
          <cx:pt idx="49316">10.228554323749703</cx:pt>
          <cx:pt idx="49317">12.359064584142784</cx:pt>
          <cx:pt idx="49318">13.624409736412048</cx:pt>
          <cx:pt idx="49319">12.469725956002923</cx:pt>
          <cx:pt idx="49320">11.303829091749385</cx:pt>
          <cx:pt idx="49321">13.668058923282413</cx:pt>
          <cx:pt idx="49322">13.061214642555107</cx:pt>
          <cx:pt idx="49323">15.221971202868902</cx:pt>
          <cx:pt idx="49324">14.35005667980559</cx:pt>
          <cx:pt idx="49325">10.249081430194808</cx:pt>
          <cx:pt idx="49326">11.110903370766451</cx:pt>
          <cx:pt idx="49327">11.633057580166286</cx:pt>
          <cx:pt idx="49328">12.697395823776638</cx:pt>
          <cx:pt idx="49329">11.921213066403961</cx:pt>
          <cx:pt idx="49330">14.249384386542916</cx:pt>
          <cx:pt idx="49331">13.130937254089716</cx:pt>
          <cx:pt idx="49332">11.629083281861261</cx:pt>
          <cx:pt idx="49333">11.038703812295465</cx:pt>
          <cx:pt idx="49334">12.809701091118546</cx:pt>
          <cx:pt idx="49335">11.935202869706583</cx:pt>
          <cx:pt idx="49336">11.581974349092338</cx:pt>
          <cx:pt idx="49337">11.370091057373573</cx:pt>
          <cx:pt idx="49338">11.325432997972753</cx:pt>
          <cx:pt idx="49339">13.423347396765655</cx:pt>
          <cx:pt idx="49340">11.399604690459009</cx:pt>
          <cx:pt idx="49341">12.999663268653599</cx:pt>
          <cx:pt idx="49342">10.157035057256238</cx:pt>
          <cx:pt idx="49343">12.807238938279003</cx:pt>
          <cx:pt idx="49344">13.259871203067178</cx:pt>
          <cx:pt idx="49345">13.109802796908921</cx:pt>
          <cx:pt idx="49346">14.792925981418087</cx:pt>
          <cx:pt idx="49347">13.353763405397531</cx:pt>
          <cx:pt idx="49348">11.388620682928137</cx:pt>
          <cx:pt idx="49349">13.671625717686647</cx:pt>
          <cx:pt idx="49350">9.1553988693459001</cx:pt>
          <cx:pt idx="49351">11.257416569964255</cx:pt>
          <cx:pt idx="49352">14.372545523926991</cx:pt>
          <cx:pt idx="49353">13.028140886059987</cx:pt>
          <cx:pt idx="49354">12.624485940398623</cx:pt>
          <cx:pt idx="49355">11.491842733754339</cx:pt>
          <cx:pt idx="49356">10.295799551672763</cx:pt>
          <cx:pt idx="49357">12.523658922721291</cx:pt>
          <cx:pt idx="49358">11.185926290478731</cx:pt>
          <cx:pt idx="49359">11.260318101361428</cx:pt>
          <cx:pt idx="49360">11.749722762821524</cx:pt>
          <cx:pt idx="49361">12.903154214499331</cx:pt>
          <cx:pt idx="49362">11.884228389296048</cx:pt>
          <cx:pt idx="49363">12.482535982033676</cx:pt>
          <cx:pt idx="49364">13.442028116840211</cx:pt>
          <cx:pt idx="49365">13.393516885215934</cx:pt>
          <cx:pt idx="49366">10.649705903165071</cx:pt>
          <cx:pt idx="49367">14.003278660624911</cx:pt>
          <cx:pt idx="49368">10.70284496810139</cx:pt>
          <cx:pt idx="49369">13.203063538132486</cx:pt>
          <cx:pt idx="49370">13.658460164615835</cx:pt>
          <cx:pt idx="49371">11.63374073039615</cx:pt>
          <cx:pt idx="49372">13.435489276170806</cx:pt>
          <cx:pt idx="49373">12.331705508931634</cx:pt>
          <cx:pt idx="49374">10.511072193709682</cx:pt>
          <cx:pt idx="49375">10.645094892319742</cx:pt>
          <cx:pt idx="49376">12.247520735306757</cx:pt>
          <cx:pt idx="49377">13.077552599355004</cx:pt>
          <cx:pt idx="49378">11.276317318805093</cx:pt>
          <cx:pt idx="49379">12.369138613204694</cx:pt>
          <cx:pt idx="49380">11.137799533498663</cx:pt>
          <cx:pt idx="49381">12.674334667505814</cx:pt>
          <cx:pt idx="49382">12.482580550306682</cx:pt>
          <cx:pt idx="49383">8.5173044982188806</cx:pt>
          <cx:pt idx="49384">12.60695244383753</cx:pt>
          <cx:pt idx="49385">9.567950234761085</cx:pt>
          <cx:pt idx="49386">13.733111743976691</cx:pt>
          <cx:pt idx="49387">13.025192554198801</cx:pt>
          <cx:pt idx="49388">14.788946527200812</cx:pt>
          <cx:pt idx="49389">13.830274721384381</cx:pt>
          <cx:pt idx="49390">13.863754369529138</cx:pt>
          <cx:pt idx="49391">12.078383728526958</cx:pt>
          <cx:pt idx="49392">16.169648819678759</cx:pt>
          <cx:pt idx="49393">13.808975759842992</cx:pt>
          <cx:pt idx="49394">9.3664491962498531</cx:pt>
          <cx:pt idx="49395">10.730343148789826</cx:pt>
          <cx:pt idx="49396">12.226240429858251</cx:pt>
          <cx:pt idx="49397">11.576980505630125</cx:pt>
          <cx:pt idx="49398">11.171208681840527</cx:pt>
          <cx:pt idx="49399">11.581357343699599</cx:pt>
          <cx:pt idx="49400">9.0620037455942679</cx:pt>
          <cx:pt idx="49401">10.383938638413909</cx:pt>
          <cx:pt idx="49402">12.871564277098976</cx:pt>
          <cx:pt idx="49403">11.955307944361596</cx:pt>
          <cx:pt idx="49404">13.77986123807762</cx:pt>
          <cx:pt idx="49405">11.541881289879834</cx:pt>
          <cx:pt idx="49406">9.9253192921080036</cx:pt>
          <cx:pt idx="49407">16.793682660955632</cx:pt>
          <cx:pt idx="49408">14.169947015969274</cx:pt>
          <cx:pt idx="49409">14.037578719610233</cx:pt>
          <cx:pt idx="49410">11.680645969650875</cx:pt>
          <cx:pt idx="49411">10.525770491236232</cx:pt>
          <cx:pt idx="49412">11.65664440430815</cx:pt>
          <cx:pt idx="49413">11.768827968772055</cx:pt>
          <cx:pt idx="49414">13.578533781091705</cx:pt>
          <cx:pt idx="49415">13.439229536921868</cx:pt>
          <cx:pt idx="49416">13.146057457039078</cx:pt>
          <cx:pt idx="49417">15.864381555050898</cx:pt>
          <cx:pt idx="49418">13.174543172033585</cx:pt>
          <cx:pt idx="49419">10.960378740654667</cx:pt>
          <cx:pt idx="49420">13.350671140102431</cx:pt>
          <cx:pt idx="49421">11.667860598334823</cx:pt>
          <cx:pt idx="49422">14.304558468956907</cx:pt>
          <cx:pt idx="49423">13.121310062641889</cx:pt>
          <cx:pt idx="49424">12.077766309771965</cx:pt>
          <cx:pt idx="49425">13.219148039824535</cx:pt>
          <cx:pt idx="49426">10.411695224515382</cx:pt>
          <cx:pt idx="49427">13.359868703715811</cx:pt>
          <cx:pt idx="49428">11.196107218782233</cx:pt>
          <cx:pt idx="49429">10.999538633281977</cx:pt>
          <cx:pt idx="49430">11.9678986730763</cx:pt>
          <cx:pt idx="49431">12.021584343004497</cx:pt>
          <cx:pt idx="49432">10.60583776671503</cx:pt>
          <cx:pt idx="49433">12.928022796483596</cx:pt>
          <cx:pt idx="49434">10.49166314744552</cx:pt>
          <cx:pt idx="49435">11.560170339491103</cx:pt>
          <cx:pt idx="49436">14.217822800372963</cx:pt>
          <cx:pt idx="49437">13.220896717216936</cx:pt>
          <cx:pt idx="49438">12.875999573822012</cx:pt>
          <cx:pt idx="49439">15.830063054056495</cx:pt>
          <cx:pt idx="49440">14.154538445212518</cx:pt>
          <cx:pt idx="49441">13.561433191870904</cx:pt>
          <cx:pt idx="49442">12.803916237252105</cx:pt>
          <cx:pt idx="49443">11.37163179199109</cx:pt>
          <cx:pt idx="49444">12.266114726267105</cx:pt>
          <cx:pt idx="49445">15.811054324266822</cx:pt>
          <cx:pt idx="49446">11.759968485630827</cx:pt>
          <cx:pt idx="49447">11.209151385057746</cx:pt>
          <cx:pt idx="49448">13.775792876278356</cx:pt>
          <cx:pt idx="49449">12.85131267770595</cx:pt>
          <cx:pt idx="49450">11.19978051676096</cx:pt>
          <cx:pt idx="49451">12.290843668100411</cx:pt>
          <cx:pt idx="49452">13.416047382143082</cx:pt>
          <cx:pt idx="49453">12.684923066829088</cx:pt>
          <cx:pt idx="49454">13.063694577130875</cx:pt>
          <cx:pt idx="49455">11.379973105460003</cx:pt>
          <cx:pt idx="49456">14.24504913604175</cx:pt>
          <cx:pt idx="49457">13.616896760128457</cx:pt>
          <cx:pt idx="49458">9.057941432509601</cx:pt>
          <cx:pt idx="49459">12.933580234191702</cx:pt>
          <cx:pt idx="49460">9.8911473430159464</cx:pt>
          <cx:pt idx="49461">12.849211132915709</cx:pt>
          <cx:pt idx="49462">15.206927378876525</cx:pt>
          <cx:pt idx="49463">11.163298156888199</cx:pt>
          <cx:pt idx="49464">9.9833136143231744</cx:pt>
          <cx:pt idx="49465">10.693812645779289</cx:pt>
          <cx:pt idx="49466">13.762619136977115</cx:pt>
          <cx:pt idx="49467">14.196412249850264</cx:pt>
          <cx:pt idx="49468">12.984659230063276</cx:pt>
          <cx:pt idx="49469">13.229480309166251</cx:pt>
          <cx:pt idx="49470">9.951441256209721</cx:pt>
          <cx:pt idx="49471">13.041170379021201</cx:pt>
          <cx:pt idx="49472">10.673607501726201</cx:pt>
          <cx:pt idx="49473">9.1817806890753815</cx:pt>
          <cx:pt idx="49474">13.641934341366699</cx:pt>
          <cx:pt idx="49475">13.807151118798918</cx:pt>
          <cx:pt idx="49476">12.192213807670017</cx:pt>
          <cx:pt idx="49477">15.573365856402745</cx:pt>
          <cx:pt idx="49478">10.777758694848146</cx:pt>
          <cx:pt idx="49479">13.341629889398213</cx:pt>
          <cx:pt idx="49480">11.416579128743651</cx:pt>
          <cx:pt idx="49481">12.7195776957512</cx:pt>
          <cx:pt idx="49482">12.980270407528501</cx:pt>
          <cx:pt idx="49483">13.074755904202165</cx:pt>
          <cx:pt idx="49484">13.657019093519306</cx:pt>
          <cx:pt idx="49485">13.220004813808488</cx:pt>
          <cx:pt idx="49486">12.327971264391726</cx:pt>
          <cx:pt idx="49487">12.458381434518344</cx:pt>
          <cx:pt idx="49488">14.371845767008839</cx:pt>
          <cx:pt idx="49489">10.074969312208268</cx:pt>
          <cx:pt idx="49490">10.48773701969796</cx:pt>
          <cx:pt idx="49491">12.403124633160546</cx:pt>
          <cx:pt idx="49492">12.173058826689656</cx:pt>
          <cx:pt idx="49493">13.647268452179109</cx:pt>
          <cx:pt idx="49494">11.847091407718985</cx:pt>
          <cx:pt idx="49495">12.731959639946114</cx:pt>
          <cx:pt idx="49496">13.91049492201171</cx:pt>
          <cx:pt idx="49497">14.197499736653874</cx:pt>
          <cx:pt idx="49498">12.190574387318639</cx:pt>
          <cx:pt idx="49499">12.795744506724541</cx:pt>
          <cx:pt idx="49500">12.274534000949531</cx:pt>
          <cx:pt idx="49501">14.160975171604761</cx:pt>
          <cx:pt idx="49502">13.180438873728725</cx:pt>
          <cx:pt idx="49503">15.803664248069841</cx:pt>
          <cx:pt idx="49504">12.260388732452622</cx:pt>
          <cx:pt idx="49505">10.836507514578907</cx:pt>
          <cx:pt idx="49506">12.655706500285755</cx:pt>
          <cx:pt idx="49507">14.226432723975831</cx:pt>
          <cx:pt idx="49508">11.409510846895158</cx:pt>
          <cx:pt idx="49509">14.424456299047478</cx:pt>
          <cx:pt idx="49510">8.2433153166491984</cx:pt>
          <cx:pt idx="49511">11.529074595010975</cx:pt>
          <cx:pt idx="49512">13.768891879001218</cx:pt>
          <cx:pt idx="49513">11.802596112021588</cx:pt>
          <cx:pt idx="49514">13.003730253830568</cx:pt>
          <cx:pt idx="49515">11.352514368784092</cx:pt>
          <cx:pt idx="49516">10.352492839063869</cx:pt>
          <cx:pt idx="49517">9.9462427925316508</cx:pt>
          <cx:pt idx="49518">13.169286701060622</cx:pt>
          <cx:pt idx="49519">10.431258669853237</cx:pt>
          <cx:pt idx="49520">13.925829466861231</cx:pt>
          <cx:pt idx="49521">13.549158461914221</cx:pt>
          <cx:pt idx="49522">12.896535902911857</cx:pt>
          <cx:pt idx="49523">14.259009827569358</cx:pt>
          <cx:pt idx="49524">13.344444754346988</cx:pt>
          <cx:pt idx="49525">14.152660733710739</cx:pt>
          <cx:pt idx="49526">12.305042893732672</cx:pt>
          <cx:pt idx="49527">13.94535595604337</cx:pt>
          <cx:pt idx="49528">14.199910084283996</cx:pt>
          <cx:pt idx="49529">8.6416827530871512</cx:pt>
          <cx:pt idx="49530">14.15514608835316</cx:pt>
          <cx:pt idx="49531">10.771046808906314</cx:pt>
          <cx:pt idx="49532">12.354600504465143</cx:pt>
          <cx:pt idx="49533">10.403637759385987</cx:pt>
          <cx:pt idx="49534">11.992726455213987</cx:pt>
          <cx:pt idx="49535">11.5558127181899</cx:pt>
          <cx:pt idx="49536">13.177997967963684</cx:pt>
          <cx:pt idx="49537">12.182399155954991</cx:pt>
          <cx:pt idx="49538">14.851010207041202</cx:pt>
          <cx:pt idx="49539">11.389055834547985</cx:pt>
          <cx:pt idx="49540">12.561524238213465</cx:pt>
          <cx:pt idx="49541">12.369236536245841</cx:pt>
          <cx:pt idx="49542">13.339539491737291</cx:pt>
          <cx:pt idx="49543">11.832130929593191</cx:pt>
          <cx:pt idx="49544">12.497978246181507</cx:pt>
          <cx:pt idx="49545">11.38165186230046</cx:pt>
          <cx:pt idx="49546">14.017272037750267</cx:pt>
          <cx:pt idx="49547">14.221118228450802</cx:pt>
          <cx:pt idx="49548">13.540688031273527</cx:pt>
          <cx:pt idx="49549">10.656730436793209</cx:pt>
          <cx:pt idx="49550">12.434121340539331</cx:pt>
          <cx:pt idx="49551">12.930167526808159</cx:pt>
          <cx:pt idx="49552">12.487653023532483</cx:pt>
          <cx:pt idx="49553">12.609745020942396</cx:pt>
          <cx:pt idx="49554">10.249487746991589</cx:pt>
          <cx:pt idx="49555">14.086695787298284</cx:pt>
          <cx:pt idx="49556">12.50679615314484</cx:pt>
          <cx:pt idx="49557">12.25112513432693</cx:pt>
          <cx:pt idx="49558">10.808028430285766</cx:pt>
          <cx:pt idx="49559">12.997565931204917</cx:pt>
          <cx:pt idx="49560">10.351971370554068</cx:pt>
          <cx:pt idx="49561">9.1089333583821013</cx:pt>
          <cx:pt idx="49562">11.922778424945394</cx:pt>
          <cx:pt idx="49563">10.686805323908212</cx:pt>
          <cx:pt idx="49564">12.589130988807447</cx:pt>
          <cx:pt idx="49565">10.482235265293699</cx:pt>
          <cx:pt idx="49566">12.056425803715856</cx:pt>
          <cx:pt idx="49567">11.374009383788652</cx:pt>
          <cx:pt idx="49568">14.667241171800118</cx:pt>
          <cx:pt idx="49569">11.10653114038621</cx:pt>
          <cx:pt idx="49570">12.354620289478641</cx:pt>
          <cx:pt idx="49571">12.052117847456321</cx:pt>
          <cx:pt idx="49572">13.977175181551342</cx:pt>
          <cx:pt idx="49573">10.552155619035959</cx:pt>
          <cx:pt idx="49574">13.529947448806412</cx:pt>
          <cx:pt idx="49575">12.306597289867735</cx:pt>
          <cx:pt idx="49576">13.240723009176902</cx:pt>
          <cx:pt idx="49577">10.950415353495664</cx:pt>
          <cx:pt idx="49578">12.992713410774629</cx:pt>
          <cx:pt idx="49579">14.687274949121511</cx:pt>
          <cx:pt idx="49580">12.257594710718903</cx:pt>
          <cx:pt idx="49581">13.559247738755008</cx:pt>
          <cx:pt idx="49582">10.444882542363066</cx:pt>
          <cx:pt idx="49583">12.156731433231966</cx:pt>
          <cx:pt idx="49584">12.055861069852403</cx:pt>
          <cx:pt idx="49585">12.105523723280244</cx:pt>
          <cx:pt idx="49586">11.647489548129709</cx:pt>
          <cx:pt idx="49587">12.112424985815696</cx:pt>
          <cx:pt idx="49588">11.194719489781692</cx:pt>
          <cx:pt idx="49589">9.5970823320546081</cx:pt>
          <cx:pt idx="49590">10.708631926040306</cx:pt>
          <cx:pt idx="49591">13.328556645895867</cx:pt>
          <cx:pt idx="49592">12.822430719266379</cx:pt>
          <cx:pt idx="49593">9.813878890570269</cx:pt>
          <cx:pt idx="49594">14.560099187233584</cx:pt>
          <cx:pt idx="49595">15.735614553088208</cx:pt>
          <cx:pt idx="49596">11.591793027384467</cx:pt>
          <cx:pt idx="49597">14.922929095064999</cx:pt>
          <cx:pt idx="49598">11.773111334922136</cx:pt>
          <cx:pt idx="49599">12.642394804755023</cx:pt>
          <cx:pt idx="49600">10.744388865793562</cx:pt>
          <cx:pt idx="49601">11.687426072390068</cx:pt>
          <cx:pt idx="49602">16.303812364077345</cx:pt>
          <cx:pt idx="49603">15.102263341905397</cx:pt>
          <cx:pt idx="49604">10.451628343343998</cx:pt>
          <cx:pt idx="49605">12.570492269493053</cx:pt>
          <cx:pt idx="49606">14.167463634264731</cx:pt>
          <cx:pt idx="49607">13.68035423006312</cx:pt>
          <cx:pt idx="49608">11.636000449234825</cx:pt>
          <cx:pt idx="49609">15.465426555240184</cx:pt>
          <cx:pt idx="49610">12.097370886352364</cx:pt>
          <cx:pt idx="49611">11.447181374405297</cx:pt>
          <cx:pt idx="49612">12.671742421159383</cx:pt>
          <cx:pt idx="49613">16.411948410006154</cx:pt>
          <cx:pt idx="49614">12.72631375820872</cx:pt>
          <cx:pt idx="49615">12.92676133716175</cx:pt>
          <cx:pt idx="49616">10.239226656738758</cx:pt>
          <cx:pt idx="49617">14.548608727171468</cx:pt>
          <cx:pt idx="49618">13.335790871004424</cx:pt>
          <cx:pt idx="49619">10.668886351504176</cx:pt>
          <cx:pt idx="49620">12.628508924763738</cx:pt>
          <cx:pt idx="49621">10.346449905161055</cx:pt>
          <cx:pt idx="49622">13.946037496590524</cx:pt>
          <cx:pt idx="49623">12.414436301933257</cx:pt>
          <cx:pt idx="49624">13.210093979034273</cx:pt>
          <cx:pt idx="49625">13.75029351546017</cx:pt>
          <cx:pt idx="49626">10.443799555187805</cx:pt>
          <cx:pt idx="49627">15.793797278859071</cx:pt>
          <cx:pt idx="49628">12.760517764263479</cx:pt>
          <cx:pt idx="49629">12.124503777881378</cx:pt>
          <cx:pt idx="49630">11.974336081126145</cx:pt>
          <cx:pt idx="49631">12.694687007496265</cx:pt>
          <cx:pt idx="49632">13.82638543841507</cx:pt>
          <cx:pt idx="49633">11.993775178133017</cx:pt>
          <cx:pt idx="49634">10.740197088469808</cx:pt>
          <cx:pt idx="49635">10.758721274022136</cx:pt>
          <cx:pt idx="49636">12.776271608977327</cx:pt>
          <cx:pt idx="49637">14.710295601285154</cx:pt>
          <cx:pt idx="49638">14.916666659874428</cx:pt>
          <cx:pt idx="49639">12.141912957177309</cx:pt>
          <cx:pt idx="49640">15.778419787871483</cx:pt>
          <cx:pt idx="49641">13.107015476881115</cx:pt>
          <cx:pt idx="49642">11.127679148934163</cx:pt>
          <cx:pt idx="49643">14.745314583087252</cx:pt>
          <cx:pt idx="49644">13.501909581646041</cx:pt>
          <cx:pt idx="49645">10.065519290348053</cx:pt>
          <cx:pt idx="49646">13.788831214640982</cx:pt>
          <cx:pt idx="49647">12.224824406881172</cx:pt>
          <cx:pt idx="49648">11.637355458818151</cx:pt>
          <cx:pt idx="49649">9.4002278280756428</cx:pt>
          <cx:pt idx="49650">14.226651317908068</cx:pt>
          <cx:pt idx="49651">12.553366307610874</cx:pt>
          <cx:pt idx="49652">12.324914126071473</cx:pt>
          <cx:pt idx="49653">12.696266036741379</cx:pt>
          <cx:pt idx="49654">14.649765474961271</cx:pt>
          <cx:pt idx="49655">14.129232566530566</cx:pt>
          <cx:pt idx="49656">11.614251698203555</cx:pt>
          <cx:pt idx="49657">11.251150110513404</cx:pt>
          <cx:pt idx="49658">11.54825857918998</cx:pt>
          <cx:pt idx="49659">15.073365051620934</cx:pt>
          <cx:pt idx="49660">14.782422516659452</cx:pt>
          <cx:pt idx="49661">15.189262297278489</cx:pt>
          <cx:pt idx="49662">10.598097310965867</cx:pt>
          <cx:pt idx="49663">12.022687261963611</cx:pt>
          <cx:pt idx="49664">15.276748538446952</cx:pt>
          <cx:pt idx="49665">12.351492804979767</cx:pt>
          <cx:pt idx="49666">11.30674649020121</cx:pt>
          <cx:pt idx="49667">11.871718371366114</cx:pt>
          <cx:pt idx="49668">13.139230393730299</cx:pt>
          <cx:pt idx="49669">9.657833377315356</cx:pt>
          <cx:pt idx="49670">14.078476479761909</cx:pt>
          <cx:pt idx="49671">10.815182861026514</cx:pt>
          <cx:pt idx="49672">10.294610409514611</cx:pt>
          <cx:pt idx="49673">13.168105400546064</cx:pt>
          <cx:pt idx="49674">11.743430492549242</cx:pt>
          <cx:pt idx="49675">13.031900512173729</cx:pt>
          <cx:pt idx="49676">12.546703230734524</cx:pt>
          <cx:pt idx="49677">13.282665466593956</cx:pt>
          <cx:pt idx="49678">11.311933295898944</cx:pt>
          <cx:pt idx="49679">10.878849547701101</cx:pt>
          <cx:pt idx="49680">14.250476731436615</cx:pt>
          <cx:pt idx="49681">12.729989253918401</cx:pt>
          <cx:pt idx="49682">9.6864251188791961</cx:pt>
          <cx:pt idx="49683">11.780952902341234</cx:pt>
          <cx:pt idx="49684">10.07027456207183</cx:pt>
          <cx:pt idx="49685">13.798311003101722</cx:pt>
          <cx:pt idx="49686">9.618805244868021</cx:pt>
          <cx:pt idx="49687">12.808061935579531</cx:pt>
          <cx:pt idx="49688">12.501359967941877</cx:pt>
          <cx:pt idx="49689">11.996234333977192</cx:pt>
          <cx:pt idx="49690">13.049623841361985</cx:pt>
          <cx:pt idx="49691">15.071374875822192</cx:pt>
          <cx:pt idx="49692">14.107005243712623</cx:pt>
          <cx:pt idx="49693">13.753864309914229</cx:pt>
          <cx:pt idx="49694">11.096548455617279</cx:pt>
          <cx:pt idx="49695">11.694473303099898</cx:pt>
          <cx:pt idx="49696">13.455794059472527</cx:pt>
          <cx:pt idx="49697">10.398172150153011</cx:pt>
          <cx:pt idx="49698">12.844771373729643</cx:pt>
          <cx:pt idx="49699">14.058178558698591</cx:pt>
          <cx:pt idx="49700">11.909378927634606</cx:pt>
          <cx:pt idx="49701">12.082528761060342</cx:pt>
          <cx:pt idx="49702">9.7305136697770021</cx:pt>
          <cx:pt idx="49703">13.840000911523964</cx:pt>
          <cx:pt idx="49704">9.7465395709942655</cx:pt>
          <cx:pt idx="49705">11.498003594857867</cx:pt>
          <cx:pt idx="49706">11.184222130757549</cx:pt>
          <cx:pt idx="49707">12.379090270734903</cx:pt>
          <cx:pt idx="49708">11.597283844065609</cx:pt>
          <cx:pt idx="49709">13.695479640852078</cx:pt>
          <cx:pt idx="49710">13.67327547819443</cx:pt>
          <cx:pt idx="49711">10.779493899465187</cx:pt>
          <cx:pt idx="49712">12.059209136751232</cx:pt>
          <cx:pt idx="49713">13.58247142475876</cx:pt>
          <cx:pt idx="49714">11.932694400829707</cx:pt>
          <cx:pt idx="49715">10.233666322526922</cx:pt>
          <cx:pt idx="49716">11.806973165215824</cx:pt>
          <cx:pt idx="49717">12.470890533659173</cx:pt>
          <cx:pt idx="49718">12.134698290827794</cx:pt>
          <cx:pt idx="49719">10.373641961933194</cx:pt>
          <cx:pt idx="49720">12.53107554839611</cx:pt>
          <cx:pt idx="49721">12.667405624200091</cx:pt>
          <cx:pt idx="49722">11.841522148541456</cx:pt>
          <cx:pt idx="49723">11.569353196965741</cx:pt>
          <cx:pt idx="49724">10.227611644061465</cx:pt>
          <cx:pt idx="49725">12.546954308700135</cx:pt>
          <cx:pt idx="49726">12.120429128951098</cx:pt>
          <cx:pt idx="49727">13.031286321256824</cx:pt>
          <cx:pt idx="49728">9.8202556356147763</cx:pt>
          <cx:pt idx="49729">10.405489302106448</cx:pt>
          <cx:pt idx="49730">10.302962414560231</cx:pt>
          <cx:pt idx="49731">13.438536869889631</cx:pt>
          <cx:pt idx="49732">13.041949456096006</cx:pt>
          <cx:pt idx="49733">11.702763389746023</cx:pt>
          <cx:pt idx="49734">10.261548009510593</cx:pt>
          <cx:pt idx="49735">12.56721638299039</cx:pt>
          <cx:pt idx="49736">11.318379754475284</cx:pt>
          <cx:pt idx="49737">12.675676754045639</cx:pt>
          <cx:pt idx="49738">12.690674823444487</cx:pt>
          <cx:pt idx="49739">15.205040780516088</cx:pt>
          <cx:pt idx="49740">13.247875338956336</cx:pt>
          <cx:pt idx="49741">12.962631846029284</cx:pt>
          <cx:pt idx="49742">12.460048031635509</cx:pt>
          <cx:pt idx="49743">9.4989043881754167</cx:pt>
          <cx:pt idx="49744">11.294337110897875</cx:pt>
          <cx:pt idx="49745">14.594366841644259</cx:pt>
          <cx:pt idx="49746">12.575922115700472</cx:pt>
          <cx:pt idx="49747">14.045593304247392</cx:pt>
          <cx:pt idx="49748">14.516131733886661</cx:pt>
          <cx:pt idx="49749">11.026908536744463</cx:pt>
          <cx:pt idx="49750">13.178171870951495</cx:pt>
          <cx:pt idx="49751">11.551668486230513</cx:pt>
          <cx:pt idx="49752">11.022778774714739</cx:pt>
          <cx:pt idx="49753">13.503521778237506</cx:pt>
          <cx:pt idx="49754">12.606633094943966</cx:pt>
          <cx:pt idx="49755">12.727352329211238</cx:pt>
          <cx:pt idx="49756">13.311221421050629</cx:pt>
          <cx:pt idx="49757">11.717291098921157</cx:pt>
          <cx:pt idx="49758">13.601764222288029</cx:pt>
          <cx:pt idx="49759">11.942335936099967</cx:pt>
          <cx:pt idx="49760">10.81843002200341</cx:pt>
          <cx:pt idx="49761">12.724071708481091</cx:pt>
          <cx:pt idx="49762">12.143481188526131</cx:pt>
          <cx:pt idx="49763">10.261289260870525</cx:pt>
          <cx:pt idx="49764">13.969395084610301</cx:pt>
          <cx:pt idx="49765">12.50344601932192</cx:pt>
          <cx:pt idx="49766">12.121085891141657</cx:pt>
          <cx:pt idx="49767">11.394325681088407</cx:pt>
          <cx:pt idx="49768">14.326338778689344</cx:pt>
          <cx:pt idx="49769">13.360474471600485</cx:pt>
          <cx:pt idx="49770">14.799914205638441</cx:pt>
          <cx:pt idx="49771">12.285154220784095</cx:pt>
          <cx:pt idx="49772">11.052531280629093</cx:pt>
          <cx:pt idx="49773">13.616022212175979</cx:pt>
          <cx:pt idx="49774">12.413129956361347</cx:pt>
          <cx:pt idx="49775">13.013324094435994</cx:pt>
          <cx:pt idx="49776">9.6435601173535961</cx:pt>
          <cx:pt idx="49777">12.093506266655037</cx:pt>
          <cx:pt idx="49778">12.756673999257341</cx:pt>
          <cx:pt idx="49779">10.26881337077724</cx:pt>
          <cx:pt idx="49780">14.480442908376711</cx:pt>
          <cx:pt idx="49781">12.608225863362474</cx:pt>
          <cx:pt idx="49782">11.126691387482033</cx:pt>
          <cx:pt idx="49783">12.625896407290597</cx:pt>
          <cx:pt idx="49784">13.078633257778193</cx:pt>
          <cx:pt idx="49785">11.999641130044587</cx:pt>
          <cx:pt idx="49786">11.010694065690132</cx:pt>
          <cx:pt idx="49787">11.661559750671866</cx:pt>
          <cx:pt idx="49788">10.236875069289592</cx:pt>
          <cx:pt idx="49789">11.549077212389971</cx:pt>
          <cx:pt idx="49790">15.914513082499855</cx:pt>
          <cx:pt idx="49791">12.792134842569117</cx:pt>
          <cx:pt idx="49792">12.792604794400752</cx:pt>
          <cx:pt idx="49793">11.545862136818053</cx:pt>
          <cx:pt idx="49794">13.199118888933226</cx:pt>
          <cx:pt idx="49795">11.252205819867608</cx:pt>
          <cx:pt idx="49796">12.04911604826936</cx:pt>
          <cx:pt idx="49797">11.788173309040877</cx:pt>
          <cx:pt idx="49798">10.542863836680779</cx:pt>
          <cx:pt idx="49799">13.691430278624551</cx:pt>
          <cx:pt idx="49800">11.87106361564946</cx:pt>
          <cx:pt idx="49801">10.408634363578432</cx:pt>
          <cx:pt idx="49802">11.895877313100284</cx:pt>
          <cx:pt idx="49803">13.284569581103229</cx:pt>
          <cx:pt idx="49804">12.061157415737318</cx:pt>
          <cx:pt idx="49805">8.2420193191380857</cx:pt>
          <cx:pt idx="49806">13.993976815730072</cx:pt>
          <cx:pt idx="49807">13.095383073751764</cx:pt>
          <cx:pt idx="49808">12.404148894008367</cx:pt>
          <cx:pt idx="49809">13.733545133086285</cx:pt>
          <cx:pt idx="49810">11.980731166678256</cx:pt>
          <cx:pt idx="49811">12.051721729334716</cx:pt>
          <cx:pt idx="49812">14.302627584507979</cx:pt>
          <cx:pt idx="49813">12.247383196044671</cx:pt>
          <cx:pt idx="49814">11.49477861842629</cx:pt>
          <cx:pt idx="49815">13.447325389314672</cx:pt>
          <cx:pt idx="49816">11.766016556325175</cx:pt>
          <cx:pt idx="49817">12.96938305956987</cx:pt>
          <cx:pt idx="49818">15.784879041709457</cx:pt>
          <cx:pt idx="49819">12.919928171988444</cx:pt>
          <cx:pt idx="49820">10.906088179837546</cx:pt>
          <cx:pt idx="49821">11.405804606206219</cx:pt>
          <cx:pt idx="49822">12.288538376514818</cx:pt>
          <cx:pt idx="49823">10.673465369347557</cx:pt>
          <cx:pt idx="49824">13.439104275355476</cx:pt>
          <cx:pt idx="49825">11.037958825296771</cx:pt>
          <cx:pt idx="49826">12.265430877770546</cx:pt>
          <cx:pt idx="49827">12.295382467606148</cx:pt>
          <cx:pt idx="49828">12.726465487962665</cx:pt>
          <cx:pt idx="49829">14.105301336559371</cx:pt>
          <cx:pt idx="49830">15.931340146008777</cx:pt>
          <cx:pt idx="49831">11.82151160080276</cx:pt>
          <cx:pt idx="49832">9.5951832945241637</cx:pt>
          <cx:pt idx="49833">13.444828844712077</cx:pt>
          <cx:pt idx="49834">12.588692402624423</cx:pt>
          <cx:pt idx="49835">11.932256949959616</cx:pt>
          <cx:pt idx="49836">8.9683614974596146</cx:pt>
          <cx:pt idx="49837">16.356806686434847</cx:pt>
          <cx:pt idx="49838">11.976114884245417</cx:pt>
          <cx:pt idx="49839">12.170377149730536</cx:pt>
          <cx:pt idx="49840">11.251797023815728</cx:pt>
          <cx:pt idx="49841">15.55921321323191</cx:pt>
          <cx:pt idx="49842">13.521885461688147</cx:pt>
          <cx:pt idx="49843">13.500569419647354</cx:pt>
          <cx:pt idx="49844">12.955399747749325</cx:pt>
          <cx:pt idx="49845">10.876478273599034</cx:pt>
          <cx:pt idx="49846">11.126397802704405</cx:pt>
          <cx:pt idx="49847">13.749028090354846</cx:pt>
          <cx:pt idx="49848">12.972473239988405</cx:pt>
          <cx:pt idx="49849">12.339097847887677</cx:pt>
          <cx:pt idx="49850">14.219961204963564</cx:pt>
          <cx:pt idx="49851">14.775559816428268</cx:pt>
          <cx:pt idx="49852">14.853430822096977</cx:pt>
          <cx:pt idx="49853">12.617342417358701</cx:pt>
          <cx:pt idx="49854">15.550975278602506</cx:pt>
          <cx:pt idx="49855">12.928068785797736</cx:pt>
          <cx:pt idx="49856">13.722775653357804</cx:pt>
          <cx:pt idx="49857">10.538091160934149</cx:pt>
          <cx:pt idx="49858">13.625746027084118</cx:pt>
          <cx:pt idx="49859">10.418960854420105</cx:pt>
          <cx:pt idx="49860">11.385552913862998</cx:pt>
          <cx:pt idx="49861">16.995975414422382</cx:pt>
          <cx:pt idx="49862">11.141152124323503</cx:pt>
          <cx:pt idx="49863">10.749654282628798</cx:pt>
          <cx:pt idx="49864">12.384307092315613</cx:pt>
          <cx:pt idx="49865">13.434284121170903</cx:pt>
          <cx:pt idx="49866">10.918246724055647</cx:pt>
          <cx:pt idx="49867">9.9464312045130754</cx:pt>
          <cx:pt idx="49868">11.813458836716508</cx:pt>
          <cx:pt idx="49869">13.909201000374855</cx:pt>
          <cx:pt idx="49870">9.1573271835703505</cx:pt>
          <cx:pt idx="49871">9.466496956227914</cx:pt>
          <cx:pt idx="49872">14.133117775011499</cx:pt>
          <cx:pt idx="49873">11.026451980777551</cx:pt>
          <cx:pt idx="49874">12.97422678490754</cx:pt>
          <cx:pt idx="49875">13.072718352393528</cx:pt>
          <cx:pt idx="49876">13.547352546350833</cx:pt>
          <cx:pt idx="49877">11.361814818407856</cx:pt>
          <cx:pt idx="49878">12.862529654839557</cx:pt>
          <cx:pt idx="49879">12.106211872485503</cx:pt>
          <cx:pt idx="49880">10.663510116258809</cx:pt>
          <cx:pt idx="49881">13.590742535901789</cx:pt>
          <cx:pt idx="49882">12.834360129647067</cx:pt>
          <cx:pt idx="49883">12.998101275796156</cx:pt>
          <cx:pt idx="49884">12.874668262593417</cx:pt>
          <cx:pt idx="49885">14.999800086202985</cx:pt>
          <cx:pt idx="49886">9.627055293278401</cx:pt>
          <cx:pt idx="49887">11.317610027887618</cx:pt>
          <cx:pt idx="49888">9.2134453368050639</cx:pt>
          <cx:pt idx="49889">11.083631045041793</cx:pt>
          <cx:pt idx="49890">12.49219587851595</cx:pt>
          <cx:pt idx="49891">11.641670660667854</cx:pt>
          <cx:pt idx="49892">13.324702434099489</cx:pt>
          <cx:pt idx="49893">11.730947076893747</cx:pt>
          <cx:pt idx="49894">13.387366740173125</cx:pt>
          <cx:pt idx="49895">11.646104135393562</cx:pt>
          <cx:pt idx="49896">11.14834658688914</cx:pt>
          <cx:pt idx="49897">13.101932781632682</cx:pt>
          <cx:pt idx="49898">12.970416118848666</cx:pt>
          <cx:pt idx="49899">11.777869896844308</cx:pt>
          <cx:pt idx="49900">11.712395004054827</cx:pt>
          <cx:pt idx="49901">10.843980962225421</cx:pt>
          <cx:pt idx="49902">12.393443629653108</cx:pt>
          <cx:pt idx="49903">14.527778678702296</cx:pt>
          <cx:pt idx="49904">12.56354375006279</cx:pt>
          <cx:pt idx="49905">11.309436929270225</cx:pt>
          <cx:pt idx="49906">10.962167062648536</cx:pt>
          <cx:pt idx="49907">9.8407281560016315</cx:pt>
          <cx:pt idx="49908">9.0202005846098192</cx:pt>
          <cx:pt idx="49909">11.064428288407951</cx:pt>
          <cx:pt idx="49910">12.553320446302843</cx:pt>
          <cx:pt idx="49911">16.138637685231554</cx:pt>
          <cx:pt idx="49912">10.310864693860065</cx:pt>
          <cx:pt idx="49913">9.0965022708743426</cx:pt>
          <cx:pt idx="49914">12.521056140497038</cx:pt>
          <cx:pt idx="49915">11.754894869026593</cx:pt>
          <cx:pt idx="49916">11.993351349900609</cx:pt>
          <cx:pt idx="49917">10.054717539426182</cx:pt>
          <cx:pt idx="49918">12.988475481766324</cx:pt>
          <cx:pt idx="49919">14.876084517082869</cx:pt>
          <cx:pt idx="49920">14.652827849135289</cx:pt>
          <cx:pt idx="49921">13.267392245961377</cx:pt>
          <cx:pt idx="49922">11.222129375130999</cx:pt>
          <cx:pt idx="49923">13.137380027367996</cx:pt>
          <cx:pt idx="49924">11.628342090763164</cx:pt>
          <cx:pt idx="49925">12.027677838814263</cx:pt>
          <cx:pt idx="49926">10.254751325049597</cx:pt>
          <cx:pt idx="49927">10.996241597422845</cx:pt>
          <cx:pt idx="49928">10.819823574770069</cx:pt>
          <cx:pt idx="49929">10.943926958762836</cx:pt>
          <cx:pt idx="49930">11.688394851953907</cx:pt>
          <cx:pt idx="49931">16.737691254844634</cx:pt>
          <cx:pt idx="49932">11.886342298574782</cx:pt>
          <cx:pt idx="49933">11.286698114641908</cx:pt>
          <cx:pt idx="49934">13.930033452855849</cx:pt>
          <cx:pt idx="49935">10.236916321734189</cx:pt>
          <cx:pt idx="49936">13.877340971503401</cx:pt>
          <cx:pt idx="49937">11.973476153984466</cx:pt>
          <cx:pt idx="49938">10.262655550270646</cx:pt>
          <cx:pt idx="49939">14.074803114955113</cx:pt>
          <cx:pt idx="49940">13.61518853010223</cx:pt>
          <cx:pt idx="49941">9.8944698890988061</cx:pt>
          <cx:pt idx="49942">11.006403393607027</cx:pt>
          <cx:pt idx="49943">11.427354751879765</cx:pt>
          <cx:pt idx="49944">13.918205021839128</cx:pt>
          <cx:pt idx="49945">11.197018470062797</cx:pt>
          <cx:pt idx="49946">9.7748012040059358</cx:pt>
          <cx:pt idx="49947">13.713484281453821</cx:pt>
          <cx:pt idx="49948">13.777555840657305</cx:pt>
          <cx:pt idx="49949">10.071635429947383</cx:pt>
          <cx:pt idx="49950">13.043560637702923</cx:pt>
          <cx:pt idx="49951">13.270998885536519</cx:pt>
          <cx:pt idx="49952">11.832178350626259</cx:pt>
          <cx:pt idx="49953">11.813505951663272</cx:pt>
          <cx:pt idx="49954">13.802869548462859</cx:pt>
          <cx:pt idx="49955">13.051446183477053</cx:pt>
          <cx:pt idx="49956">10.779913655816737</cx:pt>
          <cx:pt idx="49957">11.790065352053791</cx:pt>
          <cx:pt idx="49958">12.885396222609387</cx:pt>
          <cx:pt idx="49959">12.521187016315736</cx:pt>
          <cx:pt idx="49960">13.658061086459965</cx:pt>
          <cx:pt idx="49961">10.861012626054352</cx:pt>
          <cx:pt idx="49962">13.446940363778049</cx:pt>
          <cx:pt idx="49963">17.20510002615406</cx:pt>
          <cx:pt idx="49964">11.687347892345976</cx:pt>
          <cx:pt idx="49965">14.494192562588324</cx:pt>
          <cx:pt idx="49966">12.117462769093043</cx:pt>
          <cx:pt idx="49967">11.781467111393514</cx:pt>
          <cx:pt idx="49968">14.853576036410807</cx:pt>
          <cx:pt idx="49969">11.78046001946074</cx:pt>
          <cx:pt idx="49970">14.988792687975536</cx:pt>
          <cx:pt idx="49971">14.290021220673006</cx:pt>
          <cx:pt idx="49972">11.861458496604978</cx:pt>
          <cx:pt idx="49973">10.623138443084889</cx:pt>
          <cx:pt idx="49974">12.843757653106373</cx:pt>
          <cx:pt idx="49975">11.427004784760264</cx:pt>
          <cx:pt idx="49976">9.0447193410999418</cx:pt>
          <cx:pt idx="49977">11.98961459361035</cx:pt>
          <cx:pt idx="49978">10.767226240347968</cx:pt>
          <cx:pt idx="49979">11.972618733201022</cx:pt>
          <cx:pt idx="49980">11.892514564972169</cx:pt>
          <cx:pt idx="49981">11.098671873310014</cx:pt>
          <cx:pt idx="49982">13.185608407887607</cx:pt>
          <cx:pt idx="49983">15.332410354678263</cx:pt>
          <cx:pt idx="49984">11.713898056245174</cx:pt>
          <cx:pt idx="49985">11.992065624389651</cx:pt>
          <cx:pt idx="49986">11.801034057605222</cx:pt>
          <cx:pt idx="49987">14.297004835762806</cx:pt>
          <cx:pt idx="49988">11.688230306378873</cx:pt>
          <cx:pt idx="49989">10.358231392121827</cx:pt>
          <cx:pt idx="49990">13.39535969031683</cx:pt>
          <cx:pt idx="49991">16.90227454739421</cx:pt>
          <cx:pt idx="49992">10.60891007820365</cx:pt>
          <cx:pt idx="49993">12.285905742127909</cx:pt>
          <cx:pt idx="49994">13.865363663860487</cx:pt>
          <cx:pt idx="49995">14.555425137529539</cx:pt>
          <cx:pt idx="49996">13.793109977581038</cx:pt>
          <cx:pt idx="49997">10.581348560307287</cx:pt>
          <cx:pt idx="49998">10.280289624612458</cx:pt>
          <cx:pt idx="49999">14.114498311671108</cx:pt>
          <cx:pt idx="50000">12.638770282782634</cx:pt>
          <cx:pt idx="50001">11.497170282972206</cx:pt>
          <cx:pt idx="50002">13.453952619127048</cx:pt>
          <cx:pt idx="50003">12.541051629245164</cx:pt>
          <cx:pt idx="50004">13.122497010967537</cx:pt>
          <cx:pt idx="50005">11.576001745666687</cx:pt>
          <cx:pt idx="50006">10.917722422610113</cx:pt>
          <cx:pt idx="50007">12.399146204387872</cx:pt>
          <cx:pt idx="50008">11.329853724309697</cx:pt>
          <cx:pt idx="50009">15.831071525090062</cx:pt>
          <cx:pt idx="50010">11.486817222308156</cx:pt>
          <cx:pt idx="50011">12.907209497911804</cx:pt>
          <cx:pt idx="50012">14.602986197199399</cx:pt>
          <cx:pt idx="50013">9.5880084966126109</cx:pt>
          <cx:pt idx="50014">12.908668110473307</cx:pt>
          <cx:pt idx="50015">8.7834584096846644</cx:pt>
          <cx:pt idx="50016">10.356020663842346</cx:pt>
          <cx:pt idx="50017">13.625581292213496</cx:pt>
          <cx:pt idx="50018">10.712078549219514</cx:pt>
          <cx:pt idx="50019">11.917390159710429</cx:pt>
          <cx:pt idx="50020">13.474462261272425</cx:pt>
          <cx:pt idx="50021">13.816621409907476</cx:pt>
          <cx:pt idx="50022">11.08587695631568</cx:pt>
          <cx:pt idx="50023">10.812946990604386</cx:pt>
          <cx:pt idx="50024">10.554297396859429</cx:pt>
          <cx:pt idx="50025">10.648831309178746</cx:pt>
          <cx:pt idx="50026">10.950652344145622</cx:pt>
          <cx:pt idx="50027">12.998126405768033</cx:pt>
          <cx:pt idx="50028">10.84164732085058</cx:pt>
          <cx:pt idx="50029">12.477257591890275</cx:pt>
          <cx:pt idx="50030">10.902015456407725</cx:pt>
          <cx:pt idx="50031">14.737881761167117</cx:pt>
          <cx:pt idx="50032">13.599214666462503</cx:pt>
          <cx:pt idx="50033">14.173632215907693</cx:pt>
          <cx:pt idx="50034">13.634179228242266</cx:pt>
          <cx:pt idx="50035">12.153275633921977</cx:pt>
          <cx:pt idx="50036">11.212230316710915</cx:pt>
          <cx:pt idx="50037">12.012791699061154</cx:pt>
          <cx:pt idx="50038">12.874990493498226</cx:pt>
          <cx:pt idx="50039">13.810127823947539</cx:pt>
          <cx:pt idx="50040">15.691387384120056</cx:pt>
          <cx:pt idx="50041">10.070004926727911</cx:pt>
          <cx:pt idx="50042">11.709341026157503</cx:pt>
          <cx:pt idx="50043">11.102099764330116</cx:pt>
          <cx:pt idx="50044">12.43383612660161</cx:pt>
          <cx:pt idx="50045">13.591466505107528</cx:pt>
          <cx:pt idx="50046">13.78634500977612</cx:pt>
          <cx:pt idx="50047">12.386817208667887</cx:pt>
          <cx:pt idx="50048">14.833813591281668</cx:pt>
          <cx:pt idx="50049">10.977753639871876</cx:pt>
          <cx:pt idx="50050">13.454475521938974</cx:pt>
          <cx:pt idx="50051">10.625222744233939</cx:pt>
          <cx:pt idx="50052">11.441277456939259</cx:pt>
          <cx:pt idx="50053">11.627279458619771</cx:pt>
          <cx:pt idx="50054">13.96252295828978</cx:pt>
          <cx:pt idx="50055">12.90140676091948</cx:pt>
          <cx:pt idx="50056">12.709018272209443</cx:pt>
          <cx:pt idx="50057">15.181331330813086</cx:pt>
          <cx:pt idx="50058">14.070491045012485</cx:pt>
          <cx:pt idx="50059">8.1317509211070202</cx:pt>
          <cx:pt idx="50060">11.989152752166142</cx:pt>
          <cx:pt idx="50061">13.222324960849905</cx:pt>
          <cx:pt idx="50062">14.483130426173435</cx:pt>
          <cx:pt idx="50063">12.839393137538952</cx:pt>
          <cx:pt idx="50064">13.505292498073272</cx:pt>
          <cx:pt idx="50065">11.918437664949899</cx:pt>
          <cx:pt idx="50066">13.917985354875194</cx:pt>
          <cx:pt idx="50067">13.43102834949455</cx:pt>
          <cx:pt idx="50068">12.382985665114077</cx:pt>
          <cx:pt idx="50069">10.137580633375981</cx:pt>
          <cx:pt idx="50070">12.474000212503348</cx:pt>
          <cx:pt idx="50071">14.597293335198399</cx:pt>
          <cx:pt idx="50072">10.345964791892124</cx:pt>
          <cx:pt idx="50073">11.476999761553401</cx:pt>
          <cx:pt idx="50074">13.721728729266713</cx:pt>
          <cx:pt idx="50075">12.894445589596351</cx:pt>
          <cx:pt idx="50076">13.064602900080954</cx:pt>
          <cx:pt idx="50077">10.617621488333196</cx:pt>
          <cx:pt idx="50078">13.378877877215977</cx:pt>
          <cx:pt idx="50079">12.196968392839969</cx:pt>
          <cx:pt idx="50080">16.015878488396751</cx:pt>
          <cx:pt idx="50081">12.068080464813962</cx:pt>
          <cx:pt idx="50082">12.170358943424949</cx:pt>
          <cx:pt idx="50083">15.307755071588675</cx:pt>
          <cx:pt idx="50084">11.473385203398093</cx:pt>
          <cx:pt idx="50085">12.452445022889362</cx:pt>
          <cx:pt idx="50086">10.835077363210889</cx:pt>
          <cx:pt idx="50087">13.21918061626261</cx:pt>
          <cx:pt idx="50088">11.098240436771814</cx:pt>
          <cx:pt idx="50089">12.071679672327051</cx:pt>
          <cx:pt idx="50090">10.661769240127855</cx:pt>
          <cx:pt idx="50091">14.09207069850674</cx:pt>
          <cx:pt idx="50092">11.783272763534322</cx:pt>
          <cx:pt idx="50093">12.29460570602971</cx:pt>
          <cx:pt idx="50094">14.171488331881569</cx:pt>
          <cx:pt idx="50095">16.091526015195548</cx:pt>
          <cx:pt idx="50096">10.333559687181502</cx:pt>
          <cx:pt idx="50097">13.702140298266318</cx:pt>
          <cx:pt idx="50098">10.335489134549407</cx:pt>
          <cx:pt idx="50099">14.73797711742624</cx:pt>
          <cx:pt idx="50100">11.342708948874929</cx:pt>
          <cx:pt idx="50101">13.180117191528396</cx:pt>
          <cx:pt idx="50102">13.560149053035456</cx:pt>
          <cx:pt idx="50103">14.049850771252263</cx:pt>
          <cx:pt idx="50104">14.137359625997302</cx:pt>
          <cx:pt idx="50105">13.744554768936455</cx:pt>
          <cx:pt idx="50106">10.585078432361739</cx:pt>
          <cx:pt idx="50107">10.641433002678015</cx:pt>
          <cx:pt idx="50108">13.453016280567821</cx:pt>
          <cx:pt idx="50109">12.891807889088696</cx:pt>
          <cx:pt idx="50110">15.441503853456769</cx:pt>
          <cx:pt idx="50111">10.682329980923175</cx:pt>
          <cx:pt idx="50112">13.048599545153913</cx:pt>
          <cx:pt idx="50113">8.1655227667357959</cx:pt>
          <cx:pt idx="50114">11.615475190375378</cx:pt>
          <cx:pt idx="50115">14.166780902916839</cx:pt>
          <cx:pt idx="50116">12.731478266441433</cx:pt>
          <cx:pt idx="50117">12.611545405695402</cx:pt>
          <cx:pt idx="50118">14.244771431419091</cx:pt>
          <cx:pt idx="50119">12.327350932177733</cx:pt>
          <cx:pt idx="50120">13.381239547692132</cx:pt>
          <cx:pt idx="50121">8.6579325094662245</cx:pt>
          <cx:pt idx="50122">12.777064773593716</cx:pt>
          <cx:pt idx="50123">12.317769086744525</cx:pt>
          <cx:pt idx="50124">14.62593277134145</cx:pt>
          <cx:pt idx="50125">10.759637059016073</cx:pt>
          <cx:pt idx="50126">12.466410772163128</cx:pt>
          <cx:pt idx="50127">11.889890212749206</cx:pt>
          <cx:pt idx="50128">10.719518706649975</cx:pt>
          <cx:pt idx="50129">9.9805552209422377</cx:pt>
          <cx:pt idx="50130">9.4402238939332292</cx:pt>
          <cx:pt idx="50131">13.596751408090812</cx:pt>
          <cx:pt idx="50132">11.672088916498749</cx:pt>
          <cx:pt idx="50133">12.476694793770434</cx:pt>
          <cx:pt idx="50134">11.927310368439423</cx:pt>
          <cx:pt idx="50135">14.903425910971803</cx:pt>
          <cx:pt idx="50136">12.286136775352356</cx:pt>
          <cx:pt idx="50137">14.456856810880074</cx:pt>
          <cx:pt idx="50138">11.473960801822068</cx:pt>
          <cx:pt idx="50139">12.608952276171154</cx:pt>
          <cx:pt idx="50140">12.434769040195031</cx:pt>
          <cx:pt idx="50141">13.034701876381076</cx:pt>
          <cx:pt idx="50142">12.977341902382575</cx:pt>
          <cx:pt idx="50143">8.0818606250349916</cx:pt>
          <cx:pt idx="50144">11.426783679731281</cx:pt>
          <cx:pt idx="50145">11.882307937289305</cx:pt>
          <cx:pt idx="50146">10.892169442523267</cx:pt>
          <cx:pt idx="50147">11.73111581548263</cx:pt>
          <cx:pt idx="50148">13.184713732287866</cx:pt>
          <cx:pt idx="50149">10.216425315321104</cx:pt>
          <cx:pt idx="50150">11.632412494914533</cx:pt>
          <cx:pt idx="50151">14.818273839272544</cx:pt>
          <cx:pt idx="50152">11.518125602052409</cx:pt>
          <cx:pt idx="50153">11.776106718308206</cx:pt>
          <cx:pt idx="50154">12.774375693594431</cx:pt>
          <cx:pt idx="50155">13.714834191371256</cx:pt>
          <cx:pt idx="50156">9.5176964587661139</cx:pt>
          <cx:pt idx="50157">12.286435323493142</cx:pt>
          <cx:pt idx="50158">13.433712006158446</cx:pt>
          <cx:pt idx="50159">13.354162562572432</cx:pt>
          <cx:pt idx="50160">12.827000622678538</cx:pt>
          <cx:pt idx="50161">12.780299236157724</cx:pt>
          <cx:pt idx="50162">11.026103909608869</cx:pt>
          <cx:pt idx="50163">12.792845541809658</cx:pt>
          <cx:pt idx="50164">11.235246091256004</cx:pt>
          <cx:pt idx="50165">14.082611685735365</cx:pt>
          <cx:pt idx="50166">12.404602497057096</cx:pt>
          <cx:pt idx="50167">13.484196146851646</cx:pt>
          <cx:pt idx="50168">13.727799956538341</cx:pt>
          <cx:pt idx="50169">10.64484332064133</cx:pt>
          <cx:pt idx="50170">12.495209851773184</cx:pt>
          <cx:pt idx="50171">13.794257529004076</cx:pt>
          <cx:pt idx="50172">14.515953839948924</cx:pt>
          <cx:pt idx="50173">10.229146285022413</cx:pt>
          <cx:pt idx="50174">10.4125591500248</cx:pt>
          <cx:pt idx="50175">15.016643103028333</cx:pt>
          <cx:pt idx="50176">11.053459832305744</cx:pt>
          <cx:pt idx="50177">9.123980270288147</cx:pt>
          <cx:pt idx="50178">10.960343642516653</cx:pt>
          <cx:pt idx="50179">12.843119515842082</cx:pt>
          <cx:pt idx="50180">14.135130240900468</cx:pt>
          <cx:pt idx="50181">13.799319332376436</cx:pt>
          <cx:pt idx="50182">13.149779450979818</cx:pt>
          <cx:pt idx="50183">13.874784915154914</cx:pt>
          <cx:pt idx="50184">13.381496398933109</cx:pt>
          <cx:pt idx="50185">12.421102036158352</cx:pt>
          <cx:pt idx="50186">10.782967391065617</cx:pt>
          <cx:pt idx="50187">12.810269506447412</cx:pt>
          <cx:pt idx="50188">12.683486745069294</cx:pt>
          <cx:pt idx="50189">12.405450552652713</cx:pt>
          <cx:pt idx="50190">11.308011861020468</cx:pt>
          <cx:pt idx="50191">12.194076714894431</cx:pt>
          <cx:pt idx="50192">9.5038359886689534</cx:pt>
          <cx:pt idx="50193">10.371745600725852</cx:pt>
          <cx:pt idx="50194">12.626398858480073</cx:pt>
          <cx:pt idx="50195">10.937333251274451</cx:pt>
          <cx:pt idx="50196">11.500413762786319</cx:pt>
          <cx:pt idx="50197">10.661445046618987</cx:pt>
          <cx:pt idx="50198">10.772946438534708</cx:pt>
          <cx:pt idx="50199">11.64520648738848</cx:pt>
          <cx:pt idx="50200">10.446769265205511</cx:pt>
          <cx:pt idx="50201">11.135202566362489</cx:pt>
          <cx:pt idx="50202">11.603851915661629</cx:pt>
          <cx:pt idx="50203">10.709894600684546</cx:pt>
          <cx:pt idx="50204">13.392332420290652</cx:pt>
          <cx:pt idx="50205">13.942939479162824</cx:pt>
          <cx:pt idx="50206">12.889130283040062</cx:pt>
          <cx:pt idx="50207">11.282184660462544</cx:pt>
          <cx:pt idx="50208">10.74494591100062</cx:pt>
          <cx:pt idx="50209">13.468096566121677</cx:pt>
          <cx:pt idx="50210">9.8789151642623043</cx:pt>
          <cx:pt idx="50211">11.51804220113835</cx:pt>
          <cx:pt idx="50212">13.7522189850904</cx:pt>
          <cx:pt idx="50213">11.811126704572672</cx:pt>
          <cx:pt idx="50214">13.501679476676367</cx:pt>
          <cx:pt idx="50215">10.8265289673546</cx:pt>
          <cx:pt idx="50216">12.592621174040024</cx:pt>
          <cx:pt idx="50217">10.108540731827546</cx:pt>
          <cx:pt idx="50218">11.005942878284097</cx:pt>
          <cx:pt idx="50219">10.749368393492476</cx:pt>
          <cx:pt idx="50220">12.394416148243375</cx:pt>
          <cx:pt idx="50221">11.70152643771592</cx:pt>
          <cx:pt idx="50222">12.227062556369278</cx:pt>
          <cx:pt idx="50223">11.827527524917386</cx:pt>
          <cx:pt idx="50224">13.371386441143043</cx:pt>
          <cx:pt idx="50225">12.910934454081998</cx:pt>
          <cx:pt idx="50226">11.867340509956078</cx:pt>
          <cx:pt idx="50227">11.921244260067184</cx:pt>
          <cx:pt idx="50228">13.31940215460491</cx:pt>
          <cx:pt idx="50229">12.869464973370656</cx:pt>
          <cx:pt idx="50230">12.054224551460759</cx:pt>
          <cx:pt idx="50231">14.10714468737325</cx:pt>
          <cx:pt idx="50232">12.146594111269723</cx:pt>
          <cx:pt idx="50233">12.909661781222354</cx:pt>
          <cx:pt idx="50234">11.840193557205955</cx:pt>
          <cx:pt idx="50235">12.895393712174247</cx:pt>
          <cx:pt idx="50236">11.744612764666179</cx:pt>
          <cx:pt idx="50237">12.055022306634799</cx:pt>
          <cx:pt idx="50238">12.308400174668799</cx:pt>
          <cx:pt idx="50239">14.63982188084224</cx:pt>
          <cx:pt idx="50240">7.9369805557807513</cx:pt>
          <cx:pt idx="50241">12.110752495881853</cx:pt>
          <cx:pt idx="50242">10.902907681038634</cx:pt>
          <cx:pt idx="50243">14.31282259269687</cx:pt>
          <cx:pt idx="50244">12.92601462608585</cx:pt>
          <cx:pt idx="50245">10.809575624560168</cx:pt>
          <cx:pt idx="50246">9.4554346885335292</cx:pt>
          <cx:pt idx="50247">14.61498436312538</cx:pt>
          <cx:pt idx="50248">11.74047886777551</cx:pt>
          <cx:pt idx="50249">14.300264887657374</cx:pt>
          <cx:pt idx="50250">11.535640691421147</cx:pt>
          <cx:pt idx="50251">11.342784821814023</cx:pt>
          <cx:pt idx="50252">13.912900550153683</cx:pt>
          <cx:pt idx="50253">11.694996198965768</cx:pt>
          <cx:pt idx="50254">11.743090037166183</cx:pt>
          <cx:pt idx="50255">15.359953320235288</cx:pt>
          <cx:pt idx="50256">12.745193689740795</cx:pt>
          <cx:pt idx="50257">12.270059014935983</cx:pt>
          <cx:pt idx="50258">14.351373102780427</cx:pt>
          <cx:pt idx="50259">11.85973355931173</cx:pt>
          <cx:pt idx="50260">11.081115469904047</cx:pt>
          <cx:pt idx="50261">12.889253725063908</cx:pt>
          <cx:pt idx="50262">10.878246321636222</cx:pt>
          <cx:pt idx="50263">10.326028878037587</cx:pt>
          <cx:pt idx="50264">12.691209387950011</cx:pt>
          <cx:pt idx="50265">14.211086636976757</cx:pt>
          <cx:pt idx="50266">10.269442914369032</cx:pt>
          <cx:pt idx="50267">12.098710900714922</cx:pt>
          <cx:pt idx="50268">13.287614522777778</cx:pt>
          <cx:pt idx="50269">11.588927455741777</cx:pt>
          <cx:pt idx="50270">12.072130704719507</cx:pt>
          <cx:pt idx="50271">12.571686177986436</cx:pt>
          <cx:pt idx="50272">13.800926010672995</cx:pt>
          <cx:pt idx="50273">11.170936246675318</cx:pt>
          <cx:pt idx="50274">13.813357705172903</cx:pt>
          <cx:pt idx="50275">10.98248120353699</cx:pt>
          <cx:pt idx="50276">10.528464809608696</cx:pt>
          <cx:pt idx="50277">11.630614003737739</cx:pt>
          <cx:pt idx="50278">10.390666682239566</cx:pt>
          <cx:pt idx="50279">13.283974953473637</cx:pt>
          <cx:pt idx="50280">13.439220047239926</cx:pt>
          <cx:pt idx="50281">10.455668266401826</cx:pt>
          <cx:pt idx="50282">13.359117428789904</cx:pt>
          <cx:pt idx="50283">11.018266276475906</cx:pt>
          <cx:pt idx="50284">10.372909566226525</cx:pt>
          <cx:pt idx="50285">11.980869917349183</cx:pt>
          <cx:pt idx="50286">12.302245839305684</cx:pt>
          <cx:pt idx="50287">15.84775909917159</cx:pt>
          <cx:pt idx="50288">15.38636035102809</cx:pt>
          <cx:pt idx="50289">11.101946460930884</cx:pt>
          <cx:pt idx="50290">9.6529506180550868</cx:pt>
          <cx:pt idx="50291">12.899772172403441</cx:pt>
          <cx:pt idx="50292">11.116123235263645</cx:pt>
          <cx:pt idx="50293">10.935338699661971</cx:pt>
          <cx:pt idx="50294">12.121931528345543</cx:pt>
          <cx:pt idx="50295">13.970413030115239</cx:pt>
          <cx:pt idx="50296">11.409081947025367</cx:pt>
          <cx:pt idx="50297">13.314079824717052</cx:pt>
          <cx:pt idx="50298">15.209680401187653</cx:pt>
          <cx:pt idx="50299">11.34909818682393</cx:pt>
          <cx:pt idx="50300">11.672316241533212</cx:pt>
          <cx:pt idx="50301">10.13576478603381</cx:pt>
          <cx:pt idx="50302">9.6319257993800669</cx:pt>
          <cx:pt idx="50303">12.254694191385736</cx:pt>
          <cx:pt idx="50304">12.501257822538093</cx:pt>
          <cx:pt idx="50305">12.715839311206647</cx:pt>
          <cx:pt idx="50306">16.878427565672123</cx:pt>
          <cx:pt idx="50307">10.734006135046283</cx:pt>
          <cx:pt idx="50308">13.157391703347512</cx:pt>
          <cx:pt idx="50309">10.944233037793836</cx:pt>
          <cx:pt idx="50310">12.170685344639919</cx:pt>
          <cx:pt idx="50311">11.189429577926699</cx:pt>
          <cx:pt idx="50312">10.649210694339731</cx:pt>
          <cx:pt idx="50313">13.169251076828369</cx:pt>
          <cx:pt idx="50314">12.7009865616151</cx:pt>
          <cx:pt idx="50315">12.903366035109414</cx:pt>
          <cx:pt idx="50316">13.903811780743906</cx:pt>
          <cx:pt idx="50317">14.685054470957329</cx:pt>
          <cx:pt idx="50318">14.05497342132052</cx:pt>
          <cx:pt idx="50319">11.772909758506211</cx:pt>
          <cx:pt idx="50320">13.773584478255769</cx:pt>
          <cx:pt idx="50321">13.036523707976729</cx:pt>
          <cx:pt idx="50322">13.409417465039907</cx:pt>
          <cx:pt idx="50323">11.528491751920386</cx:pt>
          <cx:pt idx="50324">11.636634641231103</cx:pt>
          <cx:pt idx="50325">14.858103189497493</cx:pt>
          <cx:pt idx="50326">11.358286929915961</cx:pt>
          <cx:pt idx="50327">15.235863031663236</cx:pt>
          <cx:pt idx="50328">11.841169882214627</cx:pt>
          <cx:pt idx="50329">12.922899530310429</cx:pt>
          <cx:pt idx="50330">13.086081039920293</cx:pt>
          <cx:pt idx="50331">14.135045756441299</cx:pt>
          <cx:pt idx="50332">10.366503220645154</cx:pt>
          <cx:pt idx="50333">10.736293043660229</cx:pt>
          <cx:pt idx="50334">7.7983109518061875</cx:pt>
          <cx:pt idx="50335">9.6584090426472908</cx:pt>
          <cx:pt idx="50336">14.208728416290157</cx:pt>
          <cx:pt idx="50337">13.526045579009043</cx:pt>
          <cx:pt idx="50338">12.945997095531197</cx:pt>
          <cx:pt idx="50339">12.992234471645073</cx:pt>
          <cx:pt idx="50340">10.517266170553407</cx:pt>
          <cx:pt idx="50341">13.688811961510405</cx:pt>
          <cx:pt idx="50342">12.778197910807394</cx:pt>
          <cx:pt idx="50343">11.59500676386358</cx:pt>
          <cx:pt idx="50344">10.969636127848576</cx:pt>
          <cx:pt idx="50345">13.730190347808279</cx:pt>
          <cx:pt idx="50346">12.328672447400507</cx:pt>
          <cx:pt idx="50347">10.894058844341577</cx:pt>
          <cx:pt idx="50348">14.150592453417293</cx:pt>
          <cx:pt idx="50349">12.392335211843662</cx:pt>
          <cx:pt idx="50350">12.034342343106594</cx:pt>
          <cx:pt idx="50351">11.668952050740343</cx:pt>
          <cx:pt idx="50352">10.81666079412372</cx:pt>
          <cx:pt idx="50353">13.461673235237662</cx:pt>
          <cx:pt idx="50354">15.660099226540554</cx:pt>
          <cx:pt idx="50355">10.796456313582736</cx:pt>
          <cx:pt idx="50356">11.007031079644237</cx:pt>
          <cx:pt idx="50357">14.70140206385163</cx:pt>
          <cx:pt idx="50358">12.705449604709433</cx:pt>
          <cx:pt idx="50359">15.275419427369782</cx:pt>
          <cx:pt idx="50360">15.476020023574499</cx:pt>
          <cx:pt idx="50361">8.7018914001279057</cx:pt>
          <cx:pt idx="50362">14.331927819785697</cx:pt>
          <cx:pt idx="50363">11.820109929812</cx:pt>
          <cx:pt idx="50364">13.053026355715103</cx:pt>
          <cx:pt idx="50365">9.4563691969020809</cx:pt>
          <cx:pt idx="50366">14.120865481215764</cx:pt>
          <cx:pt idx="50367">13.454647637301544</cx:pt>
          <cx:pt idx="50368">14.802558491169018</cx:pt>
          <cx:pt idx="50369">9.319303051908328</cx:pt>
          <cx:pt idx="50370">13.050532875439101</cx:pt>
          <cx:pt idx="50371">10.101753647130753</cx:pt>
          <cx:pt idx="50372">12.61516626854953</cx:pt>
          <cx:pt idx="50373">13.533234656734153</cx:pt>
          <cx:pt idx="50374">13.883698001412689</cx:pt>
          <cx:pt idx="50375">11.159827407208255</cx:pt>
          <cx:pt idx="50376">9.4036926375757606</cx:pt>
          <cx:pt idx="50377">14.116954180169605</cx:pt>
          <cx:pt idx="50378">12.490583006562815</cx:pt>
          <cx:pt idx="50379">9.7513020156099746</cx:pt>
          <cx:pt idx="50380">13.355336244540423</cx:pt>
          <cx:pt idx="50381">12.966700701421955</cx:pt>
          <cx:pt idx="50382">11.663195368347921</cx:pt>
          <cx:pt idx="50383">12.985453832633985</cx:pt>
          <cx:pt idx="50384">9.1237183221708644</cx:pt>
          <cx:pt idx="50385">11.72900292069332</cx:pt>
          <cx:pt idx="50386">11.10943950558571</cx:pt>
          <cx:pt idx="50387">12.670148163757423</cx:pt>
          <cx:pt idx="50388">12.451262953006772</cx:pt>
          <cx:pt idx="50389">8.4979613331657156</cx:pt>
          <cx:pt idx="50390">12.358721116055801</cx:pt>
          <cx:pt idx="50391">12.124756947167755</cx:pt>
          <cx:pt idx="50392">14.914724954614975</cx:pt>
          <cx:pt idx="50393">11.914094796454306</cx:pt>
          <cx:pt idx="50394">11.008602969215415</cx:pt>
          <cx:pt idx="50395">12.421902352688949</cx:pt>
          <cx:pt idx="50396">11.986384022081289</cx:pt>
          <cx:pt idx="50397">10.900699497843489</cx:pt>
          <cx:pt idx="50398">10.105588433083934</cx:pt>
          <cx:pt idx="50399">12.475460926184542</cx:pt>
          <cx:pt idx="50400">10.13525346713017</cx:pt>
          <cx:pt idx="50401">10.160966244398388</cx:pt>
          <cx:pt idx="50402">13.089916882494931</cx:pt>
          <cx:pt idx="50403">12.591399536212807</cx:pt>
          <cx:pt idx="50404">11.809670578503747</cx:pt>
          <cx:pt idx="50405">14.803074634921094</cx:pt>
          <cx:pt idx="50406">10.858569741686258</cx:pt>
          <cx:pt idx="50407">11.406476984237305</cx:pt>
          <cx:pt idx="50408">11.61573401777871</cx:pt>
          <cx:pt idx="50409">12.14564660929725</cx:pt>
          <cx:pt idx="50410">12.142852419307577</cx:pt>
          <cx:pt idx="50411">12.040036893282704</cx:pt>
          <cx:pt idx="50412">10.350290535958241</cx:pt>
          <cx:pt idx="50413">12.912683911756567</cx:pt>
          <cx:pt idx="50414">9.4033171136169535</cx:pt>
          <cx:pt idx="50415">12.374394189462484</cx:pt>
          <cx:pt idx="50416">10.885335099474746</cx:pt>
          <cx:pt idx="50417">12.643797920146586</cx:pt>
          <cx:pt idx="50418">12.975786282292876</cx:pt>
          <cx:pt idx="50419">9.9710404856746191</cx:pt>
          <cx:pt idx="50420">12.813507896454366</cx:pt>
          <cx:pt idx="50421">14.886696081254543</cx:pt>
          <cx:pt idx="50422">15.196885955239186</cx:pt>
          <cx:pt idx="50423">10.493707943812105</cx:pt>
          <cx:pt idx="50424">12.31409146362946</cx:pt>
          <cx:pt idx="50425">11.368445163431865</cx:pt>
          <cx:pt idx="50426">13.246236647905203</cx:pt>
          <cx:pt idx="50427">10.362785391647559</cx:pt>
          <cx:pt idx="50428">9.7177657761263792</cx:pt>
          <cx:pt idx="50429">12.929483467961061</cx:pt>
          <cx:pt idx="50430">12.62570100171828</cx:pt>
          <cx:pt idx="50431">10.283137037713772</cx:pt>
          <cx:pt idx="50432">12.100759968717577</cx:pt>
          <cx:pt idx="50433">12.486843828185817</cx:pt>
          <cx:pt idx="50434">13.761515987162891</cx:pt>
          <cx:pt idx="50435">10.341016713296435</cx:pt>
          <cx:pt idx="50436">11.841890665347059</cx:pt>
          <cx:pt idx="50437">12.170220008076281</cx:pt>
          <cx:pt idx="50438">10.273428600025781</cx:pt>
          <cx:pt idx="50439">12.51676912461047</cx:pt>
          <cx:pt idx="50440">16.880924555510159</cx:pt>
          <cx:pt idx="50441">11.436899157860926</cx:pt>
          <cx:pt idx="50442">12.768551373160868</cx:pt>
          <cx:pt idx="50443">14.230540006444972</cx:pt>
          <cx:pt idx="50444">12.905111366129669</cx:pt>
          <cx:pt idx="50445">13.921665253735982</cx:pt>
          <cx:pt idx="50446">13.436739269259659</cx:pt>
          <cx:pt idx="50447">11.920069800007981</cx:pt>
          <cx:pt idx="50448">11.53567684083059</cx:pt>
          <cx:pt idx="50449">10.818812374455037</cx:pt>
          <cx:pt idx="50450">12.775764476085115</cx:pt>
          <cx:pt idx="50451">12.958489333803882</cx:pt>
          <cx:pt idx="50452">12.98995685199027</cx:pt>
          <cx:pt idx="50453">9.5605540092990022</cx:pt>
          <cx:pt idx="50454">13.530002669670159</cx:pt>
          <cx:pt idx="50455">11.438205900407189</cx:pt>
          <cx:pt idx="50456">12.182351007253585</cx:pt>
          <cx:pt idx="50457">12.802669077800321</cx:pt>
          <cx:pt idx="50458">13.30543852222141</cx:pt>
          <cx:pt idx="50459">13.243539999416342</cx:pt>
          <cx:pt idx="50460">12.158068487355964</cx:pt>
          <cx:pt idx="50461">11.306255753928857</cx:pt>
          <cx:pt idx="50462">10.961374339411726</cx:pt>
          <cx:pt idx="50463">8.6317513564390183</cx:pt>
          <cx:pt idx="50464">13.373282667313191</cx:pt>
          <cx:pt idx="50465">10.066366885555896</cx:pt>
          <cx:pt idx="50466">12.009300817304426</cx:pt>
          <cx:pt idx="50467">12.349649144148467</cx:pt>
          <cx:pt idx="50468">11.987111325870657</cx:pt>
          <cx:pt idx="50469">13.581801658024341</cx:pt>
          <cx:pt idx="50470">12.682877399103921</cx:pt>
          <cx:pt idx="50471">10.666821509763169</cx:pt>
          <cx:pt idx="50472">12.369402590015948</cx:pt>
          <cx:pt idx="50473">11.045803242658479</cx:pt>
          <cx:pt idx="50474">13.271975681765005</cx:pt>
          <cx:pt idx="50475">14.81591410093522</cx:pt>
          <cx:pt idx="50476">13.857166680721104</cx:pt>
          <cx:pt idx="50477">14.653569896843232</cx:pt>
          <cx:pt idx="50478">12.989488288138103</cx:pt>
          <cx:pt idx="50479">12.237251067018866</cx:pt>
          <cx:pt idx="50480">11.301875113641906</cx:pt>
          <cx:pt idx="50481">10.008536390111065</cx:pt>
          <cx:pt idx="50482">12.824987956008721</cx:pt>
          <cx:pt idx="50483">14.626135396459652</cx:pt>
          <cx:pt idx="50484">12.622116422659978</cx:pt>
          <cx:pt idx="50485">12.271304235391739</cx:pt>
          <cx:pt idx="50486">12.306640832880527</cx:pt>
          <cx:pt idx="50487">13.296075209450581</cx:pt>
          <cx:pt idx="50488">10.965242584650639</cx:pt>
          <cx:pt idx="50489">10.366919933504027</cx:pt>
          <cx:pt idx="50490">13.663907811734822</cx:pt>
          <cx:pt idx="50491">11.271513855140247</cx:pt>
          <cx:pt idx="50492">9.7878421618204374</cx:pt>
          <cx:pt idx="50493">8.4830324977952589</cx:pt>
          <cx:pt idx="50494">12.652976858665005</cx:pt>
          <cx:pt idx="50495">12.459050442493869</cx:pt>
          <cx:pt idx="50496">10.151900547432087</cx:pt>
          <cx:pt idx="50497">12.018099721937148</cx:pt>
          <cx:pt idx="50498">11.325917046590661</cx:pt>
          <cx:pt idx="50499">11.866259361962918</cx:pt>
          <cx:pt idx="50500">13.901582850866632</cx:pt>
          <cx:pt idx="50501">11.866730916368715</cx:pt>
          <cx:pt idx="50502">13.125305566356115</cx:pt>
          <cx:pt idx="50503">10.510168734855693</cx:pt>
          <cx:pt idx="50504">12.4724587001581</cx:pt>
          <cx:pt idx="50505">12.82902071080575</cx:pt>
          <cx:pt idx="50506">12.712109442536528</cx:pt>
          <cx:pt idx="50507">10.42728538553366</cx:pt>
          <cx:pt idx="50508">11.86419896850958</cx:pt>
          <cx:pt idx="50509">13.019867491342927</cx:pt>
          <cx:pt idx="50510">10.931646782441517</cx:pt>
          <cx:pt idx="50511">12.105570024886548</cx:pt>
          <cx:pt idx="50512">11.146470855802761</cx:pt>
          <cx:pt idx="50513">12.628733827487649</cx:pt>
          <cx:pt idx="50514">11.425941897699687</cx:pt>
          <cx:pt idx="50515">8.9379158969876276</cx:pt>
          <cx:pt idx="50516">13.426000834407326</cx:pt>
          <cx:pt idx="50517">15.173497368169627</cx:pt>
          <cx:pt idx="50518">14.323468898458147</cx:pt>
          <cx:pt idx="50519">9.0132028726630313</cx:pt>
          <cx:pt idx="50520">13.136322747861582</cx:pt>
          <cx:pt idx="50521">11.389907941656666</cx:pt>
          <cx:pt idx="50522">14.858255750652283</cx:pt>
          <cx:pt idx="50523">14.524286040714516</cx:pt>
          <cx:pt idx="50524">12.512455237993509</cx:pt>
          <cx:pt idx="50525">13.011409943143279</cx:pt>
          <cx:pt idx="50526">13.276531854769468</cx:pt>
          <cx:pt idx="50527">11.761949145214531</cx:pt>
          <cx:pt idx="50528">14.302906021490704</cx:pt>
          <cx:pt idx="50529">10.39617670579411</cx:pt>
          <cx:pt idx="50530">9.903599974717423</cx:pt>
          <cx:pt idx="50531">12.49472740780902</cx:pt>
          <cx:pt idx="50532">11.098321697431196</cx:pt>
          <cx:pt idx="50533">14.623002830309689</cx:pt>
          <cx:pt idx="50534">9.1093261194481148</cx:pt>
          <cx:pt idx="50535">10.834231601905783</cx:pt>
          <cx:pt idx="50536">10.382196824769229</cx:pt>
          <cx:pt idx="50537">13.99034762860571</cx:pt>
          <cx:pt idx="50538">9.9972260182697656</cx:pt>
          <cx:pt idx="50539">12.805587062434096</cx:pt>
          <cx:pt idx="50540">9.8921844710308804</cx:pt>
          <cx:pt idx="50541">13.238197524747873</cx:pt>
          <cx:pt idx="50542">12.788676236410787</cx:pt>
          <cx:pt idx="50543">11.104299734826142</cx:pt>
          <cx:pt idx="50544">11.792531112150629</cx:pt>
          <cx:pt idx="50545">15.296610203935364</cx:pt>
          <cx:pt idx="50546">10.204600274281994</cx:pt>
          <cx:pt idx="50547">11.331818592681358</cx:pt>
          <cx:pt idx="50548">13.858149437024544</cx:pt>
          <cx:pt idx="50549">12.795716783057012</cx:pt>
          <cx:pt idx="50550">14.899983515192021</cx:pt>
          <cx:pt idx="50551">11.11449792383557</cx:pt>
          <cx:pt idx="50552">9.1188784477890366</cx:pt>
          <cx:pt idx="50553">15.320269318522723</cx:pt>
          <cx:pt idx="50554">12.731709552918909</cx:pt>
          <cx:pt idx="50555">13.254529242124848</cx:pt>
          <cx:pt idx="50556">10.809160056228237</cx:pt>
          <cx:pt idx="50557">11.30742550594929</cx:pt>
          <cx:pt idx="50558">12.199492607548468</cx:pt>
          <cx:pt idx="50559">12.83372408755892</cx:pt>
          <cx:pt idx="50560">14.190951191731429</cx:pt>
          <cx:pt idx="50561">11.627390903815947</cx:pt>
          <cx:pt idx="50562">11.409005736245764</cx:pt>
          <cx:pt idx="50563">11.02935021110685</cx:pt>
          <cx:pt idx="50564">10.666435552667339</cx:pt>
          <cx:pt idx="50565">14.785857317903126</cx:pt>
          <cx:pt idx="50566">11.883549008140715</cx:pt>
          <cx:pt idx="50567">10.832116242167301</cx:pt>
          <cx:pt idx="50568">13.482247487131756</cx:pt>
          <cx:pt idx="50569">6.6593448706437588</cx:pt>
          <cx:pt idx="50570">10.320322264110734</cx:pt>
          <cx:pt idx="50571">11.222049318621346</cx:pt>
          <cx:pt idx="50572">14.864156769884049</cx:pt>
          <cx:pt idx="50573">9.5832341217794852</cx:pt>
          <cx:pt idx="50574">15.8728348923543</cx:pt>
          <cx:pt idx="50575">11.526464423671262</cx:pt>
          <cx:pt idx="50576">12.638789724895021</cx:pt>
          <cx:pt idx="50577">12.340761556414453</cx:pt>
          <cx:pt idx="50578">9.1770760518689247</cx:pt>
          <cx:pt idx="50579">12.937756537521352</cx:pt>
          <cx:pt idx="50580">14.035836499793216</cx:pt>
          <cx:pt idx="50581">10.397357399413655</cx:pt>
          <cx:pt idx="50582">11.332390666605624</cx:pt>
          <cx:pt idx="50583">13.162385034804913</cx:pt>
          <cx:pt idx="50584">13.152496219470637</cx:pt>
          <cx:pt idx="50585">12.111311379653529</cx:pt>
          <cx:pt idx="50586">12.146715524040205</cx:pt>
          <cx:pt idx="50587">12.44171945209504</cx:pt>
          <cx:pt idx="50588">7.9894158328899225</cx:pt>
          <cx:pt idx="50589">12.570098625995621</cx:pt>
          <cx:pt idx="50590">12.086848309535096</cx:pt>
          <cx:pt idx="50591">11.831402036683373</cx:pt>
          <cx:pt idx="50592">13.702871719006044</cx:pt>
          <cx:pt idx="50593">11.25836763585265</cx:pt>
          <cx:pt idx="50594">14.406145817309326</cx:pt>
          <cx:pt idx="50595">11.275810891190295</cx:pt>
          <cx:pt idx="50596">11.866638313563548</cx:pt>
          <cx:pt idx="50597">12.114745429725126</cx:pt>
          <cx:pt idx="50598">12.477851209048085</cx:pt>
          <cx:pt idx="50599">8.9993210148901284</cx:pt>
          <cx:pt idx="50600">13.837535831232939</cx:pt>
          <cx:pt idx="50601">13.571555290092547</cx:pt>
          <cx:pt idx="50602">11.100441307836499</cx:pt>
          <cx:pt idx="50603">10.848642273277077</cx:pt>
          <cx:pt idx="50604">13.667114052076721</cx:pt>
          <cx:pt idx="50605">11.772243796560952</cx:pt>
          <cx:pt idx="50606">12.763895557231082</cx:pt>
          <cx:pt idx="50607">11.767337990000394</cx:pt>
          <cx:pt idx="50608">12.175930557689512</cx:pt>
          <cx:pt idx="50609">11.884689372411097</cx:pt>
          <cx:pt idx="50610">12.464147919729562</cx:pt>
          <cx:pt idx="50611">13.312802501955616</cx:pt>
          <cx:pt idx="50612">12.795332610913459</cx:pt>
          <cx:pt idx="50613">10.214065190054679</cx:pt>
          <cx:pt idx="50614">9.7067624662180307</cx:pt>
          <cx:pt idx="50615">10.60991136306364</cx:pt>
          <cx:pt idx="50616">12.34225271161816</cx:pt>
          <cx:pt idx="50617">12.093913716842351</cx:pt>
          <cx:pt idx="50618">14.02876977229162</cx:pt>
          <cx:pt idx="50619">13.699962896230803</cx:pt>
          <cx:pt idx="50620">12.992743327526215</cx:pt>
          <cx:pt idx="50621">12.402091723144979</cx:pt>
          <cx:pt idx="50622">10.204662384196547</cx:pt>
          <cx:pt idx="50623">11.422984836685522</cx:pt>
          <cx:pt idx="50624">11.821556623614455</cx:pt>
          <cx:pt idx="50625">10.267602935759031</cx:pt>
          <cx:pt idx="50626">12.452866336247761</cx:pt>
          <cx:pt idx="50627">10.312750893570188</cx:pt>
          <cx:pt idx="50628">12.39497010512936</cx:pt>
          <cx:pt idx="50629">14.011505190849316</cx:pt>
          <cx:pt idx="50630">10.417710481902647</cx:pt>
          <cx:pt idx="50631">13.143957610182657</cx:pt>
          <cx:pt idx="50632">15.317983127106427</cx:pt>
          <cx:pt idx="50633">14.154055102505525</cx:pt>
          <cx:pt idx="50634">13.188227435521723</cx:pt>
          <cx:pt idx="50635">14.215362311322821</cx:pt>
          <cx:pt idx="50636">14.30183711171615</cx:pt>
          <cx:pt idx="50637">10.442532874398578</cx:pt>
          <cx:pt idx="50638">11.089963071532456</cx:pt>
          <cx:pt idx="50639">13.223713240455105</cx:pt>
          <cx:pt idx="50640">12.299129689362909</cx:pt>
          <cx:pt idx="50641">10.571598360929899</cx:pt>
          <cx:pt idx="50642">15.318448318115523</cx:pt>
          <cx:pt idx="50643">11.687266411704208</cx:pt>
          <cx:pt idx="50644">12.033081644544621</cx:pt>
          <cx:pt idx="50645">10.910494914909311</cx:pt>
          <cx:pt idx="50646">13.107854392656114</cx:pt>
          <cx:pt idx="50647">13.111780883380122</cx:pt>
          <cx:pt idx="50648">9.6618603661088489</cx:pt>
          <cx:pt idx="50649">11.716639262470244</cx:pt>
          <cx:pt idx="50650">13.204129439641838</cx:pt>
          <cx:pt idx="50651">13.068911615182905</cx:pt>
          <cx:pt idx="50652">10.730928624254007</cx:pt>
          <cx:pt idx="50653">11.859171544892144</cx:pt>
          <cx:pt idx="50654">13.864269925669953</cx:pt>
          <cx:pt idx="50655">13.785011444411893</cx:pt>
          <cx:pt idx="50656">13.915258982844511</cx:pt>
          <cx:pt idx="50657">13.941349729234966</cx:pt>
          <cx:pt idx="50658">10.887902597347686</cx:pt>
          <cx:pt idx="50659">12.905660072844503</cx:pt>
          <cx:pt idx="50660">15.014397061671072</cx:pt>
          <cx:pt idx="50661">11.043280561833038</cx:pt>
          <cx:pt idx="50662">9.8146893744261074</cx:pt>
          <cx:pt idx="50663">10.987476793158681</cx:pt>
          <cx:pt idx="50664">14.52542104630834</cx:pt>
          <cx:pt idx="50665">10.990240578715129</cx:pt>
          <cx:pt idx="50666">12.53868133278911</cx:pt>
          <cx:pt idx="50667">14.771136691471847</cx:pt>
          <cx:pt idx="50668">10.329987303694848</cx:pt>
          <cx:pt idx="50669">12.742412549287659</cx:pt>
          <cx:pt idx="50670">10.759306982780892</cx:pt>
          <cx:pt idx="50671">10.593747205163281</cx:pt>
          <cx:pt idx="50672">12.226238244268687</cx:pt>
          <cx:pt idx="50673">14.752451056325599</cx:pt>
          <cx:pt idx="50674">16.17458421575299</cx:pt>
          <cx:pt idx="50675">15.387684164047762</cx:pt>
          <cx:pt idx="50676">9.9744119054176767</cx:pt>
          <cx:pt idx="50677">13.254413678453071</cx:pt>
          <cx:pt idx="50678">12.645499406277928</cx:pt>
          <cx:pt idx="50679">9.7947186441755871</cx:pt>
          <cx:pt idx="50680">13.956539027122579</cx:pt>
          <cx:pt idx="50681">14.226768658893587</cx:pt>
          <cx:pt idx="50682">10.758380338399597</cx:pt>
          <cx:pt idx="50683">11.521693667126801</cx:pt>
          <cx:pt idx="50684">14.46812409089671</cx:pt>
          <cx:pt idx="50685">13.146990976048158</cx:pt>
          <cx:pt idx="50686">9.0648592466360878</cx:pt>
          <cx:pt idx="50687">14.58745669705095</cx:pt>
          <cx:pt idx="50688">12.078792647194806</cx:pt>
          <cx:pt idx="50689">10.930941431270897</cx:pt>
          <cx:pt idx="50690">11.367911868658474</cx:pt>
          <cx:pt idx="50691">11.234212787827717</cx:pt>
          <cx:pt idx="50692">13.374517303814047</cx:pt>
          <cx:pt idx="50693">11.935158525471635</cx:pt>
          <cx:pt idx="50694">13.095361369457917</cx:pt>
          <cx:pt idx="50695">12.858325275982313</cx:pt>
          <cx:pt idx="50696">14.423241774204856</cx:pt>
          <cx:pt idx="50697">11.706261297431375</cx:pt>
          <cx:pt idx="50698">10.661805982576265</cx:pt>
          <cx:pt idx="50699">13.360102800454001</cx:pt>
          <cx:pt idx="50700">8.7977437077488911</cx:pt>
          <cx:pt idx="50701">11.6322935761468</cx:pt>
          <cx:pt idx="50702">15.641798310465395</cx:pt>
          <cx:pt idx="50703">12.103888883926817</cx:pt>
          <cx:pt idx="50704">11.589970854884349</cx:pt>
          <cx:pt idx="50705">12.54208488008598</cx:pt>
          <cx:pt idx="50706">9.8782144541582486</cx:pt>
          <cx:pt idx="50707">12.831284626832518</cx:pt>
          <cx:pt idx="50708">9.5438749414135042</cx:pt>
          <cx:pt idx="50709">10.409864304603737</cx:pt>
          <cx:pt idx="50710">11.583543138969988</cx:pt>
          <cx:pt idx="50711">12.354918541847322</cx:pt>
          <cx:pt idx="50712">10.879896739157786</cx:pt>
          <cx:pt idx="50713">13.119228093665088</cx:pt>
          <cx:pt idx="50714">11.342877724123287</cx:pt>
          <cx:pt idx="50715">11.764624936883241</cx:pt>
          <cx:pt idx="50716">12.262963055803814</cx:pt>
          <cx:pt idx="50717">11.223060619991184</cx:pt>
          <cx:pt idx="50718">11.836990550638824</cx:pt>
          <cx:pt idx="50719">11.123548517869938</cx:pt>
          <cx:pt idx="50720">10.545795362348526</cx:pt>
          <cx:pt idx="50721">12.53964605100354</cx:pt>
          <cx:pt idx="50722">13.268960305465502</cx:pt>
          <cx:pt idx="50723">12.247713411852754</cx:pt>
          <cx:pt idx="50724">13.844285390497074</cx:pt>
          <cx:pt idx="50725">10.236679851460696</cx:pt>
          <cx:pt idx="50726">13.907171384257568</cx:pt>
          <cx:pt idx="50727">10.203911231722531</cx:pt>
          <cx:pt idx="50728">11.156631696402851</cx:pt>
          <cx:pt idx="50729">12.448674566435635</cx:pt>
          <cx:pt idx="50730">15.495839345901789</cx:pt>
          <cx:pt idx="50731">12.090462461810549</cx:pt>
          <cx:pt idx="50732">13.941491372891768</cx:pt>
          <cx:pt idx="50733">12.263516638813185</cx:pt>
          <cx:pt idx="50734">9.6337680550065983</cx:pt>
          <cx:pt idx="50735">8.3414939029374544</cx:pt>
          <cx:pt idx="50736">11.648206270438891</cx:pt>
          <cx:pt idx="50737">11.020435863720184</cx:pt>
          <cx:pt idx="50738">11.315058296323627</cx:pt>
          <cx:pt idx="50739">12.030396896693764</cx:pt>
          <cx:pt idx="50740">14.217641585168469</cx:pt>
          <cx:pt idx="50741">11.147701873841688</cx:pt>
          <cx:pt idx="50742">12.809914211206085</cx:pt>
          <cx:pt idx="50743">14.74897949092499</cx:pt>
          <cx:pt idx="50744">10.584479448420614</cx:pt>
          <cx:pt idx="50745">13.415740832344111</cx:pt>
          <cx:pt idx="50746">13.80102620738918</cx:pt>
          <cx:pt idx="50747">13.990834710943513</cx:pt>
          <cx:pt idx="50748">10.515485745663574</cx:pt>
          <cx:pt idx="50749">12.171022515934739</cx:pt>
          <cx:pt idx="50750">13.310730940204925</cx:pt>
          <cx:pt idx="50751">10.841791252421734</cx:pt>
          <cx:pt idx="50752">11.886816865719728</cx:pt>
          <cx:pt idx="50753">11.168747129062687</cx:pt>
          <cx:pt idx="50754">11.208055150380964</cx:pt>
          <cx:pt idx="50755">13.444063740851066</cx:pt>
          <cx:pt idx="50756">13.266193510545261</cx:pt>
          <cx:pt idx="50757">15.95849756186883</cx:pt>
          <cx:pt idx="50758">10.922306178556877</cx:pt>
          <cx:pt idx="50759">12.443213148213712</cx:pt>
          <cx:pt idx="50760">9.6845318554507607</cx:pt>
          <cx:pt idx="50761">14.963836028211972</cx:pt>
          <cx:pt idx="50762">14.294500478787283</cx:pt>
          <cx:pt idx="50763">9.7506239152359271</cx:pt>
          <cx:pt idx="50764">12.86869596411627</cx:pt>
          <cx:pt idx="50765">10.843682384459193</cx:pt>
          <cx:pt idx="50766">12.899248880417529</cx:pt>
          <cx:pt idx="50767">11.912525875139552</cx:pt>
          <cx:pt idx="50768">13.290100945933128</cx:pt>
          <cx:pt idx="50769">12.123765827073019</cx:pt>
          <cx:pt idx="50770">10.545729954814728</cx:pt>
          <cx:pt idx="50771">11.007923737047221</cx:pt>
          <cx:pt idx="50772">11.10340734551094</cx:pt>
          <cx:pt idx="50773">12.656661039584385</cx:pt>
          <cx:pt idx="50774">12.39508320989709</cx:pt>
          <cx:pt idx="50775">13.852139048405414</cx:pt>
          <cx:pt idx="50776">12.351974962096547</cx:pt>
          <cx:pt idx="50777">14.056429105987267</cx:pt>
          <cx:pt idx="50778">12.486751755532083</cx:pt>
          <cx:pt idx="50779">11.600038194596847</cx:pt>
          <cx:pt idx="50780">11.902882885581247</cx:pt>
          <cx:pt idx="50781">13.719063916570146</cx:pt>
          <cx:pt idx="50782">11.060266568193315</cx:pt>
          <cx:pt idx="50783">10.009040413781872</cx:pt>
          <cx:pt idx="50784">11.356885957460785</cx:pt>
          <cx:pt idx="50785">12.96942012429181</cx:pt>
          <cx:pt idx="50786">13.265750548877532</cx:pt>
          <cx:pt idx="50787">13.39031592706591</cx:pt>
          <cx:pt idx="50788">12.396487588776335</cx:pt>
          <cx:pt idx="50789">11.486946870021759</cx:pt>
          <cx:pt idx="50790">12.868334381783313</cx:pt>
          <cx:pt idx="50791">12.29433064735966</cx:pt>
          <cx:pt idx="50792">10.335237547533497</cx:pt>
          <cx:pt idx="50793">14.564627808824397</cx:pt>
          <cx:pt idx="50794">10.680545782976422</cx:pt>
          <cx:pt idx="50795">14.101336203249049</cx:pt>
          <cx:pt idx="50796">13.770983991005103</cx:pt>
          <cx:pt idx="50797">11.533970754461242</cx:pt>
          <cx:pt idx="50798">10.502631953522069</cx:pt>
          <cx:pt idx="50799">12.651961734500933</cx:pt>
          <cx:pt idx="50800">10.154419367412025</cx:pt>
          <cx:pt idx="50801">11.444410237638593</cx:pt>
          <cx:pt idx="50802">11.921371470436299</cx:pt>
          <cx:pt idx="50803">14.121820480322855</cx:pt>
          <cx:pt idx="50804">12.000116589006838</cx:pt>
          <cx:pt idx="50805">11.76142188687324</cx:pt>
          <cx:pt idx="50806">11.445163461191026</cx:pt>
          <cx:pt idx="50807">12.304474725594426</cx:pt>
          <cx:pt idx="50808">14.176655662439478</cx:pt>
          <cx:pt idx="50809">13.172784458963294</cx:pt>
          <cx:pt idx="50810">14.273930395297864</cx:pt>
          <cx:pt idx="50811">12.918086661734865</cx:pt>
          <cx:pt idx="50812">10.357286954828487</cx:pt>
          <cx:pt idx="50813">12.763118278645939</cx:pt>
          <cx:pt idx="50814">12.746428810825902</cx:pt>
          <cx:pt idx="50815">8.5521394875413783</cx:pt>
          <cx:pt idx="50816">11.955693144702826</cx:pt>
          <cx:pt idx="50817">13.198423795726502</cx:pt>
          <cx:pt idx="50818">11.517456143303113</cx:pt>
          <cx:pt idx="50819">14.905032566471276</cx:pt>
          <cx:pt idx="50820">11.937520979273218</cx:pt>
          <cx:pt idx="50821">12.267861822681441</cx:pt>
          <cx:pt idx="50822">14.277031439405937</cx:pt>
          <cx:pt idx="50823">11.260507459476697</cx:pt>
          <cx:pt idx="50824">13.510591097451842</cx:pt>
          <cx:pt idx="50825">13.435347415531965</cx:pt>
          <cx:pt idx="50826">12.183309877115963</cx:pt>
          <cx:pt idx="50827">10.782273821146369</cx:pt>
          <cx:pt idx="50828">8.6595734029081495</cx:pt>
          <cx:pt idx="50829">9.7741012570662704</cx:pt>
          <cx:pt idx="50830">12.422473755257014</cx:pt>
          <cx:pt idx="50831">11.135304669539867</cx:pt>
          <cx:pt idx="50832">12.729963192516529</cx:pt>
          <cx:pt idx="50833">12.850185039580603</cx:pt>
          <cx:pt idx="50834">13.09430295046706</cx:pt>
          <cx:pt idx="50835">11.343339652828542</cx:pt>
          <cx:pt idx="50836">12.758759894226912</cx:pt>
          <cx:pt idx="50837">14.553179857782551</cx:pt>
          <cx:pt idx="50838">10.627354031387631</cx:pt>
          <cx:pt idx="50839">13.33859621343473</cx:pt>
          <cx:pt idx="50840">12.671283526551644</cx:pt>
          <cx:pt idx="50841">14.177404409628819</cx:pt>
          <cx:pt idx="50842">12.208097664528166</cx:pt>
          <cx:pt idx="50843">11.781101355439519</cx:pt>
          <cx:pt idx="50844">12.455395820073122</cx:pt>
          <cx:pt idx="50845">13.22281638983466</cx:pt>
          <cx:pt idx="50846">12.506467618588843</cx:pt>
          <cx:pt idx="50847">10.495627996899588</cx:pt>
          <cx:pt idx="50848">10.929476015879162</cx:pt>
          <cx:pt idx="50849">12.69589138746143</cx:pt>
          <cx:pt idx="50850">11.151669709370257</cx:pt>
          <cx:pt idx="50851">10.355640555850973</cx:pt>
          <cx:pt idx="50852">11.010871670005889</cx:pt>
          <cx:pt idx="50853">12.829244801874818</cx:pt>
          <cx:pt idx="50854">11.854607942670786</cx:pt>
          <cx:pt idx="50855">10.652936616303224</cx:pt>
          <cx:pt idx="50856">10.753556097766776</cx:pt>
          <cx:pt idx="50857">10.158593860402634</cx:pt>
          <cx:pt idx="50858">11.571243910046421</cx:pt>
          <cx:pt idx="50859">11.844103882670113</cx:pt>
          <cx:pt idx="50860">14.011610411247494</cx:pt>
          <cx:pt idx="50861">9.6803045705714599</cx:pt>
          <cx:pt idx="50862">11.531023219142032</cx:pt>
          <cx:pt idx="50863">12.989548148626637</cx:pt>
          <cx:pt idx="50864">12.062034868424647</cx:pt>
          <cx:pt idx="50865">11.063722729526546</cx:pt>
          <cx:pt idx="50866">13.28949116178503</cx:pt>
          <cx:pt idx="50867">10.293020758303518</cx:pt>
          <cx:pt idx="50868">12.958415211871085</cx:pt>
          <cx:pt idx="50869">10.800238783260774</cx:pt>
          <cx:pt idx="50870">8.5313920113058419</cx:pt>
          <cx:pt idx="50871">14.126406050724826</cx:pt>
          <cx:pt idx="50872">10.252274827425678</cx:pt>
          <cx:pt idx="50873">11.767989039366359</cx:pt>
          <cx:pt idx="50874">12.463508032339041</cx:pt>
          <cx:pt idx="50875">12.703650114634419</cx:pt>
          <cx:pt idx="50876">13.16646974611675</cx:pt>
          <cx:pt idx="50877">12.681372274522966</cx:pt>
          <cx:pt idx="50878">11.236639566611489</cx:pt>
          <cx:pt idx="50879">11.683313635111569</cx:pt>
          <cx:pt idx="50880">11.026705556687572</cx:pt>
          <cx:pt idx="50881">12.898596957800912</cx:pt>
          <cx:pt idx="50882">10.589821137725613</cx:pt>
          <cx:pt idx="50883">12.587856677767332</cx:pt>
          <cx:pt idx="50884">11.736566395226371</cx:pt>
          <cx:pt idx="50885">13.650530509693999</cx:pt>
          <cx:pt idx="50886">11.879866011471993</cx:pt>
          <cx:pt idx="50887">10.371629986788966</cx:pt>
          <cx:pt idx="50888">15.261114980115465</cx:pt>
          <cx:pt idx="50889">17.044887001703213</cx:pt>
          <cx:pt idx="50890">15.03234375017391</cx:pt>
          <cx:pt idx="50891">11.858502618758754</cx:pt>
          <cx:pt idx="50892">13.160162603696644</cx:pt>
          <cx:pt idx="50893">12.824728768322906</cx:pt>
          <cx:pt idx="50894">12.071185409659615</cx:pt>
          <cx:pt idx="50895">13.07018162877786</cx:pt>
          <cx:pt idx="50896">12.018420693673612</cx:pt>
          <cx:pt idx="50897">9.9550050878442047</cx:pt>
          <cx:pt idx="50898">13.998755851794435</cx:pt>
          <cx:pt idx="50899">10.844785862316346</cx:pt>
          <cx:pt idx="50900">13.585482815374432</cx:pt>
          <cx:pt idx="50901">13.120066124847746</cx:pt>
          <cx:pt idx="50902">12.077755805403731</cx:pt>
          <cx:pt idx="50903">12.668939948924047</cx:pt>
          <cx:pt idx="50904">13.583424747888959</cx:pt>
          <cx:pt idx="50905">12.90447984930748</cx:pt>
          <cx:pt idx="50906">13.003588109196727</cx:pt>
          <cx:pt idx="50907">10.984284169135739</cx:pt>
          <cx:pt idx="50908">11.831852558133381</cx:pt>
          <cx:pt idx="50909">11.869575698740997</cx:pt>
          <cx:pt idx="50910">13.885021007320384</cx:pt>
          <cx:pt idx="50911">13.635630636129816</cx:pt>
          <cx:pt idx="50912">10.968114007327094</cx:pt>
          <cx:pt idx="50913">9.2629970852054733</cx:pt>
          <cx:pt idx="50914">10.965509224980993</cx:pt>
          <cx:pt idx="50915">13.568730552621133</cx:pt>
          <cx:pt idx="50916">13.779526297074943</cx:pt>
          <cx:pt idx="50917">10.683498117931235</cx:pt>
          <cx:pt idx="50918">11.41149244271079</cx:pt>
          <cx:pt idx="50919">13.763643656933896</cx:pt>
          <cx:pt idx="50920">11.464143990047836</cx:pt>
          <cx:pt idx="50921">13.053959427951133</cx:pt>
          <cx:pt idx="50922">17.022843177726575</cx:pt>
          <cx:pt idx="50923">13.697868026659387</cx:pt>
          <cx:pt idx="50924">13.999429390773859</cx:pt>
          <cx:pt idx="50925">13.529962842023037</cx:pt>
          <cx:pt idx="50926">12.122240531503349</cx:pt>
          <cx:pt idx="50927">12.512261283348392</cx:pt>
          <cx:pt idx="50928">12.33475876839951</cx:pt>
          <cx:pt idx="50929">10.98423115085046</cx:pt>
          <cx:pt idx="50930">8.1539778452941931</cx:pt>
          <cx:pt idx="50931">11.260429106015518</cx:pt>
          <cx:pt idx="50932">10.035266842953185</cx:pt>
          <cx:pt idx="50933">16.083998533643026</cx:pt>
          <cx:pt idx="50934">10.625275563772286</cx:pt>
          <cx:pt idx="50935">14.108239490105406</cx:pt>
          <cx:pt idx="50936">11.856988798314331</cx:pt>
          <cx:pt idx="50937">11.633196601647649</cx:pt>
          <cx:pt idx="50938">12.904742170698686</cx:pt>
          <cx:pt idx="50939">9.6170549037057107</cx:pt>
          <cx:pt idx="50940">11.926048054525703</cx:pt>
          <cx:pt idx="50941">12.921402320634538</cx:pt>
          <cx:pt idx="50942">11.841169905321621</cx:pt>
          <cx:pt idx="50943">13.122917060720289</cx:pt>
          <cx:pt idx="50944">13.286246311388089</cx:pt>
          <cx:pt idx="50945">10.954733839013105</cx:pt>
          <cx:pt idx="50946">12.947366367954119</cx:pt>
          <cx:pt idx="50947">13.501689410305278</cx:pt>
          <cx:pt idx="50948">10.332067685769422</cx:pt>
          <cx:pt idx="50949">11.888140804785488</cx:pt>
          <cx:pt idx="50950">13.602673190565151</cx:pt>
          <cx:pt idx="50951">13.269257597432397</cx:pt>
          <cx:pt idx="50952">13.11277404008942</cx:pt>
          <cx:pt idx="50953">10.865895839219158</cx:pt>
          <cx:pt idx="50954">12.448729089996435</cx:pt>
          <cx:pt idx="50955">13.576145815707594</cx:pt>
          <cx:pt idx="50956">12.200028645873013</cx:pt>
          <cx:pt idx="50957">11.293446161974799</cx:pt>
          <cx:pt idx="50958">7.8081514796882008</cx:pt>
          <cx:pt idx="50959">10.963612294901649</cx:pt>
          <cx:pt idx="50960">12.247081749614777</cx:pt>
          <cx:pt idx="50961">11.475627490647648</cx:pt>
          <cx:pt idx="50962">10.381531506870825</cx:pt>
          <cx:pt idx="50963">12.280292188388829</cx:pt>
          <cx:pt idx="50964">14.2426698883447</cx:pt>
          <cx:pt idx="50965">11.99548653874167</cx:pt>
          <cx:pt idx="50966">12.660078252092559</cx:pt>
          <cx:pt idx="50967">12.609264033062269</cx:pt>
          <cx:pt idx="50968">11.79282535652615</cx:pt>
          <cx:pt idx="50969">10.908924834550557</cx:pt>
          <cx:pt idx="50970">11.676150698751751</cx:pt>
          <cx:pt idx="50971">13.386527184130335</cx:pt>
          <cx:pt idx="50972">12.744808185625004</cx:pt>
          <cx:pt idx="50973">11.564046719799903</cx:pt>
          <cx:pt idx="50974">15.430968663158955</cx:pt>
          <cx:pt idx="50975">12.007307216702319</cx:pt>
          <cx:pt idx="50976">12.739108840522148</cx:pt>
          <cx:pt idx="50977">11.110226594369522</cx:pt>
          <cx:pt idx="50978">13.333908426121049</cx:pt>
          <cx:pt idx="50979">13.512273321516437</cx:pt>
          <cx:pt idx="50980">14.676037543615266</cx:pt>
          <cx:pt idx="50981">14.821430607121417</cx:pt>
          <cx:pt idx="50982">13.40401028922337</cx:pt>
          <cx:pt idx="50983">14.075708855855488</cx:pt>
          <cx:pt idx="50984">11.877814152249657</cx:pt>
          <cx:pt idx="50985">13.813844127423836</cx:pt>
          <cx:pt idx="50986">11.383018417085388</cx:pt>
          <cx:pt idx="50987">13.627919874205428</cx:pt>
          <cx:pt idx="50988">10.986656679142865</cx:pt>
          <cx:pt idx="50989">13.167791570341841</cx:pt>
          <cx:pt idx="50990">14.17994734397201</cx:pt>
          <cx:pt idx="50991">13.300295343275238</cx:pt>
          <cx:pt idx="50992">13.58660956645339</cx:pt>
          <cx:pt idx="50993">12.077908930539493</cx:pt>
          <cx:pt idx="50994">11.613705877037436</cx:pt>
          <cx:pt idx="50995">11.726372328530719</cx:pt>
          <cx:pt idx="50996">10.652648451952889</cx:pt>
          <cx:pt idx="50997">8.3680790986665254</cx:pt>
          <cx:pt idx="50998">11.528679455685145</cx:pt>
          <cx:pt idx="50999">9.723632218176073</cx:pt>
          <cx:pt idx="51000">10.877307348842542</cx:pt>
          <cx:pt idx="51001">12.478041428239505</cx:pt>
          <cx:pt idx="51002">10.534522549117995</cx:pt>
          <cx:pt idx="51003">11.114062695980019</cx:pt>
          <cx:pt idx="51004">13.162977308821771</cx:pt>
          <cx:pt idx="51005">11.472073796208402</cx:pt>
          <cx:pt idx="51006">11.929706830558253</cx:pt>
          <cx:pt idx="51007">12.44789259784174</cx:pt>
          <cx:pt idx="51008">13.394190831789007</cx:pt>
          <cx:pt idx="51009">11.236324385053969</cx:pt>
          <cx:pt idx="51010">12.85438924267612</cx:pt>
          <cx:pt idx="51011">13.026775301456366</cx:pt>
          <cx:pt idx="51012">11.691736055002908</cx:pt>
          <cx:pt idx="51013">12.905157678960821</cx:pt>
          <cx:pt idx="51014">13.011235247397604</cx:pt>
          <cx:pt idx="51015">12.494616427301102</cx:pt>
          <cx:pt idx="51016">13.575256760231342</cx:pt>
          <cx:pt idx="51017">10.559253877141138</cx:pt>
          <cx:pt idx="51018">13.756546092496784</cx:pt>
          <cx:pt idx="51019">14.039073263431369</cx:pt>
          <cx:pt idx="51020">12.002761843265301</cx:pt>
          <cx:pt idx="51021">11.386654947028703</cx:pt>
          <cx:pt idx="51022">10.517256726379912</cx:pt>
          <cx:pt idx="51023">9.9704374167755994</cx:pt>
          <cx:pt idx="51024">12.07022901624774</cx:pt>
          <cx:pt idx="51025">10.126417421919369</cx:pt>
          <cx:pt idx="51026">13.653828394827357</cx:pt>
          <cx:pt idx="51027">12.703308136870035</cx:pt>
          <cx:pt idx="51028">14.299361671211003</cx:pt>
          <cx:pt idx="51029">14.685207943728662</cx:pt>
          <cx:pt idx="51030">14.908570333573804</cx:pt>
          <cx:pt idx="51031">11.632970576012546</cx:pt>
          <cx:pt idx="51032">11.436420547622458</cx:pt>
          <cx:pt idx="51033">12.021735981883637</cx:pt>
          <cx:pt idx="51034">13.332859289024311</cx:pt>
          <cx:pt idx="51035">15.198433976733646</cx:pt>
          <cx:pt idx="51036">11.868434798120306</cx:pt>
          <cx:pt idx="51037">12.990838096469087</cx:pt>
          <cx:pt idx="51038">11.691538949039373</cx:pt>
          <cx:pt idx="51039">13.803383333530556</cx:pt>
          <cx:pt idx="51040">11.963142257699191</cx:pt>
          <cx:pt idx="51041">12.753477981404842</cx:pt>
          <cx:pt idx="51042">11.057388979300308</cx:pt>
          <cx:pt idx="51043">13.28452611992225</cx:pt>
          <cx:pt idx="51044">11.245760951192119</cx:pt>
          <cx:pt idx="51045">11.659682095645032</cx:pt>
          <cx:pt idx="51046">13.071533263042166</cx:pt>
          <cx:pt idx="51047">11.541232770006268</cx:pt>
          <cx:pt idx="51048">10.050810020982738</cx:pt>
          <cx:pt idx="51049">14.959698325797142</cx:pt>
          <cx:pt idx="51050">12.463471414924239</cx:pt>
          <cx:pt idx="51051">10.999695260970416</cx:pt>
          <cx:pt idx="51052">14.365434137953565</cx:pt>
          <cx:pt idx="51053">10.371091358863419</cx:pt>
          <cx:pt idx="51054">10.473389528247655</cx:pt>
          <cx:pt idx="51055">12.586093760700747</cx:pt>
          <cx:pt idx="51056">10.913283419332204</cx:pt>
          <cx:pt idx="51057">12.148650769179014</cx:pt>
          <cx:pt idx="51058">14.21399054430681</cx:pt>
          <cx:pt idx="51059">13.58416188735459</cx:pt>
          <cx:pt idx="51060">8.8161286681014062</cx:pt>
          <cx:pt idx="51061">12.008854800205009</cx:pt>
          <cx:pt idx="51062">12.362121332075356</cx:pt>
          <cx:pt idx="51063">12.645368078574654</cx:pt>
          <cx:pt idx="51064">12.114022052537177</cx:pt>
          <cx:pt idx="51065">13.348053202354476</cx:pt>
          <cx:pt idx="51066">13.407845307371975</cx:pt>
          <cx:pt idx="51067">14.006690489635922</cx:pt>
          <cx:pt idx="51068">10.556708317813646</cx:pt>
          <cx:pt idx="51069">13.784025055904342</cx:pt>
          <cx:pt idx="51070">10.419481178560465</cx:pt>
          <cx:pt idx="51071">14.535906742526539</cx:pt>
          <cx:pt idx="51072">14.905513745867577</cx:pt>
          <cx:pt idx="51073">12.180923773424219</cx:pt>
          <cx:pt idx="51074">8.741522061855493</cx:pt>
          <cx:pt idx="51075">11.878709075633347</cx:pt>
          <cx:pt idx="51076">12.180691469725193</cx:pt>
          <cx:pt idx="51077">9.9785562666212453</cx:pt>
          <cx:pt idx="51078">12.292347890411653</cx:pt>
          <cx:pt idx="51079">13.418145530706525</cx:pt>
          <cx:pt idx="51080">13.657328813876418</cx:pt>
          <cx:pt idx="51081">12.573380723897817</cx:pt>
          <cx:pt idx="51082">13.009622700321275</cx:pt>
          <cx:pt idx="51083">13.734031215093774</cx:pt>
          <cx:pt idx="51084">14.906065282391072</cx:pt>
          <cx:pt idx="51085">12.152603422201878</cx:pt>
          <cx:pt idx="51086">13.803494469464203</cx:pt>
          <cx:pt idx="51087">14.572966553161626</cx:pt>
          <cx:pt idx="51088">11.168897141762699</cx:pt>
          <cx:pt idx="51089">11.338849080211066</cx:pt>
          <cx:pt idx="51090">11.781364395949439</cx:pt>
          <cx:pt idx="51091">11.692850640881225</cx:pt>
          <cx:pt idx="51092">13.633922832079813</cx:pt>
          <cx:pt idx="51093">10.836970586688283</cx:pt>
          <cx:pt idx="51094">11.382289862166774</cx:pt>
          <cx:pt idx="51095">9.4884619624824307</cx:pt>
          <cx:pt idx="51096">12.595744011797954</cx:pt>
          <cx:pt idx="51097">13.4156205299644</cx:pt>
          <cx:pt idx="51098">14.118760202296404</cx:pt>
          <cx:pt idx="51099">12.283179836033225</cx:pt>
          <cx:pt idx="51100">12.599882035854536</cx:pt>
          <cx:pt idx="51101">11.767852877651112</cx:pt>
          <cx:pt idx="51102">10.456392837685101</cx:pt>
          <cx:pt idx="51103">13.339048695981928</cx:pt>
          <cx:pt idx="51104">12.203828869889643</cx:pt>
          <cx:pt idx="51105">10.441982677157737</cx:pt>
          <cx:pt idx="51106">11.475305124415772</cx:pt>
          <cx:pt idx="51107">11.099630154513346</cx:pt>
          <cx:pt idx="51108">12.799323023402227</cx:pt>
          <cx:pt idx="51109">13.984715554545037</cx:pt>
          <cx:pt idx="51110">12.930199814441696</cx:pt>
          <cx:pt idx="51111">13.005139972664333</cx:pt>
          <cx:pt idx="51112">11.556039724621012</cx:pt>
          <cx:pt idx="51113">12.828727990268268</cx:pt>
          <cx:pt idx="51114">11.698625019297857</cx:pt>
          <cx:pt idx="51115">13.080022435474667</cx:pt>
          <cx:pt idx="51116">14.8897204238146</cx:pt>
          <cx:pt idx="51117">12.854181993131492</cx:pt>
          <cx:pt idx="51118">12.093015395167367</cx:pt>
          <cx:pt idx="51119">14.801817283705198</cx:pt>
          <cx:pt idx="51120">9.1339366916831626</cx:pt>
          <cx:pt idx="51121">10.266404424035292</cx:pt>
          <cx:pt idx="51122">11.365212316627721</cx:pt>
          <cx:pt idx="51123">11.057723815537361</cx:pt>
          <cx:pt idx="51124">11.386550755511944</cx:pt>
          <cx:pt idx="51125">11.224124426448537</cx:pt>
          <cx:pt idx="51126">11.623691260911878</cx:pt>
          <cx:pt idx="51127">12.905452905913686</cx:pt>
          <cx:pt idx="51128">13.770354329572571</cx:pt>
          <cx:pt idx="51129">15.097377110171566</cx:pt>
          <cx:pt idx="51130">12.505981185336825</cx:pt>
          <cx:pt idx="51131">15.77042858459904</cx:pt>
          <cx:pt idx="51132">14.815488478721653</cx:pt>
          <cx:pt idx="51133">11.809537778063897</cx:pt>
          <cx:pt idx="51134">15.053951419164944</cx:pt>
          <cx:pt idx="51135">8.3986040460187876</cx:pt>
          <cx:pt idx="51136">11.926739605351358</cx:pt>
          <cx:pt idx="51137">12.219794428517258</cx:pt>
          <cx:pt idx="51138">8.8806101385726617</cx:pt>
          <cx:pt idx="51139">12.250890486452622</cx:pt>
          <cx:pt idx="51140">12.115655953569552</cx:pt>
          <cx:pt idx="51141">12.680456966287196</cx:pt>
          <cx:pt idx="51142">12.972007322268656</cx:pt>
          <cx:pt idx="51143">13.234943224773119</cx:pt>
          <cx:pt idx="51144">9.709173247265527</cx:pt>
          <cx:pt idx="51145">11.410905924350322</cx:pt>
          <cx:pt idx="51146">9.9694770397009016</cx:pt>
          <cx:pt idx="51147">11.583753821946996</cx:pt>
          <cx:pt idx="51148">11.322221948316752</cx:pt>
          <cx:pt idx="51149">11.727693780857759</cx:pt>
          <cx:pt idx="51150">10.322492925153917</cx:pt>
          <cx:pt idx="51151">14.58259419602415</cx:pt>
          <cx:pt idx="51152">11.134791019122941</cx:pt>
          <cx:pt idx="51153">12.684164802507924</cx:pt>
          <cx:pt idx="51154">12.362784699018869</cx:pt>
          <cx:pt idx="51155">13.875678540005683</cx:pt>
          <cx:pt idx="51156">12.100102727538136</cx:pt>
          <cx:pt idx="51157">9.2011678446627556</cx:pt>
          <cx:pt idx="51158">15.037777455001446</cx:pt>
          <cx:pt idx="51159">15.133825880445301</cx:pt>
          <cx:pt idx="51160">11.803083694446679</cx:pt>
          <cx:pt idx="51161">12.143279487953276</cx:pt>
          <cx:pt idx="51162">11.212078810121344</cx:pt>
          <cx:pt idx="51163">10.96022537553009</cx:pt>
          <cx:pt idx="51164">12.598075117628552</cx:pt>
          <cx:pt idx="51165">10.059217568331929</cx:pt>
          <cx:pt idx="51166">12.714556220559091</cx:pt>
          <cx:pt idx="51167">11.150681111189108</cx:pt>
          <cx:pt idx="51168">12.835735866768898</cx:pt>
          <cx:pt idx="51169">10.587271534349808</cx:pt>
          <cx:pt idx="51170">15.039803542286966</cx:pt>
          <cx:pt idx="51171">13.255053840371195</cx:pt>
          <cx:pt idx="51172">11.028060902850564</cx:pt>
          <cx:pt idx="51173">12.227441635625127</cx:pt>
          <cx:pt idx="51174">12.184222904513751</cx:pt>
          <cx:pt idx="51175">14.854068744268496</cx:pt>
          <cx:pt idx="51176">14.191434178474214</cx:pt>
          <cx:pt idx="51177">14.641130579619938</cx:pt>
          <cx:pt idx="51178">9.4814411522315662</cx:pt>
          <cx:pt idx="51179">10.659828066170791</cx:pt>
          <cx:pt idx="51180">12.7761789145564</cx:pt>
          <cx:pt idx="51181">11.990250680483282</cx:pt>
          <cx:pt idx="51182">13.737166304919155</cx:pt>
          <cx:pt idx="51183">12.666031445535241</cx:pt>
          <cx:pt idx="51184">10.138214897529435</cx:pt>
          <cx:pt idx="51185">13.375856700842705</cx:pt>
          <cx:pt idx="51186">11.948553739619786</cx:pt>
          <cx:pt idx="51187">13.350663528512401</cx:pt>
          <cx:pt idx="51188">12.754825763241646</cx:pt>
          <cx:pt idx="51189">14.137519879071823</cx:pt>
          <cx:pt idx="51190">13.340235424531473</cx:pt>
          <cx:pt idx="51191">11.896455995317268</cx:pt>
          <cx:pt idx="51192">12.752895084235702</cx:pt>
          <cx:pt idx="51193">12.691161392339199</cx:pt>
          <cx:pt idx="51194">14.917435957772414</cx:pt>
          <cx:pt idx="51195">12.292378078692659</cx:pt>
          <cx:pt idx="51196">14.05269637888553</cx:pt>
          <cx:pt idx="51197">12.333362839664538</cx:pt>
          <cx:pt idx="51198">11.616992307139821</cx:pt>
          <cx:pt idx="51199">11.217333240391667</cx:pt>
          <cx:pt idx="51200">10.344865968223345</cx:pt>
          <cx:pt idx="51201">13.009690399771255</cx:pt>
          <cx:pt idx="51202">11.862532022674484</cx:pt>
          <cx:pt idx="51203">12.89934423169167</cx:pt>
          <cx:pt idx="51204">15.023142968474383</cx:pt>
          <cx:pt idx="51205">11.70437405444034</cx:pt>
          <cx:pt idx="51206">12.258334629235112</cx:pt>
          <cx:pt idx="51207">13.899662415348212</cx:pt>
          <cx:pt idx="51208">10.767497187226162</cx:pt>
          <cx:pt idx="51209">12.077841474170356</cx:pt>
          <cx:pt idx="51210">12.131927160459352</cx:pt>
          <cx:pt idx="51211">10.681788379903649</cx:pt>
          <cx:pt idx="51212">9.632004318652335</cx:pt>
          <cx:pt idx="51213">14.670687112742025</cx:pt>
          <cx:pt idx="51214">12.906114405062565</cx:pt>
          <cx:pt idx="51215">15.131354991707141</cx:pt>
          <cx:pt idx="51216">12.8689911304809</cx:pt>
          <cx:pt idx="51217">10.308571674676326</cx:pt>
          <cx:pt idx="51218">9.8041652776432784</cx:pt>
          <cx:pt idx="51219">13.062690126603083</cx:pt>
          <cx:pt idx="51220">10.508984950374691</cx:pt>
          <cx:pt idx="51221">10.376308343224194</cx:pt>
          <cx:pt idx="51222">11.298562339178414</cx:pt>
          <cx:pt idx="51223">12.24350968446053</cx:pt>
          <cx:pt idx="51224">10.641785599100364</cx:pt>
          <cx:pt idx="51225">13.004623689427142</cx:pt>
          <cx:pt idx="51226">10.301044804891673</cx:pt>
          <cx:pt idx="51227">11.672939680698381</cx:pt>
          <cx:pt idx="51228">13.134028745669371</cx:pt>
          <cx:pt idx="51229">11.845083215432613</cx:pt>
          <cx:pt idx="51230">12.833180545816045</cx:pt>
          <cx:pt idx="51231">13.239321919987805</cx:pt>
          <cx:pt idx="51232">13.734440101402814</cx:pt>
          <cx:pt idx="51233">12.642356274414107</cx:pt>
          <cx:pt idx="51234">12.881240845318358</cx:pt>
          <cx:pt idx="51235">13.821280462127511</cx:pt>
          <cx:pt idx="51236">11.460256529206784</cx:pt>
          <cx:pt idx="51237">15.234224259618868</cx:pt>
          <cx:pt idx="51238">11.918621705150969</cx:pt>
          <cx:pt idx="51239">12.57598875314565</cx:pt>
          <cx:pt idx="51240">12.450600252923097</cx:pt>
          <cx:pt idx="51241">12.283432769318715</cx:pt>
          <cx:pt idx="51242">14.165159844501639</cx:pt>
          <cx:pt idx="51243">8.8564710404160092</cx:pt>
          <cx:pt idx="51244">14.828055667011032</cx:pt>
          <cx:pt idx="51245">13.989510717668686</cx:pt>
          <cx:pt idx="51246">10.354825462271513</cx:pt>
          <cx:pt idx="51247">10.158575523090766</cx:pt>
          <cx:pt idx="51248">13.261501408137946</cx:pt>
          <cx:pt idx="51249">12.574786541168672</cx:pt>
          <cx:pt idx="51250">12.036242848557169</cx:pt>
          <cx:pt idx="51251">11.551311970030387</cx:pt>
          <cx:pt idx="51252">10.993734245770357</cx:pt>
          <cx:pt idx="51253">14.680895047815023</cx:pt>
          <cx:pt idx="51254">12.156661378205804</cx:pt>
          <cx:pt idx="51255">11.886371839757672</cx:pt>
          <cx:pt idx="51256">11.685178660290594</cx:pt>
          <cx:pt idx="51257">12.49274730626812</cx:pt>
          <cx:pt idx="51258">11.040281783120143</cx:pt>
          <cx:pt idx="51259">12.843465208291345</cx:pt>
          <cx:pt idx="51260">10.558969022371523</cx:pt>
          <cx:pt idx="51261">13.046866849971579</cx:pt>
          <cx:pt idx="51262">11.485099680189924</cx:pt>
          <cx:pt idx="51263">12.954981658584291</cx:pt>
          <cx:pt idx="51264">11.154919082160214</cx:pt>
          <cx:pt idx="51265">12.699187545816409</cx:pt>
          <cx:pt idx="51266">11.7736846357855</cx:pt>
          <cx:pt idx="51267">13.107513828670534</cx:pt>
          <cx:pt idx="51268">13.3869132576909</cx:pt>
          <cx:pt idx="51269">14.26285780205634</cx:pt>
          <cx:pt idx="51270">12.892464614035758</cx:pt>
          <cx:pt idx="51271">11.184375464256435</cx:pt>
          <cx:pt idx="51272">14.842811838150645</cx:pt>
          <cx:pt idx="51273">11.117465593835291</cx:pt>
          <cx:pt idx="51274">11.939427726379158</cx:pt>
          <cx:pt idx="51275">15.57948108997828</cx:pt>
          <cx:pt idx="51276">13.446350228519021</cx:pt>
          <cx:pt idx="51277">13.171408136593696</cx:pt>
          <cx:pt idx="51278">12.68037218681196</cx:pt>
          <cx:pt idx="51279">15.144203816130821</cx:pt>
          <cx:pt idx="51280">11.036561755401459</cx:pt>
          <cx:pt idx="51281">11.290644264990028</cx:pt>
          <cx:pt idx="51282">14.166328658216097</cx:pt>
          <cx:pt idx="51283">12.108058507789176</cx:pt>
          <cx:pt idx="51284">13.138067140554814</cx:pt>
          <cx:pt idx="51285">14.56200035224137</cx:pt>
          <cx:pt idx="51286">13.207263083274071</cx:pt>
          <cx:pt idx="51287">11.827079162653581</cx:pt>
          <cx:pt idx="51288">13.157591879625787</cx:pt>
          <cx:pt idx="51289">11.995006939363751</cx:pt>
          <cx:pt idx="51290">11.441535326865418</cx:pt>
          <cx:pt idx="51291">9.274129560869774</cx:pt>
          <cx:pt idx="51292">12.976522453430256</cx:pt>
          <cx:pt idx="51293">13.362457620027376</cx:pt>
          <cx:pt idx="51294">10.454152839142223</cx:pt>
          <cx:pt idx="51295">11.16045399194175</cx:pt>
          <cx:pt idx="51296">10.115388394706057</cx:pt>
          <cx:pt idx="51297">14.111052577174419</cx:pt>
          <cx:pt idx="51298">12.968291972053194</cx:pt>
          <cx:pt idx="51299">12.430663178906793</cx:pt>
          <cx:pt idx="51300">12.38800973533225</cx:pt>
          <cx:pt idx="51301">11.039238747852792</cx:pt>
          <cx:pt idx="51302">12.997011621484624</cx:pt>
          <cx:pt idx="51303">10.843295248369461</cx:pt>
          <cx:pt idx="51304">8.8147443827914724</cx:pt>
          <cx:pt idx="51305">12.758483243659242</cx:pt>
          <cx:pt idx="51306">12.94009930113751</cx:pt>
          <cx:pt idx="51307">10.769836430854523</cx:pt>
          <cx:pt idx="51308">14.605272988403081</cx:pt>
          <cx:pt idx="51309">11.54959993291936</cx:pt>
          <cx:pt idx="51310">11.278028730472839</cx:pt>
          <cx:pt idx="51311">13.638505517679171</cx:pt>
          <cx:pt idx="51312">10.764702841199407</cx:pt>
          <cx:pt idx="51313">14.561790766133379</cx:pt>
          <cx:pt idx="51314">11.059799073895231</cx:pt>
          <cx:pt idx="51315">14.554629409844003</cx:pt>
          <cx:pt idx="51316">12.95907036232561</cx:pt>
          <cx:pt idx="51317">9.3134294507286874</cx:pt>
          <cx:pt idx="51318">10.06833081913641</cx:pt>
          <cx:pt idx="51319">12.778137543979021</cx:pt>
          <cx:pt idx="51320">11.350917001784993</cx:pt>
          <cx:pt idx="51321">11.079115271688758</cx:pt>
          <cx:pt idx="51322">11.308204778113415</cx:pt>
          <cx:pt idx="51323">13.989139726188215</cx:pt>
          <cx:pt idx="51324">9.0943718115588279</cx:pt>
          <cx:pt idx="51325">10.625231720105273</cx:pt>
          <cx:pt idx="51326">8.767643692448079</cx:pt>
          <cx:pt idx="51327">12.336336560607915</cx:pt>
          <cx:pt idx="51328">12.120093439785224</cx:pt>
          <cx:pt idx="51329">12.475650793517103</cx:pt>
          <cx:pt idx="51330">12.462116118483532</cx:pt>
          <cx:pt idx="51331">12.704408615041238</cx:pt>
          <cx:pt idx="51332">11.619531161696782</cx:pt>
          <cx:pt idx="51333">14.633938870747047</cx:pt>
          <cx:pt idx="51334">13.076094605743089</cx:pt>
          <cx:pt idx="51335">13.324917999499803</cx:pt>
          <cx:pt idx="51336">13.744661954019545</cx:pt>
          <cx:pt idx="51337">10.586620741172069</cx:pt>
          <cx:pt idx="51338">14.483738828043121</cx:pt>
          <cx:pt idx="51339">12.255508990503625</cx:pt>
          <cx:pt idx="51340">8.501734152451295</cx:pt>
          <cx:pt idx="51341">13.862605799683193</cx:pt>
          <cx:pt idx="51342">11.766450120421219</cx:pt>
          <cx:pt idx="51343">14.618218322226717</cx:pt>
          <cx:pt idx="51344">13.973366257071492</cx:pt>
          <cx:pt idx="51345">12.227880357486043</cx:pt>
          <cx:pt idx="51346">10.622165899625308</cx:pt>
          <cx:pt idx="51347">12.379205053160829</cx:pt>
          <cx:pt idx="51348">13.945317670068317</cx:pt>
          <cx:pt idx="51349">14.258467725805454</cx:pt>
          <cx:pt idx="51350">14.522245444179006</cx:pt>
          <cx:pt idx="51351">14.030454003912297</cx:pt>
          <cx:pt idx="51352">11.492455654169694</cx:pt>
          <cx:pt idx="51353">11.56413760502749</cx:pt>
          <cx:pt idx="51354">13.924445128467458</cx:pt>
          <cx:pt idx="51355">12.360964787368385</cx:pt>
          <cx:pt idx="51356">10.306437906010357</cx:pt>
          <cx:pt idx="51357">12.13265022173249</cx:pt>
          <cx:pt idx="51358">11.713404818574684</cx:pt>
          <cx:pt idx="51359">12.371969300986715</cx:pt>
          <cx:pt idx="51360">11.811905954604091</cx:pt>
          <cx:pt idx="51361">12.458266361152912</cx:pt>
          <cx:pt idx="51362">13.231987394885625</cx:pt>
          <cx:pt idx="51363">11.108408984006317</cx:pt>
          <cx:pt idx="51364">11.94880644269425</cx:pt>
          <cx:pt idx="51365">11.408032404362904</cx:pt>
          <cx:pt idx="51366">12.689398328811679</cx:pt>
          <cx:pt idx="51367">15.874390420986499</cx:pt>
          <cx:pt idx="51368">12.697691283676507</cx:pt>
          <cx:pt idx="51369">10.418684573664535</cx:pt>
          <cx:pt idx="51370">13.620503904345238</cx:pt>
          <cx:pt idx="51371">11.611517542276685</cx:pt>
          <cx:pt idx="51372">14.226736192560086</cx:pt>
          <cx:pt idx="51373">11.117903959990278</cx:pt>
          <cx:pt idx="51374">10.957970541168411</cx:pt>
          <cx:pt idx="51375">12.254529428760586</cx:pt>
          <cx:pt idx="51376">9.6200810573123636</cx:pt>
          <cx:pt idx="51377">14.090603986572923</cx:pt>
          <cx:pt idx="51378">12.207009162738112</cx:pt>
          <cx:pt idx="51379">11.525021759516099</cx:pt>
          <cx:pt idx="51380">12.837438115054447</cx:pt>
          <cx:pt idx="51381">13.930346476290648</cx:pt>
          <cx:pt idx="51382">9.6539078663343378</cx:pt>
          <cx:pt idx="51383">12.791899252993035</cx:pt>
          <cx:pt idx="51384">14.075211177246262</cx:pt>
          <cx:pt idx="51385">13.163884279515672</cx:pt>
          <cx:pt idx="51386">14.667998553516824</cx:pt>
          <cx:pt idx="51387">11.652205135750942</cx:pt>
          <cx:pt idx="51388">13.901880606468575</cx:pt>
          <cx:pt idx="51389">14.785998318127845</cx:pt>
          <cx:pt idx="51390">14.018040670082183</cx:pt>
          <cx:pt idx="51391">11.926911194624012</cx:pt>
          <cx:pt idx="51392">11.744599886749489</cx:pt>
          <cx:pt idx="51393">12.834310600817814</cx:pt>
          <cx:pt idx="51394">13.037519614316164</cx:pt>
          <cx:pt idx="51395">9.3017042781031858</cx:pt>
          <cx:pt idx="51396">13.864351738347043</cx:pt>
          <cx:pt idx="51397">10.320176075959882</cx:pt>
          <cx:pt idx="51398">12.966831118903295</cx:pt>
          <cx:pt idx="51399">11.701136326322468</cx:pt>
          <cx:pt idx="51400">11.093388930497964</cx:pt>
          <cx:pt idx="51401">12.727120608762377</cx:pt>
          <cx:pt idx="51402">15.485792278774914</cx:pt>
          <cx:pt idx="51403">11.700861849879375</cx:pt>
          <cx:pt idx="51404">15.446768870224952</cx:pt>
          <cx:pt idx="51405">11.134914793269033</cx:pt>
          <cx:pt idx="51406">12.289016117253043</cx:pt>
          <cx:pt idx="51407">12.227791767106</cx:pt>
          <cx:pt idx="51408">13.89805241117679</cx:pt>
          <cx:pt idx="51409">11.078141657492942</cx:pt>
          <cx:pt idx="51410">12.110582221730468</cx:pt>
          <cx:pt idx="51411">11.564457361906058</cx:pt>
          <cx:pt idx="51412">10.212681039152121</cx:pt>
          <cx:pt idx="51413">13.209253005393292</cx:pt>
          <cx:pt idx="51414">11.473881063260219</cx:pt>
          <cx:pt idx="51415">15.684589692203785</cx:pt>
          <cx:pt idx="51416">12.229771699563569</cx:pt>
          <cx:pt idx="51417">13.912480264465023</cx:pt>
          <cx:pt idx="51418">11.177238028085803</cx:pt>
          <cx:pt idx="51419">13.285300705613819</cx:pt>
          <cx:pt idx="51420">13.11465620824692</cx:pt>
          <cx:pt idx="51421">13.303821868592864</cx:pt>
          <cx:pt idx="51422">11.839181445028171</cx:pt>
          <cx:pt idx="51423">14.942666227367415</cx:pt>
          <cx:pt idx="51424">12.565718109975771</cx:pt>
          <cx:pt idx="51425">10.952411927179849</cx:pt>
          <cx:pt idx="51426">12.58726966376776</cx:pt>
          <cx:pt idx="51427">15.977142581560509</cx:pt>
          <cx:pt idx="51428">11.475435349861339</cx:pt>
          <cx:pt idx="51429">11.15643506090213</cx:pt>
          <cx:pt idx="51430">12.609841604875545</cx:pt>
          <cx:pt idx="51431">12.639372645590051</cx:pt>
          <cx:pt idx="51432">12.660462219389476</cx:pt>
          <cx:pt idx="51433">12.068983758366503</cx:pt>
          <cx:pt idx="51434">11.421520560200653</cx:pt>
          <cx:pt idx="51435">12.593474204917523</cx:pt>
          <cx:pt idx="51436">12.64748094568219</cx:pt>
          <cx:pt idx="51437">13.409611431588038</cx:pt>
          <cx:pt idx="51438">11.556562247816801</cx:pt>
          <cx:pt idx="51439">14.315029379816052</cx:pt>
          <cx:pt idx="51440">11.401069347140201</cx:pt>
          <cx:pt idx="51441">13.593505987428717</cx:pt>
          <cx:pt idx="51442">10.386873475897847</cx:pt>
          <cx:pt idx="51443">12.747790124433202</cx:pt>
          <cx:pt idx="51444">12.691862208798927</cx:pt>
          <cx:pt idx="51445">13.297583521995259</cx:pt>
          <cx:pt idx="51446">12.67747800516748</cx:pt>
          <cx:pt idx="51447">12.763424560626325</cx:pt>
          <cx:pt idx="51448">11.77776742769559</cx:pt>
          <cx:pt idx="51449">11.281065870362461</cx:pt>
          <cx:pt idx="51450">9.3616166357490798</cx:pt>
          <cx:pt idx="51451">12.547220478608967</cx:pt>
          <cx:pt idx="51452">13.651452957471065</cx:pt>
          <cx:pt idx="51453">12.559979457913474</cx:pt>
          <cx:pt idx="51454">13.070008052805079</cx:pt>
          <cx:pt idx="51455">12.848363089053148</cx:pt>
          <cx:pt idx="51456">14.153747108541745</cx:pt>
          <cx:pt idx="51457">12.519775870615755</cx:pt>
          <cx:pt idx="51458">13.53908937362805</cx:pt>
          <cx:pt idx="51459">10.5219848911238</cx:pt>
          <cx:pt idx="51460">12.755232400884376</cx:pt>
          <cx:pt idx="51461">12.471205056450598</cx:pt>
          <cx:pt idx="51462">11.950953389166864</cx:pt>
          <cx:pt idx="51463">9.9039633398003861</cx:pt>
          <cx:pt idx="51464">12.15509836288274</cx:pt>
          <cx:pt idx="51465">13.74643156506607</cx:pt>
          <cx:pt idx="51466">14.319330747581727</cx:pt>
          <cx:pt idx="51467">13.889043817521742</cx:pt>
          <cx:pt idx="51468">13.856076404775656</cx:pt>
          <cx:pt idx="51469">12.242856401013084</cx:pt>
          <cx:pt idx="51470">11.674450496868724</cx:pt>
          <cx:pt idx="51471">12.131477350643971</cx:pt>
          <cx:pt idx="51472">14.247864554148697</cx:pt>
          <cx:pt idx="51473">9.9758328755820003</cx:pt>
          <cx:pt idx="51474">11.995541364673171</cx:pt>
          <cx:pt idx="51475">13.029356824401081</cx:pt>
          <cx:pt idx="51476">13.365784113125184</cx:pt>
          <cx:pt idx="51477">12.008803060950482</cx:pt>
          <cx:pt idx="51478">11.040983732704033</cx:pt>
          <cx:pt idx="51479">13.450314929705328</cx:pt>
          <cx:pt idx="51480">10.630148034926677</cx:pt>
          <cx:pt idx="51481">14.066533715637444</cx:pt>
          <cx:pt idx="51482">9.7480073888049965</cx:pt>
          <cx:pt idx="51483">9.2044372065791844</cx:pt>
          <cx:pt idx="51484">12.970898935789261</cx:pt>
          <cx:pt idx="51485">12.175109918767168</cx:pt>
          <cx:pt idx="51486">11.545559965678768</cx:pt>
          <cx:pt idx="51487">11.055352118175813</cx:pt>
          <cx:pt idx="51488">13.203708320577775</cx:pt>
          <cx:pt idx="51489">10.427425642868039</cx:pt>
          <cx:pt idx="51490">11.800637238758096</cx:pt>
          <cx:pt idx="51491">11.199704718850647</cx:pt>
          <cx:pt idx="51492">12.906447042105681</cx:pt>
          <cx:pt idx="51493">11.900980651898806</cx:pt>
          <cx:pt idx="51494">11.955396923126596</cx:pt>
          <cx:pt idx="51495">11.730163834631645</cx:pt>
          <cx:pt idx="51496">13.205454353293364</cx:pt>
          <cx:pt idx="51497">16.645986037802718</cx:pt>
          <cx:pt idx="51498">13.142278652245741</cx:pt>
          <cx:pt idx="51499">12.578943342524983</cx:pt>
          <cx:pt idx="51500">9.1819077744491668</cx:pt>
          <cx:pt idx="51501">11.47745062337283</cx:pt>
          <cx:pt idx="51502">12.309564644829333</cx:pt>
          <cx:pt idx="51503">12.456507718034887</cx:pt>
          <cx:pt idx="51504">12.474013343598326</cx:pt>
          <cx:pt idx="51505">11.211770083007146</cx:pt>
          <cx:pt idx="51506">11.638153601392828</cx:pt>
          <cx:pt idx="51507">11.852423072156736</cx:pt>
          <cx:pt idx="51508">13.639063740174972</cx:pt>
          <cx:pt idx="51509">13.981672253139733</cx:pt>
          <cx:pt idx="51510">11.542133398278789</cx:pt>
          <cx:pt idx="51511">13.783827065293872</cx:pt>
          <cx:pt idx="51512">12.832716989634159</cx:pt>
          <cx:pt idx="51513">13.410560410496016</cx:pt>
          <cx:pt idx="51514">11.368701472140367</cx:pt>
          <cx:pt idx="51515">13.116159001664435</cx:pt>
          <cx:pt idx="51516">8.9367869903990922</cx:pt>
          <cx:pt idx="51517">11.806274465815104</cx:pt>
          <cx:pt idx="51518">14.81090357034792</cx:pt>
          <cx:pt idx="51519">12.65229208851604</cx:pt>
          <cx:pt idx="51520">12.816138466110484</cx:pt>
          <cx:pt idx="51521">10.98529209407106</cx:pt>
          <cx:pt idx="51522">11.459770276808028</cx:pt>
          <cx:pt idx="51523">11.351670536928113</cx:pt>
          <cx:pt idx="51524">12.753386549691607</cx:pt>
          <cx:pt idx="51525">14.571049266745165</cx:pt>
          <cx:pt idx="51526">14.227839016629048</cx:pt>
          <cx:pt idx="51527">13.49794823214525</cx:pt>
          <cx:pt idx="51528">12.81946544241946</cx:pt>
          <cx:pt idx="51529">11.379824998445514</cx:pt>
          <cx:pt idx="51530">10.885596390272026</cx:pt>
          <cx:pt idx="51531">11.914855001825128</cx:pt>
          <cx:pt idx="51532">13.637713341795239</cx:pt>
          <cx:pt idx="51533">14.427205576884479</cx:pt>
          <cx:pt idx="51534">8.492640411699</cx:pt>
          <cx:pt idx="51535">9.6743734943946311</cx:pt>
          <cx:pt idx="51536">11.921025021238286</cx:pt>
          <cx:pt idx="51537">14.276521595202668</cx:pt>
          <cx:pt idx="51538">10.820325601456819</cx:pt>
          <cx:pt idx="51539">10.731844841823781</cx:pt>
          <cx:pt idx="51540">13.164949098274365</cx:pt>
          <cx:pt idx="51541">10.977320372316862</cx:pt>
          <cx:pt idx="51542">13.448626848719558</cx:pt>
          <cx:pt idx="51543">10.199653788734645</cx:pt>
          <cx:pt idx="51544">12.166031447427978</cx:pt>
          <cx:pt idx="51545">12.302717294921212</cx:pt>
          <cx:pt idx="51546">9.9028667572320899</cx:pt>
          <cx:pt idx="51547">12.532003035997269</cx:pt>
          <cx:pt idx="51548">12.029360642638332</cx:pt>
          <cx:pt idx="51549">13.655521504929728</cx:pt>
          <cx:pt idx="51550">13.018494747898878</cx:pt>
          <cx:pt idx="51551">13.754493338769709</cx:pt>
          <cx:pt idx="51552">12.076044372478217</cx:pt>
          <cx:pt idx="51553">10.626269786602254</cx:pt>
          <cx:pt idx="51554">10.018193172060718</cx:pt>
          <cx:pt idx="51555">10.648609448032094</cx:pt>
          <cx:pt idx="51556">13.458237312639339</cx:pt>
          <cx:pt idx="51557">11.840111777486884</cx:pt>
          <cx:pt idx="51558">13.542757933078663</cx:pt>
          <cx:pt idx="51559">12.657155047614085</cx:pt>
          <cx:pt idx="51560">14.745474872912437</cx:pt>
          <cx:pt idx="51561">14.277992901317269</cx:pt>
          <cx:pt idx="51562">13.676037582346325</cx:pt>
          <cx:pt idx="51563">11.861266156163161</cx:pt>
          <cx:pt idx="51564">12.29382169184896</cx:pt>
          <cx:pt idx="51565">8.2511831411666083</cx:pt>
          <cx:pt idx="51566">13.264868223634583</cx:pt>
          <cx:pt idx="51567">10.89770540983902</cx:pt>
          <cx:pt idx="51568">12.95936368264293</cx:pt>
          <cx:pt idx="51569">10.187895461408425</cx:pt>
          <cx:pt idx="51570">11.231727157780224</cx:pt>
          <cx:pt idx="51571">14.536161182618967</cx:pt>
          <cx:pt idx="51572">13.914889572090079</cx:pt>
          <cx:pt idx="51573">14.469979453013748</cx:pt>
          <cx:pt idx="51574">10.196278862247141</cx:pt>
          <cx:pt idx="51575">12.210596567991395</cx:pt>
          <cx:pt idx="51576">12.083050957665527</cx:pt>
          <cx:pt idx="51577">14.658802445318596</cx:pt>
          <cx:pt idx="51578">11.095525000511115</cx:pt>
          <cx:pt idx="51579">17.629599320878363</cx:pt>
          <cx:pt idx="51580">14.530186798351691</cx:pt>
          <cx:pt idx="51581">15.816248984737493</cx:pt>
          <cx:pt idx="51582">13.643056981382761</cx:pt>
          <cx:pt idx="51583">13.508205566756544</cx:pt>
          <cx:pt idx="51584">9.3141486319685161</cx:pt>
          <cx:pt idx="51585">10.473492084927571</cx:pt>
          <cx:pt idx="51586">12.190561008358181</cx:pt>
          <cx:pt idx="51587">11.283713983422347</cx:pt>
          <cx:pt idx="51588">13.55509888673001</cx:pt>
          <cx:pt idx="51589">12.891957190416173</cx:pt>
          <cx:pt idx="51590">11.468475558961211</cx:pt>
          <cx:pt idx="51591">12.520069477358343</cx:pt>
          <cx:pt idx="51592">10.953762619816173</cx:pt>
          <cx:pt idx="51593">12.616235246693833</cx:pt>
          <cx:pt idx="51594">10.993085762592116</cx:pt>
          <cx:pt idx="51595">13.1259657994114</cx:pt>
          <cx:pt idx="51596">15.008624033787159</cx:pt>
          <cx:pt idx="51597">12.248609710509125</cx:pt>
          <cx:pt idx="51598">12.770705782558426</cx:pt>
          <cx:pt idx="51599">11.497958230347223</cx:pt>
          <cx:pt idx="51600">14.829267499760105</cx:pt>
          <cx:pt idx="51601">10.816118261624194</cx:pt>
          <cx:pt idx="51602">10.557926090039985</cx:pt>
          <cx:pt idx="51603">13.214759956166725</cx:pt>
          <cx:pt idx="51604">12.81069473709783</cx:pt>
          <cx:pt idx="51605">12.239401170056146</cx:pt>
          <cx:pt idx="51606">11.532088953869637</cx:pt>
          <cx:pt idx="51607">11.682933529958925</cx:pt>
          <cx:pt idx="51608">10.757477460015593</cx:pt>
          <cx:pt idx="51609">9.5632561581281443</cx:pt>
          <cx:pt idx="51610">11.160545763800076</cx:pt>
          <cx:pt idx="51611">14.747285868390597</cx:pt>
          <cx:pt idx="51612">8.7949446512632061</cx:pt>
          <cx:pt idx="51613">15.597759648198407</cx:pt>
          <cx:pt idx="51614">12.944429549518755</cx:pt>
          <cx:pt idx="51615">12.121534968657919</cx:pt>
          <cx:pt idx="51616">14.024273276940482</cx:pt>
          <cx:pt idx="51617">9.148764829469954</cx:pt>
          <cx:pt idx="51618">12.121732302181114</cx:pt>
          <cx:pt idx="51619">11.914560729316211</cx:pt>
          <cx:pt idx="51620">16.559133842874402</cx:pt>
          <cx:pt idx="51621">10.548441843578107</cx:pt>
          <cx:pt idx="51622">10.802557088767314</cx:pt>
          <cx:pt idx="51623">14.167264475105901</cx:pt>
          <cx:pt idx="51624">13.959172622725189</cx:pt>
          <cx:pt idx="51625">11.926136919650268</cx:pt>
          <cx:pt idx="51626">13.489835297706955</cx:pt>
          <cx:pt idx="51627">9.9067947426040437</cx:pt>
          <cx:pt idx="51628">12.45417873841804</cx:pt>
          <cx:pt idx="51629">9.1960755999492925</cx:pt>
          <cx:pt idx="51630">10.698522064495952</cx:pt>
          <cx:pt idx="51631">13.033953069434279</cx:pt>
          <cx:pt idx="51632">9.6051452382532805</cx:pt>
          <cx:pt idx="51633">12.16354618506724</cx:pt>
          <cx:pt idx="51634">10.772939582097855</cx:pt>
          <cx:pt idx="51635">10.178989163196318</cx:pt>
          <cx:pt idx="51636">14.924749421237269</cx:pt>
          <cx:pt idx="51637">12.823836939364901</cx:pt>
          <cx:pt idx="51638">8.7015033673586508</cx:pt>
          <cx:pt idx="51639">11.56415026694591</cx:pt>
          <cx:pt idx="51640">13.182882314779077</cx:pt>
          <cx:pt idx="51641">14.329850246621785</cx:pt>
          <cx:pt idx="51642">13.661127407180331</cx:pt>
          <cx:pt idx="51643">14.405539167214625</cx:pt>
          <cx:pt idx="51644">16.464186588361482</cx:pt>
          <cx:pt idx="51645">13.898445858213906</cx:pt>
          <cx:pt idx="51646">11.1695825543312</cx:pt>
          <cx:pt idx="51647">12.033082359289379</cx:pt>
          <cx:pt idx="51648">13.707826992559182</cx:pt>
          <cx:pt idx="51649">12.885785074058671</cx:pt>
          <cx:pt idx="51650">10.03552802605501</cx:pt>
          <cx:pt idx="51651">10.159094269345211</cx:pt>
          <cx:pt idx="51652">11.62135918910268</cx:pt>
          <cx:pt idx="51653">11.087651646920047</cx:pt>
          <cx:pt idx="51654">14.608028869833882</cx:pt>
          <cx:pt idx="51655">13.108301143140471</cx:pt>
          <cx:pt idx="51656">9.6993249495927962</cx:pt>
          <cx:pt idx="51657">11.431039095411041</cx:pt>
          <cx:pt idx="51658">12.454185862672285</cx:pt>
          <cx:pt idx="51659">9.2918788835082129</cx:pt>
          <cx:pt idx="51660">14.820839130167725</cx:pt>
          <cx:pt idx="51661">11.61499340149054</cx:pt>
          <cx:pt idx="51662">9.3353684138007136</cx:pt>
          <cx:pt idx="51663">12.633488822055737</cx:pt>
          <cx:pt idx="51664">10.664750098506369</cx:pt>
          <cx:pt idx="51665">14.853334198488817</cx:pt>
          <cx:pt idx="51666">10.355962895085312</cx:pt>
          <cx:pt idx="51667">11.823683280235056</cx:pt>
          <cx:pt idx="51668">11.726546493644456</cx:pt>
          <cx:pt idx="51669">14.542981693533802</cx:pt>
          <cx:pt idx="51670">14.620334415757632</cx:pt>
          <cx:pt idx="51671">13.438444802474713</cx:pt>
          <cx:pt idx="51672">12.60510831081195</cx:pt>
          <cx:pt idx="51673">12.010629746727368</cx:pt>
          <cx:pt idx="51674">13.550063308641946</cx:pt>
          <cx:pt idx="51675">7.7021074404877483</cx:pt>
          <cx:pt idx="51676">13.302167617140707</cx:pt>
          <cx:pt idx="51677">15.00551681330619</cx:pt>
          <cx:pt idx="51678">12.716126490668692</cx:pt>
          <cx:pt idx="51679">12.262920984485246</cx:pt>
          <cx:pt idx="51680">13.322352979266242</cx:pt>
          <cx:pt idx="51681">12.932715530513292</cx:pt>
          <cx:pt idx="51682">14.132549865178134</cx:pt>
          <cx:pt idx="51683">10.754831336278095</cx:pt>
          <cx:pt idx="51684">11.109647471310392</cx:pt>
          <cx:pt idx="51685">15.308637295132945</cx:pt>
          <cx:pt idx="51686">11.268465868763622</cx:pt>
          <cx:pt idx="51687">13.119691384001618</cx:pt>
          <cx:pt idx="51688">10.70042868263914</cx:pt>
          <cx:pt idx="51689">13.00497739131729</cx:pt>
          <cx:pt idx="51690">11.187278193579226</cx:pt>
          <cx:pt idx="51691">12.933746724967584</cx:pt>
          <cx:pt idx="51692">13.129192026346658</cx:pt>
          <cx:pt idx="51693">12.334702330674912</cx:pt>
          <cx:pt idx="51694">12.147968923878057</cx:pt>
          <cx:pt idx="51695">13.129055156139561</cx:pt>
          <cx:pt idx="51696">10.554733124928982</cx:pt>
          <cx:pt idx="51697">15.713299668870983</cx:pt>
          <cx:pt idx="51698">11.830166080490155</cx:pt>
          <cx:pt idx="51699">12.439986496782458</cx:pt>
          <cx:pt idx="51700">13.292554819213709</cx:pt>
          <cx:pt idx="51701">14.531144489995711</cx:pt>
          <cx:pt idx="51702">12.458336410108979</cx:pt>
          <cx:pt idx="51703">14.128024716790154</cx:pt>
          <cx:pt idx="51704">14.403863397739004</cx:pt>
          <cx:pt idx="51705">14.286544628018449</cx:pt>
          <cx:pt idx="51706">11.024059403545609</cx:pt>
          <cx:pt idx="51707">13.07590327331072</cx:pt>
          <cx:pt idx="51708">14.31924585476545</cx:pt>
          <cx:pt idx="51709">11.586538018009753</cx:pt>
          <cx:pt idx="51710">13.086889280465934</cx:pt>
          <cx:pt idx="51711">15.204389391294017</cx:pt>
          <cx:pt idx="51712">11.119305651334159</cx:pt>
          <cx:pt idx="51713">10.831527555498896</cx:pt>
          <cx:pt idx="51714">13.345206275717015</cx:pt>
          <cx:pt idx="51715">12.076812994253558</cx:pt>
          <cx:pt idx="51716">11.615376126265504</cx:pt>
          <cx:pt idx="51717">12.266303545302929</cx:pt>
          <cx:pt idx="51718">10.808037258810112</cx:pt>
          <cx:pt idx="51719">12.221212412236881</cx:pt>
          <cx:pt idx="51720">11.227852841734116</cx:pt>
          <cx:pt idx="51721">12.426507690067028</cx:pt>
          <cx:pt idx="51722">12.858528990960892</cx:pt>
          <cx:pt idx="51723">9.4845643887714726</cx:pt>
          <cx:pt idx="51724">10.575600607041068</cx:pt>
          <cx:pt idx="51725">15.854004227160168</cx:pt>
          <cx:pt idx="51726">13.521513961713481</cx:pt>
          <cx:pt idx="51727">11.72645936192604</cx:pt>
          <cx:pt idx="51728">14.444162201130478</cx:pt>
          <cx:pt idx="51729">15.102389933137223</cx:pt>
          <cx:pt idx="51730">12.269048137684706</cx:pt>
          <cx:pt idx="51731">13.283347769621303</cx:pt>
          <cx:pt idx="51732">14.53733162519945</cx:pt>
          <cx:pt idx="51733">11.311729193546768</cx:pt>
          <cx:pt idx="51734">12.466097993040995</cx:pt>
          <cx:pt idx="51735">12.159034097648274</cx:pt>
          <cx:pt idx="51736">14.061005408600129</cx:pt>
          <cx:pt idx="51737">14.744832354524132</cx:pt>
          <cx:pt idx="51738">12.609893981079034</cx:pt>
          <cx:pt idx="51739">12.079487970212833</cx:pt>
          <cx:pt idx="51740">11.921795341530435</cx:pt>
          <cx:pt idx="51741">11.620137922634841</cx:pt>
          <cx:pt idx="51742">11.24113642422814</cx:pt>
          <cx:pt idx="51743">12.345148528925721</cx:pt>
          <cx:pt idx="51744">11.984391545707254</cx:pt>
          <cx:pt idx="51745">8.8010473008939218</cx:pt>
          <cx:pt idx="51746">14.790888748283221</cx:pt>
          <cx:pt idx="51747">14.252895168356556</cx:pt>
          <cx:pt idx="51748">11.91965693402874</cx:pt>
          <cx:pt idx="51749">12.848052169068128</cx:pt>
          <cx:pt idx="51750">11.230634201862795</cx:pt>
          <cx:pt idx="51751">11.745683374906406</cx:pt>
          <cx:pt idx="51752">14.638901536149898</cx:pt>
          <cx:pt idx="51753">13.290918989047384</cx:pt>
          <cx:pt idx="51754">15.702888250955509</cx:pt>
          <cx:pt idx="51755">13.850417610595652</cx:pt>
          <cx:pt idx="51756">11.551610679246336</cx:pt>
          <cx:pt idx="51757">12.254353178795943</cx:pt>
          <cx:pt idx="51758">12.988663309243091</cx:pt>
          <cx:pt idx="51759">11.95523100218891</cx:pt>
          <cx:pt idx="51760">10.732564092504647</cx:pt>
          <cx:pt idx="51761">11.062423272940011</cx:pt>
          <cx:pt idx="51762">10.811638608534851</cx:pt>
          <cx:pt idx="51763">12.862050775519661</cx:pt>
          <cx:pt idx="51764">10.237751034014245</cx:pt>
          <cx:pt idx="51765">13.13528910595935</cx:pt>
          <cx:pt idx="51766">10.85740428514392</cx:pt>
          <cx:pt idx="51767">11.031316992645689</cx:pt>
          <cx:pt idx="51768">11.869521540600347</cx:pt>
          <cx:pt idx="51769">9.73733738990577</cx:pt>
          <cx:pt idx="51770">12.191932290851524</cx:pt>
          <cx:pt idx="51771">15.012605423675515</cx:pt>
          <cx:pt idx="51772">12.457856375684681</cx:pt>
          <cx:pt idx="51773">11.4551768934906</cx:pt>
          <cx:pt idx="51774">10.043284621560503</cx:pt>
          <cx:pt idx="51775">15.059287906000646</cx:pt>
          <cx:pt idx="51776">10.094574331240773</cx:pt>
          <cx:pt idx="51777">10.859313574466233</cx:pt>
          <cx:pt idx="51778">12.35220080387511</cx:pt>
          <cx:pt idx="51779">12.198866982733014</cx:pt>
          <cx:pt idx="51780">12.442641990287106</cx:pt>
          <cx:pt idx="51781">12.258822810991841</cx:pt>
          <cx:pt idx="51782">12.529293505825313</cx:pt>
          <cx:pt idx="51783">12.468251161358749</cx:pt>
          <cx:pt idx="51784">12.456446579418566</cx:pt>
          <cx:pt idx="51785">10.222814957327246</cx:pt>
          <cx:pt idx="51786">12.262879370100647</cx:pt>
          <cx:pt idx="51787">11.816773610576849</cx:pt>
          <cx:pt idx="51788">15.257701472250364</cx:pt>
          <cx:pt idx="51789">11.864088885142548</cx:pt>
          <cx:pt idx="51790">9.5188231309737006</cx:pt>
          <cx:pt idx="51791">15.006881593129755</cx:pt>
          <cx:pt idx="51792">14.33885952417797</cx:pt>
          <cx:pt idx="51793">14.113206633832725</cx:pt>
          <cx:pt idx="51794">10.288262840325009</cx:pt>
          <cx:pt idx="51795">11.061876534641794</cx:pt>
          <cx:pt idx="51796">12.810225054157026</cx:pt>
          <cx:pt idx="51797">15.655409552871879</cx:pt>
          <cx:pt idx="51798">9.6435471444000207</cx:pt>
          <cx:pt idx="51799">10.744184666284298</cx:pt>
          <cx:pt idx="51800">11.313345263293906</cx:pt>
          <cx:pt idx="51801">10.597353515920515</cx:pt>
          <cx:pt idx="51802">12.916490419679986</cx:pt>
          <cx:pt idx="51803">11.872160496883675</cx:pt>
          <cx:pt idx="51804">13.353922691821412</cx:pt>
          <cx:pt idx="51805">11.532198461827202</cx:pt>
          <cx:pt idx="51806">11.294083469828717</cx:pt>
          <cx:pt idx="51807">13.846277915897005</cx:pt>
          <cx:pt idx="51808">12.023009824821893</cx:pt>
          <cx:pt idx="51809">11.788590927100149</cx:pt>
          <cx:pt idx="51810">13.06254931848604</cx:pt>
          <cx:pt idx="51811">10.094104689832948</cx:pt>
          <cx:pt idx="51812">13.771873779514932</cx:pt>
          <cx:pt idx="51813">10.793736538504668</cx:pt>
          <cx:pt idx="51814">11.46041834344353</cx:pt>
          <cx:pt idx="51815">9.7646520089990325</cx:pt>
          <cx:pt idx="51816">14.779425746479935</cx:pt>
          <cx:pt idx="51817">13.860292844797899</cx:pt>
          <cx:pt idx="51818">12.637892705915371</cx:pt>
          <cx:pt idx="51819">12.278880829838901</cx:pt>
          <cx:pt idx="51820">13.529519316798067</cx:pt>
          <cx:pt idx="51821">12.118579587085348</cx:pt>
          <cx:pt idx="51822">12.840915836908161</cx:pt>
          <cx:pt idx="51823">9.5726441366077815</cx:pt>
          <cx:pt idx="51824">11.625382907848996</cx:pt>
          <cx:pt idx="51825">9.2708900269949091</cx:pt>
          <cx:pt idx="51826">11.223842021439895</cx:pt>
          <cx:pt idx="51827">11.489528998506184</cx:pt>
          <cx:pt idx="51828">12.326748158261298</cx:pt>
          <cx:pt idx="51829">12.652282066752344</cx:pt>
          <cx:pt idx="51830">13.699969796586537</cx:pt>
          <cx:pt idx="51831">11.815610804314691</cx:pt>
          <cx:pt idx="51832">14.51187461161596</cx:pt>
          <cx:pt idx="51833">14.589142158004583</cx:pt>
          <cx:pt idx="51834">14.362797764329583</cx:pt>
          <cx:pt idx="51835">11.778801969661059</cx:pt>
          <cx:pt idx="51836">11.470583416281746</cx:pt>
          <cx:pt idx="51837">11.01077409266901</cx:pt>
          <cx:pt idx="51838">15.56897142119227</cx:pt>
          <cx:pt idx="51839">9.6920653369671648</cx:pt>
          <cx:pt idx="51840">14.465803702026275</cx:pt>
          <cx:pt idx="51841">12.616790617083504</cx:pt>
          <cx:pt idx="51842">11.646301167276215</cx:pt>
          <cx:pt idx="51843">10.284864855863603</cx:pt>
          <cx:pt idx="51844">11.218427272486759</cx:pt>
          <cx:pt idx="51845">11.66748648050244</cx:pt>
          <cx:pt idx="51846">12.766084751504025</cx:pt>
          <cx:pt idx="51847">10.541266145346126</cx:pt>
          <cx:pt idx="51848">12.084300345682013</cx:pt>
          <cx:pt idx="51849">13.35064237112028</cx:pt>
          <cx:pt idx="51850">13.558149611060916</cx:pt>
          <cx:pt idx="51851">12.342620188360643</cx:pt>
          <cx:pt idx="51852">12.185037733292269</cx:pt>
          <cx:pt idx="51853">12.264946016290034</cx:pt>
          <cx:pt idx="51854">10.867066407881545</cx:pt>
          <cx:pt idx="51855">14.177647339175612</cx:pt>
          <cx:pt idx="51856">13.338181871292457</cx:pt>
          <cx:pt idx="51857">11.422107754105864</cx:pt>
          <cx:pt idx="51858">12.039621627077135</cx:pt>
          <cx:pt idx="51859">11.526629366773935</cx:pt>
          <cx:pt idx="51860">10.512855881818904</cx:pt>
          <cx:pt idx="51861">17.575086226175021</cx:pt>
          <cx:pt idx="51862">17.055194493940355</cx:pt>
          <cx:pt idx="51863">8.6279079206918876</cx:pt>
          <cx:pt idx="51864">9.05039858454289</cx:pt>
          <cx:pt idx="51865">12.954465854608188</cx:pt>
          <cx:pt idx="51866">10.022640109045497</cx:pt>
          <cx:pt idx="51867">15.273039903910318</cx:pt>
          <cx:pt idx="51868">14.079016884942167</cx:pt>
          <cx:pt idx="51869">9.5663660009845781</cx:pt>
          <cx:pt idx="51870">13.31072384330187</cx:pt>
          <cx:pt idx="51871">11.176984090308837</cx:pt>
          <cx:pt idx="51872">10.025312591432375</cx:pt>
          <cx:pt idx="51873">13.670502523391843</cx:pt>
          <cx:pt idx="51874">11.860017487464678</cx:pt>
          <cx:pt idx="51875">12.081684230681812</cx:pt>
          <cx:pt idx="51876">12.443071403987142</cx:pt>
          <cx:pt idx="51877">13.523442023750563</cx:pt>
          <cx:pt idx="51878">13.189833449065318</cx:pt>
          <cx:pt idx="51879">13.93256036082134</cx:pt>
          <cx:pt idx="51880">12.15706766490522</cx:pt>
          <cx:pt idx="51881">13.625435328223503</cx:pt>
          <cx:pt idx="51882">11.287301970156603</cx:pt>
          <cx:pt idx="51883">11.177848953039069</cx:pt>
          <cx:pt idx="51884">11.293719997323844</cx:pt>
          <cx:pt idx="51885">13.654127974164817</cx:pt>
          <cx:pt idx="51886">13.1693376824716</cx:pt>
          <cx:pt idx="51887">13.814067043084247</cx:pt>
          <cx:pt idx="51888">7.9847997500098673</cx:pt>
          <cx:pt idx="51889">12.083602224518339</cx:pt>
          <cx:pt idx="51890">13.136618249726446</cx:pt>
          <cx:pt idx="51891">10.767967249324512</cx:pt>
          <cx:pt idx="51892">13.240239940469154</cx:pt>
          <cx:pt idx="51893">12.425475577226567</cx:pt>
          <cx:pt idx="51894">11.844474317277772</cx:pt>
          <cx:pt idx="51895">14.852295775809022</cx:pt>
          <cx:pt idx="51896">12.827828580129264</cx:pt>
          <cx:pt idx="51897">12.411388633414715</cx:pt>
          <cx:pt idx="51898">13.089784484092709</cx:pt>
          <cx:pt idx="51899">12.242916191553922</cx:pt>
          <cx:pt idx="51900">12.689727418837547</cx:pt>
          <cx:pt idx="51901">10.422291932947921</cx:pt>
          <cx:pt idx="51902">16.142044675522829</cx:pt>
          <cx:pt idx="51903">13.542962914622755</cx:pt>
          <cx:pt idx="51904">12.379539446547216</cx:pt>
          <cx:pt idx="51905">11.786778050714297</cx:pt>
          <cx:pt idx="51906">13.463843943292391</cx:pt>
          <cx:pt idx="51907">13.30884848589403</cx:pt>
          <cx:pt idx="51908">13.571807580881368</cx:pt>
          <cx:pt idx="51909">12.712185327477004</cx:pt>
          <cx:pt idx="51910">12.827388816222049</cx:pt>
          <cx:pt idx="51911">11.588771100531066</cx:pt>
          <cx:pt idx="51912">13.702834566450553</cx:pt>
          <cx:pt idx="51913">13.797618160608335</cx:pt>
          <cx:pt idx="51914">12.517171747219319</cx:pt>
          <cx:pt idx="51915">12.469836879571407</cx:pt>
          <cx:pt idx="51916">11.26142314472159</cx:pt>
          <cx:pt idx="51917">9.8737451675938814</cx:pt>
          <cx:pt idx="51918">11.149938174810035</cx:pt>
          <cx:pt idx="51919">12.527828392046086</cx:pt>
          <cx:pt idx="51920">15.321561706031675</cx:pt>
          <cx:pt idx="51921">10.39542552013693</cx:pt>
          <cx:pt idx="51922">10.965381560355564</cx:pt>
          <cx:pt idx="51923">12.525700357751422</cx:pt>
          <cx:pt idx="51924">12.496126217116533</cx:pt>
          <cx:pt idx="51925">11.231264746690854</cx:pt>
          <cx:pt idx="51926">10.239945199712833</cx:pt>
          <cx:pt idx="51927">12.98908007835087</cx:pt>
          <cx:pt idx="51928">11.753355513554085</cx:pt>
          <cx:pt idx="51929">11.582914262862936</cx:pt>
          <cx:pt idx="51930">9.8431861306565125</cx:pt>
          <cx:pt idx="51931">13.368768158438353</cx:pt>
          <cx:pt idx="51932">13.575449199543399</cx:pt>
          <cx:pt idx="51933">10.912023492905986</cx:pt>
          <cx:pt idx="51934">11.693284273076548</cx:pt>
          <cx:pt idx="51935">12.651110525382105</cx:pt>
          <cx:pt idx="51936">10.251005208037592</cx:pt>
          <cx:pt idx="51937">12.440391767959344</cx:pt>
          <cx:pt idx="51938">13.394765698672645</cx:pt>
          <cx:pt idx="51939">13.442374643481282</cx:pt>
          <cx:pt idx="51940">11.205894122010017</cx:pt>
          <cx:pt idx="51941">13.829430018986715</cx:pt>
          <cx:pt idx="51942">13.336992134616413</cx:pt>
          <cx:pt idx="51943">12.531663341458847</cx:pt>
          <cx:pt idx="51944">9.5892408567611049</cx:pt>
          <cx:pt idx="51945">13.248745478503322</cx:pt>
          <cx:pt idx="51946">11.24510339151421</cx:pt>
          <cx:pt idx="51947">13.903834972110813</cx:pt>
          <cx:pt idx="51948">11.231196712997642</cx:pt>
          <cx:pt idx="51949">13.419151576096827</cx:pt>
          <cx:pt idx="51950">9.9597452827089388</cx:pt>
          <cx:pt idx="51951">13.858250797809372</cx:pt>
          <cx:pt idx="51952">14.455213842716574</cx:pt>
          <cx:pt idx="51953">15.328590291535528</cx:pt>
          <cx:pt idx="51954">13.265409234333886</cx:pt>
          <cx:pt idx="51955">13.201154135908309</cx:pt>
          <cx:pt idx="51956">6.9283636145870684</cx:pt>
          <cx:pt idx="51957">10.895269684278265</cx:pt>
          <cx:pt idx="51958">12.407161442185334</cx:pt>
          <cx:pt idx="51959">12.409571105942122</cx:pt>
          <cx:pt idx="51960">13.186676272310038</cx:pt>
          <cx:pt idx="51961">12.879559046119837</cx:pt>
          <cx:pt idx="51962">13.515554900969622</cx:pt>
          <cx:pt idx="51963">10.535527918309361</cx:pt>
          <cx:pt idx="51964">12.709190161995448</cx:pt>
          <cx:pt idx="51965">11.194197513254716</cx:pt>
          <cx:pt idx="51966">11.961895850270766</cx:pt>
          <cx:pt idx="51967">11.212395505955756</cx:pt>
          <cx:pt idx="51968">11.982445018237668</cx:pt>
          <cx:pt idx="51969">13.138698374686955</cx:pt>
          <cx:pt idx="51970">9.2142308114649332</cx:pt>
          <cx:pt idx="51971">12.568195853049003</cx:pt>
          <cx:pt idx="51972">13.227582459105029</cx:pt>
          <cx:pt idx="51973">12.612563219949761</cx:pt>
          <cx:pt idx="51974">9.3672897275473304</cx:pt>
          <cx:pt idx="51975">11.877936030692616</cx:pt>
          <cx:pt idx="51976">10.473632937883758</cx:pt>
          <cx:pt idx="51977">13.082370755079902</cx:pt>
          <cx:pt idx="51978">11.257390232167804</cx:pt>
          <cx:pt idx="51979">13.001374903861793</cx:pt>
          <cx:pt idx="51980">10.556290130536077</cx:pt>
          <cx:pt idx="51981">13.101611348642347</cx:pt>
          <cx:pt idx="51982">14.307211798995931</cx:pt>
          <cx:pt idx="51983">14.169885838880573</cx:pt>
          <cx:pt idx="51984">13.200218661947519</cx:pt>
          <cx:pt idx="51985">13.31264400085996</cx:pt>
          <cx:pt idx="51986">13.071745981923451</cx:pt>
          <cx:pt idx="51987">13.598994430791647</cx:pt>
          <cx:pt idx="51988">13.833857759880512</cx:pt>
          <cx:pt idx="51989">12.697650753736609</cx:pt>
          <cx:pt idx="51990">12.492120623240208</cx:pt>
          <cx:pt idx="51991">11.682906372917472</cx:pt>
          <cx:pt idx="51992">15.167373178174097</cx:pt>
          <cx:pt idx="51993">14.62270611318495</cx:pt>
          <cx:pt idx="51994">14.813257738916535</cx:pt>
          <cx:pt idx="51995">13.286600250182516</cx:pt>
          <cx:pt idx="51996">12.7660123902342</cx:pt>
          <cx:pt idx="51997">9.4912936176221194</cx:pt>
          <cx:pt idx="51998">12.08153712110466</cx:pt>
          <cx:pt idx="51999">13.811838200873314</cx:pt>
          <cx:pt idx="52000">11.060294309490434</cx:pt>
          <cx:pt idx="52001">14.493248903585659</cx:pt>
          <cx:pt idx="52002">12.031013886639348</cx:pt>
          <cx:pt idx="52003">13.700248873701483</cx:pt>
          <cx:pt idx="52004">13.084152104270425</cx:pt>
          <cx:pt idx="52005">11.09552971270973</cx:pt>
          <cx:pt idx="52006">13.129009484163607</cx:pt>
          <cx:pt idx="52007">11.900746754991113</cx:pt>
          <cx:pt idx="52008">14.15781876081552</cx:pt>
          <cx:pt idx="52009">11.493286675051115</cx:pt>
          <cx:pt idx="52010">14.468392480882104</cx:pt>
          <cx:pt idx="52011">12.155989833577992</cx:pt>
          <cx:pt idx="52012">11.210386706063426</cx:pt>
          <cx:pt idx="52013">18.820656145784415</cx:pt>
          <cx:pt idx="52014">10.338055586629837</cx:pt>
          <cx:pt idx="52015">13.46200198563184</cx:pt>
          <cx:pt idx="52016">15.169700362722805</cx:pt>
          <cx:pt idx="52017">15.191673371837489</cx:pt>
          <cx:pt idx="52018">11.271008014397104</cx:pt>
          <cx:pt idx="52019">12.30982880911731</cx:pt>
          <cx:pt idx="52020">13.513154577561579</cx:pt>
          <cx:pt idx="52021">15.272921628576279</cx:pt>
          <cx:pt idx="52022">11.383953169093108</cx:pt>
          <cx:pt idx="52023">13.774868981772318</cx:pt>
          <cx:pt idx="52024">12.149322931589264</cx:pt>
          <cx:pt idx="52025">11.710354139352006</cx:pt>
          <cx:pt idx="52026">11.506059227731601</cx:pt>
          <cx:pt idx="52027">11.81973818376045</cx:pt>
          <cx:pt idx="52028">12.193652880177387</cx:pt>
          <cx:pt idx="52029">14.485260850510286</cx:pt>
          <cx:pt idx="52030">13.31889321208414</cx:pt>
          <cx:pt idx="52031">14.322622076005604</cx:pt>
          <cx:pt idx="52032">8.3090891546733232</cx:pt>
          <cx:pt idx="52033">12.358149423136243</cx:pt>
          <cx:pt idx="52034">12.461260503697508</cx:pt>
          <cx:pt idx="52035">13.722176983669586</cx:pt>
          <cx:pt idx="52036">15.884918658517993</cx:pt>
          <cx:pt idx="52037">11.684297304277706</cx:pt>
          <cx:pt idx="52038">10.625994892635587</cx:pt>
          <cx:pt idx="52039">10.268740846208956</cx:pt>
          <cx:pt idx="52040">12.876308484330089</cx:pt>
          <cx:pt idx="52041">12.361490729874248</cx:pt>
          <cx:pt idx="52042">14.370733252038905</cx:pt>
          <cx:pt idx="52043">11.829758851964225</cx:pt>
          <cx:pt idx="52044">12.66001008425553</cx:pt>
          <cx:pt idx="52045">13.441674367372601</cx:pt>
          <cx:pt idx="52046">13.651776802673197</cx:pt>
          <cx:pt idx="52047">10.257265392044921</cx:pt>
          <cx:pt idx="52048">13.383319341183951</cx:pt>
          <cx:pt idx="52049">12.255844799631564</cx:pt>
          <cx:pt idx="52050">15.02573382017856</cx:pt>
          <cx:pt idx="52051">14.319858479967746</cx:pt>
          <cx:pt idx="52052">12.376531154634685</cx:pt>
          <cx:pt idx="52053">12.527737574687453</cx:pt>
          <cx:pt idx="52054">9.9556148177536858</cx:pt>
          <cx:pt idx="52055">11.583540709796374</cx:pt>
          <cx:pt idx="52056">12.377027530477546</cx:pt>
          <cx:pt idx="52057">10.026693740381619</cx:pt>
          <cx:pt idx="52058">13.076808713294939</cx:pt>
          <cx:pt idx="52059">13.112292626558911</cx:pt>
          <cx:pt idx="52060">13.408005332780265</cx:pt>
          <cx:pt idx="52061">16.299997724878015</cx:pt>
          <cx:pt idx="52062">12.058768749919485</cx:pt>
          <cx:pt idx="52063">11.331261046250434</cx:pt>
          <cx:pt idx="52064">15.231479569872043</cx:pt>
          <cx:pt idx="52065">11.190008734943184</cx:pt>
          <cx:pt idx="52066">14.508744702420655</cx:pt>
          <cx:pt idx="52067">13.561458184171462</cx:pt>
          <cx:pt idx="52068">12.713972667497078</cx:pt>
          <cx:pt idx="52069">12.86755117455427</cx:pt>
          <cx:pt idx="52070">12.802768395961959</cx:pt>
          <cx:pt idx="52071">13.131861094898387</cx:pt>
          <cx:pt idx="52072">11.532076028057288</cx:pt>
          <cx:pt idx="52073">9.5900133693141942</cx:pt>
          <cx:pt idx="52074">12.147537359732953</cx:pt>
          <cx:pt idx="52075">11.465388207336648</cx:pt>
          <cx:pt idx="52076">14.627074675131766</cx:pt>
          <cx:pt idx="52077">13.763717438235879</cx:pt>
          <cx:pt idx="52078">10.75195101865024</cx:pt>
          <cx:pt idx="52079">11.628241683017965</cx:pt>
          <cx:pt idx="52080">12.937588785732931</cx:pt>
          <cx:pt idx="52081">14.874850739230812</cx:pt>
          <cx:pt idx="52082">12.742307067061546</cx:pt>
          <cx:pt idx="52083">10.385086213936839</cx:pt>
          <cx:pt idx="52084">11.599679137099466</cx:pt>
          <cx:pt idx="52085">12.537862718295528</cx:pt>
          <cx:pt idx="52086">13.996833654328171</cx:pt>
          <cx:pt idx="52087">14.319680635019333</cx:pt>
          <cx:pt idx="52088">13.519264664230263</cx:pt>
          <cx:pt idx="52089">14.548856163513713</cx:pt>
          <cx:pt idx="52090">9.6229771595924607</cx:pt>
          <cx:pt idx="52091">8.5015163420048143</cx:pt>
          <cx:pt idx="52092">9.0120251881045341</cx:pt>
          <cx:pt idx="52093">10.404807670181217</cx:pt>
          <cx:pt idx="52094">13.762658122105512</cx:pt>
          <cx:pt idx="52095">11.255594465029017</cx:pt>
          <cx:pt idx="52096">14.422577264195104</cx:pt>
          <cx:pt idx="52097">15.462214448790363</cx:pt>
          <cx:pt idx="52098">12.879973084046487</cx:pt>
          <cx:pt idx="52099">11.873519436079325</cx:pt>
          <cx:pt idx="52100">14.348384008243528</cx:pt>
          <cx:pt idx="52101">12.304042836079928</cx:pt>
          <cx:pt idx="52102">12.928445140767108</cx:pt>
          <cx:pt idx="52103">12.291229470078838</cx:pt>
          <cx:pt idx="52104">15.272221096110213</cx:pt>
          <cx:pt idx="52105">10.517667202848564</cx:pt>
          <cx:pt idx="52106">12.558351455417537</cx:pt>
          <cx:pt idx="52107">9.543472279305016</cx:pt>
          <cx:pt idx="52108">14.894640752571979</cx:pt>
          <cx:pt idx="52109">11.392355130995561</cx:pt>
          <cx:pt idx="52110">12.872427420887547</cx:pt>
          <cx:pt idx="52111">10.266834437451198</cx:pt>
          <cx:pt idx="52112">16.393528414404543</cx:pt>
          <cx:pt idx="52113">11.798348291731724</cx:pt>
          <cx:pt idx="52114">13.918445457521861</cx:pt>
          <cx:pt idx="52115">10.957628033018358</cx:pt>
          <cx:pt idx="52116">12.427467418719992</cx:pt>
          <cx:pt idx="52117">12.058099305428568</cx:pt>
          <cx:pt idx="52118">10.109173029198342</cx:pt>
          <cx:pt idx="52119">11.319944358405749</cx:pt>
          <cx:pt idx="52120">12.625895588542409</cx:pt>
          <cx:pt idx="52121">9.6354243158611883</cx:pt>
          <cx:pt idx="52122">10.958747187480119</cx:pt>
          <cx:pt idx="52123">10.802680052353562</cx:pt>
          <cx:pt idx="52124">13.068163795772721</cx:pt>
          <cx:pt idx="52125">15.023677747112885</cx:pt>
          <cx:pt idx="52126">11.317438553292451</cx:pt>
          <cx:pt idx="52127">13.440802153994701</cx:pt>
          <cx:pt idx="52128">11.447064866356499</cx:pt>
          <cx:pt idx="52129">12.678703346824875</cx:pt>
          <cx:pt idx="52130">12.201866137940083</cx:pt>
          <cx:pt idx="52131">12.084055354506585</cx:pt>
          <cx:pt idx="52132">12.408613839135434</cx:pt>
          <cx:pt idx="52133">13.560811431668915</cx:pt>
          <cx:pt idx="52134">13.739905509263137</cx:pt>
          <cx:pt idx="52135">12.217784199580477</cx:pt>
          <cx:pt idx="52136">13.711651939535852</cx:pt>
          <cx:pt idx="52137">14.025617257381697</cx:pt>
          <cx:pt idx="52138">12.106582748022886</cx:pt>
          <cx:pt idx="52139">14.049412144154488</cx:pt>
          <cx:pt idx="52140">12.184711559629559</cx:pt>
          <cx:pt idx="52141">9.5323060585221207</cx:pt>
          <cx:pt idx="52142">13.625423555427838</cx:pt>
          <cx:pt idx="52143">12.542235519088749</cx:pt>
          <cx:pt idx="52144">10.974883446339753</cx:pt>
          <cx:pt idx="52145">13.91259135224527</cx:pt>
          <cx:pt idx="52146">12.329586440621691</cx:pt>
          <cx:pt idx="52147">13.787476102232901</cx:pt>
          <cx:pt idx="52148">12.989042741994114</cx:pt>
          <cx:pt idx="52149">12.34566593653604</cx:pt>
          <cx:pt idx="52150">15.140296693329939</cx:pt>
          <cx:pt idx="52151">10.362214762411128</cx:pt>
          <cx:pt idx="52152">12.469005337333861</cx:pt>
          <cx:pt idx="52153">14.125121744133585</cx:pt>
          <cx:pt idx="52154">12.797962742401076</cx:pt>
          <cx:pt idx="52155">12.785359504603852</cx:pt>
          <cx:pt idx="52156">12.064759113018766</cx:pt>
          <cx:pt idx="52157">15.468405645460246</cx:pt>
          <cx:pt idx="52158">11.978795390181888</cx:pt>
          <cx:pt idx="52159">14.089786168089503</cx:pt>
          <cx:pt idx="52160">14.74065001185979</cx:pt>
          <cx:pt idx="52161">12.419826966492627</cx:pt>
          <cx:pt idx="52162">9.2283164788123546</cx:pt>
          <cx:pt idx="52163">11.72029772811131</cx:pt>
          <cx:pt idx="52164">12.310098544089305</cx:pt>
          <cx:pt idx="52165">14.764633898380707</cx:pt>
          <cx:pt idx="52166">14.377907692444554</cx:pt>
          <cx:pt idx="52167">11.165721171360511</cx:pt>
          <cx:pt idx="52168">10.972492529534199</cx:pt>
          <cx:pt idx="52169">12.756365114358687</cx:pt>
          <cx:pt idx="52170">13.615462963054981</cx:pt>
          <cx:pt idx="52171">9.8593724668020926</cx:pt>
          <cx:pt idx="52172">15.195275496165827</cx:pt>
          <cx:pt idx="52173">12.728551628844061</cx:pt>
          <cx:pt idx="52174">11.086311133553727</cx:pt>
          <cx:pt idx="52175">12.90360748697876</cx:pt>
          <cx:pt idx="52176">11.580383776261991</cx:pt>
          <cx:pt idx="52177">14.21394149475946</cx:pt>
          <cx:pt idx="52178">13.007543556144315</cx:pt>
          <cx:pt idx="52179">15.577140551089883</cx:pt>
          <cx:pt idx="52180">10.788946707010981</cx:pt>
          <cx:pt idx="52181">13.387647888026304</cx:pt>
          <cx:pt idx="52182">11.569025655782708</cx:pt>
          <cx:pt idx="52183">13.396344955344697</cx:pt>
          <cx:pt idx="52184">12.646967757472883</cx:pt>
          <cx:pt idx="52185">11.428557230875937</cx:pt>
          <cx:pt idx="52186">13.038483733919785</cx:pt>
          <cx:pt idx="52187">12.438059901945827</cx:pt>
          <cx:pt idx="52188">14.663223767324052</cx:pt>
          <cx:pt idx="52189">13.152724777694354</cx:pt>
          <cx:pt idx="52190">12.651483994391059</cx:pt>
          <cx:pt idx="52191">9.9224230896050702</cx:pt>
          <cx:pt idx="52192">12.891931929333323</cx:pt>
          <cx:pt idx="52193">10.375822460140654</cx:pt>
          <cx:pt idx="52194">13.104550529079935</cx:pt>
          <cx:pt idx="52195">13.256934303330743</cx:pt>
          <cx:pt idx="52196">10.786973441298779</cx:pt>
          <cx:pt idx="52197">11.68339632049814</cx:pt>
          <cx:pt idx="52198">11.892219523592994</cx:pt>
          <cx:pt idx="52199">10.801328157419183</cx:pt>
          <cx:pt idx="52200">12.632354611750042</cx:pt>
          <cx:pt idx="52201">10.636347220608556</cx:pt>
          <cx:pt idx="52202">13.622740795677208</cx:pt>
          <cx:pt idx="52203">14.753066049835331</cx:pt>
          <cx:pt idx="52204">12.007026874565765</cx:pt>
          <cx:pt idx="52205">14.096972977654508</cx:pt>
          <cx:pt idx="52206">12.094987416709982</cx:pt>
          <cx:pt idx="52207">12.648842342406471</cx:pt>
          <cx:pt idx="52208">12.513959273779125</cx:pt>
          <cx:pt idx="52209">11.735596929011335</cx:pt>
          <cx:pt idx="52210">13.252808588724552</cx:pt>
          <cx:pt idx="52211">13.248799956215656</cx:pt>
          <cx:pt idx="52212">10.119448609352078</cx:pt>
          <cx:pt idx="52213">10.936935354721568</cx:pt>
          <cx:pt idx="52214">12.989787010501621</cx:pt>
          <cx:pt idx="52215">12.803804635897775</cx:pt>
          <cx:pt idx="52216">11.937407644820276</cx:pt>
          <cx:pt idx="52217">12.659249390818291</cx:pt>
          <cx:pt idx="52218">11.129907117520842</cx:pt>
          <cx:pt idx="52219">13.861097357686271</cx:pt>
          <cx:pt idx="52220">9.2430066673525424</cx:pt>
          <cx:pt idx="52221">10.930149173972591</cx:pt>
          <cx:pt idx="52222">12.723436305088528</cx:pt>
          <cx:pt idx="52223">12.791958921531052</cx:pt>
          <cx:pt idx="52224">13.601184683046171</cx:pt>
          <cx:pt idx="52225">12.120586748902161</cx:pt>
          <cx:pt idx="52226">14.195300640490759</cx:pt>
          <cx:pt idx="52227">15.378417009138635</cx:pt>
          <cx:pt idx="52228">11.330270890650318</cx:pt>
          <cx:pt idx="52229">10.960486731055454</cx:pt>
          <cx:pt idx="52230">11.926500316312776</cx:pt>
          <cx:pt idx="52231">16.787592368469674</cx:pt>
          <cx:pt idx="52232">12.280181309940158</cx:pt>
          <cx:pt idx="52233">11.386320437729083</cx:pt>
          <cx:pt idx="52234">11.635204794068775</cx:pt>
          <cx:pt idx="52235">9.8989179458657439</cx:pt>
          <cx:pt idx="52236">12.539636461897938</cx:pt>
          <cx:pt idx="52237">14.588841964966198</cx:pt>
          <cx:pt idx="52238">10.068778227048481</cx:pt>
          <cx:pt idx="52239">12.340753509414558</cx:pt>
          <cx:pt idx="52240">15.929678489964289</cx:pt>
          <cx:pt idx="52241">12.843418501676213</cx:pt>
          <cx:pt idx="52242">11.236066628865037</cx:pt>
          <cx:pt idx="52243">12.13048999204322</cx:pt>
          <cx:pt idx="52244">12.096087452708012</cx:pt>
          <cx:pt idx="52245">11.318290649664995</cx:pt>
          <cx:pt idx="52246">13.811300030300268</cx:pt>
          <cx:pt idx="52247">11.574681264581224</cx:pt>
          <cx:pt idx="52248">10.199418257245819</cx:pt>
          <cx:pt idx="52249">11.220721427327105</cx:pt>
          <cx:pt idx="52250">14.19430384123025</cx:pt>
          <cx:pt idx="52251">10.785056585990642</cx:pt>
          <cx:pt idx="52252">9.0792749354722204</cx:pt>
          <cx:pt idx="52253">12.975658454552768</cx:pt>
          <cx:pt idx="52254">11.816947012376824</cx:pt>
          <cx:pt idx="52255">10.701185170013206</cx:pt>
          <cx:pt idx="52256">13.698580109059851</cx:pt>
          <cx:pt idx="52257">11.990237375545881</cx:pt>
          <cx:pt idx="52258">13.130239579841206</cx:pt>
          <cx:pt idx="52259">11.342457117467108</cx:pt>
          <cx:pt idx="52260">14.475210724136257</cx:pt>
          <cx:pt idx="52261">13.523106215353447</cx:pt>
          <cx:pt idx="52262">9.6446173277168459</cx:pt>
          <cx:pt idx="52263">11.140025732994037</cx:pt>
          <cx:pt idx="52264">10.454237417925153</cx:pt>
          <cx:pt idx="52265">11.75316028422572</cx:pt>
          <cx:pt idx="52266">9.6239485807536997</cx:pt>
          <cx:pt idx="52267">9.606701123612492</cx:pt>
          <cx:pt idx="52268">13.859750164608201</cx:pt>
          <cx:pt idx="52269">11.660368588017668</cx:pt>
          <cx:pt idx="52270">14.322347132541886</cx:pt>
          <cx:pt idx="52271">12.95280333161676</cx:pt>
          <cx:pt idx="52272">14.315968988684087</cx:pt>
          <cx:pt idx="52273">11.356764524364708</cx:pt>
          <cx:pt idx="52274">13.006994646879068</cx:pt>
          <cx:pt idx="52275">10.368559563827082</cx:pt>
          <cx:pt idx="52276">11.98253649708419</cx:pt>
          <cx:pt idx="52277">13.649576965018035</cx:pt>
          <cx:pt idx="52278">10.381860203442496</cx:pt>
          <cx:pt idx="52279">14.025203069943975</cx:pt>
          <cx:pt idx="52280">10.030456407422252</cx:pt>
          <cx:pt idx="52281">11.89527222255083</cx:pt>
          <cx:pt idx="52282">13.439870560134418</cx:pt>
          <cx:pt idx="52283">11.033903097513747</cx:pt>
          <cx:pt idx="52284">12.282691011356969</cx:pt>
          <cx:pt idx="52285">13.913509561020694</cx:pt>
          <cx:pt idx="52286">11.368769338765194</cx:pt>
          <cx:pt idx="52287">14.562108109949067</cx:pt>
          <cx:pt idx="52288">13.931750622647542</cx:pt>
          <cx:pt idx="52289">11.793388463546648</cx:pt>
          <cx:pt idx="52290">12.158649237882848</cx:pt>
          <cx:pt idx="52291">13.339133926164886</cx:pt>
          <cx:pt idx="52292">12.808340665936777</cx:pt>
          <cx:pt idx="52293">9.3662130192089172</cx:pt>
          <cx:pt idx="52294">13.081408185898022</cx:pt>
          <cx:pt idx="52295">13.995029388915201</cx:pt>
          <cx:pt idx="52296">8.7701280199684675</cx:pt>
          <cx:pt idx="52297">12.173028793305518</cx:pt>
          <cx:pt idx="52298">12.969219614923103</cx:pt>
          <cx:pt idx="52299">12.028469150750734</cx:pt>
          <cx:pt idx="52300">13.499753289323404</cx:pt>
          <cx:pt idx="52301">15.296589750863539</cx:pt>
          <cx:pt idx="52302">11.250687624029851</cx:pt>
          <cx:pt idx="52303">12.692577922974378</cx:pt>
          <cx:pt idx="52304">12.108614040204127</cx:pt>
          <cx:pt idx="52305">12.800336607892705</cx:pt>
          <cx:pt idx="52306">13.951761342330943</cx:pt>
          <cx:pt idx="52307">10.944767975597573</cx:pt>
          <cx:pt idx="52308">11.986338453208575</cx:pt>
          <cx:pt idx="52309">11.170205545376572</cx:pt>
          <cx:pt idx="52310">10.713217080144387</cx:pt>
          <cx:pt idx="52311">12.622187080557328</cx:pt>
          <cx:pt idx="52312">11.294932501747821</cx:pt>
          <cx:pt idx="52313">13.164976424524653</cx:pt>
          <cx:pt idx="52314">12.825031602808426</cx:pt>
          <cx:pt idx="52315">12.810490398727717</cx:pt>
          <cx:pt idx="52316">13.504645544466062</cx:pt>
          <cx:pt idx="52317">13.998759569515821</cx:pt>
          <cx:pt idx="52318">11.500046172866957</cx:pt>
          <cx:pt idx="52319">12.093927402332866</cx:pt>
          <cx:pt idx="52320">14.576823469441623</cx:pt>
          <cx:pt idx="52321">12.887996931034031</cx:pt>
          <cx:pt idx="52322">11.868146395581997</cx:pt>
          <cx:pt idx="52323">11.527891486855953</cx:pt>
          <cx:pt idx="52324">15.57032606116006</cx:pt>
          <cx:pt idx="52325">14.108784692530136</cx:pt>
          <cx:pt idx="52326">10.603848929638851</cx:pt>
          <cx:pt idx="52327">13.056041672635017</cx:pt>
          <cx:pt idx="52328">11.719566301728513</cx:pt>
          <cx:pt idx="52329">12.912770454558572</cx:pt>
          <cx:pt idx="52330">10.955820611001069</cx:pt>
          <cx:pt idx="52331">12.33896447187993</cx:pt>
          <cx:pt idx="52332">11.473651623329632</cx:pt>
          <cx:pt idx="52333">12.425183641156323</cx:pt>
          <cx:pt idx="52334">11.750948789227179</cx:pt>
          <cx:pt idx="52335">11.899104089557605</cx:pt>
          <cx:pt idx="52336">14.779260021944228</cx:pt>
          <cx:pt idx="52337">11.603166351953712</cx:pt>
          <cx:pt idx="52338">13.993870444927731</cx:pt>
          <cx:pt idx="52339">11.112787072205821</cx:pt>
          <cx:pt idx="52340">12.877285530643142</cx:pt>
          <cx:pt idx="52341">13.173605702025428</cx:pt>
          <cx:pt idx="52342">10.223553524505029</cx:pt>
          <cx:pt idx="52343">10.60854815906599</cx:pt>
          <cx:pt idx="52344">11.583032859710169</cx:pt>
          <cx:pt idx="52345">13.178080615956404</cx:pt>
          <cx:pt idx="52346">14.727021631998999</cx:pt>
          <cx:pt idx="52347">12.572721181228435</cx:pt>
          <cx:pt idx="52348">11.264764686193267</cx:pt>
          <cx:pt idx="52349">12.961990928047431</cx:pt>
          <cx:pt idx="52350">10.416432689553734</cx:pt>
          <cx:pt idx="52351">14.858448462173607</cx:pt>
          <cx:pt idx="52352">15.181532085648458</cx:pt>
          <cx:pt idx="52353">11.908953959379442</cx:pt>
          <cx:pt idx="52354">11.818157862356927</cx:pt>
          <cx:pt idx="52355">10.783325922846451</cx:pt>
          <cx:pt idx="52356">11.773377769898989</cx:pt>
          <cx:pt idx="52357">14.197951585347083</cx:pt>
          <cx:pt idx="52358">11.164478130646343</cx:pt>
          <cx:pt idx="52359">11.481435948878641</cx:pt>
          <cx:pt idx="52360">11.639608186116808</cx:pt>
          <cx:pt idx="52361">9.456118969499693</cx:pt>
          <cx:pt idx="52362">10.936115192500226</cx:pt>
          <cx:pt idx="52363">15.260056558471174</cx:pt>
          <cx:pt idx="52364">10.925429906662712</cx:pt>
          <cx:pt idx="52365">12.478253830527475</cx:pt>
          <cx:pt idx="52366">15.21256806612084</cx:pt>
          <cx:pt idx="52367">12.218794784633074</cx:pt>
          <cx:pt idx="52368">11.936860569153378</cx:pt>
          <cx:pt idx="52369">12.938594487557353</cx:pt>
          <cx:pt idx="52370">12.420615376769042</cx:pt>
          <cx:pt idx="52371">12.962751184228841</cx:pt>
          <cx:pt idx="52372">11.278479772981482</cx:pt>
          <cx:pt idx="52373">12.071206429711102</cx:pt>
          <cx:pt idx="52374">12.692908037589472</cx:pt>
          <cx:pt idx="52375">14.432316664930774</cx:pt>
          <cx:pt idx="52376">13.83393089399304</cx:pt>
          <cx:pt idx="52377">11.093627697520743</cx:pt>
          <cx:pt idx="52378">12.385195861247936</cx:pt>
          <cx:pt idx="52379">10.057387913184797</cx:pt>
          <cx:pt idx="52380">11.287230064618935</cx:pt>
          <cx:pt idx="52381">10.894019597751408</cx:pt>
          <cx:pt idx="52382">14.185249643169072</cx:pt>
          <cx:pt idx="52383">14.320274717775741</cx:pt>
          <cx:pt idx="52384">11.575568303104728</cx:pt>
          <cx:pt idx="52385">12.637792091875166</cx:pt>
          <cx:pt idx="52386">11.469994747655857</cx:pt>
          <cx:pt idx="52387">12.422909884981163</cx:pt>
          <cx:pt idx="52388">10.964586616420393</cx:pt>
          <cx:pt idx="52389">12.891608935248144</cx:pt>
          <cx:pt idx="52390">10.90480143028967</cx:pt>
          <cx:pt idx="52391">11.611153813059978</cx:pt>
          <cx:pt idx="52392">12.295689473483378</cx:pt>
          <cx:pt idx="52393">12.533021448121367</cx:pt>
          <cx:pt idx="52394">14.157614736996525</cx:pt>
          <cx:pt idx="52395">11.995019634660999</cx:pt>
          <cx:pt idx="52396">13.016297569071396</cx:pt>
          <cx:pt idx="52397">11.189762894702437</cx:pt>
          <cx:pt idx="52398">11.89633966825148</cx:pt>
          <cx:pt idx="52399">10.716678673235709</cx:pt>
          <cx:pt idx="52400">12.083463000235847</cx:pt>
          <cx:pt idx="52401">9.689260109316308</cx:pt>
          <cx:pt idx="52402">12.451467479244181</cx:pt>
          <cx:pt idx="52403">11.590925780612066</cx:pt>
          <cx:pt idx="52404">9.5824674945623194</cx:pt>
          <cx:pt idx="52405">13.552641717297107</cx:pt>
          <cx:pt idx="52406">10.617577798682023</cx:pt>
          <cx:pt idx="52407">9.7178097358801061</cx:pt>
          <cx:pt idx="52408">13.418332545075872</cx:pt>
          <cx:pt idx="52409">11.468663512623532</cx:pt>
          <cx:pt idx="52410">11.608481262551555</cx:pt>
          <cx:pt idx="52411">10.121022761759635</cx:pt>
          <cx:pt idx="52412">14.325730345516046</cx:pt>
          <cx:pt idx="52413">12.611230613804377</cx:pt>
          <cx:pt idx="52414">11.256104267331203</cx:pt>
          <cx:pt idx="52415">12.383506687207472</cx:pt>
          <cx:pt idx="52416">13.959028182250394</cx:pt>
          <cx:pt idx="52417">9.4481569561701839</cx:pt>
          <cx:pt idx="52418">13.872327487873205</cx:pt>
          <cx:pt idx="52419">12.957526679061454</cx:pt>
          <cx:pt idx="52420">10.261465682214675</cx:pt>
          <cx:pt idx="52421">14.370458271464507</cx:pt>
          <cx:pt idx="52422">13.427341863722706</cx:pt>
          <cx:pt idx="52423">10.075765237761281</cx:pt>
          <cx:pt idx="52424">11.665769124046511</cx:pt>
          <cx:pt idx="52425">12.69448127976737</cx:pt>
          <cx:pt idx="52426">11.41495971629155</cx:pt>
          <cx:pt idx="52427">13.958961049015183</cx:pt>
          <cx:pt idx="52428">13.644676500930242</cx:pt>
          <cx:pt idx="52429">12.905082265032114</cx:pt>
          <cx:pt idx="52430">12.306839004481711</cx:pt>
          <cx:pt idx="52431">10.023399202069514</cx:pt>
          <cx:pt idx="52432">12.44591369980731</cx:pt>
          <cx:pt idx="52433">9.7542436606908893</cx:pt>
          <cx:pt idx="52434">12.499094729570446</cx:pt>
          <cx:pt idx="52435">11.831567191057433</cx:pt>
          <cx:pt idx="52436">14.828948967110289</cx:pt>
          <cx:pt idx="52437">9.4066758696360608</cx:pt>
          <cx:pt idx="52438">12.521231321649283</cx:pt>
          <cx:pt idx="52439">13.519551027781732</cx:pt>
          <cx:pt idx="52440">13.898693558059849</cx:pt>
          <cx:pt idx="52441">11.420193565175447</cx:pt>
          <cx:pt idx="52442">10.345225093337932</cx:pt>
          <cx:pt idx="52443">15.655341588714334</cx:pt>
          <cx:pt idx="52444">11.206107525659657</cx:pt>
          <cx:pt idx="52445">12.40551182026479</cx:pt>
          <cx:pt idx="52446">11.23664005377514</cx:pt>
          <cx:pt idx="52447">13.354211745881324</cx:pt>
          <cx:pt idx="52448">12.900868218762019</cx:pt>
          <cx:pt idx="52449">14.201649230555523</cx:pt>
          <cx:pt idx="52450">12.821889572118893</cx:pt>
          <cx:pt idx="52451">9.3687468354864265</cx:pt>
          <cx:pt idx="52452">9.2664567967698552</cx:pt>
          <cx:pt idx="52453">10.024862165133639</cx:pt>
          <cx:pt idx="52454">11.593282646463843</cx:pt>
          <cx:pt idx="52455">12.861934236405128</cx:pt>
          <cx:pt idx="52456">10.299892767770665</cx:pt>
          <cx:pt idx="52457">13.542820467926347</cx:pt>
          <cx:pt idx="52458">10.834354781669031</cx:pt>
          <cx:pt idx="52459">9.8253286744930541</cx:pt>
          <cx:pt idx="52460">13.797861450900527</cx:pt>
          <cx:pt idx="52461">12.254060160225849</cx:pt>
          <cx:pt idx="52462">14.298722373976084</cx:pt>
          <cx:pt idx="52463">12.688766857163866</cx:pt>
          <cx:pt idx="52464">12.663851727936683</cx:pt>
          <cx:pt idx="52465">12.567972015564601</cx:pt>
          <cx:pt idx="52466">11.152602210603883</cx:pt>
          <cx:pt idx="52467">11.787201253596718</cx:pt>
          <cx:pt idx="52468">12.371327488387378</cx:pt>
          <cx:pt idx="52469">11.152855907682238</cx:pt>
          <cx:pt idx="52470">14.833591031782317</cx:pt>
          <cx:pt idx="52471">10.111024186187521</cx:pt>
          <cx:pt idx="52472">13.908775295531862</cx:pt>
          <cx:pt idx="52473">14.208294575950102</cx:pt>
          <cx:pt idx="52474">13.218498649902935</cx:pt>
          <cx:pt idx="52475">14.924686407012848</cx:pt>
          <cx:pt idx="52476">15.190727782075719</cx:pt>
          <cx:pt idx="52477">9.2451857833820963</cx:pt>
          <cx:pt idx="52478">14.716042303003254</cx:pt>
          <cx:pt idx="52479">13.654976038954239</cx:pt>
          <cx:pt idx="52480">12.082250020330843</cx:pt>
          <cx:pt idx="52481">13.824827299624303</cx:pt>
          <cx:pt idx="52482">11.435023842510224</cx:pt>
          <cx:pt idx="52483">13.43609196099554</cx:pt>
          <cx:pt idx="52484">7.6364134725026158</cx:pt>
          <cx:pt idx="52485">11.236017528869397</cx:pt>
          <cx:pt idx="52486">8.3134955684401319</cx:pt>
          <cx:pt idx="52487">13.325506248657309</cx:pt>
          <cx:pt idx="52488">12.083728737122172</cx:pt>
          <cx:pt idx="52489">13.965160469633483</cx:pt>
          <cx:pt idx="52490">14.064017777895302</cx:pt>
          <cx:pt idx="52491">13.397343853093398</cx:pt>
          <cx:pt idx="52492">15.553563596854927</cx:pt>
          <cx:pt idx="52493">13.861984785523672</cx:pt>
          <cx:pt idx="52494">15.994551399153142</cx:pt>
          <cx:pt idx="52495">12.251455862438226</cx:pt>
          <cx:pt idx="52496">8.700978236403472</cx:pt>
          <cx:pt idx="52497">9.3649978084763639</cx:pt>
          <cx:pt idx="52498">15.157090305541823</cx:pt>
          <cx:pt idx="52499">10.733382351711274</cx:pt>
          <cx:pt idx="52500">14.044915263777389</cx:pt>
          <cx:pt idx="52501">14.816720812810654</cx:pt>
          <cx:pt idx="52502">12.608650604795445</cx:pt>
          <cx:pt idx="52503">13.333792746296421</cx:pt>
          <cx:pt idx="52504">11.550777463400252</cx:pt>
          <cx:pt idx="52505">9.2150177300716969</cx:pt>
          <cx:pt idx="52506">17.138018430183919</cx:pt>
          <cx:pt idx="52507">13.259542825904536</cx:pt>
          <cx:pt idx="52508">11.735692715216432</cx:pt>
          <cx:pt idx="52509">10.012576850122015</cx:pt>
          <cx:pt idx="52510">10.335983550215767</cx:pt>
          <cx:pt idx="52511">11.497044784614532</cx:pt>
          <cx:pt idx="52512">9.5807364813691596</cx:pt>
          <cx:pt idx="52513">12.005827432890118</cx:pt>
          <cx:pt idx="52514">14.105061384113412</cx:pt>
          <cx:pt idx="52515">9.8354234636391524</cx:pt>
          <cx:pt idx="52516">13.021336158114597</cx:pt>
          <cx:pt idx="52517">12.335750720040997</cx:pt>
          <cx:pt idx="52518">11.378503400948086</cx:pt>
          <cx:pt idx="52519">10.077785875371557</cx:pt>
          <cx:pt idx="52520">14.323266678648315</cx:pt>
          <cx:pt idx="52521">9.9942504334136455</cx:pt>
          <cx:pt idx="52522">11.32757457848699</cx:pt>
          <cx:pt idx="52523">8.9323533871656213</cx:pt>
          <cx:pt idx="52524">13.477841004472488</cx:pt>
          <cx:pt idx="52525">12.650514614401731</cx:pt>
          <cx:pt idx="52526">12.505129198886269</cx:pt>
          <cx:pt idx="52527">13.597918117565015</cx:pt>
          <cx:pt idx="52528">12.660185340907706</cx:pt>
          <cx:pt idx="52529">14.841549376048144</cx:pt>
          <cx:pt idx="52530">12.978068185985672</cx:pt>
          <cx:pt idx="52531">11.596735123322842</cx:pt>
          <cx:pt idx="52532">13.175996379442584</cx:pt>
          <cx:pt idx="52533">13.839885309863748</cx:pt>
          <cx:pt idx="52534">14.686863370230508</cx:pt>
          <cx:pt idx="52535">14.318787597829592</cx:pt>
          <cx:pt idx="52536">10.611384813441404</cx:pt>
          <cx:pt idx="52537">12.336436049439413</cx:pt>
          <cx:pt idx="52538">10.534198250611754</cx:pt>
          <cx:pt idx="52539">10.396334640485938</cx:pt>
          <cx:pt idx="52540">13.260700719298791</cx:pt>
          <cx:pt idx="52541">10.950290447022997</cx:pt>
          <cx:pt idx="52542">13.285299681592528</cx:pt>
          <cx:pt idx="52543">14.369340133346178</cx:pt>
          <cx:pt idx="52544">11.868583866507999</cx:pt>
          <cx:pt idx="52545">13.359507918565386</cx:pt>
          <cx:pt idx="52546">14.47011255673976</cx:pt>
          <cx:pt idx="52547">12.513996046794766</cx:pt>
          <cx:pt idx="52548">11.057136668410919</cx:pt>
          <cx:pt idx="52549">13.075335746947742</cx:pt>
          <cx:pt idx="52550">14.772978089727648</cx:pt>
          <cx:pt idx="52551">12.813037655679716</cx:pt>
          <cx:pt idx="52552">13.909102266756323</cx:pt>
          <cx:pt idx="52553">11.576130033448244</cx:pt>
          <cx:pt idx="52554">14.397347793267306</cx:pt>
          <cx:pt idx="52555">10.444559202430666</cx:pt>
          <cx:pt idx="52556">15.943177913255568</cx:pt>
          <cx:pt idx="52557">12.715600663569216</cx:pt>
          <cx:pt idx="52558">13.605375338467187</cx:pt>
          <cx:pt idx="52559">11.776441800286209</cx:pt>
          <cx:pt idx="52560">13.071666163584114</cx:pt>
          <cx:pt idx="52561">9.0506243083947009</cx:pt>
          <cx:pt idx="52562">13.060667459172238</cx:pt>
          <cx:pt idx="52563">11.861988950596675</cx:pt>
          <cx:pt idx="52564">10.651154151230962</cx:pt>
          <cx:pt idx="52565">13.626660429953423</cx:pt>
          <cx:pt idx="52566">11.72575564359207</cx:pt>
          <cx:pt idx="52567">12.664429565604928</cx:pt>
          <cx:pt idx="52568">12.633764353100636</cx:pt>
          <cx:pt idx="52569">15.442638846261019</cx:pt>
          <cx:pt idx="52570">13.61203921794424</cx:pt>
          <cx:pt idx="52571">11.077081273216505</cx:pt>
          <cx:pt idx="52572">10.401765831413604</cx:pt>
          <cx:pt idx="52573">13.808882284832551</cx:pt>
          <cx:pt idx="52574">15.160877787264861</cx:pt>
          <cx:pt idx="52575">12.230028564147263</cx:pt>
          <cx:pt idx="52576">10.208265115871823</cx:pt>
          <cx:pt idx="52577">11.94921969350284</cx:pt>
          <cx:pt idx="52578">14.224159716132878</cx:pt>
          <cx:pt idx="52579">12.604736337507722</cx:pt>
          <cx:pt idx="52580">12.396904233702553</cx:pt>
          <cx:pt idx="52581">11.996262261575337</cx:pt>
          <cx:pt idx="52582">12.908098224985915</cx:pt>
          <cx:pt idx="52583">11.196895269834513</cx:pt>
          <cx:pt idx="52584">12.034228752293934</cx:pt>
          <cx:pt idx="52585">13.626401120448305</cx:pt>
          <cx:pt idx="52586">12.763943644152452</cx:pt>
          <cx:pt idx="52587">10.901898347005652</cx:pt>
          <cx:pt idx="52588">12.655418930822728</cx:pt>
          <cx:pt idx="52589">13.014616335940561</cx:pt>
          <cx:pt idx="52590">14.839909294301187</cx:pt>
          <cx:pt idx="52591">12.573750273270292</cx:pt>
          <cx:pt idx="52592">11.74028467666265</cx:pt>
          <cx:pt idx="52593">13.087404648652898</cx:pt>
          <cx:pt idx="52594">15.327278252050013</cx:pt>
          <cx:pt idx="52595">12.688885179970203</cx:pt>
          <cx:pt idx="52596">13.846671257049605</cx:pt>
          <cx:pt idx="52597">11.783733627122761</cx:pt>
          <cx:pt idx="52598">12.405858957801071</cx:pt>
          <cx:pt idx="52599">13.270410297945258</cx:pt>
          <cx:pt idx="52600">11.719903371857333</cx:pt>
          <cx:pt idx="52601">14.394140778942733</cx:pt>
          <cx:pt idx="52602">13.130806567502097</cx:pt>
          <cx:pt idx="52603">10.608506638905839</cx:pt>
          <cx:pt idx="52604">10.271701890762047</cx:pt>
          <cx:pt idx="52605">13.13004344590512</cx:pt>
          <cx:pt idx="52606">12.376256336988824</cx:pt>
          <cx:pt idx="52607">10.126727406817251</cx:pt>
          <cx:pt idx="52608">11.602468408117465</cx:pt>
          <cx:pt idx="52609">16.113202460313083</cx:pt>
          <cx:pt idx="52610">11.704016689649828</cx:pt>
          <cx:pt idx="52611">8.8222390157518689</cx:pt>
          <cx:pt idx="52612">13.100972144579574</cx:pt>
          <cx:pt idx="52613">9.3167182595014246</cx:pt>
          <cx:pt idx="52614">13.169041113344923</cx:pt>
          <cx:pt idx="52615">10.292658106851921</cx:pt>
          <cx:pt idx="52616">12.5948551885217</cx:pt>
          <cx:pt idx="52617">10.575729621957759</cx:pt>
          <cx:pt idx="52618">12.177109594629444</cx:pt>
          <cx:pt idx="52619">12.214781924552852</cx:pt>
          <cx:pt idx="52620">11.690018256635145</cx:pt>
          <cx:pt idx="52621">8.8309181229446736</cx:pt>
          <cx:pt idx="52622">13.312164109347304</cx:pt>
          <cx:pt idx="52623">12.541729510134177</cx:pt>
          <cx:pt idx="52624">14.07286393800287</cx:pt>
          <cx:pt idx="52625">11.506113347884664</cx:pt>
          <cx:pt idx="52626">13.256176378200797</cx:pt>
          <cx:pt idx="52627">14.891450277448298</cx:pt>
          <cx:pt idx="52628">11.592140278047337</cx:pt>
          <cx:pt idx="52629">11.857214488556398</cx:pt>
          <cx:pt idx="52630">13.292103388672677</cx:pt>
          <cx:pt idx="52631">8.8542894860517105</cx:pt>
          <cx:pt idx="52632">9.4755620792108335</cx:pt>
          <cx:pt idx="52633">11.187878675254936</cx:pt>
          <cx:pt idx="52634">12.965224440615451</cx:pt>
          <cx:pt idx="52635">9.9145782748825866</cx:pt>
          <cx:pt idx="52636">14.319309247785643</cx:pt>
          <cx:pt idx="52637">11.846932975595397</cx:pt>
          <cx:pt idx="52638">10.658983006094228</cx:pt>
          <cx:pt idx="52639">11.546802523875238</cx:pt>
          <cx:pt idx="52640">11.561579371765182</cx:pt>
          <cx:pt idx="52641">11.63541722822856</cx:pt>
          <cx:pt idx="52642">8.6073520111992217</cx:pt>
          <cx:pt idx="52643">14.390714735454679</cx:pt>
          <cx:pt idx="52644">10.613870409545505</cx:pt>
          <cx:pt idx="52645">11.910442051259158</cx:pt>
          <cx:pt idx="52646">13.802529859930425</cx:pt>
          <cx:pt idx="52647">10.630634907056072</cx:pt>
          <cx:pt idx="52648">11.609890663785565</cx:pt>
          <cx:pt idx="52649">13.424189028117974</cx:pt>
          <cx:pt idx="52650">11.532452072812388</cx:pt>
          <cx:pt idx="52651">13.793308664308814</cx:pt>
          <cx:pt idx="52652">13.587992846141768</cx:pt>
          <cx:pt idx="52653">13.216546004832344</cx:pt>
          <cx:pt idx="52654">12.455729786356324</cx:pt>
          <cx:pt idx="52655">11.182279267370626</cx:pt>
          <cx:pt idx="52656">12.745330271714714</cx:pt>
          <cx:pt idx="52657">12.233170625561367</cx:pt>
          <cx:pt idx="52658">11.403328239996799</cx:pt>
          <cx:pt idx="52659">11.212359491194428</cx:pt>
          <cx:pt idx="52660">12.179991073666299</cx:pt>
          <cx:pt idx="52661">12.386742831365167</cx:pt>
          <cx:pt idx="52662">11.725811757867772</cx:pt>
          <cx:pt idx="52663">10.561834987004094</cx:pt>
          <cx:pt idx="52664">13.503456336666423</cx:pt>
          <cx:pt idx="52665">10.476574726852304</cx:pt>
          <cx:pt idx="52666">9.8820741843457327</cx:pt>
          <cx:pt idx="52667">13.259098632748177</cx:pt>
          <cx:pt idx="52668">14.388712692583708</cx:pt>
          <cx:pt idx="52669">12.171387686487519</cx:pt>
          <cx:pt idx="52670">12.241206178960473</cx:pt>
          <cx:pt idx="52671">13.135632013100075</cx:pt>
          <cx:pt idx="52672">11.931092175915184</cx:pt>
          <cx:pt idx="52673">15.14958509068598</cx:pt>
          <cx:pt idx="52674">14.965334755419832</cx:pt>
          <cx:pt idx="52675">14.122255888441837</cx:pt>
          <cx:pt idx="52676">16.546475481847477</cx:pt>
          <cx:pt idx="52677">13.029180522829689</cx:pt>
          <cx:pt idx="52678">14.964763022517577</cx:pt>
          <cx:pt idx="52679">9.2433230096179404</cx:pt>
          <cx:pt idx="52680">12.234957951312703</cx:pt>
          <cx:pt idx="52681">9.5413731562791142</cx:pt>
          <cx:pt idx="52682">10.964675840218574</cx:pt>
          <cx:pt idx="52683">12.253976313415276</cx:pt>
          <cx:pt idx="52684">14.206137907230325</cx:pt>
          <cx:pt idx="52685">10.663569028030821</cx:pt>
          <cx:pt idx="52686">11.179954455956675</cx:pt>
          <cx:pt idx="52687">11.611316898703338</cx:pt>
          <cx:pt idx="52688">11.264565509127559</cx:pt>
          <cx:pt idx="52689">13.271412464181292</cx:pt>
          <cx:pt idx="52690">10.929886308351076</cx:pt>
          <cx:pt idx="52691">12.677105822849855</cx:pt>
          <cx:pt idx="52692">12.080539216947106</cx:pt>
          <cx:pt idx="52693">10.184235469410739</cx:pt>
          <cx:pt idx="52694">12.652594586730554</cx:pt>
          <cx:pt idx="52695">12.121348957238482</cx:pt>
          <cx:pt idx="52696">11.269158397285942</cx:pt>
          <cx:pt idx="52697">12.379392836287945</cx:pt>
          <cx:pt idx="52698">12.664894644070847</cx:pt>
          <cx:pt idx="52699">10.663135627733871</cx:pt>
          <cx:pt idx="52700">10.707709202953234</cx:pt>
          <cx:pt idx="52701">12.093339893326673</cx:pt>
          <cx:pt idx="52702">14.089113237103962</cx:pt>
          <cx:pt idx="52703">13.72456746776111</cx:pt>
          <cx:pt idx="52704">11.68517677909794</cx:pt>
          <cx:pt idx="52705">15.287430952558736</cx:pt>
          <cx:pt idx="52706">12.001797175656954</cx:pt>
          <cx:pt idx="52707">12.232985305975349</cx:pt>
          <cx:pt idx="52708">10.164764291119061</cx:pt>
          <cx:pt idx="52709">10.156821960369561</cx:pt>
          <cx:pt idx="52710">12.862603728118689</cx:pt>
          <cx:pt idx="52711">12.684518951633402</cx:pt>
          <cx:pt idx="52712">14.104714147535292</cx:pt>
          <cx:pt idx="52713">12.487536867071702</cx:pt>
          <cx:pt idx="52714">12.961605064046081</cx:pt>
          <cx:pt idx="52715">10.085997969004298</cx:pt>
          <cx:pt idx="52716">12.849626383049765</cx:pt>
          <cx:pt idx="52717">12.261210455964868</cx:pt>
          <cx:pt idx="52718">15.642033087571694</cx:pt>
          <cx:pt idx="52719">11.333143791717173</cx:pt>
          <cx:pt idx="52720">10.798801910948619</cx:pt>
          <cx:pt idx="52721">13.734048636343685</cx:pt>
          <cx:pt idx="52722">12.535129706016642</cx:pt>
          <cx:pt idx="52723">11.492909288183887</cx:pt>
          <cx:pt idx="52724">15.510276649439241</cx:pt>
          <cx:pt idx="52725">13.242124567736333</cx:pt>
          <cx:pt idx="52726">14.710276138218983</cx:pt>
          <cx:pt idx="52727">12.779109705064199</cx:pt>
          <cx:pt idx="52728">11.667877993265378</cx:pt>
          <cx:pt idx="52729">11.372534307509857</cx:pt>
          <cx:pt idx="52730">12.394176448205938</cx:pt>
          <cx:pt idx="52731">11.955746753793889</cx:pt>
          <cx:pt idx="52732">10.97568463427181</cx:pt>
          <cx:pt idx="52733">9.0646807735964874</cx:pt>
          <cx:pt idx="52734">14.115255164263333</cx:pt>
          <cx:pt idx="52735">11.490505813409811</cx:pt>
          <cx:pt idx="52736">14.747292358201053</cx:pt>
          <cx:pt idx="52737">10.75982945320442</cx:pt>
          <cx:pt idx="52738">13.089727477766926</cx:pt>
          <cx:pt idx="52739">14.41010965107025</cx:pt>
          <cx:pt idx="52740">9.1699023164105036</cx:pt>
          <cx:pt idx="52741">10.703978261201099</cx:pt>
          <cx:pt idx="52742">11.88170439860815</cx:pt>
          <cx:pt idx="52743">9.7993003549866078</cx:pt>
          <cx:pt idx="52744">14.403813587762276</cx:pt>
          <cx:pt idx="52745">11.190833076151572</cx:pt>
          <cx:pt idx="52746">13.517723425737207</cx:pt>
          <cx:pt idx="52747">14.211851436539819</cx:pt>
          <cx:pt idx="52748">14.830163881105522</cx:pt>
          <cx:pt idx="52749">12.34537065098252</cx:pt>
          <cx:pt idx="52750">12.764617789600223</cx:pt>
          <cx:pt idx="52751">13.71898938875079</cx:pt>
          <cx:pt idx="52752">10.967277125527035</cx:pt>
          <cx:pt idx="52753">14.914472574439261</cx:pt>
          <cx:pt idx="52754">11.929577017037051</cx:pt>
          <cx:pt idx="52755">13.291578952248226</cx:pt>
          <cx:pt idx="52756">10.756805301319938</cx:pt>
          <cx:pt idx="52757">12.239925604391621</cx:pt>
          <cx:pt idx="52758">13.517146093228332</cx:pt>
          <cx:pt idx="52759">10.595975546911406</cx:pt>
          <cx:pt idx="52760">10.29414677600281</cx:pt>
          <cx:pt idx="52761">8.0007581803398971</cx:pt>
          <cx:pt idx="52762">12.475257930809672</cx:pt>
          <cx:pt idx="52763">12.981213626437697</cx:pt>
          <cx:pt idx="52764">10.505112479054949</cx:pt>
          <cx:pt idx="52765">13.895746092911271</cx:pt>
          <cx:pt idx="52766">13.372177532603455</cx:pt>
          <cx:pt idx="52767">14.538550272904601</cx:pt>
          <cx:pt idx="52768">10.125218425286141</cx:pt>
          <cx:pt idx="52769">11.9504799879073</cx:pt>
          <cx:pt idx="52770">14.242816375942546</cx:pt>
          <cx:pt idx="52771">12.7757418549816</cx:pt>
          <cx:pt idx="52772">13.113161284302574</cx:pt>
          <cx:pt idx="52773">6.7596570753839433</cx:pt>
          <cx:pt idx="52774">11.61182196841208</cx:pt>
          <cx:pt idx="52775">12.509702440721604</cx:pt>
          <cx:pt idx="52776">13.747611768104095</cx:pt>
          <cx:pt idx="52777">12.305856291680694</cx:pt>
          <cx:pt idx="52778">12.239750121504052</cx:pt>
          <cx:pt idx="52779">11.449030343178915</cx:pt>
          <cx:pt idx="52780">13.198887560658157</cx:pt>
          <cx:pt idx="52781">12.037048019762333</cx:pt>
          <cx:pt idx="52782">12.790415421533194</cx:pt>
          <cx:pt idx="52783">11.808997933360374</cx:pt>
          <cx:pt idx="52784">13.990450686447916</cx:pt>
          <cx:pt idx="52785">11.207444306095789</cx:pt>
          <cx:pt idx="52786">12.221504049783897</cx:pt>
          <cx:pt idx="52787">12.130220780313033</cx:pt>
          <cx:pt idx="52788">12.449746009394859</cx:pt>
          <cx:pt idx="52789">13.827047693862221</cx:pt>
          <cx:pt idx="52790">11.331405064979682</cx:pt>
          <cx:pt idx="52791">10.127136096278782</cx:pt>
          <cx:pt idx="52792">14.799242553252819</cx:pt>
          <cx:pt idx="52793">13.004955609074749</cx:pt>
          <cx:pt idx="52794">13.890593005212414</cx:pt>
          <cx:pt idx="52795">12.500754208641801</cx:pt>
          <cx:pt idx="52796">11.39910074975821</cx:pt>
          <cx:pt idx="52797">10.275290546102463</cx:pt>
          <cx:pt idx="52798">9.8417862691708269</cx:pt>
          <cx:pt idx="52799">13.565282938567526</cx:pt>
          <cx:pt idx="52800">12.954749339028819</cx:pt>
          <cx:pt idx="52801">10.403892027333058</cx:pt>
          <cx:pt idx="52802">12.793928433745242</cx:pt>
          <cx:pt idx="52803">12.407304905717819</cx:pt>
          <cx:pt idx="52804">8.5474534852805206</cx:pt>
          <cx:pt idx="52805">10.624604806968323</cx:pt>
          <cx:pt idx="52806">9.7770556703838452</cx:pt>
          <cx:pt idx="52807">12.922834370674234</cx:pt>
          <cx:pt idx="52808">13.006312649844064</cx:pt>
          <cx:pt idx="52809">12.130581146227279</cx:pt>
          <cx:pt idx="52810">11.578026450742946</cx:pt>
          <cx:pt idx="52811">14.659654601047002</cx:pt>
          <cx:pt idx="52812">13.874310579180205</cx:pt>
          <cx:pt idx="52813">11.520514789782505</cx:pt>
          <cx:pt idx="52814">12.71244628363241</cx:pt>
          <cx:pt idx="52815">10.306818253744767</cx:pt>
          <cx:pt idx="52816">8.5746730206286017</cx:pt>
          <cx:pt idx="52817">12.141705407700556</cx:pt>
          <cx:pt idx="52818">13.69814745853667</cx:pt>
          <cx:pt idx="52819">11.258355231128165</cx:pt>
          <cx:pt idx="52820">13.615778084125919</cx:pt>
          <cx:pt idx="52821">10.756434639470941</cx:pt>
          <cx:pt idx="52822">14.355794861989066</cx:pt>
          <cx:pt idx="52823">12.121109061100917</cx:pt>
          <cx:pt idx="52824">12.582567570409504</cx:pt>
          <cx:pt idx="52825">8.6424442284742096</cx:pt>
          <cx:pt idx="52826">12.652846050123046</cx:pt>
          <cx:pt idx="52827">9.2444526738434138</cx:pt>
          <cx:pt idx="52828">14.704982645054455</cx:pt>
          <cx:pt idx="52829">15.130145315306416</cx:pt>
          <cx:pt idx="52830">14.929223478304682</cx:pt>
          <cx:pt idx="52831">14.170021405096898</cx:pt>
          <cx:pt idx="52832">11.224375806841026</cx:pt>
          <cx:pt idx="52833">13.910246718751976</cx:pt>
          <cx:pt idx="52834">14.072047466156725</cx:pt>
          <cx:pt idx="52835">10.479941721972466</cx:pt>
          <cx:pt idx="52836">12.370876086028979</cx:pt>
          <cx:pt idx="52837">9.8357416071474706</cx:pt>
          <cx:pt idx="52838">14.939080769778593</cx:pt>
          <cx:pt idx="52839">10.296492766763338</cx:pt>
          <cx:pt idx="52840">15.368841356768744</cx:pt>
          <cx:pt idx="52841">12.310461554135456</cx:pt>
          <cx:pt idx="52842">16.497030149429424</cx:pt>
          <cx:pt idx="52843">12.016753203008212</cx:pt>
          <cx:pt idx="52844">14.588556852428059</cx:pt>
          <cx:pt idx="52845">10.855355759466004</cx:pt>
          <cx:pt idx="52846">11.352437044605495</cx:pt>
          <cx:pt idx="52847">11.897664370835416</cx:pt>
          <cx:pt idx="52848">13.452637854243049</cx:pt>
          <cx:pt idx="52849">12.329740998100275</cx:pt>
          <cx:pt idx="52850">11.052783684833267</cx:pt>
          <cx:pt idx="52851">11.299031262193878</cx:pt>
          <cx:pt idx="52852">11.936876913788279</cx:pt>
          <cx:pt idx="52853">11.614387330816225</cx:pt>
          <cx:pt idx="52854">10.579340493297972</cx:pt>
          <cx:pt idx="52855">9.4132227240185351</cx:pt>
          <cx:pt idx="52856">14.349944162394699</cx:pt>
          <cx:pt idx="52857">9.2022838946283088</cx:pt>
          <cx:pt idx="52858">11.053905833061101</cx:pt>
          <cx:pt idx="52859">8.938238138221541</cx:pt>
          <cx:pt idx="52860">10.948109589482048</cx:pt>
          <cx:pt idx="52861">12.759211734700735</cx:pt>
          <cx:pt idx="52862">12.473621189604218</cx:pt>
          <cx:pt idx="52863">13.350524008530151</cx:pt>
          <cx:pt idx="52864">8.8518456957823144</cx:pt>
          <cx:pt idx="52865">13.985677096594477</cx:pt>
          <cx:pt idx="52866">14.469006799056066</cx:pt>
          <cx:pt idx="52867">13.185368091871229</cx:pt>
          <cx:pt idx="52868">9.5365498248052774</cx:pt>
          <cx:pt idx="52869">8.7283766336373585</cx:pt>
          <cx:pt idx="52870">11.592009496680319</cx:pt>
          <cx:pt idx="52871">13.098420378345075</cx:pt>
          <cx:pt idx="52872">11.545011460967489</cx:pt>
          <cx:pt idx="52873">13.479548690669143</cx:pt>
          <cx:pt idx="52874">11.147801193840062</cx:pt>
          <cx:pt idx="52875">12.976541730168522</cx:pt>
          <cx:pt idx="52876">11.818226555231018</cx:pt>
          <cx:pt idx="52877">11.483620637467642</cx:pt>
          <cx:pt idx="52878">12.746374569738361</cx:pt>
          <cx:pt idx="52879">10.95173555949091</cx:pt>
          <cx:pt idx="52880">11.093984750503703</cx:pt>
          <cx:pt idx="52881">14.045015884583275</cx:pt>
          <cx:pt idx="52882">14.187709011179335</cx:pt>
          <cx:pt idx="52883">13.113820033601904</cx:pt>
          <cx:pt idx="52884">13.901066497798215</cx:pt>
          <cx:pt idx="52885">14.950031872041476</cx:pt>
          <cx:pt idx="52886">13.208048293051103</cx:pt>
          <cx:pt idx="52887">10.191535614312308</cx:pt>
          <cx:pt idx="52888">12.870464524409618</cx:pt>
          <cx:pt idx="52889">11.979501202221154</cx:pt>
          <cx:pt idx="52890">12.69239226769046</cx:pt>
          <cx:pt idx="52891">11.047507302453745</cx:pt>
          <cx:pt idx="52892">10.210852779788423</cx:pt>
          <cx:pt idx="52893">10.74007127265236</cx:pt>
          <cx:pt idx="52894">12.580718773874478</cx:pt>
          <cx:pt idx="52895">11.155740064471976</cx:pt>
          <cx:pt idx="52896">15.277625122279698</cx:pt>
          <cx:pt idx="52897">12.329448336055487</cx:pt>
          <cx:pt idx="52898">12.608159939679213</cx:pt>
          <cx:pt idx="52899">12.592873599819992</cx:pt>
          <cx:pt idx="52900">11.027125508326288</cx:pt>
          <cx:pt idx="52901">14.189430505044456</cx:pt>
          <cx:pt idx="52902">10.902344426833022</cx:pt>
          <cx:pt idx="52903">14.269119271437777</cx:pt>
          <cx:pt idx="52904">13.76706629843215</cx:pt>
          <cx:pt idx="52905">10.345098606438482</cx:pt>
          <cx:pt idx="52906">12.6453625497502</cx:pt>
          <cx:pt idx="52907">14.109571124326546</cx:pt>
          <cx:pt idx="52908">13.918713897160034</cx:pt>
          <cx:pt idx="52909">13.214537936270769</cx:pt>
          <cx:pt idx="52910">9.1042408777518133</cx:pt>
          <cx:pt idx="52911">11.302938055287106</cx:pt>
          <cx:pt idx="52912">10.700611923239318</cx:pt>
          <cx:pt idx="52913">8.7803343110901313</cx:pt>
          <cx:pt idx="52914">10.499426048931076</cx:pt>
          <cx:pt idx="52915">11.519831393275417</cx:pt>
          <cx:pt idx="52916">9.8152879270705764</cx:pt>
          <cx:pt idx="52917">12.553216932886448</cx:pt>
          <cx:pt idx="52918">10.213447794239196</cx:pt>
          <cx:pt idx="52919">11.85374332457115</cx:pt>
          <cx:pt idx="52920">14.791973103134861</cx:pt>
          <cx:pt idx="52921">11.986774283803278</cx:pt>
          <cx:pt idx="52922">10.947922812259481</cx:pt>
          <cx:pt idx="52923">13.343367446458625</cx:pt>
          <cx:pt idx="52924">12.665811409067132</cx:pt>
          <cx:pt idx="52925">11.319016972298812</cx:pt>
          <cx:pt idx="52926">14.273432274829421</cx:pt>
          <cx:pt idx="52927">13.323559230012567</cx:pt>
          <cx:pt idx="52928">13.316150704664391</cx:pt>
          <cx:pt idx="52929">12.20527927647138</cx:pt>
          <cx:pt idx="52930">11.682176366685809</cx:pt>
          <cx:pt idx="52931">15.593273269626792</cx:pt>
          <cx:pt idx="52932">12.274370373912699</cx:pt>
          <cx:pt idx="52933">9.9504532561317038</cx:pt>
          <cx:pt idx="52934">12.877033020451451</cx:pt>
          <cx:pt idx="52935">10.303770807996635</cx:pt>
          <cx:pt idx="52936">12.860198531417696</cx:pt>
          <cx:pt idx="52937">9.2483946217842767</cx:pt>
          <cx:pt idx="52938">10.075776542809779</cx:pt>
          <cx:pt idx="52939">12.020195696970056</cx:pt>
          <cx:pt idx="52940">12.850506578484383</cx:pt>
          <cx:pt idx="52941">12.71835555307034</cx:pt>
          <cx:pt idx="52942">11.484988156409717</cx:pt>
          <cx:pt idx="52943">12.687786725128001</cx:pt>
          <cx:pt idx="52944">14.512478139406809</cx:pt>
          <cx:pt idx="52945">12.111624382360464</cx:pt>
          <cx:pt idx="52946">14.161734306306698</cx:pt>
          <cx:pt idx="52947">11.799568121590795</cx:pt>
          <cx:pt idx="52948">14.975102301995751</cx:pt>
          <cx:pt idx="52949">11.649237102591957</cx:pt>
          <cx:pt idx="52950">13.587313252236871</cx:pt>
          <cx:pt idx="52951">12.727196071372392</cx:pt>
          <cx:pt idx="52952">12.134433470879223</cx:pt>
          <cx:pt idx="52953">13.50004572976272</cx:pt>
          <cx:pt idx="52954">14.072553612295916</cx:pt>
          <cx:pt idx="52955">12.227119923097899</cx:pt>
          <cx:pt idx="52956">12.071993523616159</cx:pt>
          <cx:pt idx="52957">13.920200005336604</cx:pt>
          <cx:pt idx="52958">13.12560436198387</cx:pt>
          <cx:pt idx="52959">13.547368934671843</cx:pt>
          <cx:pt idx="52960">10.629002279517563</cx:pt>
          <cx:pt idx="52961">11.9336586104231</cx:pt>
          <cx:pt idx="52962">11.542311305311294</cx:pt>
          <cx:pt idx="52963">8.1904580749335327</cx:pt>
          <cx:pt idx="52964">10.950992080610387</cx:pt>
          <cx:pt idx="52965">14.64848505158638</cx:pt>
          <cx:pt idx="52966">13.425542297480046</cx:pt>
          <cx:pt idx="52967">13.1695989803777</cx:pt>
          <cx:pt idx="52968">11.586582534426586</cx:pt>
          <cx:pt idx="52969">13.087309311335567</cx:pt>
          <cx:pt idx="52970">13.263675394388178</cx:pt>
          <cx:pt idx="52971">11.540836075880867</cx:pt>
          <cx:pt idx="52972">12.062804231071587</cx:pt>
          <cx:pt idx="52973">11.309929004146451</cx:pt>
          <cx:pt idx="52974">9.8010361200103429</cx:pt>
          <cx:pt idx="52975">12.687879438500884</cx:pt>
          <cx:pt idx="52976">12.973975580037294</cx:pt>
          <cx:pt idx="52977">11.952394245134697</cx:pt>
          <cx:pt idx="52978">12.909461426486537</cx:pt>
          <cx:pt idx="52979">10.577317502992145</cx:pt>
          <cx:pt idx="52980">11.735470721519638</cx:pt>
          <cx:pt idx="52981">11.538452114131472</cx:pt>
          <cx:pt idx="52982">13.506520929134297</cx:pt>
          <cx:pt idx="52983">16.246796260815028</cx:pt>
          <cx:pt idx="52984">11.593479052886126</cx:pt>
          <cx:pt idx="52985">11.648559940031904</cx:pt>
          <cx:pt idx="52986">12.178527287418333</cx:pt>
          <cx:pt idx="52987">11.208858565880362</cx:pt>
          <cx:pt idx="52988">12.131231785739276</cx:pt>
          <cx:pt idx="52989">10.390564262570559</cx:pt>
          <cx:pt idx="52990">12.672396232500574</cx:pt>
          <cx:pt idx="52991">15.272354041239881</cx:pt>
          <cx:pt idx="52992">14.389111376271863</cx:pt>
          <cx:pt idx="52993">9.9666884330800887</cx:pt>
          <cx:pt idx="52994">14.112139011750179</cx:pt>
          <cx:pt idx="52995">12.730928286382811</cx:pt>
          <cx:pt idx="52996">9.3029935890891888</cx:pt>
          <cx:pt idx="52997">11.718755575716777</cx:pt>
          <cx:pt idx="52998">11.269219886428111</cx:pt>
          <cx:pt idx="52999">13.900688102488628</cx:pt>
          <cx:pt idx="53000">14.222296722526359</cx:pt>
          <cx:pt idx="53001">11.520556901267186</cx:pt>
          <cx:pt idx="53002">12.470890588863018</cx:pt>
          <cx:pt idx="53003">13.180856694860934</cx:pt>
          <cx:pt idx="53004">12.510501030590605</cx:pt>
          <cx:pt idx="53005">13.937587707599089</cx:pt>
          <cx:pt idx="53006">15.462298053965787</cx:pt>
          <cx:pt idx="53007">13.912467133924126</cx:pt>
          <cx:pt idx="53008">15.399260869726323</cx:pt>
          <cx:pt idx="53009">11.598513425827091</cx:pt>
          <cx:pt idx="53010">10.532879610296634</cx:pt>
          <cx:pt idx="53011">12.662754831787721</cx:pt>
          <cx:pt idx="53012">13.037434472393624</cx:pt>
          <cx:pt idx="53013">12.896208301770013</cx:pt>
          <cx:pt idx="53014">9.9364924506490517</cx:pt>
          <cx:pt idx="53015">10.002828356369324</cx:pt>
          <cx:pt idx="53016">11.905052833075093</cx:pt>
          <cx:pt idx="53017">12.144739372641814</cx:pt>
          <cx:pt idx="53018">13.377541450141399</cx:pt>
          <cx:pt idx="53019">14.69016364627406</cx:pt>
          <cx:pt idx="53020">13.145891890738733</cx:pt>
          <cx:pt idx="53021">11.441231984227361</cx:pt>
          <cx:pt idx="53022">15.225928884923196</cx:pt>
          <cx:pt idx="53023">13.112166756768158</cx:pt>
          <cx:pt idx="53024">12.763930718159083</cx:pt>
          <cx:pt idx="53025">9.0679808121949179</cx:pt>
          <cx:pt idx="53026">8.8651227685921192</cx:pt>
          <cx:pt idx="53027">14.085342115025187</cx:pt>
          <cx:pt idx="53028">14.508323809185757</cx:pt>
          <cx:pt idx="53029">9.7804979354769905</cx:pt>
          <cx:pt idx="53030">11.739142366828839</cx:pt>
          <cx:pt idx="53031">15.832962642629431</cx:pt>
          <cx:pt idx="53032">8.5796416663897066</cx:pt>
          <cx:pt idx="53033">14.065132087474419</cx:pt>
          <cx:pt idx="53034">12.458844251771497</cx:pt>
          <cx:pt idx="53035">12.314429156248949</cx:pt>
          <cx:pt idx="53036">13.798054091757622</cx:pt>
          <cx:pt idx="53037">12.813076822888478</cx:pt>
          <cx:pt idx="53038">12.797566887014989</cx:pt>
          <cx:pt idx="53039">13.967205899886487</cx:pt>
          <cx:pt idx="53040">12.67051694535987</cx:pt>
          <cx:pt idx="53041">12.276143914234931</cx:pt>
          <cx:pt idx="53042">12.133825082351391</cx:pt>
          <cx:pt idx="53043">13.640194909230829</cx:pt>
          <cx:pt idx="53044">12.21389031948234</cx:pt>
          <cx:pt idx="53045">14.120690880397715</cx:pt>
          <cx:pt idx="53046">11.457330007424506</cx:pt>
          <cx:pt idx="53047">14.871517090867279</cx:pt>
          <cx:pt idx="53048">11.035077595739635</cx:pt>
          <cx:pt idx="53049">16.843289486853347</cx:pt>
          <cx:pt idx="53050">14.436455333132745</cx:pt>
          <cx:pt idx="53051">12.060025061386915</cx:pt>
          <cx:pt idx="53052">12.263001613076943</cx:pt>
          <cx:pt idx="53053">13.637773682588621</cx:pt>
          <cx:pt idx="53054">14.322807322422829</cx:pt>
          <cx:pt idx="53055">12.819078662276285</cx:pt>
          <cx:pt idx="53056">11.011559861089259</cx:pt>
          <cx:pt idx="53057">12.610817465463603</cx:pt>
          <cx:pt idx="53058">14.389335405399871</cx:pt>
          <cx:pt idx="53059">13.038694692035591</cx:pt>
          <cx:pt idx="53060">11.201213083374432</cx:pt>
          <cx:pt idx="53061">13.336799073816282</cx:pt>
          <cx:pt idx="53062">13.061701308177625</cx:pt>
          <cx:pt idx="53063">12.583325285563246</cx:pt>
          <cx:pt idx="53064">12.230133093097251</cx:pt>
          <cx:pt idx="53065">10.26137734703854</cx:pt>
          <cx:pt idx="53066">13.394769955469334</cx:pt>
          <cx:pt idx="53067">13.232280952537726</cx:pt>
          <cx:pt idx="53068">12.320375933123911</cx:pt>
          <cx:pt idx="53069">14.048468339247146</cx:pt>
          <cx:pt idx="53070">10.341409693553906</cx:pt>
          <cx:pt idx="53071">12.018252190556728</cx:pt>
          <cx:pt idx="53072">14.306899999782047</cx:pt>
          <cx:pt idx="53073">11.449605180153217</cx:pt>
          <cx:pt idx="53074">13.226272029456293</cx:pt>
          <cx:pt idx="53075">12.624529809918259</cx:pt>
          <cx:pt idx="53076">13.465416122874128</cx:pt>
          <cx:pt idx="53077">12.7115375858709</cx:pt>
          <cx:pt idx="53078">8.2465092620687113</cx:pt>
          <cx:pt idx="53079">14.933061017182199</cx:pt>
          <cx:pt idx="53080">11.670369187633042</cx:pt>
          <cx:pt idx="53081">12.67934270162371</cx:pt>
          <cx:pt idx="53082">14.358982263206903</cx:pt>
          <cx:pt idx="53083">13.860269503252976</cx:pt>
          <cx:pt idx="53084">13.420086876195699</cx:pt>
          <cx:pt idx="53085">10.722435278529597</cx:pt>
          <cx:pt idx="53086">13.743256087022155</cx:pt>
          <cx:pt idx="53087">11.466539289045055</cx:pt>
          <cx:pt idx="53088">11.302941984144111</cx:pt>
          <cx:pt idx="53089">12.207958013450515</cx:pt>
          <cx:pt idx="53090">11.942796503430449</cx:pt>
          <cx:pt idx="53091">14.548101547168015</cx:pt>
          <cx:pt idx="53092">11.617749935810899</cx:pt>
          <cx:pt idx="53093">12.448218192966875</cx:pt>
          <cx:pt idx="53094">12.58813887343633</cx:pt>
          <cx:pt idx="53095">11.399431380962215</cx:pt>
          <cx:pt idx="53096">11.729525788576979</cx:pt>
          <cx:pt idx="53097">11.851553394127103</cx:pt>
          <cx:pt idx="53098">13.533421418680518</cx:pt>
          <cx:pt idx="53099">12.666611901564039</cx:pt>
          <cx:pt idx="53100">10.217171949067419</cx:pt>
          <cx:pt idx="53101">11.44773999993849</cx:pt>
          <cx:pt idx="53102">9.4895984334806371</cx:pt>
          <cx:pt idx="53103">15.039463031604434</cx:pt>
          <cx:pt idx="53104">12.540244392955898</cx:pt>
          <cx:pt idx="53105">11.584085274012427</cx:pt>
          <cx:pt idx="53106">14.385266491084408</cx:pt>
          <cx:pt idx="53107">14.45942739006801</cx:pt>
          <cx:pt idx="53108">14.22850935724761</cx:pt>
          <cx:pt idx="53109">10.049853668355274</cx:pt>
          <cx:pt idx="53110">14.133324474640979</cx:pt>
          <cx:pt idx="53111">12.940440874764436</cx:pt>
          <cx:pt idx="53112">11.298990749623595</cx:pt>
          <cx:pt idx="53113">14.767943705290806</cx:pt>
          <cx:pt idx="53114">14.824749523585384</cx:pt>
          <cx:pt idx="53115">14.178131111068758</cx:pt>
          <cx:pt idx="53116">11.352731706801023</cx:pt>
          <cx:pt idx="53117">14.14361629600419</cx:pt>
          <cx:pt idx="53118">13.923059906050927</cx:pt>
          <cx:pt idx="53119">11.863513330774364</cx:pt>
          <cx:pt idx="53120">12.32601916187379</cx:pt>
          <cx:pt idx="53121">13.496992442874337</cx:pt>
          <cx:pt idx="53122">13.347799981922455</cx:pt>
          <cx:pt idx="53123">14.674359487763525</cx:pt>
          <cx:pt idx="53124">15.200493365654943</cx:pt>
          <cx:pt idx="53125">11.04194963591266</cx:pt>
          <cx:pt idx="53126">12.117282356301484</cx:pt>
          <cx:pt idx="53127">13.107060657522814</cx:pt>
          <cx:pt idx="53128">11.379939933856019</cx:pt>
          <cx:pt idx="53129">14.857388071026696</cx:pt>
          <cx:pt idx="53130">13.152629462617961</cx:pt>
          <cx:pt idx="53131">15.580278645879879</cx:pt>
          <cx:pt idx="53132">11.478836157597259</cx:pt>
          <cx:pt idx="53133">12.801885460677907</cx:pt>
          <cx:pt idx="53134">11.419099127838527</cx:pt>
          <cx:pt idx="53135">13.150495032963617</cx:pt>
          <cx:pt idx="53136">13.070131486167702</cx:pt>
          <cx:pt idx="53137">11.524708449864447</cx:pt>
          <cx:pt idx="53138">9.9747672507870497</cx:pt>
          <cx:pt idx="53139">9.0180454944563557</cx:pt>
          <cx:pt idx="53140">12.500249723906276</cx:pt>
          <cx:pt idx="53141">12.098667999521764</cx:pt>
          <cx:pt idx="53142">9.2632672287781013</cx:pt>
          <cx:pt idx="53143">12.648373841476843</cx:pt>
          <cx:pt idx="53144">10.34449864758284</cx:pt>
          <cx:pt idx="53145">7.4994753334519846</cx:pt>
          <cx:pt idx="53146">13.433303470691095</cx:pt>
          <cx:pt idx="53147">15.056198242028888</cx:pt>
          <cx:pt idx="53148">10.450034322569303</cx:pt>
          <cx:pt idx="53149">11.262717179751959</cx:pt>
          <cx:pt idx="53150">11.39883065876622</cx:pt>
          <cx:pt idx="53151">15.44206703678862</cx:pt>
          <cx:pt idx="53152">10.484160185511467</cx:pt>
          <cx:pt idx="53153">12.732363176082835</cx:pt>
          <cx:pt idx="53154">15.476408130255434</cx:pt>
          <cx:pt idx="53155">11.808454911210287</cx:pt>
          <cx:pt idx="53156">11.882060154055226</cx:pt>
          <cx:pt idx="53157">14.798776627871977</cx:pt>
          <cx:pt idx="53158">11.873634782119774</cx:pt>
          <cx:pt idx="53159">13.764154852374498</cx:pt>
          <cx:pt idx="53160">14.386311905666942</cx:pt>
          <cx:pt idx="53161">11.953155621509415</cx:pt>
          <cx:pt idx="53162">12.27057640780478</cx:pt>
          <cx:pt idx="53163">12.428481150697785</cx:pt>
          <cx:pt idx="53164">13.682525046456739</cx:pt>
          <cx:pt idx="53165">12.786839880388598</cx:pt>
          <cx:pt idx="53166">11.743324845843162</cx:pt>
          <cx:pt idx="53167">13.158438983462503</cx:pt>
          <cx:pt idx="53168">12.17661937565361</cx:pt>
          <cx:pt idx="53169">13.545989983663661</cx:pt>
          <cx:pt idx="53170">13.294236194320588</cx:pt>
          <cx:pt idx="53171">10.021774700043361</cx:pt>
          <cx:pt idx="53172">11.966867015692776</cx:pt>
          <cx:pt idx="53173">11.110873542305546</cx:pt>
          <cx:pt idx="53174">12.024401695807416</cx:pt>
          <cx:pt idx="53175">12.109776899203947</cx:pt>
          <cx:pt idx="53176">11.925634481998644</cx:pt>
          <cx:pt idx="53177">13.497338883782765</cx:pt>
          <cx:pt idx="53178">12.091154667961581</cx:pt>
          <cx:pt idx="53179">12.417510256345734</cx:pt>
          <cx:pt idx="53180">13.952590824471825</cx:pt>
          <cx:pt idx="53181">11.576475594542227</cx:pt>
          <cx:pt idx="53182">13.47327264299004</cx:pt>
          <cx:pt idx="53183">14.111797090292251</cx:pt>
          <cx:pt idx="53184">12.229452180631574</cx:pt>
          <cx:pt idx="53185">12.223688691303854</cx:pt>
          <cx:pt idx="53186">11.711864352159829</cx:pt>
          <cx:pt idx="53187">12.663871694899207</cx:pt>
          <cx:pt idx="53188">14.071479471916426</cx:pt>
          <cx:pt idx="53189">11.120098587369464</cx:pt>
          <cx:pt idx="53190">11.965500609483691</cx:pt>
          <cx:pt idx="53191">12.251160059088379</cx:pt>
          <cx:pt idx="53192">13.03121618547836</cx:pt>
          <cx:pt idx="53193">11.094609925371003</cx:pt>
          <cx:pt idx="53194">13.446456951113438</cx:pt>
          <cx:pt idx="53195">13.570211565175196</cx:pt>
          <cx:pt idx="53196">13.542740099331425</cx:pt>
          <cx:pt idx="53197">11.08220171095757</cx:pt>
          <cx:pt idx="53198">11.014576460815332</cx:pt>
          <cx:pt idx="53199">11.533350861330145</cx:pt>
          <cx:pt idx="53200">11.65132894346732</cx:pt>
          <cx:pt idx="53201">11.467299650057869</cx:pt>
          <cx:pt idx="53202">10.249595498477433</cx:pt>
          <cx:pt idx="53203">15.441964913620589</cx:pt>
          <cx:pt idx="53204">12.297294090713148</cx:pt>
          <cx:pt idx="53205">9.1100011619657852</cx:pt>
          <cx:pt idx="53206">13.531339147854966</cx:pt>
          <cx:pt idx="53207">14.966122314665368</cx:pt>
          <cx:pt idx="53208">14.490886912781676</cx:pt>
          <cx:pt idx="53209">13.631234462508235</cx:pt>
          <cx:pt idx="53210">12.290521225613608</cx:pt>
          <cx:pt idx="53211">13.640359117523552</cx:pt>
          <cx:pt idx="53212">13.256856528339329</cx:pt>
          <cx:pt idx="53213">15.223298630101734</cx:pt>
          <cx:pt idx="53214">13.798743764352455</cx:pt>
          <cx:pt idx="53215">12.746568246303823</cx:pt>
          <cx:pt idx="53216">8.9982260384170054</cx:pt>
          <cx:pt idx="53217">10.025031255245583</cx:pt>
          <cx:pt idx="53218">13.17480369880407</cx:pt>
          <cx:pt idx="53219">11.952370844993412</cx:pt>
          <cx:pt idx="53220">13.083622825860289</cx:pt>
          <cx:pt idx="53221">11.025178768422768</cx:pt>
          <cx:pt idx="53222">12.321491120284406</cx:pt>
          <cx:pt idx="53223">12.289478972540538</cx:pt>
          <cx:pt idx="53224">12.517886751965319</cx:pt>
          <cx:pt idx="53225">9.5398574996234373</cx:pt>
          <cx:pt idx="53226">11.469264047862506</cx:pt>
          <cx:pt idx="53227">11.487966348103278</cx:pt>
          <cx:pt idx="53228">11.736483797994843</cx:pt>
          <cx:pt idx="53229">11.891479423430551</cx:pt>
          <cx:pt idx="53230">11.221849100623809</cx:pt>
          <cx:pt idx="53231">11.673738345815865</cx:pt>
          <cx:pt idx="53232">13.32360401923256</cx:pt>
          <cx:pt idx="53233">10.882943333023992</cx:pt>
          <cx:pt idx="53234">12.087592253724825</cx:pt>
          <cx:pt idx="53235">9.3503724606882948</cx:pt>
          <cx:pt idx="53236">9.6214904316136884</cx:pt>
          <cx:pt idx="53237">13.383116203168244</cx:pt>
          <cx:pt idx="53238">11.758369904959498</cx:pt>
          <cx:pt idx="53239">14.445075806968047</cx:pt>
          <cx:pt idx="53240">12.208351444639421</cx:pt>
          <cx:pt idx="53241">14.283272166995198</cx:pt>
          <cx:pt idx="53242">11.465079673243709</cx:pt>
          <cx:pt idx="53243">11.604267010165376</cx:pt>
          <cx:pt idx="53244">12.938681146008228</cx:pt>
          <cx:pt idx="53245">14.257557379945816</cx:pt>
          <cx:pt idx="53246">14.205151266866206</cx:pt>
          <cx:pt idx="53247">9.9840297413272268</cx:pt>
          <cx:pt idx="53248">13.491329241055139</cx:pt>
          <cx:pt idx="53249">11.314338520388464</cx:pt>
          <cx:pt idx="53250">14.03798731687878</cx:pt>
          <cx:pt idx="53251">12.772278653059848</cx:pt>
          <cx:pt idx="53252">11.764477168627312</cx:pt>
          <cx:pt idx="53253">12.827669521162143</cx:pt>
          <cx:pt idx="53254">13.760459666191126</cx:pt>
          <cx:pt idx="53255">15.854734851171269</cx:pt>
          <cx:pt idx="53256">13.322150017369323</cx:pt>
          <cx:pt idx="53257">12.882413530369401</cx:pt>
          <cx:pt idx="53258">12.806158019623005</cx:pt>
          <cx:pt idx="53259">13.934335863283625</cx:pt>
          <cx:pt idx="53260">13.927191585127566</cx:pt>
          <cx:pt idx="53261">11.533570047513912</cx:pt>
          <cx:pt idx="53262">10.151780228711006</cx:pt>
          <cx:pt idx="53263">10.946128201243198</cx:pt>
          <cx:pt idx="53264">13.811703213927546</cx:pt>
          <cx:pt idx="53265">10.879758722397188</cx:pt>
          <cx:pt idx="53266">15.393307207711542</cx:pt>
          <cx:pt idx="53267">12.444230984245268</cx:pt>
          <cx:pt idx="53268">13.869799422917561</cx:pt>
          <cx:pt idx="53269">11.041534952319846</cx:pt>
          <cx:pt idx="53270">12.611859161586496</cx:pt>
          <cx:pt idx="53271">11.719210778872126</cx:pt>
          <cx:pt idx="53272">9.91138214999987</cx:pt>
          <cx:pt idx="53273">15.190254533182896</cx:pt>
          <cx:pt idx="53274">12.907372172092584</cx:pt>
          <cx:pt idx="53275">12.038950298026631</cx:pt>
          <cx:pt idx="53276">12.164594112418431</cx:pt>
          <cx:pt idx="53277">11.468884407984222</cx:pt>
          <cx:pt idx="53278">11.013442035034842</cx:pt>
          <cx:pt idx="53279">9.9992067912470795</cx:pt>
          <cx:pt idx="53280">13.757091313449109</cx:pt>
          <cx:pt idx="53281">13.926795835578458</cx:pt>
          <cx:pt idx="53282">12.046882929315689</cx:pt>
          <cx:pt idx="53283">11.939245480962462</cx:pt>
          <cx:pt idx="53284">12.667226218780222</cx:pt>
          <cx:pt idx="53285">12.204738767516792</cx:pt>
          <cx:pt idx="53286">15.565446604093522</cx:pt>
          <cx:pt idx="53287">12.589818385423634</cx:pt>
          <cx:pt idx="53288">12.330461278694504</cx:pt>
          <cx:pt idx="53289">13.241092056599667</cx:pt>
          <cx:pt idx="53290">13.405589495033249</cx:pt>
          <cx:pt idx="53291">10.852985340578361</cx:pt>
          <cx:pt idx="53292">14.313058839120416</cx:pt>
          <cx:pt idx="53293">8.1586665729542514</cx:pt>
          <cx:pt idx="53294">14.295738713875675</cx:pt>
          <cx:pt idx="53295">11.338182608522519</cx:pt>
          <cx:pt idx="53296">11.603391374571109</cx:pt>
          <cx:pt idx="53297">13.590184720627271</cx:pt>
          <cx:pt idx="53298">11.150579596591239</cx:pt>
          <cx:pt idx="53299">14.252017423043336</cx:pt>
          <cx:pt idx="53300">15.448688876964187</cx:pt>
          <cx:pt idx="53301">12.932112604419586</cx:pt>
          <cx:pt idx="53302">14.302291734515306</cx:pt>
          <cx:pt idx="53303">13.045441687841627</cx:pt>
          <cx:pt idx="53304">14.204428324977005</cx:pt>
          <cx:pt idx="53305">12.643312656220173</cx:pt>
          <cx:pt idx="53306">12.219301564452863</cx:pt>
          <cx:pt idx="53307">13.098289199324535</cx:pt>
          <cx:pt idx="53308">11.742152478827803</cx:pt>
          <cx:pt idx="53309">11.503574179167826</cx:pt>
          <cx:pt idx="53310">14.448850671819175</cx:pt>
          <cx:pt idx="53311">13.270381526069896</cx:pt>
          <cx:pt idx="53312">11.407725183578478</cx:pt>
          <cx:pt idx="53313">13.340728272308692</cx:pt>
          <cx:pt idx="53314">11.045562981744286</cx:pt>
          <cx:pt idx="53315">11.805526762181385</cx:pt>
          <cx:pt idx="53316">10.188710962325187</cx:pt>
          <cx:pt idx="53317">12.397860977061898</cx:pt>
          <cx:pt idx="53318">14.258533008414469</cx:pt>
          <cx:pt idx="53319">14.549642633513471</cx:pt>
          <cx:pt idx="53320">13.846636270413478</cx:pt>
          <cx:pt idx="53321">12.786653509398324</cx:pt>
          <cx:pt idx="53322">12.608805251620973</cx:pt>
          <cx:pt idx="53323">11.204359322691021</cx:pt>
          <cx:pt idx="53324">12.618920400828515</cx:pt>
          <cx:pt idx="53325">11.16373963018644</cx:pt>
          <cx:pt idx="53326">14.729210830246986</cx:pt>
          <cx:pt idx="53327">11.401330243415655</cx:pt>
          <cx:pt idx="53328">14.219703586547926</cx:pt>
          <cx:pt idx="53329">10.137391042202303</cx:pt>
          <cx:pt idx="53330">13.965514380659197</cx:pt>
          <cx:pt idx="53331">10.778893254998453</cx:pt>
          <cx:pt idx="53332">11.462957604520874</cx:pt>
          <cx:pt idx="53333">8.1179252449904151</cx:pt>
          <cx:pt idx="53334">12.168693855414089</cx:pt>
          <cx:pt idx="53335">12.117961563639874</cx:pt>
          <cx:pt idx="53336">12.78846080903994</cx:pt>
          <cx:pt idx="53337">11.55727492498904</cx:pt>
          <cx:pt idx="53338">11.62055066431024</cx:pt>
          <cx:pt idx="53339">13.221027573675308</cx:pt>
          <cx:pt idx="53340">13.626176525422849</cx:pt>
          <cx:pt idx="53341">9.881159214939089</cx:pt>
          <cx:pt idx="53342">14.260318650333158</cx:pt>
          <cx:pt idx="53343">12.26349758918853</cx:pt>
          <cx:pt idx="53344">12.819725605170939</cx:pt>
          <cx:pt idx="53345">10.483950321231266</cx:pt>
          <cx:pt idx="53346">16.811113134375983</cx:pt>
          <cx:pt idx="53347">13.536780966434392</cx:pt>
          <cx:pt idx="53348">8.03884557827128</cx:pt>
          <cx:pt idx="53349">11.881654965898614</cx:pt>
          <cx:pt idx="53350">9.8459953414783339</cx:pt>
          <cx:pt idx="53351">13.425368053859815</cx:pt>
          <cx:pt idx="53352">11.698043354977409</cx:pt>
          <cx:pt idx="53353">10.740435481286335</cx:pt>
          <cx:pt idx="53354">11.753661451113491</cx:pt>
          <cx:pt idx="53355">13.057370259612378</cx:pt>
          <cx:pt idx="53356">15.868398194180289</cx:pt>
          <cx:pt idx="53357">10.88452615500457</cx:pt>
          <cx:pt idx="53358">9.4998925492885675</cx:pt>
          <cx:pt idx="53359">12.295698376210273</cx:pt>
          <cx:pt idx="53360">10.68903130998371</cx:pt>
          <cx:pt idx="53361">9.7493310729910174</cx:pt>
          <cx:pt idx="53362">10.258647063431564</cx:pt>
          <cx:pt idx="53363">10.01149556783405</cx:pt>
          <cx:pt idx="53364">12.865198381601392</cx:pt>
          <cx:pt idx="53365">12.319620680334834</cx:pt>
          <cx:pt idx="53366">12.234776862563109</cx:pt>
          <cx:pt idx="53367">12.635313269698097</cx:pt>
          <cx:pt idx="53368">13.107067337705661</cx:pt>
          <cx:pt idx="53369">13.752088070198225</cx:pt>
          <cx:pt idx="53370">9.652607746219779</cx:pt>
          <cx:pt idx="53371">12.206182633428773</cx:pt>
          <cx:pt idx="53372">8.7998468879219036</cx:pt>
          <cx:pt idx="53373">11.006032068703329</cx:pt>
          <cx:pt idx="53374">13.476760212465694</cx:pt>
          <cx:pt idx="53375">12.051549829323102</cx:pt>
          <cx:pt idx="53376">9.9524648063825953</cx:pt>
          <cx:pt idx="53377">11.399289007684095</cx:pt>
          <cx:pt idx="53378">11.851057201395028</cx:pt>
          <cx:pt idx="53379">12.66716758732472</cx:pt>
          <cx:pt idx="53380">8.780908942200659</cx:pt>
          <cx:pt idx="53381">12.756327147022924</cx:pt>
          <cx:pt idx="53382">12.442535375908037</cx:pt>
          <cx:pt idx="53383">13.628797543147398</cx:pt>
          <cx:pt idx="53384">12.550967566108275</cx:pt>
          <cx:pt idx="53385">12.699785266788771</cx:pt>
          <cx:pt idx="53386">9.601405744829286</cx:pt>
          <cx:pt idx="53387">10.998841337897142</cx:pt>
          <cx:pt idx="53388">13.701955261902866</cx:pt>
          <cx:pt idx="53389">13.509788630656907</cx:pt>
          <cx:pt idx="53390">12.561317779999181</cx:pt>
          <cx:pt idx="53391">12.670306472577913</cx:pt>
          <cx:pt idx="53392">10.212706513969211</cx:pt>
          <cx:pt idx="53393">14.378189430742681</cx:pt>
          <cx:pt idx="53394">11.525194507494332</cx:pt>
          <cx:pt idx="53395">12.871926163605128</cx:pt>
          <cx:pt idx="53396">10.70945022946977</cx:pt>
          <cx:pt idx="53397">10.456437645371492</cx:pt>
          <cx:pt idx="53398">10.918067420593284</cx:pt>
          <cx:pt idx="53399">10.951109089882712</cx:pt>
          <cx:pt idx="53400">12.630550535639802</cx:pt>
          <cx:pt idx="53401">12.619466865944547</cx:pt>
          <cx:pt idx="53402">11.334157579244389</cx:pt>
          <cx:pt idx="53403">13.649274818816572</cx:pt>
          <cx:pt idx="53404">13.82789918539747</cx:pt>
          <cx:pt idx="53405">13.72775363173729</cx:pt>
          <cx:pt idx="53406">10.55821612412258</cx:pt>
          <cx:pt idx="53407">9.7082021990518683</cx:pt>
          <cx:pt idx="53408">13.637569203893912</cx:pt>
          <cx:pt idx="53409">13.104962538848953</cx:pt>
          <cx:pt idx="53410">12.384757742726176</cx:pt>
          <cx:pt idx="53411">11.84253490012996</cx:pt>
          <cx:pt idx="53412">12.661269756122788</cx:pt>
          <cx:pt idx="53413">10.154421500833829</cx:pt>
          <cx:pt idx="53414">12.480029910741649</cx:pt>
          <cx:pt idx="53415">12.102179352505827</cx:pt>
          <cx:pt idx="53416">11.86278659126536</cx:pt>
          <cx:pt idx="53417">12.980884207581337</cx:pt>
          <cx:pt idx="53418">11.638299045157961</cx:pt>
          <cx:pt idx="53419">14.207141837909258</cx:pt>
          <cx:pt idx="53420">11.11746076081789</cx:pt>
          <cx:pt idx="53421">13.731253804071454</cx:pt>
          <cx:pt idx="53422">13.257794022004179</cx:pt>
          <cx:pt idx="53423">10.027881799781527</cx:pt>
          <cx:pt idx="53424">9.4566164561200523</cx:pt>
          <cx:pt idx="53425">11.157611876763887</cx:pt>
          <cx:pt idx="53426">11.345942752117994</cx:pt>
          <cx:pt idx="53427">12.659560723899286</cx:pt>
          <cx:pt idx="53428">13.860096784832043</cx:pt>
          <cx:pt idx="53429">13.110330361295951</cx:pt>
          <cx:pt idx="53430">12.776534756651738</cx:pt>
          <cx:pt idx="53431">11.145254932040237</cx:pt>
          <cx:pt idx="53432">11.015652333977878</cx:pt>
          <cx:pt idx="53433">14.627958665189036</cx:pt>
          <cx:pt idx="53434">12.131851726429538</cx:pt>
          <cx:pt idx="53435">10.055098367127723</cx:pt>
          <cx:pt idx="53436">14.749976666468253</cx:pt>
          <cx:pt idx="53437">12.561184793648223</cx:pt>
          <cx:pt idx="53438">11.826110178127365</cx:pt>
          <cx:pt idx="53439">13.121375733437864</cx:pt>
          <cx:pt idx="53440">11.857270137633163</cx:pt>
          <cx:pt idx="53441">11.275793296638575</cx:pt>
          <cx:pt idx="53442">12.126017308529486</cx:pt>
          <cx:pt idx="53443">10.955214979590219</cx:pt>
          <cx:pt idx="53444">11.669804651050585</cx:pt>
          <cx:pt idx="53445">14.204309625158425</cx:pt>
          <cx:pt idx="53446">13.370975001237611</cx:pt>
          <cx:pt idx="53447">11.772088089556394</cx:pt>
          <cx:pt idx="53448">10.18830476126953</cx:pt>
          <cx:pt idx="53449">13.294892244949821</cx:pt>
          <cx:pt idx="53450">11.493151831799157</cx:pt>
          <cx:pt idx="53451">13.888467145138513</cx:pt>
          <cx:pt idx="53452">13.098640585310404</cx:pt>
          <cx:pt idx="53453">11.757083170843254</cx:pt>
          <cx:pt idx="53454">11.201915859587599</cx:pt>
          <cx:pt idx="53455">13.398299164313649</cx:pt>
          <cx:pt idx="53456">11.82799413000043</cx:pt>
          <cx:pt idx="53457">12.626644129579729</cx:pt>
          <cx:pt idx="53458">11.207505930158625</cx:pt>
          <cx:pt idx="53459">13.285811325259324</cx:pt>
          <cx:pt idx="53460">13.32347094139905</cx:pt>
          <cx:pt idx="53461">12.054695624885738</cx:pt>
          <cx:pt idx="53462">13.75688725077449</cx:pt>
          <cx:pt idx="53463">10.368179663132921</cx:pt>
          <cx:pt idx="53464">13.133429150410795</cx:pt>
          <cx:pt idx="53465">12.746109301979859</cx:pt>
          <cx:pt idx="53466">14.609854168688884</cx:pt>
          <cx:pt idx="53467">10.843074894991441</cx:pt>
          <cx:pt idx="53468">9.2649864699027162</cx:pt>
          <cx:pt idx="53469">10.586615080531425</cx:pt>
          <cx:pt idx="53470">11.615662360306491</cx:pt>
          <cx:pt idx="53471">12.059610274407193</cx:pt>
          <cx:pt idx="53472">11.616307648640875</cx:pt>
          <cx:pt idx="53473">11.587834783919806</cx:pt>
          <cx:pt idx="53474">12.934358717867804</cx:pt>
          <cx:pt idx="53475">13.846179301866481</cx:pt>
          <cx:pt idx="53476">13.534618589899875</cx:pt>
          <cx:pt idx="53477">10.636421108050916</cx:pt>
          <cx:pt idx="53478">14.653328357117838</cx:pt>
          <cx:pt idx="53479">10.126251081989162</cx:pt>
          <cx:pt idx="53480">10.982752249253258</cx:pt>
          <cx:pt idx="53481">10.421863423566391</cx:pt>
          <cx:pt idx="53482">11.079354148362203</cx:pt>
          <cx:pt idx="53483">13.436786668863217</cx:pt>
          <cx:pt idx="53484">11.30149030088069</cx:pt>
          <cx:pt idx="53485">14.237663546469848</cx:pt>
          <cx:pt idx="53486">15.810931485955045</cx:pt>
          <cx:pt idx="53487">14.735373814275659</cx:pt>
          <cx:pt idx="53488">12.605649431172434</cx:pt>
          <cx:pt idx="53489">14.449035663894099</cx:pt>
          <cx:pt idx="53490">10.217184479292225</cx:pt>
          <cx:pt idx="53491">12.452079686213315</cx:pt>
          <cx:pt idx="53492">10.795153388175553</cx:pt>
          <cx:pt idx="53493">10.367703411665964</cx:pt>
          <cx:pt idx="53494">10.001056979210871</cx:pt>
          <cx:pt idx="53495">10.154792948552606</cx:pt>
          <cx:pt idx="53496">12.303682001672628</cx:pt>
          <cx:pt idx="53497">12.236635646726246</cx:pt>
          <cx:pt idx="53498">13.456321324841696</cx:pt>
          <cx:pt idx="53499">13.403534490911024</cx:pt>
          <cx:pt idx="53500">12.232981276296124</cx:pt>
          <cx:pt idx="53501">13.974144461824556</cx:pt>
          <cx:pt idx="53502">13.543118473902473</cx:pt>
          <cx:pt idx="53503">15.508877162097264</cx:pt>
          <cx:pt idx="53504">13.149611153702391</cx:pt>
          <cx:pt idx="53505">10.100292896406106</cx:pt>
          <cx:pt idx="53506">12.277917879247527</cx:pt>
          <cx:pt idx="53507">9.9628336348694564</cx:pt>
          <cx:pt idx="53508">13.112247652505044</cx:pt>
          <cx:pt idx="53509">10.459016006201169</cx:pt>
          <cx:pt idx="53510">13.661716393177104</cx:pt>
          <cx:pt idx="53511">14.224253742230992</cx:pt>
          <cx:pt idx="53512">10.38321084479864</cx:pt>
          <cx:pt idx="53513">12.109011846553635</cx:pt>
          <cx:pt idx="53514">13.18428946246226</cx:pt>
          <cx:pt idx="53515">10.665956536563144</cx:pt>
          <cx:pt idx="53516">12.80820032531336</cx:pt>
          <cx:pt idx="53517">10.855257071200059</cx:pt>
          <cx:pt idx="53518">10.328185172005826</cx:pt>
          <cx:pt idx="53519">10.580173934416571</cx:pt>
          <cx:pt idx="53520">11.58806868789034</cx:pt>
          <cx:pt idx="53521">9.9408305906956649</cx:pt>
          <cx:pt idx="53522">10.319169308213024</cx:pt>
          <cx:pt idx="53523">11.182962678956679</cx:pt>
          <cx:pt idx="53524">13.361554553734317</cx:pt>
          <cx:pt idx="53525">12.851724344249327</cx:pt>
          <cx:pt idx="53526">10.126741650885135</cx:pt>
          <cx:pt idx="53527">10.301906512418565</cx:pt>
          <cx:pt idx="53528">14.13964185829059</cx:pt>
          <cx:pt idx="53529">11.416716644936988</cx:pt>
          <cx:pt idx="53530">12.992346087049727</cx:pt>
          <cx:pt idx="53531">12.244572363357449</cx:pt>
          <cx:pt idx="53532">14.940527246682917</cx:pt>
          <cx:pt idx="53533">11.31907317665917</cx:pt>
          <cx:pt idx="53534">12.620099049732113</cx:pt>
          <cx:pt idx="53535">14.892154899041355</cx:pt>
          <cx:pt idx="53536">13.042897733881786</cx:pt>
          <cx:pt idx="53537">14.326873794682175</cx:pt>
          <cx:pt idx="53538">13.721673228035369</cx:pt>
          <cx:pt idx="53539">10.465214839378307</cx:pt>
          <cx:pt idx="53540">12.49384245783448</cx:pt>
          <cx:pt idx="53541">14.143952000887761</cx:pt>
          <cx:pt idx="53542">11.450994600052375</cx:pt>
          <cx:pt idx="53543">12.731081262193205</cx:pt>
          <cx:pt idx="53544">14.821183979953418</cx:pt>
          <cx:pt idx="53545">9.5898532503685114</cx:pt>
          <cx:pt idx="53546">14.473714930460424</cx:pt>
          <cx:pt idx="53547">10.424517531589796</cx:pt>
          <cx:pt idx="53548">13.639051638479375</cx:pt>
          <cx:pt idx="53549">11.749361125818076</cx:pt>
          <cx:pt idx="53550">12.431859506901725</cx:pt>
          <cx:pt idx="53551">11.069553004365567</cx:pt>
          <cx:pt idx="53552">13.040283814369543</cx:pt>
          <cx:pt idx="53553">13.778759968394297</cx:pt>
          <cx:pt idx="53554">11.726125726085245</cx:pt>
          <cx:pt idx="53555">11.577821161398456</cx:pt>
          <cx:pt idx="53556">11.570244653810592</cx:pt>
          <cx:pt idx="53557">9.6164159152449553</cx:pt>
          <cx:pt idx="53558">12.252656813192592</cx:pt>
          <cx:pt idx="53559">12.609647291286695</cx:pt>
          <cx:pt idx="53560">11.916993908567498</cx:pt>
          <cx:pt idx="53561">14.925579105512684</cx:pt>
          <cx:pt idx="53562">14.190477404309261</cx:pt>
          <cx:pt idx="53563">11.11967512805079</cx:pt>
          <cx:pt idx="53564">12.608491156738998</cx:pt>
          <cx:pt idx="53565">14.04118619910111</cx:pt>
          <cx:pt idx="53566">11.225550785976717</cx:pt>
          <cx:pt idx="53567">12.895095281835038</cx:pt>
          <cx:pt idx="53568">12.961090081481203</cx:pt>
          <cx:pt idx="53569">17.475839531393959</cx:pt>
          <cx:pt idx="53570">10.30040823672865</cx:pt>
          <cx:pt idx="53571">16.060955116993991</cx:pt>
          <cx:pt idx="53572">10.944490151384292</cx:pt>
          <cx:pt idx="53573">9.4803806944486464</cx:pt>
          <cx:pt idx="53574">11.788103245734597</cx:pt>
          <cx:pt idx="53575">11.807066926498576</cx:pt>
          <cx:pt idx="53576">14.520409060597288</cx:pt>
          <cx:pt idx="53577">11.664059584381418</cx:pt>
          <cx:pt idx="53578">15.38335012913593</cx:pt>
          <cx:pt idx="53579">13.350064594721017</cx:pt>
          <cx:pt idx="53580">13.192092172174213</cx:pt>
          <cx:pt idx="53581">11.625231235631368</cx:pt>
          <cx:pt idx="53582">13.040086317543169</cx:pt>
          <cx:pt idx="53583">14.45137805795596</cx:pt>
          <cx:pt idx="53584">10.758467630375387</cx:pt>
          <cx:pt idx="53585">11.537793779590123</cx:pt>
          <cx:pt idx="53586">11.850689668579363</cx:pt>
          <cx:pt idx="53587">14.616359339019688</cx:pt>
          <cx:pt idx="53588">11.813407364211466</cx:pt>
          <cx:pt idx="53589">11.83367217827459</cx:pt>
          <cx:pt idx="53590">12.977969467713944</cx:pt>
          <cx:pt idx="53591">14.624299987913528</cx:pt>
          <cx:pt idx="53592">12.744428110297786</cx:pt>
          <cx:pt idx="53593">11.104761134266301</cx:pt>
          <cx:pt idx="53594">11.896952440675339</cx:pt>
          <cx:pt idx="53595">12.091362221326035</cx:pt>
          <cx:pt idx="53596">11.676745858478245</cx:pt>
          <cx:pt idx="53597">11.734554681129135</cx:pt>
          <cx:pt idx="53598">10.926894789632872</cx:pt>
          <cx:pt idx="53599">13.457403610782384</cx:pt>
          <cx:pt idx="53600">13.881249216054609</cx:pt>
          <cx:pt idx="53601">11.850319881237043</cx:pt>
          <cx:pt idx="53602">10.877507976510579</cx:pt>
          <cx:pt idx="53603">9.4798087719973978</cx:pt>
          <cx:pt idx="53604">14.289971390923352</cx:pt>
          <cx:pt idx="53605">13.45248482544029</cx:pt>
          <cx:pt idx="53606">14.898766624117677</cx:pt>
          <cx:pt idx="53607">11.335980540852937</cx:pt>
          <cx:pt idx="53608">10.102444975547289</cx:pt>
          <cx:pt idx="53609">12.810570058413404</cx:pt>
          <cx:pt idx="53610">9.7044211235894338</cx:pt>
          <cx:pt idx="53611">12.536975875513505</cx:pt>
          <cx:pt idx="53612">10.022943506610011</cx:pt>
          <cx:pt idx="53613">11.45227428242495</cx:pt>
          <cx:pt idx="53614">14.046662944070293</cx:pt>
          <cx:pt idx="53615">11.194449500762829</cx:pt>
          <cx:pt idx="53616">10.930906456817741</cx:pt>
          <cx:pt idx="53617">11.384674142167768</cx:pt>
          <cx:pt idx="53618">12.708334287605187</cx:pt>
          <cx:pt idx="53619">14.183122873953934</cx:pt>
          <cx:pt idx="53620">12.554022931919185</cx:pt>
          <cx:pt idx="53621">10.591088921950666</cx:pt>
          <cx:pt idx="53622">12.508166737456325</cx:pt>
          <cx:pt idx="53623">14.366686861632187</cx:pt>
          <cx:pt idx="53624">11.771119768005358</cx:pt>
          <cx:pt idx="53625">12.454857649774915</cx:pt>
          <cx:pt idx="53626">10.887006055017487</cx:pt>
          <cx:pt idx="53627">13.045615817699943</cx:pt>
          <cx:pt idx="53628">11.881109928533087</cx:pt>
          <cx:pt idx="53629">15.980584212678304</cx:pt>
          <cx:pt idx="53630">15.470788591110605</cx:pt>
          <cx:pt idx="53631">12.440713820747661</cx:pt>
          <cx:pt idx="53632">8.5612521779557618</cx:pt>
          <cx:pt idx="53633">11.401278183326101</cx:pt>
          <cx:pt idx="53634">12.961544706030136</cx:pt>
          <cx:pt idx="53635">11.182788252109061</cx:pt>
          <cx:pt idx="53636">11.169915453638659</cx:pt>
          <cx:pt idx="53637">11.466222808893853</cx:pt>
          <cx:pt idx="53638">10.999311339479563</cx:pt>
          <cx:pt idx="53639">10.735231275145411</cx:pt>
          <cx:pt idx="53640">12.188760029764271</cx:pt>
          <cx:pt idx="53641">13.591792864045493</cx:pt>
          <cx:pt idx="53642">9.6339186673799144</cx:pt>
          <cx:pt idx="53643">11.217097650105801</cx:pt>
          <cx:pt idx="53644">15.16537356276795</cx:pt>
          <cx:pt idx="53645">11.072903142583447</cx:pt>
          <cx:pt idx="53646">10.881891815960415</cx:pt>
          <cx:pt idx="53647">10.145593001651047</cx:pt>
          <cx:pt idx="53648">13.569064029359463</cx:pt>
          <cx:pt idx="53649">14.271475260019578</cx:pt>
          <cx:pt idx="53650">13.213414043317794</cx:pt>
          <cx:pt idx="53651">10.0144416305214</cx:pt>
          <cx:pt idx="53652">14.370992822462442</cx:pt>
          <cx:pt idx="53653">12.044421471272218</cx:pt>
          <cx:pt idx="53654">14.606241618426601</cx:pt>
          <cx:pt idx="53655">13.223328622446923</cx:pt>
          <cx:pt idx="53656">12.168321317939759</cx:pt>
          <cx:pt idx="53657">11.8816138994705</cx:pt>
          <cx:pt idx="53658">11.650657612730843</cx:pt>
          <cx:pt idx="53659">11.372329403304906</cx:pt>
          <cx:pt idx="53660">12.202293943568957</cx:pt>
          <cx:pt idx="53661">12.4903769446043</cx:pt>
          <cx:pt idx="53662">11.065355927896729</cx:pt>
          <cx:pt idx="53663">12.304971594688775</cx:pt>
          <cx:pt idx="53664">13.454902297406061</cx:pt>
          <cx:pt idx="53665">13.813652071119909</cx:pt>
          <cx:pt idx="53666">10.435618280983755</cx:pt>
          <cx:pt idx="53667">11.752896098673212</cx:pt>
          <cx:pt idx="53668">15.089502155600652</cx:pt>
          <cx:pt idx="53669">13.609694573877507</cx:pt>
          <cx:pt idx="53670">11.943707992389429</cx:pt>
          <cx:pt idx="53671">13.011093615997137</cx:pt>
          <cx:pt idx="53672">10.982531280966604</cx:pt>
          <cx:pt idx="53673">10.158236394887943</cx:pt>
          <cx:pt idx="53674">11.995073942909027</cx:pt>
          <cx:pt idx="53675">15.05915172335034</cx:pt>
          <cx:pt idx="53676">9.9393541624898223</cx:pt>
          <cx:pt idx="53677">12.703303381678845</cx:pt>
          <cx:pt idx="53678">13.830563138714863</cx:pt>
          <cx:pt idx="53679">13.575751095794452</cx:pt>
          <cx:pt idx="53680">11.464538685314146</cx:pt>
          <cx:pt idx="53681">13.544297262655796</cx:pt>
          <cx:pt idx="53682">12.04807012211093</cx:pt>
          <cx:pt idx="53683">11.062738072287479</cx:pt>
          <cx:pt idx="53684">12.503891712248874</cx:pt>
          <cx:pt idx="53685">11.913416964429356</cx:pt>
          <cx:pt idx="53686">12.603410228280669</cx:pt>
          <cx:pt idx="53687">12.092382804086858</cx:pt>
          <cx:pt idx="53688">12.569496466875467</cx:pt>
          <cx:pt idx="53689">13.362925759159669</cx:pt>
          <cx:pt idx="53690">11.787330883922339</cx:pt>
          <cx:pt idx="53691">11.59528518157647</cx:pt>
          <cx:pt idx="53692">10.683135490495093</cx:pt>
          <cx:pt idx="53693">13.261597922171941</cx:pt>
          <cx:pt idx="53694">13.354374589845003</cx:pt>
          <cx:pt idx="53695">13.127755172518242</cx:pt>
          <cx:pt idx="53696">11.855180399117588</cx:pt>
          <cx:pt idx="53697">14.040824665416261</cx:pt>
          <cx:pt idx="53698">12.38161081215528</cx:pt>
          <cx:pt idx="53699">10.857041494395585</cx:pt>
          <cx:pt idx="53700">12.54028951617904</cx:pt>
          <cx:pt idx="53701">13.829290037885396</cx:pt>
          <cx:pt idx="53702">14.138466388448817</cx:pt>
          <cx:pt idx="53703">10.827773222879694</cx:pt>
          <cx:pt idx="53704">9.9961713988109935</cx:pt>
          <cx:pt idx="53705">13.032573788704157</cx:pt>
          <cx:pt idx="53706">11.319789934413599</cx:pt>
          <cx:pt idx="53707">14.077453865565499</cx:pt>
          <cx:pt idx="53708">13.890991716361869</cx:pt>
          <cx:pt idx="53709">12.700551194095077</cx:pt>
          <cx:pt idx="53710">14.240279363547167</cx:pt>
          <cx:pt idx="53711">10.76716546692983</cx:pt>
          <cx:pt idx="53712">8.9759673002271398</cx:pt>
          <cx:pt idx="53713">12.78581856662421</cx:pt>
          <cx:pt idx="53714">14.520144664617975</cx:pt>
          <cx:pt idx="53715">10.852034333475073</cx:pt>
          <cx:pt idx="53716">13.579241033911281</cx:pt>
          <cx:pt idx="53717">14.828970071067573</cx:pt>
          <cx:pt idx="53718">11.404185624103016</cx:pt>
          <cx:pt idx="53719">11.881400136136239</cx:pt>
          <cx:pt idx="53720">10.747708366561872</cx:pt>
          <cx:pt idx="53721">12.062995195147597</cx:pt>
          <cx:pt idx="53722">13.810650572770587</cx:pt>
          <cx:pt idx="53723">14.040371094820054</cx:pt>
          <cx:pt idx="53724">14.658374401393896</cx:pt>
          <cx:pt idx="53725">11.832086180035398</cx:pt>
          <cx:pt idx="53726">13.831107742924351</cx:pt>
          <cx:pt idx="53727">12.534066148701079</cx:pt>
          <cx:pt idx="53728">12.494256823739393</cx:pt>
          <cx:pt idx="53729">12.605130026944821</cx:pt>
          <cx:pt idx="53730">10.694129238037403</cx:pt>
          <cx:pt idx="53731">13.932013735569894</cx:pt>
          <cx:pt idx="53732">12.508534745811176</cx:pt>
          <cx:pt idx="53733">11.960310639133539</cx:pt>
          <cx:pt idx="53734">13.693278997472497</cx:pt>
          <cx:pt idx="53735">13.227304938452429</cx:pt>
          <cx:pt idx="53736">14.08952559319858</cx:pt>
          <cx:pt idx="53737">16.4179204510517</cx:pt>
          <cx:pt idx="53738">12.840657535578242</cx:pt>
          <cx:pt idx="53739">13.019297136511373</cx:pt>
          <cx:pt idx="53740">14.896377716017762</cx:pt>
          <cx:pt idx="53741">12.508816064588194</cx:pt>
          <cx:pt idx="53742">10.236623710260282</cx:pt>
          <cx:pt idx="53743">12.366754546700655</cx:pt>
          <cx:pt idx="53744">11.382485258830114</cx:pt>
          <cx:pt idx="53745">13.265076417895337</cx:pt>
          <cx:pt idx="53746">12.009801038302657</cx:pt>
          <cx:pt idx="53747">11.963973902892532</cx:pt>
          <cx:pt idx="53748">10.845521456393216</cx:pt>
          <cx:pt idx="53749">11.597723919653108</cx:pt>
          <cx:pt idx="53750">10.921440793681265</cx:pt>
          <cx:pt idx="53751">11.39562449656464</cx:pt>
          <cx:pt idx="53752">12.6750055573737</cx:pt>
          <cx:pt idx="53753">13.161697682656119</cx:pt>
          <cx:pt idx="53754">14.452023919271101</cx:pt>
          <cx:pt idx="53755">10.925589540785392</cx:pt>
          <cx:pt idx="53756">11.489565956681393</cx:pt>
          <cx:pt idx="53757">13.853119456897149</cx:pt>
          <cx:pt idx="53758">15.082203955720056</cx:pt>
          <cx:pt idx="53759">13.889604416009645</cx:pt>
          <cx:pt idx="53760">13.399429047368857</cx:pt>
          <cx:pt idx="53761">11.037486096811049</cx:pt>
          <cx:pt idx="53762">12.318694505562634</cx:pt>
          <cx:pt idx="53763">13.097520095844507</cx:pt>
          <cx:pt idx="53764">10.189708245133653</cx:pt>
          <cx:pt idx="53765">14.82394908763346</cx:pt>
          <cx:pt idx="53766">10.256845429297243</cx:pt>
          <cx:pt idx="53767">11.918314045080194</cx:pt>
          <cx:pt idx="53768">12.035911302462672</cx:pt>
          <cx:pt idx="53769">10.306753083832124</cx:pt>
          <cx:pt idx="53770">10.457201920554628</cx:pt>
          <cx:pt idx="53771">10.174161447599509</cx:pt>
          <cx:pt idx="53772">12.316245929147849</cx:pt>
          <cx:pt idx="53773">10.602721086671828</cx:pt>
          <cx:pt idx="53774">13.646604087950388</cx:pt>
          <cx:pt idx="53775">10.391994118230954</cx:pt>
          <cx:pt idx="53776">11.724921429940766</cx:pt>
          <cx:pt idx="53777">15.29353025205917</cx:pt>
          <cx:pt idx="53778">11.911083079014031</cx:pt>
          <cx:pt idx="53779">13.960244025187754</cx:pt>
          <cx:pt idx="53780">11.074495764404741</cx:pt>
          <cx:pt idx="53781">12.567010228866232</cx:pt>
          <cx:pt idx="53782">12.794412407830265</cx:pt>
          <cx:pt idx="53783">13.808005338392226</cx:pt>
          <cx:pt idx="53784">11.988978956355991</cx:pt>
          <cx:pt idx="53785">14.433427179061004</cx:pt>
          <cx:pt idx="53786">8.0224881032116144</cx:pt>
          <cx:pt idx="53787">13.047261001010328</cx:pt>
          <cx:pt idx="53788">10.342586441149868</cx:pt>
          <cx:pt idx="53789">12.145562496395629</cx:pt>
          <cx:pt idx="53790">10.508845138507375</cx:pt>
          <cx:pt idx="53791">8.3123576518409639</cx:pt>
          <cx:pt idx="53792">10.130700962097935</cx:pt>
          <cx:pt idx="53793">10.576890365457723</cx:pt>
          <cx:pt idx="53794">13.734530568475172</cx:pt>
          <cx:pt idx="53795">13.093622875059154</cx:pt>
          <cx:pt idx="53796">13.142234092986032</cx:pt>
          <cx:pt idx="53797">15.115916197496105</cx:pt>
          <cx:pt idx="53798">12.128656955175147</cx:pt>
          <cx:pt idx="53799">11.822137031104059</cx:pt>
          <cx:pt idx="53800">14.293766133479238</cx:pt>
          <cx:pt idx="53801">13.486542288903735</cx:pt>
          <cx:pt idx="53802">12.208855845085719</cx:pt>
          <cx:pt idx="53803">11.338855277305191</cx:pt>
          <cx:pt idx="53804">13.819346053568696</cx:pt>
          <cx:pt idx="53805">15.289742792872648</cx:pt>
          <cx:pt idx="53806">12.986638916060036</cx:pt>
          <cx:pt idx="53807">12.356297830226893</cx:pt>
          <cx:pt idx="53808">11.837479939273022</cx:pt>
          <cx:pt idx="53809">14.862206288458346</cx:pt>
          <cx:pt idx="53810">11.104920673622225</cx:pt>
          <cx:pt idx="53811">13.587184055772324</cx:pt>
          <cx:pt idx="53812">10.821190921102223</cx:pt>
          <cx:pt idx="53813">11.819226453952313</cx:pt>
          <cx:pt idx="53814">12.390691711001621</cx:pt>
          <cx:pt idx="53815">11.315549761642648</cx:pt>
          <cx:pt idx="53816">12.943114279050207</cx:pt>
          <cx:pt idx="53817">11.346735592128024</cx:pt>
          <cx:pt idx="53818">13.621771202402119</cx:pt>
          <cx:pt idx="53819">12.654016360565235</cx:pt>
          <cx:pt idx="53820">11.424068583001183</cx:pt>
          <cx:pt idx="53821">12.419437649914546</cx:pt>
          <cx:pt idx="53822">12.893624599709332</cx:pt>
          <cx:pt idx="53823">10.528690573211321</cx:pt>
          <cx:pt idx="53824">12.148403034768878</cx:pt>
          <cx:pt idx="53825">9.4522971203595851</cx:pt>
          <cx:pt idx="53826">10.458509121095751</cx:pt>
          <cx:pt idx="53827">13.342461262345996</cx:pt>
          <cx:pt idx="53828">11.172962863425054</cx:pt>
          <cx:pt idx="53829">13.008014604826203</cx:pt>
          <cx:pt idx="53830">13.096618669655484</cx:pt>
          <cx:pt idx="53831">13.381231810141907</cx:pt>
          <cx:pt idx="53832">10.30800512722154</cx:pt>
          <cx:pt idx="53833">12.380657090525304</cx:pt>
          <cx:pt idx="53834">14.898645062789321</cx:pt>
          <cx:pt idx="53835">11.360809509537274</cx:pt>
          <cx:pt idx="53836">13.372897649859564</cx:pt>
          <cx:pt idx="53837">12.528091127870132</cx:pt>
          <cx:pt idx="53838">11.384528056112616</cx:pt>
          <cx:pt idx="53839">9.5288372922097935</cx:pt>
          <cx:pt idx="53840">13.960225192406037</cx:pt>
          <cx:pt idx="53841">10.683652438825927</cx:pt>
          <cx:pt idx="53842">13.012015074329904</cx:pt>
          <cx:pt idx="53843">12.044610844023016</cx:pt>
          <cx:pt idx="53844">11.078163852994184</cx:pt>
          <cx:pt idx="53845">13.571657099187057</cx:pt>
          <cx:pt idx="53846">10.859270151718857</cx:pt>
          <cx:pt idx="53847">13.806809945173216</cx:pt>
          <cx:pt idx="53848">14.021659511155375</cx:pt>
          <cx:pt idx="53849">10.072399245272369</cx:pt>
          <cx:pt idx="53850">9.6821294660478205</cx:pt>
          <cx:pt idx="53851">11.562306169561124</cx:pt>
          <cx:pt idx="53852">11.502667492965287</cx:pt>
          <cx:pt idx="53853">14.749815762657922</cx:pt>
          <cx:pt idx="53854">12.156129795298677</cx:pt>
          <cx:pt idx="53855">12.761680438165339</cx:pt>
          <cx:pt idx="53856">13.327343751319841</cx:pt>
          <cx:pt idx="53857">12.323913088333653</cx:pt>
          <cx:pt idx="53858">12.050642381524991</cx:pt>
          <cx:pt idx="53859">12.879285422914931</cx:pt>
          <cx:pt idx="53860">12.026120181904398</cx:pt>
          <cx:pt idx="53861">11.697952289487054</cx:pt>
          <cx:pt idx="53862">12.444779167994783</cx:pt>
          <cx:pt idx="53863">13.178766238378254</cx:pt>
          <cx:pt idx="53864">9.8760991273295815</cx:pt>
          <cx:pt idx="53865">13.596108180951747</cx:pt>
          <cx:pt idx="53866">13.189493180037688</cx:pt>
          <cx:pt idx="53867">13.097912529724873</cx:pt>
          <cx:pt idx="53868">12.883072085756751</cx:pt>
          <cx:pt idx="53869">11.186841357559842</cx:pt>
          <cx:pt idx="53870">12.654579354385707</cx:pt>
          <cx:pt idx="53871">13.388260780404039</cx:pt>
          <cx:pt idx="53872">12.643850834105031</cx:pt>
          <cx:pt idx="53873">14.167010626788505</cx:pt>
          <cx:pt idx="53874">7.946343200747763</cx:pt>
          <cx:pt idx="53875">11.622044549626089</cx:pt>
          <cx:pt idx="53876">13.768913101034215</cx:pt>
          <cx:pt idx="53877">14.39100377691331</cx:pt>
          <cx:pt idx="53878">12.292817005997037</cx:pt>
          <cx:pt idx="53879">15.143578263816051</cx:pt>
          <cx:pt idx="53880">11.665774069165241</cx:pt>
          <cx:pt idx="53881">11.883471349751185</cx:pt>
          <cx:pt idx="53882">9.392114659817981</cx:pt>
          <cx:pt idx="53883">6.95521477078871</cx:pt>
          <cx:pt idx="53884">11.921112979761647</cx:pt>
          <cx:pt idx="53885">11.820803283409234</cx:pt>
          <cx:pt idx="53886">13.268251589039437</cx:pt>
          <cx:pt idx="53887">11.012401747953678</cx:pt>
          <cx:pt idx="53888">15.263380054732444</cx:pt>
          <cx:pt idx="53889">11.621250909846758</cx:pt>
          <cx:pt idx="53890">12.509359665300714</cx:pt>
          <cx:pt idx="53891">13.892455102655823</cx:pt>
          <cx:pt idx="53892">13.969934723595992</cx:pt>
          <cx:pt idx="53893">14.851133538057603</cx:pt>
          <cx:pt idx="53894">14.182973716477212</cx:pt>
          <cx:pt idx="53895">10.679729413986454</cx:pt>
          <cx:pt idx="53896">12.261013287981269</cx:pt>
          <cx:pt idx="53897">11.196235375049069</cx:pt>
          <cx:pt idx="53898">16.073329011286713</cx:pt>
          <cx:pt idx="53899">10.719229543669119</cx:pt>
          <cx:pt idx="53900">11.196839625805067</cx:pt>
          <cx:pt idx="53901">12.360892036401944</cx:pt>
          <cx:pt idx="53902">10.831083183843944</cx:pt>
          <cx:pt idx="53903">12.113511348237699</cx:pt>
          <cx:pt idx="53904">10.883420852611879</cx:pt>
          <cx:pt idx="53905">12.751920384850916</cx:pt>
          <cx:pt idx="53906">12.377120355917416</cx:pt>
          <cx:pt idx="53907">15.557641767366944</cx:pt>
          <cx:pt idx="53908">10.726673756787998</cx:pt>
          <cx:pt idx="53909">12.527390841027778</cx:pt>
          <cx:pt idx="53910">15.133433216552625</cx:pt>
          <cx:pt idx="53911">11.750356790665606</cx:pt>
          <cx:pt idx="53912">10.922452754288773</cx:pt>
          <cx:pt idx="53913">13.786414885165586</cx:pt>
          <cx:pt idx="53914">12.359272338463295</cx:pt>
          <cx:pt idx="53915">12.590292540925908</cx:pt>
          <cx:pt idx="53916">12.441868835425947</cx:pt>
          <cx:pt idx="53917">11.738179124965873</cx:pt>
          <cx:pt idx="53918">12.773084703758844</cx:pt>
          <cx:pt idx="53919">11.410704678515067</cx:pt>
          <cx:pt idx="53920">11.050778480972765</cx:pt>
          <cx:pt idx="53921">10.988151132125147</cx:pt>
          <cx:pt idx="53922">11.190541890420512</cx:pt>
          <cx:pt idx="53923">9.7498894816231463</cx:pt>
          <cx:pt idx="53924">12.780901003671334</cx:pt>
          <cx:pt idx="53925">12.990095601293755</cx:pt>
          <cx:pt idx="53926">13.41642746275185</cx:pt>
          <cx:pt idx="53927">10.671315300002632</cx:pt>
          <cx:pt idx="53928">15.160616556132165</cx:pt>
          <cx:pt idx="53929">14.616127141605464</cx:pt>
          <cx:pt idx="53930">12.028437641720126</cx:pt>
          <cx:pt idx="53931">11.505134210957829</cx:pt>
          <cx:pt idx="53932">9.9174993599051042</cx:pt>
          <cx:pt idx="53933">14.604420084544669</cx:pt>
          <cx:pt idx="53934">10.163862626805408</cx:pt>
          <cx:pt idx="53935">8.5385963861451089</cx:pt>
          <cx:pt idx="53936">12.018234779781654</cx:pt>
          <cx:pt idx="53937">13.710199286095746</cx:pt>
          <cx:pt idx="53938">12.675660796454761</cx:pt>
          <cx:pt idx="53939">10.921026810619461</cx:pt>
          <cx:pt idx="53940">12.56966214892865</cx:pt>
          <cx:pt idx="53941">14.265275999311783</cx:pt>
          <cx:pt idx="53942">12.655650589367976</cx:pt>
          <cx:pt idx="53943">14.323039415488358</cx:pt>
          <cx:pt idx="53944">14.287041765504773</cx:pt>
          <cx:pt idx="53945">11.682688234818853</cx:pt>
          <cx:pt idx="53946">11.705718568181455</cx:pt>
          <cx:pt idx="53947">13.982367795687978</cx:pt>
          <cx:pt idx="53948">11.836615218547614</cx:pt>
          <cx:pt idx="53949">14.725881651577257</cx:pt>
          <cx:pt idx="53950">12.694438555263229</cx:pt>
          <cx:pt idx="53951">10.921587663468689</cx:pt>
          <cx:pt idx="53952">12.713544226294667</cx:pt>
          <cx:pt idx="53953">14.331940481841192</cx:pt>
          <cx:pt idx="53954">10.993701538391441</cx:pt>
          <cx:pt idx="53955">14.598643398338067</cx:pt>
          <cx:pt idx="53956">12.791462976856456</cx:pt>
          <cx:pt idx="53957">10.866724937902172</cx:pt>
          <cx:pt idx="53958">10.64477880052309</cx:pt>
          <cx:pt idx="53959">11.264968337036356</cx:pt>
          <cx:pt idx="53960">10.305734673880345</cx:pt>
          <cx:pt idx="53961">11.308902552518104</cx:pt>
          <cx:pt idx="53962">12.405279986101469</cx:pt>
          <cx:pt idx="53963">13.337696989619047</cx:pt>
          <cx:pt idx="53964">12.095363677328699</cx:pt>
          <cx:pt idx="53965">15.767874046986378</cx:pt>
          <cx:pt idx="53966">11.420753998689122</cx:pt>
          <cx:pt idx="53967">10.663790832936639</cx:pt>
          <cx:pt idx="53968">12.026143092706556</cx:pt>
          <cx:pt idx="53969">12.241473757596225</cx:pt>
          <cx:pt idx="53970">11.959783598835637</cx:pt>
          <cx:pt idx="53971">10.040963793157243</cx:pt>
          <cx:pt idx="53972">11.367413643012762</cx:pt>
          <cx:pt idx="53973">12.453556519156443</cx:pt>
          <cx:pt idx="53974">11.72968003936028</cx:pt>
          <cx:pt idx="53975">12.129113385708933</cx:pt>
          <cx:pt idx="53976">10.981265359561778</cx:pt>
          <cx:pt idx="53977">10.87312407109853</cx:pt>
          <cx:pt idx="53978">12.078858702915991</cx:pt>
          <cx:pt idx="53979">12.272502192977271</cx:pt>
          <cx:pt idx="53980">11.347762648520296</cx:pt>
          <cx:pt idx="53981">12.476179421238577</cx:pt>
          <cx:pt idx="53982">12.82774935646958</cx:pt>
          <cx:pt idx="53983">14.331660983612304</cx:pt>
          <cx:pt idx="53984">11.300435619778964</cx:pt>
          <cx:pt idx="53985">8.947940840196587</cx:pt>
          <cx:pt idx="53986">13.856505273148757</cx:pt>
          <cx:pt idx="53987">11.687440830302414</cx:pt>
          <cx:pt idx="53988">10.763366134616446</cx:pt>
          <cx:pt idx="53989">14.271559383814861</cx:pt>
          <cx:pt idx="53990">12.811223549867696</cx:pt>
          <cx:pt idx="53991">11.257617715687211</cx:pt>
          <cx:pt idx="53992">13.116113397635113</cx:pt>
          <cx:pt idx="53993">11.973420729097137</cx:pt>
          <cx:pt idx="53994">12.78556644690317</cx:pt>
          <cx:pt idx="53995">13.076350445868314</cx:pt>
          <cx:pt idx="53996">12.029662637429992</cx:pt>
          <cx:pt idx="53997">12.537114290949221</cx:pt>
          <cx:pt idx="53998">11.593110065856543</cx:pt>
          <cx:pt idx="53999">10.269339246604861</cx:pt>
          <cx:pt idx="54000">12.558649387710487</cx:pt>
          <cx:pt idx="54001">9.6316501077175154</cx:pt>
          <cx:pt idx="54002">12.835391787078011</cx:pt>
          <cx:pt idx="54003">12.329632748105944</cx:pt>
          <cx:pt idx="54004">14.778526774610407</cx:pt>
          <cx:pt idx="54005">10.703557146524892</cx:pt>
          <cx:pt idx="54006">11.72822375564348</cx:pt>
          <cx:pt idx="54007">13.518837822166907</cx:pt>
          <cx:pt idx="54008">13.548433850016419</cx:pt>
          <cx:pt idx="54009">10.098831715750899</cx:pt>
          <cx:pt idx="54010">11.047480492888457</cx:pt>
          <cx:pt idx="54011">13.526692915194447</cx:pt>
          <cx:pt idx="54012">14.695078975826059</cx:pt>
          <cx:pt idx="54013">15.623819446218818</cx:pt>
          <cx:pt idx="54014">9.8978718499457994</cx:pt>
          <cx:pt idx="54015">10.235273755261412</cx:pt>
          <cx:pt idx="54016">15.03833424958818</cx:pt>
          <cx:pt idx="54017">14.96002255261793</cx:pt>
          <cx:pt idx="54018">11.640949822655765</cx:pt>
          <cx:pt idx="54019">11.693878445664062</cx:pt>
          <cx:pt idx="54020">12.8748732425451</cx:pt>
          <cx:pt idx="54021">11.220619155413747</cx:pt>
          <cx:pt idx="54022">11.246655878135176</cx:pt>
          <cx:pt idx="54023">13.821846064983541</cx:pt>
          <cx:pt idx="54024">10.213363450414823</cx:pt>
          <cx:pt idx="54025">11.280548684897962</cx:pt>
          <cx:pt idx="54026">13.485299206387444</cx:pt>
          <cx:pt idx="54027">11.690467558050646</cx:pt>
          <cx:pt idx="54028">12.19618519813225</cx:pt>
          <cx:pt idx="54029">10.987199018218559</cx:pt>
          <cx:pt idx="54030">9.9887159334400746</cx:pt>
          <cx:pt idx="54031">13.75506284086196</cx:pt>
          <cx:pt idx="54032">12.805804973654357</cx:pt>
          <cx:pt idx="54033">10.918273091717884</cx:pt>
          <cx:pt idx="54034">12.116350864717319</cx:pt>
          <cx:pt idx="54035">14.444980872461608</cx:pt>
          <cx:pt idx="54036">12.568038562816401</cx:pt>
          <cx:pt idx="54037">10.907180143564551</cx:pt>
          <cx:pt idx="54038">12.185423398282424</cx:pt>
          <cx:pt idx="54039">14.912460637576604</cx:pt>
          <cx:pt idx="54040">12.748024690098996</cx:pt>
          <cx:pt idx="54041">10.528291133896598</cx:pt>
          <cx:pt idx="54042">14.112469528666802</cx:pt>
          <cx:pt idx="54043">13.868914477918251</cx:pt>
          <cx:pt idx="54044">14.206976747839693</cx:pt>
          <cx:pt idx="54045">13.458006782696563</cx:pt>
          <cx:pt idx="54046">13.618677135477142</cx:pt>
          <cx:pt idx="54047">11.785280260515194</cx:pt>
          <cx:pt idx="54048">10.533185290167319</cx:pt>
          <cx:pt idx="54049">10.842909289096928</cx:pt>
          <cx:pt idx="54050">10.598379608184189</cx:pt>
          <cx:pt idx="54051">11.397208430245147</cx:pt>
          <cx:pt idx="54052">12.259763757773015</cx:pt>
          <cx:pt idx="54053">15.293583522443811</cx:pt>
          <cx:pt idx="54054">13.346584724553974</cx:pt>
          <cx:pt idx="54055">11.564762287493538</cx:pt>
          <cx:pt idx="54056">13.143168160849617</cx:pt>
          <cx:pt idx="54057">12.827215129866973</cx:pt>
          <cx:pt idx="54058">11.644131467037868</cx:pt>
          <cx:pt idx="54059">11.007854121647535</cx:pt>
          <cx:pt idx="54060">13.12277003662733</cx:pt>
          <cx:pt idx="54061">12.188866770709643</cx:pt>
          <cx:pt idx="54062">9.3089901550696688</cx:pt>
          <cx:pt idx="54063">14.304469848814374</cx:pt>
          <cx:pt idx="54064">13.597268824627678</cx:pt>
          <cx:pt idx="54065">12.637749646992624</cx:pt>
          <cx:pt idx="54066">12.560788212722922</cx:pt>
          <cx:pt idx="54067">13.576528308854709</cx:pt>
          <cx:pt idx="54068">14.439280487768823</cx:pt>
          <cx:pt idx="54069">10.620397502013844</cx:pt>
          <cx:pt idx="54070">10.598597331880788</cx:pt>
          <cx:pt idx="54071">11.601244453870821</cx:pt>
          <cx:pt idx="54072">9.9834267091109723</cx:pt>
          <cx:pt idx="54073">11.417996740378502</cx:pt>
          <cx:pt idx="54074">10.140717057553486</cx:pt>
          <cx:pt idx="54075">17.34903366932852</cx:pt>
          <cx:pt idx="54076">11.625211611947885</cx:pt>
          <cx:pt idx="54077">11.017501928034871</cx:pt>
          <cx:pt idx="54078">15.22528735019009</cx:pt>
          <cx:pt idx="54079">10.210582238254203</cx:pt>
          <cx:pt idx="54080">9.386695852069451</cx:pt>
          <cx:pt idx="54081">13.639775681320142</cx:pt>
          <cx:pt idx="54082">13.426760481984022</cx:pt>
          <cx:pt idx="54083">13.518271873310935</cx:pt>
          <cx:pt idx="54084">12.444109611246184</cx:pt>
          <cx:pt idx="54085">11.846513622641021</cx:pt>
          <cx:pt idx="54086">11.132916503126202</cx:pt>
          <cx:pt idx="54087">13.387046167966613</cx:pt>
          <cx:pt idx="54088">9.6762697558801278</cx:pt>
          <cx:pt idx="54089">11.96848342550223</cx:pt>
          <cx:pt idx="54090">11.313316369785003</cx:pt>
          <cx:pt idx="54091">14.416814894741695</cx:pt>
          <cx:pt idx="54092">14.685311512245741</cx:pt>
          <cx:pt idx="54093">12.925484584896372</cx:pt>
          <cx:pt idx="54094">13.799518473272165</cx:pt>
          <cx:pt idx="54095">10.221562856642402</cx:pt>
          <cx:pt idx="54096">12.550024660994435</cx:pt>
          <cx:pt idx="54097">10.462555438685779</cx:pt>
          <cx:pt idx="54098">10.898744138740215</cx:pt>
          <cx:pt idx="54099">11.244686974928802</cx:pt>
          <cx:pt idx="54100">14.204185297823036</cx:pt>
          <cx:pt idx="54101">10.312243279277876</cx:pt>
          <cx:pt idx="54102">10.607227005121773</cx:pt>
          <cx:pt idx="54103">12.99342447700143</cx:pt>
          <cx:pt idx="54104">10.742561874678524</cx:pt>
          <cx:pt idx="54105">11.26832831832408</cx:pt>
          <cx:pt idx="54106">13.884767044774565</cx:pt>
          <cx:pt idx="54107">12.635668591542748</cx:pt>
          <cx:pt idx="54108">9.1988319899849582</cx:pt>
          <cx:pt idx="54109">11.891763660649669</cx:pt>
          <cx:pt idx="54110">10.159306768377663</cx:pt>
          <cx:pt idx="54111">13.053545295176971</cx:pt>
          <cx:pt idx="54112">12.727737972431997</cx:pt>
          <cx:pt idx="54113">9.9628814860567267</cx:pt>
          <cx:pt idx="54114">10.443260456428527</cx:pt>
          <cx:pt idx="54115">11.072608741543629</cx:pt>
          <cx:pt idx="54116">11.087974179341829</cx:pt>
          <cx:pt idx="54117">10.226434572397972</cx:pt>
          <cx:pt idx="54118">12.515381598300872</cx:pt>
          <cx:pt idx="54119">12.473464687456417</cx:pt>
          <cx:pt idx="54120">11.660756828944386</cx:pt>
          <cx:pt idx="54121">12.113647597004608</cx:pt>
          <cx:pt idx="54122">13.003965252580597</cx:pt>
          <cx:pt idx="54123">10.910308930453901</cx:pt>
          <cx:pt idx="54124">11.969949439658604</cx:pt>
          <cx:pt idx="54125">10.827352224276911</cx:pt>
          <cx:pt idx="54126">11.133607604200819</cx:pt>
          <cx:pt idx="54127">9.8349600160878463</cx:pt>
          <cx:pt idx="54128">8.9275156240264142</cx:pt>
          <cx:pt idx="54129">11.88763741240774</cx:pt>
          <cx:pt idx="54130">11.216275206976137</cx:pt>
          <cx:pt idx="54131">8.7794951728463371</cx:pt>
          <cx:pt idx="54132">10.132650440261814</cx:pt>
          <cx:pt idx="54133">10.795103520532745</cx:pt>
          <cx:pt idx="54134">12.822521491969386</cx:pt>
          <cx:pt idx="54135">10.277705753477708</cx:pt>
          <cx:pt idx="54136">12.051443404404544</cx:pt>
          <cx:pt idx="54137">12.53274254854216</cx:pt>
          <cx:pt idx="54138">13.836670589243926</cx:pt>
          <cx:pt idx="54139">10.603888002513246</cx:pt>
          <cx:pt idx="54140">13.252481225729099</cx:pt>
          <cx:pt idx="54141">12.448375776333986</cx:pt>
          <cx:pt idx="54142">16.687604503104687</cx:pt>
          <cx:pt idx="54143">13.867570365122482</cx:pt>
          <cx:pt idx="54144">12.700479418364466</cx:pt>
          <cx:pt idx="54145">12.239725905615916</cx:pt>
          <cx:pt idx="54146">14.152486432166828</cx:pt>
          <cx:pt idx="54147">11.501198983737321</cx:pt>
          <cx:pt idx="54148">14.36025260331081</cx:pt>
          <cx:pt idx="54149">11.939711243602144</cx:pt>
          <cx:pt idx="54150">11.653172521172127</cx:pt>
          <cx:pt idx="54151">12.987960670982547</cx:pt>
          <cx:pt idx="54152">9.575052879630892</cx:pt>
          <cx:pt idx="54153">13.959099230281602</cx:pt>
          <cx:pt idx="54154">12.931976512057568</cx:pt>
          <cx:pt idx="54155">14.465629415063455</cx:pt>
          <cx:pt idx="54156">10.754215017685654</cx:pt>
          <cx:pt idx="54157">12.270687873707766</cx:pt>
          <cx:pt idx="54158">10.672565955071926</cx:pt>
          <cx:pt idx="54159">12.631605680922991</cx:pt>
          <cx:pt idx="54160">13.794566087109301</cx:pt>
          <cx:pt idx="54161">14.823461309938775</cx:pt>
          <cx:pt idx="54162">14.415595864591737</cx:pt>
          <cx:pt idx="54163">12.90601900371283</cx:pt>
          <cx:pt idx="54164">10.115678257754139</cx:pt>
          <cx:pt idx="54165">11.281812761011931</cx:pt>
          <cx:pt idx="54166">11.514398046895497</cx:pt>
          <cx:pt idx="54167">12.912182614364573</cx:pt>
          <cx:pt idx="54168">11.013846486671778</cx:pt>
          <cx:pt idx="54169">12.629907564761202</cx:pt>
          <cx:pt idx="54170">12.929579290075218</cx:pt>
          <cx:pt idx="54171">10.093396933845048</cx:pt>
          <cx:pt idx="54172">10.92429272299581</cx:pt>
          <cx:pt idx="54173">12.803583932356407</cx:pt>
          <cx:pt idx="54174">10.889778209875459</cx:pt>
          <cx:pt idx="54175">9.7290021414272942</cx:pt>
          <cx:pt idx="54176">13.698298229575856</cx:pt>
          <cx:pt idx="54177">14.126789389614387</cx:pt>
          <cx:pt idx="54178">12.418018339803787</cx:pt>
          <cx:pt idx="54179">12.862370762551819</cx:pt>
          <cx:pt idx="54180">13.874625133144489</cx:pt>
          <cx:pt idx="54181">10.875640280874853</cx:pt>
          <cx:pt idx="54182">9.3499871363997933</cx:pt>
          <cx:pt idx="54183">14.048887391965504</cx:pt>
          <cx:pt idx="54184">10.175948588013723</cx:pt>
          <cx:pt idx="54185">13.735537990971508</cx:pt>
          <cx:pt idx="54186">14.615901743046654</cx:pt>
          <cx:pt idx="54187">13.852270068564941</cx:pt>
          <cx:pt idx="54188">12.471099141263347</cx:pt>
          <cx:pt idx="54189">13.327776102917333</cx:pt>
          <cx:pt idx="54190">12.588659176388822</cx:pt>
          <cx:pt idx="54191">14.672425815569092</cx:pt>
          <cx:pt idx="54192">14.056131737337127</cx:pt>
          <cx:pt idx="54193">11.507352350571649</cx:pt>
          <cx:pt idx="54194">13.115312233062292</cx:pt>
          <cx:pt idx="54195">10.327410053241005</cx:pt>
          <cx:pt idx="54196">11.773244352974904</cx:pt>
          <cx:pt idx="54197">11.791241447794183</cx:pt>
          <cx:pt idx="54198">10.998115714013814</cx:pt>
          <cx:pt idx="54199">11.570693540834657</cx:pt>
          <cx:pt idx="54200">14.291848681718855</cx:pt>
          <cx:pt idx="54201">11.743998502905086</cx:pt>
          <cx:pt idx="54202">12.263719166930915</cx:pt>
          <cx:pt idx="54203">9.9056453194809482</cx:pt>
          <cx:pt idx="54204">11.881792088730164</cx:pt>
          <cx:pt idx="54205">11.570931349110943</cx:pt>
          <cx:pt idx="54206">11.298325764544172</cx:pt>
          <cx:pt idx="54207">11.231118239009303</cx:pt>
          <cx:pt idx="54208">15.077703610937792</cx:pt>
          <cx:pt idx="54209">12.339862340972859</cx:pt>
          <cx:pt idx="54210">11.697531333365589</cx:pt>
          <cx:pt idx="54211">11.824463529770933</cx:pt>
          <cx:pt idx="54212">13.73911024343418</cx:pt>
          <cx:pt idx="54213">10.173896870849036</cx:pt>
          <cx:pt idx="54214">9.3802004681269704</cx:pt>
          <cx:pt idx="54215">12.262175176128098</cx:pt>
          <cx:pt idx="54216">14.725267513114586</cx:pt>
          <cx:pt idx="54217">12.749294318870369</cx:pt>
          <cx:pt idx="54218">13.718197143574972</cx:pt>
          <cx:pt idx="54219">12.419035364886712</cx:pt>
          <cx:pt idx="54220">11.287423356990162</cx:pt>
          <cx:pt idx="54221">11.124900006851671</cx:pt>
          <cx:pt idx="54222">15.797594611141676</cx:pt>
          <cx:pt idx="54223">12.497153162574042</cx:pt>
          <cx:pt idx="54224">11.160396306461694</cx:pt>
          <cx:pt idx="54225">10.32323122418099</cx:pt>
          <cx:pt idx="54226">13.028856326890697</cx:pt>
          <cx:pt idx="54227">10.433940719860034</cx:pt>
          <cx:pt idx="54228">12.29047781019843</cx:pt>
          <cx:pt idx="54229">12.182816755327886</cx:pt>
          <cx:pt idx="54230">13.532491550966407</cx:pt>
          <cx:pt idx="54231">9.7033905898930453</cx:pt>
          <cx:pt idx="54232">11.47517676624628</cx:pt>
          <cx:pt idx="54233">11.555099725088025</cx:pt>
          <cx:pt idx="54234">12.255498141748943</cx:pt>
          <cx:pt idx="54235">12.509974746621328</cx:pt>
          <cx:pt idx="54236">10.367999382740967</cx:pt>
          <cx:pt idx="54237">12.558420914177807</cx:pt>
          <cx:pt idx="54238">14.14796449345738</cx:pt>
          <cx:pt idx="54239">12.799207940808527</cx:pt>
          <cx:pt idx="54240">13.687480990133574</cx:pt>
          <cx:pt idx="54241">12.305914050477163</cx:pt>
          <cx:pt idx="54242">13.055742344196716</cx:pt>
          <cx:pt idx="54243">12.122249408265132</cx:pt>
          <cx:pt idx="54244">11.861426988056863</cx:pt>
          <cx:pt idx="54245">11.20565367451772</cx:pt>
          <cx:pt idx="54246">11.060285243390872</cx:pt>
          <cx:pt idx="54247">11.822330572559403</cx:pt>
          <cx:pt idx="54248">12.569580671202056</cx:pt>
          <cx:pt idx="54249">11.126429260875499</cx:pt>
          <cx:pt idx="54250">9.9271530988884553</cx:pt>
          <cx:pt idx="54251">13.206433063420269</cx:pt>
          <cx:pt idx="54252">11.945637988117101</cx:pt>
          <cx:pt idx="54253">11.905227899988169</cx:pt>
          <cx:pt idx="54254">13.785181314365685</cx:pt>
          <cx:pt idx="54255">12.787072550952832</cx:pt>
          <cx:pt idx="54256">13.427135138002749</cx:pt>
          <cx:pt idx="54257">11.892529364045487</cx:pt>
          <cx:pt idx="54258">11.929548890564417</cx:pt>
          <cx:pt idx="54259">9.1984526044209876</cx:pt>
          <cx:pt idx="54260">9.6238388532391941</cx:pt>
          <cx:pt idx="54261">13.241905117064039</cx:pt>
          <cx:pt idx="54262">13.976455000646718</cx:pt>
          <cx:pt idx="54263">12.062069076792469</cx:pt>
          <cx:pt idx="54264">10.833510268440969</cx:pt>
          <cx:pt idx="54265">13.444527025715425</cx:pt>
          <cx:pt idx="54266">11.993386101805617</cx:pt>
          <cx:pt idx="54267">12.445670185635432</cx:pt>
          <cx:pt idx="54268">12.520691242178708</cx:pt>
          <cx:pt idx="54269">13.826492961822435</cx:pt>
          <cx:pt idx="54270">11.282501762609456</cx:pt>
          <cx:pt idx="54271">12.464340375755938</cx:pt>
          <cx:pt idx="54272">10.424822163425285</cx:pt>
          <cx:pt idx="54273">11.48496190386431</cx:pt>
          <cx:pt idx="54274">10.109576670678727</cx:pt>
          <cx:pt idx="54275">11.935069535392259</cx:pt>
          <cx:pt idx="54276">16.23730710806441</cx:pt>
          <cx:pt idx="54277">13.047223915736664</cx:pt>
          <cx:pt idx="54278">13.201822891855974</cx:pt>
          <cx:pt idx="54279">12.960812445613849</cx:pt>
          <cx:pt idx="54280">11.493547223913238</cx:pt>
          <cx:pt idx="54281">16.771652541681149</cx:pt>
          <cx:pt idx="54282">13.123095786133712</cx:pt>
          <cx:pt idx="54283">13.273908288707197</cx:pt>
          <cx:pt idx="54284">14.159191560323862</cx:pt>
          <cx:pt idx="54285">12.137119293430715</cx:pt>
          <cx:pt idx="54286">12.737579761514594</cx:pt>
          <cx:pt idx="54287">14.950186681426311</cx:pt>
          <cx:pt idx="54288">12.274867263474707</cx:pt>
          <cx:pt idx="54289">10.785362761954731</cx:pt>
          <cx:pt idx="54290">12.055294315650492</cx:pt>
          <cx:pt idx="54291">14.265374385405801</cx:pt>
          <cx:pt idx="54292">13.132950946233771</cx:pt>
          <cx:pt idx="54293">13.331535693258108</cx:pt>
          <cx:pt idx="54294">12.026037938119615</cx:pt>
          <cx:pt idx="54295">14.104737181522088</cx:pt>
          <cx:pt idx="54296">12.317639482066211</cx:pt>
          <cx:pt idx="54297">10.152641485034408</cx:pt>
          <cx:pt idx="54298">14.221498410955054</cx:pt>
          <cx:pt idx="54299">11.359697811451012</cx:pt>
          <cx:pt idx="54300">12.084841587508434</cx:pt>
          <cx:pt idx="54301">11.699351114395533</cx:pt>
          <cx:pt idx="54302">13.38483890858544</cx:pt>
          <cx:pt idx="54303">13.854952015770728</cx:pt>
          <cx:pt idx="54304">13.505244033285074</cx:pt>
          <cx:pt idx="54305">12.245716959418093</cx:pt>
          <cx:pt idx="54306">11.945012892497854</cx:pt>
          <cx:pt idx="54307">12.991844986775595</cx:pt>
          <cx:pt idx="54308">12.75845020307186</cx:pt>
          <cx:pt idx="54309">14.255977116456016</cx:pt>
          <cx:pt idx="54310">13.932449532471269</cx:pt>
          <cx:pt idx="54311">12.901788825642447</cx:pt>
          <cx:pt idx="54312">11.554707510436366</cx:pt>
          <cx:pt idx="54313">12.797346018337151</cx:pt>
          <cx:pt idx="54314">12.375627878397818</cx:pt>
          <cx:pt idx="54315">14.771671664597175</cx:pt>
          <cx:pt idx="54316">8.5144559278167211</cx:pt>
          <cx:pt idx="54317">13.779021496002731</cx:pt>
          <cx:pt idx="54318">15.521987728264921</cx:pt>
          <cx:pt idx="54319">13.535219905903501</cx:pt>
          <cx:pt idx="54320">14.020358839384892</cx:pt>
          <cx:pt idx="54321">12.045639534947371</cx:pt>
          <cx:pt idx="54322">13.993249164017563</cx:pt>
          <cx:pt idx="54323">13.152781416109141</cx:pt>
          <cx:pt idx="54324">10.888860191981529</cx:pt>
          <cx:pt idx="54325">12.655532730129046</cx:pt>
          <cx:pt idx="54326">10.388868506981224</cx:pt>
          <cx:pt idx="54327">11.721145155576277</cx:pt>
          <cx:pt idx="54328">10.955016040411428</cx:pt>
          <cx:pt idx="54329">11.187632797522975</cx:pt>
          <cx:pt idx="54330">12.257089411939461</cx:pt>
          <cx:pt idx="54331">11.860668082740604</cx:pt>
          <cx:pt idx="54332">13.024178214842408</cx:pt>
          <cx:pt idx="54333">13.696888111434097</cx:pt>
          <cx:pt idx="54334">12.879034437371887</cx:pt>
          <cx:pt idx="54335">11.468491068070849</cx:pt>
          <cx:pt idx="54336">15.024534863399463</cx:pt>
          <cx:pt idx="54337">13.792481214357837</cx:pt>
          <cx:pt idx="54338">13.095490612956112</cx:pt>
          <cx:pt idx="54339">13.319308995123365</cx:pt>
          <cx:pt idx="54340">9.9735621747439342</cx:pt>
          <cx:pt idx="54341">12.574352143689328</cx:pt>
          <cx:pt idx="54342">11.500440168846229</cx:pt>
          <cx:pt idx="54343">13.969448028151659</cx:pt>
          <cx:pt idx="54344">14.593121881391207</cx:pt>
          <cx:pt idx="54345">13.106327327088104</cx:pt>
          <cx:pt idx="54346">12.286156690777927</cx:pt>
          <cx:pt idx="54347">12.553702965357502</cx:pt>
          <cx:pt idx="54348">12.046696996252951</cx:pt>
          <cx:pt idx="54349">13.005120303984622</cx:pt>
          <cx:pt idx="54350">15.364001578411868</cx:pt>
          <cx:pt idx="54351">10.610892888745061</cx:pt>
          <cx:pt idx="54352">9.2699929379428205</cx:pt>
          <cx:pt idx="54353">11.922353492680845</cx:pt>
          <cx:pt idx="54354">11.994381892573308</cx:pt>
          <cx:pt idx="54355">12.517329930186866</cx:pt>
          <cx:pt idx="54356">10.310915350084194</cx:pt>
          <cx:pt idx="54357">13.478560214388006</cx:pt>
          <cx:pt idx="54358">11.789169216148228</cx:pt>
          <cx:pt idx="54359">12.920997455086317</cx:pt>
          <cx:pt idx="54360">10.130465705827397</cx:pt>
          <cx:pt idx="54361">10.704421528784033</cx:pt>
          <cx:pt idx="54362">13.530467346100277</cx:pt>
          <cx:pt idx="54363">12.118128685021375</cx:pt>
          <cx:pt idx="54364">12.14521031331739</cx:pt>
          <cx:pt idx="54365">13.206202248131294</cx:pt>
          <cx:pt idx="54366">12.891098369693379</cx:pt>
          <cx:pt idx="54367">10.952474226850372</cx:pt>
          <cx:pt idx="54368">12.754601935468886</cx:pt>
          <cx:pt idx="54369">12.716055045350586</cx:pt>
          <cx:pt idx="54370">13.136265953461718</cx:pt>
          <cx:pt idx="54371">10.75627319539835</cx:pt>
          <cx:pt idx="54372">12.592960753003011</cx:pt>
          <cx:pt idx="54373">14.499060704274948</cx:pt>
          <cx:pt idx="54374">12.349951934247459</cx:pt>
          <cx:pt idx="54375">12.039747895672404</cx:pt>
          <cx:pt idx="54376">13.612155576227492</cx:pt>
          <cx:pt idx="54377">11.3126051554119</cx:pt>
          <cx:pt idx="54378">12.366360552263247</cx:pt>
          <cx:pt idx="54379">12.125061155479521</cx:pt>
          <cx:pt idx="54380">15.685496321935425</cx:pt>
          <cx:pt idx="54381">13.180422999409348</cx:pt>
          <cx:pt idx="54382">13.144313494190378</cx:pt>
          <cx:pt idx="54383">12.231101793780528</cx:pt>
          <cx:pt idx="54384">15.40211676871226</cx:pt>
          <cx:pt idx="54385">13.380639666708372</cx:pt>
          <cx:pt idx="54386">15.666378850086156</cx:pt>
          <cx:pt idx="54387">11.897667191769093</cx:pt>
          <cx:pt idx="54388">14.913448841008361</cx:pt>
          <cx:pt idx="54389">10.598654048298613</cx:pt>
          <cx:pt idx="54390">13.644808732903545</cx:pt>
          <cx:pt idx="54391">14.445578854268993</cx:pt>
          <cx:pt idx="54392">9.9016849208800419</cx:pt>
          <cx:pt idx="54393">12.78946812775939</cx:pt>
          <cx:pt idx="54394">12.358379502152047</cx:pt>
          <cx:pt idx="54395">14.673458990495925</cx:pt>
          <cx:pt idx="54396">12.414063427871557</cx:pt>
          <cx:pt idx="54397">11.318792070982077</cx:pt>
          <cx:pt idx="54398">13.530892037448051</cx:pt>
          <cx:pt idx="54399">12.069843784093303</cx:pt>
          <cx:pt idx="54400">11.739272343867116</cx:pt>
          <cx:pt idx="54401">11.453528968829188</cx:pt>
          <cx:pt idx="54402">14.27301256832307</cx:pt>
          <cx:pt idx="54403">14.342785489788005</cx:pt>
          <cx:pt idx="54404">12.329002621188065</cx:pt>
          <cx:pt idx="54405">12.657831934171311</cx:pt>
          <cx:pt idx="54406">12.459980679832229</cx:pt>
          <cx:pt idx="54407">13.878741250887332</cx:pt>
          <cx:pt idx="54408">12.695951433607917</cx:pt>
          <cx:pt idx="54409">11.303382180458263</cx:pt>
          <cx:pt idx="54410">11.52128506276445</cx:pt>
          <cx:pt idx="54411">12.017503400656556</cx:pt>
          <cx:pt idx="54412">12.42218606527535</cx:pt>
          <cx:pt idx="54413">13.02916112218891</cx:pt>
          <cx:pt idx="54414">14.966925277589208</cx:pt>
          <cx:pt idx="54415">13.38139266900933</cx:pt>
          <cx:pt idx="54416">11.982808081722343</cx:pt>
          <cx:pt idx="54417">10.825061850155118</cx:pt>
          <cx:pt idx="54418">10.644197981330693</cx:pt>
          <cx:pt idx="54419">11.173643720293693</cx:pt>
          <cx:pt idx="54420">11.710715500791849</cx:pt>
          <cx:pt idx="54421">12.990566732197443</cx:pt>
          <cx:pt idx="54422">13.235059727940689</cx:pt>
          <cx:pt idx="54423">12.150527158756908</cx:pt>
          <cx:pt idx="54424">14.228259286893557</cx:pt>
          <cx:pt idx="54425">14.261019188364047</cx:pt>
          <cx:pt idx="54426">9.7525333533111134</cx:pt>
          <cx:pt idx="54427">11.744543942886493</cx:pt>
          <cx:pt idx="54428">9.7807151195576481</cx:pt>
          <cx:pt idx="54429">10.28439363782581</cx:pt>
          <cx:pt idx="54430">13.067080080688196</cx:pt>
          <cx:pt idx="54431">12.216930937352934</cx:pt>
          <cx:pt idx="54432">10.320972474930119</cx:pt>
          <cx:pt idx="54433">11.947756977296997</cx:pt>
          <cx:pt idx="54434">13.878533644093991</cx:pt>
          <cx:pt idx="54435">11.44737895573039</cx:pt>
          <cx:pt idx="54436">11.248487359626751</cx:pt>
          <cx:pt idx="54437">11.011824302645181</cx:pt>
          <cx:pt idx="54438">13.190057078587765</cx:pt>
          <cx:pt idx="54439">10.911471805445139</cx:pt>
          <cx:pt idx="54440">10.471108851788768</cx:pt>
          <cx:pt idx="54441">10.210997620808158</cx:pt>
          <cx:pt idx="54442">14.057536737195333</cx:pt>
          <cx:pt idx="54443">13.610204420841127</cx:pt>
          <cx:pt idx="54444">13.315333623701358</cx:pt>
          <cx:pt idx="54445">16.005969503447641</cx:pt>
          <cx:pt idx="54446">8.3470418283369021</cx:pt>
          <cx:pt idx="54447">13.793122046246328</cx:pt>
          <cx:pt idx="54448">13.351264796041205</cx:pt>
          <cx:pt idx="54449">12.718602857953263</cx:pt>
          <cx:pt idx="54450">12.349964877215216</cx:pt>
          <cx:pt idx="54451">9.9525870932810374</cx:pt>
          <cx:pt idx="54452">9.7876298945975133</cx:pt>
          <cx:pt idx="54453">12.663629755284418</cx:pt>
          <cx:pt idx="54454">12.690454296689179</cx:pt>
          <cx:pt idx="54455">11.369061107886802</cx:pt>
          <cx:pt idx="54456">11.664024364287254</cx:pt>
          <cx:pt idx="54457">12.869736590883138</cx:pt>
          <cx:pt idx="54458">11.980644054517535</cx:pt>
          <cx:pt idx="54459">14.49860365302313</cx:pt>
          <cx:pt idx="54460">13.869914007601192</cx:pt>
          <cx:pt idx="54461">13.138177565281763</cx:pt>
          <cx:pt idx="54462">15.221099402729299</cx:pt>
          <cx:pt idx="54463">12.014167512447699</cx:pt>
          <cx:pt idx="54464">10.351994259884883</cx:pt>
          <cx:pt idx="54465">9.5110946708578972</cx:pt>
          <cx:pt idx="54466">11.844534906651175</cx:pt>
          <cx:pt idx="54467">14.030231792912435</cx:pt>
          <cx:pt idx="54468">10.868316174849101</cx:pt>
          <cx:pt idx="54469">15.299349630342572</cx:pt>
          <cx:pt idx="54470">13.173567508983455</cx:pt>
          <cx:pt idx="54471">10.41823947994288</cx:pt>
          <cx:pt idx="54472">11.464386060777217</cx:pt>
          <cx:pt idx="54473">13.589806750419504</cx:pt>
          <cx:pt idx="54474">11.952390131434351</cx:pt>
          <cx:pt idx="54475">13.427162798093285</cx:pt>
          <cx:pt idx="54476">9.7558985470152972</cx:pt>
          <cx:pt idx="54477">14.866185332727232</cx:pt>
          <cx:pt idx="54478">11.900109060089443</cx:pt>
          <cx:pt idx="54479">10.272359065403037</cx:pt>
          <cx:pt idx="54480">15.068259019755637</cx:pt>
          <cx:pt idx="54481">12.27609239156223</cx:pt>
          <cx:pt idx="54482">10.226159084699013</cx:pt>
          <cx:pt idx="54483">10.487567544158303</cx:pt>
          <cx:pt idx="54484">12.269757481931448</cx:pt>
          <cx:pt idx="54485">11.055384391905775</cx:pt>
          <cx:pt idx="54486">13.537229535674834</cx:pt>
          <cx:pt idx="54487">13.20330569410635</cx:pt>
          <cx:pt idx="54488">9.5399283181821328</cx:pt>
          <cx:pt idx="54489">12.492300247410038</cx:pt>
          <cx:pt idx="54490">14.972154048052628</cx:pt>
          <cx:pt idx="54491">10.629429551368366</cx:pt>
          <cx:pt idx="54492">11.609699220547219</cx:pt>
          <cx:pt idx="54493">14.469034251620329</cx:pt>
          <cx:pt idx="54494">13.79670731936773</cx:pt>
          <cx:pt idx="54495">13.85379733329691</cx:pt>
          <cx:pt idx="54496">10.759171366815821</cx:pt>
          <cx:pt idx="54497">10.490674086558585</cx:pt>
          <cx:pt idx="54498">11.582426254483014</cx:pt>
          <cx:pt idx="54499">10.466829988282923</cx:pt>
          <cx:pt idx="54500">11.562467906773817</cx:pt>
          <cx:pt idx="54501">14.068815269758037</cx:pt>
          <cx:pt idx="54502">12.950621803542301</cx:pt>
          <cx:pt idx="54503">10.310781737339015</cx:pt>
          <cx:pt idx="54504">10.697257976866073</cx:pt>
          <cx:pt idx="54505">11.701473151145615</cx:pt>
          <cx:pt idx="54506">12.759875408234455</cx:pt>
          <cx:pt idx="54507">13.098456536241727</cx:pt>
          <cx:pt idx="54508">12.427188653876907</cx:pt>
          <cx:pt idx="54509">13.045884006895712</cx:pt>
          <cx:pt idx="54510">11.546602542133074</cx:pt>
          <cx:pt idx="54511">13.436016416337891</cx:pt>
          <cx:pt idx="54512">11.868478649703158</cx:pt>
          <cx:pt idx="54513">12.267567926869337</cx:pt>
          <cx:pt idx="54514">9.9567082029619858</cx:pt>
          <cx:pt idx="54515">10.825268139357849</cx:pt>
          <cx:pt idx="54516">12.465852912951716</cx:pt>
          <cx:pt idx="54517">12.516109931254212</cx:pt>
          <cx:pt idx="54518">12.322053380307013</cx:pt>
          <cx:pt idx="54519">10.143929903518302</cx:pt>
          <cx:pt idx="54520">10.732401977507122</cx:pt>
          <cx:pt idx="54521">13.920454466782545</cx:pt>
          <cx:pt idx="54522">13.731155975326304</cx:pt>
          <cx:pt idx="54523">14.155468684779876</cx:pt>
          <cx:pt idx="54524">10.662955291538056</cx:pt>
          <cx:pt idx="54525">12.556038744244839</cx:pt>
          <cx:pt idx="54526">12.757477267775844</cx:pt>
          <cx:pt idx="54527">13.656501081470232</cx:pt>
          <cx:pt idx="54528">7.8708344683003739</cx:pt>
          <cx:pt idx="54529">12.34865920180764</cx:pt>
          <cx:pt idx="54530">13.774461259455897</cx:pt>
          <cx:pt idx="54531">10.866284767883995</cx:pt>
          <cx:pt idx="54532">11.503137364977903</cx:pt>
          <cx:pt idx="54533">8.8383402034829004</cx:pt>
          <cx:pt idx="54534">12.213010747003077</cx:pt>
          <cx:pt idx="54535">9.7551335897866238</cx:pt>
          <cx:pt idx="54536">11.250740760202611</cx:pt>
          <cx:pt idx="54537">12.625880695331553</cx:pt>
          <cx:pt idx="54538">13.745379092141564</cx:pt>
          <cx:pt idx="54539">12.289077858410213</cx:pt>
          <cx:pt idx="54540">10.047180036044349</cx:pt>
          <cx:pt idx="54541">10.501009166897818</cx:pt>
          <cx:pt idx="54542">13.539190504955393</cx:pt>
          <cx:pt idx="54543">12.419536432379125</cx:pt>
          <cx:pt idx="54544">7.5207817757897271</cx:pt>
          <cx:pt idx="54545">14.068714673777528</cx:pt>
          <cx:pt idx="54546">13.557742435502089</cx:pt>
          <cx:pt idx="54547">12.905361235093554</cx:pt>
          <cx:pt idx="54548">9.5862204353119083</cx:pt>
          <cx:pt idx="54549">10.284332234543097</cx:pt>
          <cx:pt idx="54550">14.290867743687439</cx:pt>
          <cx:pt idx="54551">12.506680242691635</cx:pt>
          <cx:pt idx="54552">13.339472949920431</cx:pt>
          <cx:pt idx="54553">13.846693849990668</cx:pt>
          <cx:pt idx="54554">9.2328970730844002</cx:pt>
          <cx:pt idx="54555">13.826029611857093</cx:pt>
          <cx:pt idx="54556">12.258382225700844</cx:pt>
          <cx:pt idx="54557">12.713701439221589</cx:pt>
          <cx:pt idx="54558">12.18798768053859</cx:pt>
          <cx:pt idx="54559">12.424240594844212</cx:pt>
          <cx:pt idx="54560">13.751775591633754</cx:pt>
          <cx:pt idx="54561">11.325461587768608</cx:pt>
          <cx:pt idx="54562">15.200014472459129</cx:pt>
          <cx:pt idx="54563">14.005481622233344</cx:pt>
          <cx:pt idx="54564">10.984675978288568</cx:pt>
          <cx:pt idx="54565">10.195914879232841</cx:pt>
          <cx:pt idx="54566">14.801079796453648</cx:pt>
          <cx:pt idx="54567">10.171103392203296</cx:pt>
          <cx:pt idx="54568">13.076554013966911</cx:pt>
          <cx:pt idx="54569">11.606079255706009</cx:pt>
          <cx:pt idx="54570">11.629011804829659</cx:pt>
          <cx:pt idx="54571">14.906692327357524</cx:pt>
          <cx:pt idx="54572">11.380375277146591</cx:pt>
          <cx:pt idx="54573">15.005396550291133</cx:pt>
          <cx:pt idx="54574">13.018948629127724</cx:pt>
          <cx:pt idx="54575">10.899863735694565</cx:pt>
          <cx:pt idx="54576">14.726718406597339</cx:pt>
          <cx:pt idx="54577">13.634855763285945</cx:pt>
          <cx:pt idx="54578">14.073361541739915</cx:pt>
          <cx:pt idx="54579">8.7761435650382609</cx:pt>
          <cx:pt idx="54580">12.84351626250891</cx:pt>
          <cx:pt idx="54581">12.552330490887313</cx:pt>
          <cx:pt idx="54582">11.16386719411576</cx:pt>
          <cx:pt idx="54583">14.226719694654276</cx:pt>
          <cx:pt idx="54584">9.5938939228818683</cx:pt>
          <cx:pt idx="54585">13.371489734819933</cx:pt>
          <cx:pt idx="54586">10.025048169017419</cx:pt>
          <cx:pt idx="54587">12.280007563494989</cx:pt>
          <cx:pt idx="54588">11.081136853589372</cx:pt>
          <cx:pt idx="54589">11.587180714117583</cx:pt>
          <cx:pt idx="54590">13.752485994512028</cx:pt>
          <cx:pt idx="54591">10.491182649437819</cx:pt>
          <cx:pt idx="54592">11.907528683370277</cx:pt>
          <cx:pt idx="54593">9.027060763119712</cx:pt>
          <cx:pt idx="54594">11.09679233592434</cx:pt>
          <cx:pt idx="54595">11.756958342597834</cx:pt>
          <cx:pt idx="54596">11.166595049959099</cx:pt>
          <cx:pt idx="54597">11.82510465974222</cx:pt>
          <cx:pt idx="54598">14.328930102502525</cx:pt>
          <cx:pt idx="54599">10.96112064465405</cx:pt>
          <cx:pt idx="54600">12.857509027139814</cx:pt>
          <cx:pt idx="54601">12.806650073661576</cx:pt>
          <cx:pt idx="54602">12.002452531677385</cx:pt>
          <cx:pt idx="54603">10.626843688108671</cx:pt>
          <cx:pt idx="54604">10.436153235205378</cx:pt>
          <cx:pt idx="54605">12.990584245621971</cx:pt>
          <cx:pt idx="54606">11.289562015455354</cx:pt>
          <cx:pt idx="54607">13.643754813469714</cx:pt>
          <cx:pt idx="54608">14.495888562487011</cx:pt>
          <cx:pt idx="54609">11.648838410831814</cx:pt>
          <cx:pt idx="54610">9.8640055753401228</cx:pt>
          <cx:pt idx="54611">12.372619639584709</cx:pt>
          <cx:pt idx="54612">13.953253524128311</cx:pt>
          <cx:pt idx="54613">11.341988443701574</cx:pt>
          <cx:pt idx="54614">12.082468123207031</cx:pt>
          <cx:pt idx="54615">14.270786151122692</cx:pt>
          <cx:pt idx="54616">10.934974784194001</cx:pt>
          <cx:pt idx="54617">15.240682960812579</cx:pt>
          <cx:pt idx="54618">12.072067238753023</cx:pt>
          <cx:pt idx="54619">12.423086188641536</cx:pt>
          <cx:pt idx="54620">10.419729033248574</cx:pt>
          <cx:pt idx="54621">13.681536551132595</cx:pt>
          <cx:pt idx="54622">14.860601862794164</cx:pt>
          <cx:pt idx="54623">13.382433175086335</cx:pt>
          <cx:pt idx="54624">13.453766801559937</cx:pt>
          <cx:pt idx="54625">15.726254046156839</cx:pt>
          <cx:pt idx="54626">12.904198674464169</cx:pt>
          <cx:pt idx="54627">10.971118374039603</cx:pt>
          <cx:pt idx="54628">13.697544197129156</cx:pt>
          <cx:pt idx="54629">10.985621221538809</cx:pt>
          <cx:pt idx="54630">10.759286539220684</cx:pt>
          <cx:pt idx="54631">10.748988598489619</cx:pt>
          <cx:pt idx="54632">9.7135720280683024</cx:pt>
          <cx:pt idx="54633">8.2967292940644217</cx:pt>
          <cx:pt idx="54634">13.242954264592344</cx:pt>
          <cx:pt idx="54635">12.137414876078736</cx:pt>
          <cx:pt idx="54636">14.133673454413898</cx:pt>
          <cx:pt idx="54637">13.035132611126926</cx:pt>
          <cx:pt idx="54638">12.992063611073576</cx:pt>
          <cx:pt idx="54639">13.927906975968762</cx:pt>
          <cx:pt idx="54640">14.031565746222524</cx:pt>
          <cx:pt idx="54641">9.4867760324171382</cx:pt>
          <cx:pt idx="54642">11.198664332140812</cx:pt>
          <cx:pt idx="54643">11.247087767956678</cx:pt>
          <cx:pt idx="54644">12.246392364174708</cx:pt>
          <cx:pt idx="54645">11.708589163918804</cx:pt>
          <cx:pt idx="54646">13.992552174473053</cx:pt>
          <cx:pt idx="54647">12.93162248336432</cx:pt>
          <cx:pt idx="54648">10.954394109274579</cx:pt>
          <cx:pt idx="54649">12.739011307062675</cx:pt>
          <cx:pt idx="54650">12.478022479426542</cx:pt>
          <cx:pt idx="54651">11.421380149934725</cx:pt>
          <cx:pt idx="54652">12.620898189317346</cx:pt>
          <cx:pt idx="54653">10.688781896847326</cx:pt>
          <cx:pt idx="54654">11.05888388006621</cx:pt>
          <cx:pt idx="54655">11.217256207968171</cx:pt>
          <cx:pt idx="54656">13.766524621133762</cx:pt>
          <cx:pt idx="54657">11.791436957416396</cx:pt>
          <cx:pt idx="54658">13.039620099070126</cx:pt>
          <cx:pt idx="54659">10.160683273196403</cx:pt>
          <cx:pt idx="54660">12.490305687863263</cx:pt>
          <cx:pt idx="54661">11.508010725029832</cx:pt>
          <cx:pt idx="54662">11.650452494691272</cx:pt>
          <cx:pt idx="54663">13.307240698729732</cx:pt>
          <cx:pt idx="54664">12.621885874029193</cx:pt>
          <cx:pt idx="54665">14.113169413805604</cx:pt>
          <cx:pt idx="54666">11.744087303041871</cx:pt>
          <cx:pt idx="54667">13.516121223708254</cx:pt>
          <cx:pt idx="54668">11.269885711473245</cx:pt>
          <cx:pt idx="54669">14.730343375221844</cx:pt>
          <cx:pt idx="54670">9.1844972688353028</cx:pt>
          <cx:pt idx="54671">12.205394128829903</cx:pt>
          <cx:pt idx="54672">12.171218892652316</cx:pt>
          <cx:pt idx="54673">11.542366739190674</cx:pt>
          <cx:pt idx="54674">10.615247104154168</cx:pt>
          <cx:pt idx="54675">13.086563249204231</cx:pt>
          <cx:pt idx="54676">14.037610734344312</cx:pt>
          <cx:pt idx="54677">11.081690794101581</cx:pt>
          <cx:pt idx="54678">9.0604287736495497</cx:pt>
          <cx:pt idx="54679">11.125600640349377</cx:pt>
          <cx:pt idx="54680">11.609284085383139</cx:pt>
          <cx:pt idx="54681">9.6020216629166377</cx:pt>
          <cx:pt idx="54682">10.956700423579635</cx:pt>
          <cx:pt idx="54683">12.696493430367335</cx:pt>
          <cx:pt idx="54684">9.8832760442206418</cx:pt>
          <cx:pt idx="54685">9.0765426906564137</cx:pt>
          <cx:pt idx="54686">12.426242455938823</cx:pt>
          <cx:pt idx="54687">14.214761903376059</cx:pt>
          <cx:pt idx="54688">11.720046765981307</cx:pt>
          <cx:pt idx="54689">12.454613028326321</cx:pt>
          <cx:pt idx="54690">12.325345591387466</cx:pt>
          <cx:pt idx="54691">12.409005974806558</cx:pt>
          <cx:pt idx="54692">11.992272592084236</cx:pt>
          <cx:pt idx="54693">11.801516236175086</cx:pt>
          <cx:pt idx="54694">14.162528495468086</cx:pt>
          <cx:pt idx="54695">12.895562296575021</cx:pt>
          <cx:pt idx="54696">12.643060708942802</cx:pt>
          <cx:pt idx="54697">10.649565885539017</cx:pt>
          <cx:pt idx="54698">15.923374445517425</cx:pt>
          <cx:pt idx="54699">12.718441719111592</cx:pt>
          <cx:pt idx="54700">10.38921341428302</cx:pt>
          <cx:pt idx="54701">13.714050620672962</cx:pt>
          <cx:pt idx="54702">14.446964969858604</cx:pt>
          <cx:pt idx="54703">12.842477081687203</cx:pt>
          <cx:pt idx="54704">14.954523294015054</cx:pt>
          <cx:pt idx="54705">11.43027504235671</cx:pt>
          <cx:pt idx="54706">13.626849083914127</cx:pt>
          <cx:pt idx="54707">15.352747023888329</cx:pt>
          <cx:pt idx="54708">10.136771837674592</cx:pt>
          <cx:pt idx="54709">12.048064901573468</cx:pt>
          <cx:pt idx="54710">8.6426268687407202</cx:pt>
          <cx:pt idx="54711">10.900585295467964</cx:pt>
          <cx:pt idx="54712">14.862343559240299</cx:pt>
          <cx:pt idx="54713">13.621995570771142</cx:pt>
          <cx:pt idx="54714">14.090434871371857</cx:pt>
          <cx:pt idx="54715">14.406107921316416</cx:pt>
          <cx:pt idx="54716">12.903589859993568</cx:pt>
          <cx:pt idx="54717">10.046788089092482</cx:pt>
          <cx:pt idx="54718">10.871968949024252</cx:pt>
          <cx:pt idx="54719">15.153710172860674</cx:pt>
          <cx:pt idx="54720">14.372735115814226</cx:pt>
          <cx:pt idx="54721">14.026179150447767</cx:pt>
          <cx:pt idx="54722">14.33312261914867</cx:pt>
          <cx:pt idx="54723">9.5847162607074736</cx:pt>
          <cx:pt idx="54724">12.659112067893737</cx:pt>
          <cx:pt idx="54725">13.352783409111307</cx:pt>
          <cx:pt idx="54726">11.704930896904665</cx:pt>
          <cx:pt idx="54727">8.8655931548136007</cx:pt>
          <cx:pt idx="54728">12.795677807528806</cx:pt>
          <cx:pt idx="54729">13.217753360389473</cx:pt>
          <cx:pt idx="54730">12.500576010331601</cx:pt>
          <cx:pt idx="54731">13.323111833102873</cx:pt>
          <cx:pt idx="54732">12.703794312891086</cx:pt>
          <cx:pt idx="54733">10.533910709088474</cx:pt>
          <cx:pt idx="54734">9.4402993965772666</cx:pt>
          <cx:pt idx="54735">12.784652945496212</cx:pt>
          <cx:pt idx="54736">15.505783539953468</cx:pt>
          <cx:pt idx="54737">12.785206847162758</cx:pt>
          <cx:pt idx="54738">14.011015199290719</cx:pt>
          <cx:pt idx="54739">12.411754275988219</cx:pt>
          <cx:pt idx="54740">13.553947180988072</cx:pt>
          <cx:pt idx="54741">14.009855061425185</cx:pt>
          <cx:pt idx="54742">13.215361949055627</cx:pt>
          <cx:pt idx="54743">11.787823856644735</cx:pt>
          <cx:pt idx="54744">15.982025437817159</cx:pt>
          <cx:pt idx="54745">11.550721903514278</cx:pt>
          <cx:pt idx="54746">12.8102006150738</cx:pt>
          <cx:pt idx="54747">10.420942009766382</cx:pt>
          <cx:pt idx="54748">11.323745949204318</cx:pt>
          <cx:pt idx="54749">12.670121447523702</cx:pt>
          <cx:pt idx="54750">12.174369214914805</cx:pt>
          <cx:pt idx="54751">12.985689675236769</cx:pt>
          <cx:pt idx="54752">12.839405016710332</cx:pt>
          <cx:pt idx="54753">10.076195732847774</cx:pt>
          <cx:pt idx="54754">12.723994965700477</cx:pt>
          <cx:pt idx="54755">9.6523424811205576</cx:pt>
          <cx:pt idx="54756">11.967324024481545</cx:pt>
          <cx:pt idx="54757">12.317656856564907</cx:pt>
          <cx:pt idx="54758">11.642341270817509</cx:pt>
          <cx:pt idx="54759">11.911995518155805</cx:pt>
          <cx:pt idx="54760">12.391055675597368</cx:pt>
          <cx:pt idx="54761">13.245964960929326</cx:pt>
          <cx:pt idx="54762">10.939491159524152</cx:pt>
          <cx:pt idx="54763">13.084262567379202</cx:pt>
          <cx:pt idx="54764">8.5568661143048423</cx:pt>
          <cx:pt idx="54765">12.691263471543087</cx:pt>
          <cx:pt idx="54766">12.83115407260107</cx:pt>
          <cx:pt idx="54767">10.516234014660663</cx:pt>
          <cx:pt idx="54768">14.387047893100348</cx:pt>
          <cx:pt idx="54769">12.945472249854468</cx:pt>
          <cx:pt idx="54770">10.09686392441407</cx:pt>
          <cx:pt idx="54771">12.861268819604376</cx:pt>
          <cx:pt idx="54772">13.665941765791155</cx:pt>
          <cx:pt idx="54773">12.888009752034749</cx:pt>
          <cx:pt idx="54774">14.11750305185352</cx:pt>
          <cx:pt idx="54775">13.361363653825904</cx:pt>
          <cx:pt idx="54776">15.835789271090809</cx:pt>
          <cx:pt idx="54777">12.702413625673337</cx:pt>
          <cx:pt idx="54778">10.534605017321715</cx:pt>
          <cx:pt idx="54779">9.2078452057904023</cx:pt>
          <cx:pt idx="54780">10.910394695093263</cx:pt>
          <cx:pt idx="54781">14.473614179243567</cx:pt>
          <cx:pt idx="54782">9.4293803216121699</cx:pt>
          <cx:pt idx="54783">14.270263020920206</cx:pt>
          <cx:pt idx="54784">13.721133509828325</cx:pt>
          <cx:pt idx="54785">10.693080321145423</cx:pt>
          <cx:pt idx="54786">15.087479320016442</cx:pt>
          <cx:pt idx="54787">13.4543386275688</cx:pt>
          <cx:pt idx="54788">12.658207471105895</cx:pt>
          <cx:pt idx="54789">11.988394369942741</cx:pt>
          <cx:pt idx="54790">15.186068898967147</cx:pt>
          <cx:pt idx="54791">12.478920433101337</cx:pt>
          <cx:pt idx="54792">12.341106633585198</cx:pt>
          <cx:pt idx="54793">15.297728870561148</cx:pt>
          <cx:pt idx="54794">11.250189914168143</cx:pt>
          <cx:pt idx="54795">15.382234368350503</cx:pt>
          <cx:pt idx="54796">11.80497786728122</cx:pt>
          <cx:pt idx="54797">9.9913131214455593</cx:pt>
          <cx:pt idx="54798">10.674970068340977</cx:pt>
          <cx:pt idx="54799">14.010368488350021</cx:pt>
          <cx:pt idx="54800">12.984782234567446</cx:pt>
          <cx:pt idx="54801">15.908789178250073</cx:pt>
          <cx:pt idx="54802">10.272900586461944</cx:pt>
          <cx:pt idx="54803">16.01940210716214</cx:pt>
          <cx:pt idx="54804">11.395181950763288</cx:pt>
          <cx:pt idx="54805">13.797265550450224</cx:pt>
          <cx:pt idx="54806">10.988978464897317</cx:pt>
          <cx:pt idx="54807">11.529611856402543</cx:pt>
          <cx:pt idx="54808">10.835605228326413</cx:pt>
          <cx:pt idx="54809">12.279480873963573</cx:pt>
          <cx:pt idx="54810">12.663341229474407</cx:pt>
          <cx:pt idx="54811">14.194837185384353</cx:pt>
          <cx:pt idx="54812">12.378168653700515</cx:pt>
          <cx:pt idx="54813">11.302715739839416</cx:pt>
          <cx:pt idx="54814">11.910429702525882</cx:pt>
          <cx:pt idx="54815">11.528910601380144</cx:pt>
          <cx:pt idx="54816">11.160923621837048</cx:pt>
          <cx:pt idx="54817">12.873014548075774</cx:pt>
          <cx:pt idx="54818">9.8710907049580499</cx:pt>
          <cx:pt idx="54819">14.636406486167264</cx:pt>
          <cx:pt idx="54820">10.522806994690722</cx:pt>
          <cx:pt idx="54821">13.935871553725491</cx:pt>
          <cx:pt idx="54822">11.578593741823083</cx:pt>
          <cx:pt idx="54823">13.345823986843394</cx:pt>
          <cx:pt idx="54824">13.523222090761745</cx:pt>
          <cx:pt idx="54825">14.237914969777874</cx:pt>
          <cx:pt idx="54826">17.084372681919962</cx:pt>
          <cx:pt idx="54827">12.065194782905472</cx:pt>
          <cx:pt idx="54828">13.94221155882123</cx:pt>
          <cx:pt idx="54829">8.8943036132444213</cx:pt>
          <cx:pt idx="54830">11.478408908939681</cx:pt>
          <cx:pt idx="54831">15.071807879451022</cx:pt>
          <cx:pt idx="54832">11.556030250266815</cx:pt>
          <cx:pt idx="54833">10.652518798453951</cx:pt>
          <cx:pt idx="54834">10.486317324368915</cx:pt>
          <cx:pt idx="54835">12.433563013212053</cx:pt>
          <cx:pt idx="54836">12.572206449382916</cx:pt>
          <cx:pt idx="54837">14.768433362151933</cx:pt>
          <cx:pt idx="54838">11.602309255683126</cx:pt>
          <cx:pt idx="54839">14.016614553876368</cx:pt>
          <cx:pt idx="54840">13.44424808455185</cx:pt>
          <cx:pt idx="54841">11.992781290289933</cx:pt>
          <cx:pt idx="54842">14.088156409603339</cx:pt>
          <cx:pt idx="54843">13.152337458545301</cx:pt>
          <cx:pt idx="54844">12.987392129094394</cx:pt>
          <cx:pt idx="54845">11.247023654860177</cx:pt>
          <cx:pt idx="54846">14.66354674010649</cx:pt>
          <cx:pt idx="54847">13.895326061867843</cx:pt>
          <cx:pt idx="54848">14.378498851178238</cx:pt>
          <cx:pt idx="54849">11.970117013868034</cx:pt>
          <cx:pt idx="54850">9.5093146251815437</cx:pt>
          <cx:pt idx="54851">12.61156125919512</cx:pt>
          <cx:pt idx="54852">12.625125650656873</cx:pt>
          <cx:pt idx="54853">12.649725859603125</cx:pt>
          <cx:pt idx="54854">11.88181358271283</cx:pt>
          <cx:pt idx="54855">9.0381840696206712</cx:pt>
          <cx:pt idx="54856">7.9510042453082326</cx:pt>
          <cx:pt idx="54857">15.286633783605398</cx:pt>
          <cx:pt idx="54858">11.612620643738207</cx:pt>
          <cx:pt idx="54859">12.72763944098245</cx:pt>
          <cx:pt idx="54860">12.944492304564111</cx:pt>
          <cx:pt idx="54861">13.907094011208212</cx:pt>
          <cx:pt idx="54862">15.138456015693315</cx:pt>
          <cx:pt idx="54863">9.0119777091009965</cx:pt>
          <cx:pt idx="54864">15.200393131965056</cx:pt>
          <cx:pt idx="54865">14.858797861411428</cx:pt>
          <cx:pt idx="54866">13.153447253392727</cx:pt>
          <cx:pt idx="54867">10.994794665751977</cx:pt>
          <cx:pt idx="54868">12.296481278595635</cx:pt>
          <cx:pt idx="54869">15.161144350807625</cx:pt>
          <cx:pt idx="54870">9.8496066923580763</cx:pt>
          <cx:pt idx="54871">14.000826245238088</cx:pt>
          <cx:pt idx="54872">9.548545979452129</cx:pt>
          <cx:pt idx="54873">11.188356199760152</cx:pt>
          <cx:pt idx="54874">13.671398264874995</cx:pt>
          <cx:pt idx="54875">14.092276589536091</cx:pt>
          <cx:pt idx="54876">12.468565878873026</cx:pt>
          <cx:pt idx="54877">11.312693981762363</cx:pt>
          <cx:pt idx="54878">12.188852429807493</cx:pt>
          <cx:pt idx="54879">12.834292048261732</cx:pt>
          <cx:pt idx="54880">14.820345644688652</cx:pt>
          <cx:pt idx="54881">11.272825313233888</cx:pt>
          <cx:pt idx="54882">13.980268623090934</cx:pt>
          <cx:pt idx="54883">12.647579122927496</cx:pt>
          <cx:pt idx="54884">13.073638406095013</cx:pt>
          <cx:pt idx="54885">11.611398999736451</cx:pt>
          <cx:pt idx="54886">12.020160971999426</cx:pt>
          <cx:pt idx="54887">12.849697315339448</cx:pt>
          <cx:pt idx="54888">13.574774659152579</cx:pt>
          <cx:pt idx="54889">13.212228858820446</cx:pt>
          <cx:pt idx="54890">13.65605832995867</cx:pt>
          <cx:pt idx="54891">10.259342085180498</cx:pt>
          <cx:pt idx="54892">10.064040460489448</cx:pt>
          <cx:pt idx="54893">13.377918779641442</cx:pt>
          <cx:pt idx="54894">15.538108024414218</cx:pt>
          <cx:pt idx="54895">11.763649252631909</cx:pt>
          <cx:pt idx="54896">10.564563185473469</cx:pt>
          <cx:pt idx="54897">13.540998962686176</cx:pt>
          <cx:pt idx="54898">12.423978981824087</cx:pt>
          <cx:pt idx="54899">12.452518202697878</cx:pt>
          <cx:pt idx="54900">11.904421879640383</cx:pt>
          <cx:pt idx="54901">12.115436067553512</cx:pt>
          <cx:pt idx="54902">12.371877484114417</cx:pt>
          <cx:pt idx="54903">15.963658611318676</cx:pt>
          <cx:pt idx="54904">11.351112902982718</cx:pt>
          <cx:pt idx="54905">13.257003985957697</cx:pt>
          <cx:pt idx="54906">12.674897200901043</cx:pt>
          <cx:pt idx="54907">13.547531916447301</cx:pt>
          <cx:pt idx="54908">8.9313773606396989</cx:pt>
          <cx:pt idx="54909">13.540770293146354</cx:pt>
          <cx:pt idx="54910">14.262814082580148</cx:pt>
          <cx:pt idx="54911">9.4026996553073072</cx:pt>
          <cx:pt idx="54912">13.291116739174226</cx:pt>
          <cx:pt idx="54913">12.48566199393802</cx:pt>
          <cx:pt idx="54914">12.60022985980952</cx:pt>
          <cx:pt idx="54915">14.149111527338123</cx:pt>
          <cx:pt idx="54916">11.690297491115095</cx:pt>
          <cx:pt idx="54917">15.056282092468493</cx:pt>
          <cx:pt idx="54918">10.302742608139528</cx:pt>
          <cx:pt idx="54919">10.59434902416081</cx:pt>
          <cx:pt idx="54920">15.830037397056207</cx:pt>
          <cx:pt idx="54921">12.43514490601709</cx:pt>
          <cx:pt idx="54922">12.78515009731515</cx:pt>
          <cx:pt idx="54923">15.382151301978238</cx:pt>
          <cx:pt idx="54924">9.2905436958132732</cx:pt>
          <cx:pt idx="54925">10.754336565296711</cx:pt>
          <cx:pt idx="54926">15.007566243100806</cx:pt>
          <cx:pt idx="54927">11.377214005455391</cx:pt>
          <cx:pt idx="54928">12.533484512647149</cx:pt>
          <cx:pt idx="54929">12.748524539358174</cx:pt>
          <cx:pt idx="54930">10.838160938243192</cx:pt>
          <cx:pt idx="54931">13.576206815120589</cx:pt>
          <cx:pt idx="54932">14.429491070531439</cx:pt>
          <cx:pt idx="54933">12.165469545715947</cx:pt>
          <cx:pt idx="54934">12.045366526624017</cx:pt>
          <cx:pt idx="54935">10.67513299721187</cx:pt>
          <cx:pt idx="54936">13.362295485465042</cx:pt>
          <cx:pt idx="54937">11.769210010082119</cx:pt>
          <cx:pt idx="54938">11.582456260668311</cx:pt>
          <cx:pt idx="54939">11.623003216938443</cx:pt>
          <cx:pt idx="54940">13.210445178084271</cx:pt>
          <cx:pt idx="54941">13.376283052073704</cx:pt>
          <cx:pt idx="54942">13.19431887701459</cx:pt>
          <cx:pt idx="54943">10.036815152627868</cx:pt>
          <cx:pt idx="54944">12.828473193039928</cx:pt>
          <cx:pt idx="54945">12.638167019213171</cx:pt>
          <cx:pt idx="54946">16.34787582509081</cx:pt>
          <cx:pt idx="54947">13.376632746978753</cx:pt>
          <cx:pt idx="54948">10.137136345446914</cx:pt>
          <cx:pt idx="54949">13.40912417888274</cx:pt>
          <cx:pt idx="54950">12.151724267253872</cx:pt>
          <cx:pt idx="54951">14.452538815306584</cx:pt>
          <cx:pt idx="54952">13.081419163124913</cx:pt>
          <cx:pt idx="54953">14.377146238185274</cx:pt>
          <cx:pt idx="54954">13.953010018991742</cx:pt>
          <cx:pt idx="54955">10.237664790956325</cx:pt>
          <cx:pt idx="54956">11.978231206667855</cx:pt>
          <cx:pt idx="54957">12.225693244592282</cx:pt>
          <cx:pt idx="54958">13.128152978314963</cx:pt>
          <cx:pt idx="54959">9.4309481914938154</cx:pt>
          <cx:pt idx="54960">14.469747646299767</cx:pt>
          <cx:pt idx="54961">15.216404742649587</cx:pt>
          <cx:pt idx="54962">10.945076928614366</cx:pt>
          <cx:pt idx="54963">10.511250042888891</cx:pt>
          <cx:pt idx="54964">13.186574056255946</cx:pt>
          <cx:pt idx="54965">12.697361112540566</cx:pt>
          <cx:pt idx="54966">11.564801785019396</cx:pt>
          <cx:pt idx="54967">14.653344779577177</cx:pt>
          <cx:pt idx="54968">9.1236971066443147</cx:pt>
          <cx:pt idx="54969">12.395625139957438</cx:pt>
          <cx:pt idx="54970">15.0183713448425</cx:pt>
          <cx:pt idx="54971">12.617847949526826</cx:pt>
          <cx:pt idx="54972">11.539333510163571</cx:pt>
          <cx:pt idx="54973">12.180149373927122</cx:pt>
          <cx:pt idx="54974">12.922760760076336</cx:pt>
          <cx:pt idx="54975">12.675894184222013</cx:pt>
          <cx:pt idx="54976">13.087318822175034</cx:pt>
          <cx:pt idx="54977">11.584089929649666</cx:pt>
          <cx:pt idx="54978">12.689067739614767</cx:pt>
          <cx:pt idx="54979">9.9387344678211864</cx:pt>
          <cx:pt idx="54980">12.061760458238489</cx:pt>
          <cx:pt idx="54981">13.50472450564183</cx:pt>
          <cx:pt idx="54982">11.297889459904459</cx:pt>
          <cx:pt idx="54983">11.423423755757673</cx:pt>
          <cx:pt idx="54984">15.386042095302871</cx:pt>
          <cx:pt idx="54985">11.841203601553529</cx:pt>
          <cx:pt idx="54986">15.237687277932102</cx:pt>
          <cx:pt idx="54987">11.491735152543498</cx:pt>
          <cx:pt idx="54988">13.75043410318372</cx:pt>
          <cx:pt idx="54989">14.421785649635224</cx:pt>
          <cx:pt idx="54990">11.051602849825413</cx:pt>
          <cx:pt idx="54991">9.7670474513955554</cx:pt>
          <cx:pt idx="54992">11.160458663289686</cx:pt>
          <cx:pt idx="54993">14.11126035949261</cx:pt>
          <cx:pt idx="54994">12.41737340588231</cx:pt>
          <cx:pt idx="54995">14.021713485428446</cx:pt>
          <cx:pt idx="54996">11.871733886734768</cx:pt>
          <cx:pt idx="54997">10.552074398532579</cx:pt>
          <cx:pt idx="54998">12.768233514684804</cx:pt>
          <cx:pt idx="54999">12.782495350659683</cx:pt>
          <cx:pt idx="55000">12.001019557929146</cx:pt>
          <cx:pt idx="55001">11.625663544291212</cx:pt>
          <cx:pt idx="55002">13.038670743860996</cx:pt>
          <cx:pt idx="55003">13.46167349870718</cx:pt>
          <cx:pt idx="55004">10.642754911553681</cx:pt>
          <cx:pt idx="55005">13.877602891722805</cx:pt>
          <cx:pt idx="55006">12.028454599554946</cx:pt>
          <cx:pt idx="55007">11.048478086102755</cx:pt>
          <cx:pt idx="55008">10.86300643059592</cx:pt>
          <cx:pt idx="55009">15.33800336522609</cx:pt>
          <cx:pt idx="55010">12.228146718099588</cx:pt>
          <cx:pt idx="55011">10.394884940244459</cx:pt>
          <cx:pt idx="55012">10.743902382444064</cx:pt>
          <cx:pt idx="55013">10.187238224783753</cx:pt>
          <cx:pt idx="55014">14.595817034011882</cx:pt>
          <cx:pt idx="55015">11.629676471526476</cx:pt>
          <cx:pt idx="55016">9.710585539965674</cx:pt>
          <cx:pt idx="55017">10.831801287361031</cx:pt>
          <cx:pt idx="55018">11.756062027284512</cx:pt>
          <cx:pt idx="55019">9.5135997299943718</cx:pt>
          <cx:pt idx="55020">10.876185046521138</cx:pt>
          <cx:pt idx="55021">10.897717224621076</cx:pt>
          <cx:pt idx="55022">12.738267337616966</cx:pt>
          <cx:pt idx="55023">12.577933457510035</cx:pt>
          <cx:pt idx="55024">14.776016626683846</cx:pt>
          <cx:pt idx="55025">14.531591762117568</cx:pt>
          <cx:pt idx="55026">13.993224134496579</cx:pt>
          <cx:pt idx="55027">10.640538099890762</cx:pt>
          <cx:pt idx="55028">10.982280432965872</cx:pt>
          <cx:pt idx="55029">10.960744862089646</cx:pt>
          <cx:pt idx="55030">11.938426866211371</cx:pt>
          <cx:pt idx="55031">14.900926616133411</cx:pt>
          <cx:pt idx="55032">10.600664771038673</cx:pt>
          <cx:pt idx="55033">10.463063626457458</cx:pt>
          <cx:pt idx="55034">13.540828219065775</cx:pt>
          <cx:pt idx="55035">10.104989400620703</cx:pt>
          <cx:pt idx="55036">15.500156919204752</cx:pt>
          <cx:pt idx="55037">10.501316520068936</cx:pt>
          <cx:pt idx="55038">11.767582374858677</cx:pt>
          <cx:pt idx="55039">10.913089288757053</cx:pt>
          <cx:pt idx="55040">12.177451218196454</cx:pt>
          <cx:pt idx="55041">11.271911064283254</cx:pt>
          <cx:pt idx="55042">10.537918270552261</cx:pt>
          <cx:pt idx="55043">11.912589516850661</cx:pt>
          <cx:pt idx="55044">15.687050295894785</cx:pt>
          <cx:pt idx="55045">15.685031967146992</cx:pt>
          <cx:pt idx="55046">13.754306749869684</cx:pt>
          <cx:pt idx="55047">10.496602137078314</cx:pt>
          <cx:pt idx="55048">13.023290677015167</cx:pt>
          <cx:pt idx="55049">11.998821344061302</cx:pt>
          <cx:pt idx="55050">9.6170074834992256</cx:pt>
          <cx:pt idx="55051">13.8556971460906</cx:pt>
          <cx:pt idx="55052">12.596785901873822</cx:pt>
          <cx:pt idx="55053">11.846918819969364</cx:pt>
          <cx:pt idx="55054">10.545757995974355</cx:pt>
          <cx:pt idx="55055">12.50240011133304</cx:pt>
          <cx:pt idx="55056">12.457259801554629</cx:pt>
          <cx:pt idx="55057">12.311890124025378</cx:pt>
          <cx:pt idx="55058">10.663963646483138</cx:pt>
          <cx:pt idx="55059">10.303003964434804</cx:pt>
          <cx:pt idx="55060">9.8105703693298238</cx:pt>
          <cx:pt idx="55061">13.809405465805106</cx:pt>
          <cx:pt idx="55062">15.603629533270755</cx:pt>
          <cx:pt idx="55063">11.426212434761073</cx:pt>
          <cx:pt idx="55064">12.494399070295509</cx:pt>
          <cx:pt idx="55065">10.448207978810986</cx:pt>
          <cx:pt idx="55066">12.356098876242131</cx:pt>
          <cx:pt idx="55067">9.8565583062339677</cx:pt>
          <cx:pt idx="55068">14.314684080338498</cx:pt>
          <cx:pt idx="55069">14.596461623777065</cx:pt>
          <cx:pt idx="55070">14.207128500806377</cx:pt>
          <cx:pt idx="55071">12.869236886666778</cx:pt>
          <cx:pt idx="55072">9.8007191541658027</cx:pt>
          <cx:pt idx="55073">12.496882097903804</cx:pt>
          <cx:pt idx="55074">13.132582489370511</cx:pt>
          <cx:pt idx="55075">11.969796078086974</cx:pt>
          <cx:pt idx="55076">12.346434449357361</cx:pt>
          <cx:pt idx="55077">12.297055357069983</cx:pt>
          <cx:pt idx="55078">11.253498269999008</cx:pt>
          <cx:pt idx="55079">12.832114449521418</cx:pt>
          <cx:pt idx="55080">10.672053994876142</cx:pt>
          <cx:pt idx="55081">13.890522020694146</cx:pt>
          <cx:pt idx="55082">11.888309798919245</cx:pt>
          <cx:pt idx="55083">11.075434256610038</cx:pt>
          <cx:pt idx="55084">11.576313513705903</cx:pt>
          <cx:pt idx="55085">13.388590317053112</cx:pt>
          <cx:pt idx="55086">8.7843569569373834</cx:pt>
          <cx:pt idx="55087">10.305366386041873</cx:pt>
          <cx:pt idx="55088">10.553056395160269</cx:pt>
          <cx:pt idx="55089">10.440013833510013</cx:pt>
          <cx:pt idx="55090">10.497703419848818</cx:pt>
          <cx:pt idx="55091">12.254070899591408</cx:pt>
          <cx:pt idx="55092">11.84165743069773</cx:pt>
          <cx:pt idx="55093">10.592884916927833</cx:pt>
          <cx:pt idx="55094">14.365718291168632</cx:pt>
          <cx:pt idx="55095">11.772238771418758</cx:pt>
          <cx:pt idx="55096">10.707681055073017</cx:pt>
          <cx:pt idx="55097">12.120417408135992</cx:pt>
          <cx:pt idx="55098">11.403883333071107</cx:pt>
          <cx:pt idx="55099">11.44296008998284</cx:pt>
          <cx:pt idx="55100">12.61137489564724</cx:pt>
          <cx:pt idx="55101">13.278545345880312</cx:pt>
          <cx:pt idx="55102">14.715206916986865</cx:pt>
          <cx:pt idx="55103">12.056848083501773</cx:pt>
          <cx:pt idx="55104">12.41422001483256</cx:pt>
          <cx:pt idx="55105">12.631364854097603</cx:pt>
          <cx:pt idx="55106">12.631120029602879</cx:pt>
          <cx:pt idx="55107">13.641116425619781</cx:pt>
          <cx:pt idx="55108">12.699914525809175</cx:pt>
          <cx:pt idx="55109">10.05234578488097</cx:pt>
          <cx:pt idx="55110">13.956836672535914</cx:pt>
          <cx:pt idx="55111">11.770495079931925</cx:pt>
          <cx:pt idx="55112">12.849513443151423</cx:pt>
          <cx:pt idx="55113">10.117788942897418</cx:pt>
          <cx:pt idx="55114">9.4651630831799949</cx:pt>
          <cx:pt idx="55115">13.354924175425133</cx:pt>
          <cx:pt idx="55116">10.632456803531699</cx:pt>
          <cx:pt idx="55117">12.822777748296321</cx:pt>
          <cx:pt idx="55118">12.904725337120153</cx:pt>
          <cx:pt idx="55119">11.306085416283288</cx:pt>
          <cx:pt idx="55120">11.439253388992105</cx:pt>
          <cx:pt idx="55121">14.778497315726781</cx:pt>
          <cx:pt idx="55122">11.337831666623444</cx:pt>
          <cx:pt idx="55123">10.628059115013365</cx:pt>
          <cx:pt idx="55124">11.404584993807616</cx:pt>
          <cx:pt idx="55125">13.455937654327281</cx:pt>
          <cx:pt idx="55126">8.9020754139021641</cx:pt>
          <cx:pt idx="55127">11.353003212387812</cx:pt>
          <cx:pt idx="55128">13.077837805952505</cx:pt>
          <cx:pt idx="55129">13.957830229250368</cx:pt>
          <cx:pt idx="55130">9.2377590660508329</cx:pt>
          <cx:pt idx="55131">11.641151363297423</cx:pt>
          <cx:pt idx="55132">11.275726518719564</cx:pt>
          <cx:pt idx="55133">12.583832355691168</cx:pt>
          <cx:pt idx="55134">11.677431262753165</cx:pt>
          <cx:pt idx="55135">12.444300529132956</cx:pt>
          <cx:pt idx="55136">11.312110650541172</cx:pt>
          <cx:pt idx="55137">11.393803389040615</cx:pt>
          <cx:pt idx="55138">12.576641835867608</cx:pt>
          <cx:pt idx="55139">11.568277590841632</cx:pt>
          <cx:pt idx="55140">9.662586737405082</cx:pt>
          <cx:pt idx="55141">15.168635259897949</cx:pt>
          <cx:pt idx="55142">11.536338553874481</cx:pt>
          <cx:pt idx="55143">11.942200701397324</cx:pt>
          <cx:pt idx="55144">13.066932259365196</cx:pt>
          <cx:pt idx="55145">12.567040337848784</cx:pt>
          <cx:pt idx="55146">14.894012675388524</cx:pt>
          <cx:pt idx="55147">12.848675459746808</cx:pt>
          <cx:pt idx="55148">10.437507643166139</cx:pt>
          <cx:pt idx="55149">10.225047934954862</cx:pt>
          <cx:pt idx="55150">11.054344875945443</cx:pt>
          <cx:pt idx="55151">14.359458084397774</cx:pt>
          <cx:pt idx="55152">13.358606517826452</cx:pt>
          <cx:pt idx="55153">14.27576182085792</cx:pt>
          <cx:pt idx="55154">13.075278397549662</cx:pt>
          <cx:pt idx="55155">10.004368603156509</cx:pt>
          <cx:pt idx="55156">11.150216887625005</cx:pt>
          <cx:pt idx="55157">15.112078790102952</cx:pt>
          <cx:pt idx="55158">10.435053338313336</cx:pt>
          <cx:pt idx="55159">12.225736615974803</cx:pt>
          <cx:pt idx="55160">10.837206640488208</cx:pt>
          <cx:pt idx="55161">10.548315783952923</cx:pt>
          <cx:pt idx="55162">11.236547792532942</cx:pt>
          <cx:pt idx="55163">12.548428295004022</cx:pt>
          <cx:pt idx="55164">10.686558904500277</cx:pt>
          <cx:pt idx="55165">11.461097859825722</cx:pt>
          <cx:pt idx="55166">11.199605182266184</cx:pt>
          <cx:pt idx="55167">8.2868089451625018</cx:pt>
          <cx:pt idx="55168">13.641775859081626</cx:pt>
          <cx:pt idx="55169">12.759581356302546</cx:pt>
          <cx:pt idx="55170">12.998050541879349</cx:pt>
          <cx:pt idx="55171">13.086154624226744</cx:pt>
          <cx:pt idx="55172">8.8982438907239914</cx:pt>
          <cx:pt idx="55173">12.447471405128812</cx:pt>
          <cx:pt idx="55174">13.205847910210196</cx:pt>
          <cx:pt idx="55175">9.3853980944078899</cx:pt>
          <cx:pt idx="55176">12.027360713464137</cx:pt>
          <cx:pt idx="55177">11.759342894814013</cx:pt>
          <cx:pt idx="55178">8.4343902987005794</cx:pt>
          <cx:pt idx="55179">11.137020661824865</cx:pt>
          <cx:pt idx="55180">11.121792316129243</cx:pt>
          <cx:pt idx="55181">13.416261557158322</cx:pt>
          <cx:pt idx="55182">9.0648318802179748</cx:pt>
          <cx:pt idx="55183">12.117057999199281</cx:pt>
          <cx:pt idx="55184">10.566312994245598</cx:pt>
          <cx:pt idx="55185">12.005084217648809</cx:pt>
          <cx:pt idx="55186">11.734934549722871</cx:pt>
          <cx:pt idx="55187">10.411697753145139</cx:pt>
          <cx:pt idx="55188">8.6890024792058025</cx:pt>
          <cx:pt idx="55189">15.435767074204469</cx:pt>
          <cx:pt idx="55190">12.540917888822047</cx:pt>
          <cx:pt idx="55191">12.970250586659576</cx:pt>
          <cx:pt idx="55192">12.885068289986892</cx:pt>
          <cx:pt idx="55193">12.631325645764523</cx:pt>
          <cx:pt idx="55194">10.871109203769798</cx:pt>
          <cx:pt idx="55195">11.185942835328435</cx:pt>
          <cx:pt idx="55196">12.463870954481434</cx:pt>
          <cx:pt idx="55197">13.316143513426779</cx:pt>
          <cx:pt idx="55198">11.875136357699423</cx:pt>
          <cx:pt idx="55199">13.218629850779459</cx:pt>
          <cx:pt idx="55200">12.546965138518294</cx:pt>
          <cx:pt idx="55201">13.990714819846838</cx:pt>
          <cx:pt idx="55202">13.539893356877828</cx:pt>
          <cx:pt idx="55203">12.576480810273189</cx:pt>
          <cx:pt idx="55204">12.04362491446598</cx:pt>
          <cx:pt idx="55205">13.42068766520331</cx:pt>
          <cx:pt idx="55206">12.60127342189408</cx:pt>
          <cx:pt idx="55207">12.427753137251905</cx:pt>
          <cx:pt idx="55208">10.860133570203562</cx:pt>
          <cx:pt idx="55209">14.859592852246401</cx:pt>
          <cx:pt idx="55210">11.883821534116558</cx:pt>
          <cx:pt idx="55211">14.663645087561481</cx:pt>
          <cx:pt idx="55212">11.243507453715022</cx:pt>
          <cx:pt idx="55213">12.221661572219499</cx:pt>
          <cx:pt idx="55214">12.536443994470268</cx:pt>
          <cx:pt idx="55215">11.795373857281906</cx:pt>
          <cx:pt idx="55216">12.741199152708159</cx:pt>
          <cx:pt idx="55217">14.432616760497686</cx:pt>
          <cx:pt idx="55218">12.33943830403785</cx:pt>
          <cx:pt idx="55219">11.124528247352135</cx:pt>
          <cx:pt idx="55220">13.274670394322296</cx:pt>
          <cx:pt idx="55221">12.741870924643216</cx:pt>
          <cx:pt idx="55222">12.765485747636163</cx:pt>
          <cx:pt idx="55223">15.426809993745596</cx:pt>
          <cx:pt idx="55224">12.913040009506796</cx:pt>
          <cx:pt idx="55225">12.731988972961116</cx:pt>
          <cx:pt idx="55226">9.0394475390559546</cx:pt>
          <cx:pt idx="55227">12.304033294621751</cx:pt>
          <cx:pt idx="55228">9.9172605540351775</cx:pt>
          <cx:pt idx="55229">12.810855229386094</cx:pt>
          <cx:pt idx="55230">12.028172571070957</cx:pt>
          <cx:pt idx="55231">13.15243572941384</cx:pt>
          <cx:pt idx="55232">11.471251446460229</cx:pt>
          <cx:pt idx="55233">10.542650402424105</cx:pt>
          <cx:pt idx="55234">13.399807341406177</cx:pt>
          <cx:pt idx="55235">13.023723577880936</cx:pt>
          <cx:pt idx="55236">10.996908668149642</cx:pt>
          <cx:pt idx="55237">10.730852440045062</cx:pt>
          <cx:pt idx="55238">12.796578429388012</cx:pt>
          <cx:pt idx="55239">12.563720371544537</cx:pt>
          <cx:pt idx="55240">12.804906725902327</cx:pt>
          <cx:pt idx="55241">12.362101084419141</cx:pt>
          <cx:pt idx="55242">11.828719262134578</cx:pt>
          <cx:pt idx="55243">12.40848364382558</cx:pt>
          <cx:pt idx="55244">11.390995298134316</cx:pt>
          <cx:pt idx="55245">13.211370546513283</cx:pt>
          <cx:pt idx="55246">10.707111308579405</cx:pt>
          <cx:pt idx="55247">12.243292766275896</cx:pt>
          <cx:pt idx="55248">11.873837109951106</cx:pt>
          <cx:pt idx="55249">10.836691229358987</cx:pt>
          <cx:pt idx="55250">12.160638409021161</cx:pt>
          <cx:pt idx="55251">13.190308539463771</cx:pt>
          <cx:pt idx="55252">12.21873217155969</cx:pt>
          <cx:pt idx="55253">8.6224815821298755</cx:pt>
          <cx:pt idx="55254">14.183172782035612</cx:pt>
          <cx:pt idx="55255">9.2325279758208829</cx:pt>
          <cx:pt idx="55256">12.031236870492313</cx:pt>
          <cx:pt idx="55257">11.074342018512443</cx:pt>
          <cx:pt idx="55258">11.702471262308331</cx:pt>
          <cx:pt idx="55259">12.567913972833676</cx:pt>
          <cx:pt idx="55260">13.310698231148944</cx:pt>
          <cx:pt idx="55261">14.311483019668749</cx:pt>
          <cx:pt idx="55262">8.1321517602278988</cx:pt>
          <cx:pt idx="55263">12.64360888201873</cx:pt>
          <cx:pt idx="55264">11.805397018879674</cx:pt>
          <cx:pt idx="55265">10.888723108576482</cx:pt>
          <cx:pt idx="55266">11.937112229603979</cx:pt>
          <cx:pt idx="55267">11.76831241492804</cx:pt>
          <cx:pt idx="55268">10.346516302535203</cx:pt>
          <cx:pt idx="55269">10.660490227335391</cx:pt>
          <cx:pt idx="55270">13.293611073716153</cx:pt>
          <cx:pt idx="55271">9.2140199998627459</cx:pt>
          <cx:pt idx="55272">10.124896943164737</cx:pt>
          <cx:pt idx="55273">14.265989901349263</cx:pt>
          <cx:pt idx="55274">14.240777516605023</cx:pt>
          <cx:pt idx="55275">10.895989254867523</cx:pt>
          <cx:pt idx="55276">15.343124233749823</cx:pt>
          <cx:pt idx="55277">11.511485316517069</cx:pt>
          <cx:pt idx="55278">11.612163897908781</cx:pt>
          <cx:pt idx="55279">12.113019860129846</cx:pt>
          <cx:pt idx="55280">10.758519087090688</cx:pt>
          <cx:pt idx="55281">10.660270958089068</cx:pt>
          <cx:pt idx="55282">15.433590026702014</cx:pt>
          <cx:pt idx="55283">12.661387195734704</cx:pt>
          <cx:pt idx="55284">10.932618861253468</cx:pt>
          <cx:pt idx="55285">13.777095062005362</cx:pt>
          <cx:pt idx="55286">15.185485577225435</cx:pt>
          <cx:pt idx="55287">11.278778879738587</cx:pt>
          <cx:pt idx="55288">11.327164652642022</cx:pt>
          <cx:pt idx="55289">12.468819189776369</cx:pt>
          <cx:pt idx="55290">11.784636716559412</cx:pt>
          <cx:pt idx="55291">13.272606198213087</cx:pt>
          <cx:pt idx="55292">15.657834611372662</cx:pt>
          <cx:pt idx="55293">11.361478286153973</cx:pt>
          <cx:pt idx="55294">11.999047802790486</cx:pt>
          <cx:pt idx="55295">13.723120240870921</cx:pt>
          <cx:pt idx="55296">10.636792683186885</cx:pt>
          <cx:pt idx="55297">12.798618948495465</cx:pt>
          <cx:pt idx="55298">9.583653136165081</cx:pt>
          <cx:pt idx="55299">12.363553862814816</cx:pt>
          <cx:pt idx="55300">13.186589889126171</cx:pt>
          <cx:pt idx="55301">8.7761912957020236</cx:pt>
          <cx:pt idx="55302">13.330619350911139</cx:pt>
          <cx:pt idx="55303">12.398371997404988</cx:pt>
          <cx:pt idx="55304">11.133278197136002</cx:pt>
          <cx:pt idx="55305">11.968267725115879</cx:pt>
          <cx:pt idx="55306">10.721907840357847</cx:pt>
          <cx:pt idx="55307">14.137523285512209</cx:pt>
          <cx:pt idx="55308">12.443029917008021</cx:pt>
          <cx:pt idx="55309">12.824672064095179</cx:pt>
          <cx:pt idx="55310">12.75571907097823</cx:pt>
          <cx:pt idx="55311">12.714926056265433</cx:pt>
          <cx:pt idx="55312">12.683135292857756</cx:pt>
          <cx:pt idx="55313">10.673269924380271</cx:pt>
          <cx:pt idx="55314">13.660616642271018</cx:pt>
          <cx:pt idx="55315">13.008307021087514</cx:pt>
          <cx:pt idx="55316">11.207591036261871</cx:pt>
          <cx:pt idx="55317">13.063484122778311</cx:pt>
          <cx:pt idx="55318">13.438107318358368</cx:pt>
          <cx:pt idx="55319">10.275594946050223</cx:pt>
          <cx:pt idx="55320">12.925574648713718</cx:pt>
          <cx:pt idx="55321">14.150232693797877</cx:pt>
          <cx:pt idx="55322">15.043027770021808</cx:pt>
          <cx:pt idx="55323">12.334046850507789</cx:pt>
          <cx:pt idx="55324">13.511067401584175</cx:pt>
          <cx:pt idx="55325">12.758859387493443</cx:pt>
          <cx:pt idx="55326">13.579787236914909</cx:pt>
          <cx:pt idx="55327">15.146240278390565</cx:pt>
          <cx:pt idx="55328">12.360422505065964</cx:pt>
          <cx:pt idx="55329">12.278965592444663</cx:pt>
          <cx:pt idx="55330">12.168059703109767</cx:pt>
          <cx:pt idx="55331">13.965225765491324</cx:pt>
          <cx:pt idx="55332">11.982403112244375</cx:pt>
          <cx:pt idx="55333">10.221199229073902</cx:pt>
          <cx:pt idx="55334">12.761670256888909</cx:pt>
          <cx:pt idx="55335">13.062014302704286</cx:pt>
          <cx:pt idx="55336">11.746413272826835</cx:pt>
          <cx:pt idx="55337">12.165209573434339</cx:pt>
          <cx:pt idx="55338">10.996592252883291</cx:pt>
          <cx:pt idx="55339">10.700469619904165</cx:pt>
          <cx:pt idx="55340">13.815006254682871</cx:pt>
          <cx:pt idx="55341">12.256575714200629</cx:pt>
          <cx:pt idx="55342">12.078513106785085</cx:pt>
          <cx:pt idx="55343">11.347972189878517</cx:pt>
          <cx:pt idx="55344">13.562516521189275</cx:pt>
          <cx:pt idx="55345">12.30757329713119</cx:pt>
          <cx:pt idx="55346">12.637883933770812</cx:pt>
          <cx:pt idx="55347">11.353542214987554</cx:pt>
          <cx:pt idx="55348">11.705651224964981</cx:pt>
          <cx:pt idx="55349">11.360380902943433</cx:pt>
          <cx:pt idx="55350">12.165941809797612</cx:pt>
          <cx:pt idx="55351">14.792737224203778</cx:pt>
          <cx:pt idx="55352">13.725167344184857</cx:pt>
          <cx:pt idx="55353">12.554989059891955</cx:pt>
          <cx:pt idx="55354">13.831896402729244</cx:pt>
          <cx:pt idx="55355">14.019623622422516</cx:pt>
          <cx:pt idx="55356">11.307714333000677</cx:pt>
          <cx:pt idx="55357">14.408904168317587</cx:pt>
          <cx:pt idx="55358">11.153180705944392</cx:pt>
          <cx:pt idx="55359">12.794373672009087</cx:pt>
          <cx:pt idx="55360">12.978779545553101</cx:pt>
          <cx:pt idx="55361">11.489160161010416</cx:pt>
          <cx:pt idx="55362">13.775650341525106</cx:pt>
          <cx:pt idx="55363">12.960376322160421</cx:pt>
          <cx:pt idx="55364">10.920927017995819</cx:pt>
          <cx:pt idx="55365">11.309444801283801</cx:pt>
          <cx:pt idx="55366">15.388622022688249</cx:pt>
          <cx:pt idx="55367">11.3402692755968</cx:pt>
          <cx:pt idx="55368">14.120595418496578</cx:pt>
          <cx:pt idx="55369">11.533414911750009</cx:pt>
          <cx:pt idx="55370">13.993317163234606</cx:pt>
          <cx:pt idx="55371">14.086320347936807</cx:pt>
          <cx:pt idx="55372">10.387271520392311</cx:pt>
          <cx:pt idx="55373">14.018399152246342</cx:pt>
          <cx:pt idx="55374">11.300063023361272</cx:pt>
          <cx:pt idx="55375">12.577118148149895</cx:pt>
          <cx:pt idx="55376">11.665937739159201</cx:pt>
          <cx:pt idx="55377">13.102914406570113</cx:pt>
          <cx:pt idx="55378">11.55279878246202</cx:pt>
          <cx:pt idx="55379">10.161363825295716</cx:pt>
          <cx:pt idx="55380">11.42674517130888</cx:pt>
          <cx:pt idx="55381">13.832239644404789</cx:pt>
          <cx:pt idx="55382">12.329217162837558</cx:pt>
          <cx:pt idx="55383">12.402289139925026</cx:pt>
          <cx:pt idx="55384">12.410928335458612</cx:pt>
          <cx:pt idx="55385">12.721478178925231</cx:pt>
          <cx:pt idx="55386">13.809046555346967</cx:pt>
          <cx:pt idx="55387">12.502658583315666</cx:pt>
          <cx:pt idx="55388">12.639044104383721</cx:pt>
          <cx:pt idx="55389">11.804246892994705</cx:pt>
          <cx:pt idx="55390">11.617115205116001</cx:pt>
          <cx:pt idx="55391">14.21918395057444</cx:pt>
          <cx:pt idx="55392">13.216524871015997</cx:pt>
          <cx:pt idx="55393">12.582661453727436</cx:pt>
          <cx:pt idx="55394">10.149183629571358</cx:pt>
          <cx:pt idx="55395">11.768544142677252</cx:pt>
          <cx:pt idx="55396">10.749062727509799</cx:pt>
          <cx:pt idx="55397">12.318274530377908</cx:pt>
          <cx:pt idx="55398">10.345261249117607</cx:pt>
          <cx:pt idx="55399">10.808371080099993</cx:pt>
          <cx:pt idx="55400">12.740445489568213</cx:pt>
          <cx:pt idx="55401">12.046166270443861</cx:pt>
          <cx:pt idx="55402">11.641170048112546</cx:pt>
          <cx:pt idx="55403">11.341519946126583</cx:pt>
          <cx:pt idx="55404">11.608770508820992</cx:pt>
          <cx:pt idx="55405">14.567312233808398</cx:pt>
          <cx:pt idx="55406">10.453800443360374</cx:pt>
          <cx:pt idx="55407">8.9586964719249824</cx:pt>
          <cx:pt idx="55408">12.777264065229307</cx:pt>
          <cx:pt idx="55409">13.799502695979102</cx:pt>
          <cx:pt idx="55410">10.950100167202724</cx:pt>
          <cx:pt idx="55411">10.955565484243914</cx:pt>
          <cx:pt idx="55412">12.560756117356652</cx:pt>
          <cx:pt idx="55413">13.44662547036148</cx:pt>
          <cx:pt idx="55414">10.395669418032018</cx:pt>
          <cx:pt idx="55415">12.732727494003678</cx:pt>
          <cx:pt idx="55416">12.41410838331231</cx:pt>
          <cx:pt idx="55417">13.028372561639875</cx:pt>
          <cx:pt idx="55418">12.462995849689621</cx:pt>
          <cx:pt idx="55419">9.9766425665492058</cx:pt>
          <cx:pt idx="55420">12.524354565240916</cx:pt>
          <cx:pt idx="55421">14.454182084366686</cx:pt>
          <cx:pt idx="55422">12.702650156057132</cx:pt>
          <cx:pt idx="55423">12.898876721008891</cx:pt>
          <cx:pt idx="55424">10.312137264778483</cx:pt>
          <cx:pt idx="55425">12.03034991518431</cx:pt>
          <cx:pt idx="55426">12.946345663591645</cx:pt>
          <cx:pt idx="55427">12.709535581256596</cx:pt>
          <cx:pt idx="55428">13.683893379061102</cx:pt>
          <cx:pt idx="55429">13.935324424774718</cx:pt>
          <cx:pt idx="55430">13.521297207999654</cx:pt>
          <cx:pt idx="55431">12.164849896840055</cx:pt>
          <cx:pt idx="55432">15.484911738675407</cx:pt>
          <cx:pt idx="55433">12.370078965625165</cx:pt>
          <cx:pt idx="55434">11.749884877479309</cx:pt>
          <cx:pt idx="55435">11.13508970476631</cx:pt>
          <cx:pt idx="55436">13.171113446149681</cx:pt>
          <cx:pt idx="55437">11.810078972180495</cx:pt>
          <cx:pt idx="55438">10.428898335073916</cx:pt>
          <cx:pt idx="55439">8.5786035274353996</cx:pt>
          <cx:pt idx="55440">10.652745716947638</cx:pt>
          <cx:pt idx="55441">12.328173483928074</cx:pt>
          <cx:pt idx="55442">11.190735996290231</cx:pt>
          <cx:pt idx="55443">11.060787176022226</cx:pt>
          <cx:pt idx="55444">12.86876637406996</cx:pt>
          <cx:pt idx="55445">14.106309928797105</cx:pt>
          <cx:pt idx="55446">11.183457651394651</cx:pt>
          <cx:pt idx="55447">11.346421829119306</cx:pt>
          <cx:pt idx="55448">12.403776614253635</cx:pt>
          <cx:pt idx="55449">9.4805811625471694</cx:pt>
          <cx:pt idx="55450">15.993742689545106</cx:pt>
          <cx:pt idx="55451">11.401929267986999</cx:pt>
          <cx:pt idx="55452">13.512093542477256</cx:pt>
          <cx:pt idx="55453">12.068430357233593</cx:pt>
          <cx:pt idx="55454">13.267848632539003</cx:pt>
          <cx:pt idx="55455">10.167133722744429</cx:pt>
          <cx:pt idx="55456">11.848743718694051</cx:pt>
          <cx:pt idx="55457">12.591069313910925</cx:pt>
          <cx:pt idx="55458">12.22654330473749</cx:pt>
          <cx:pt idx="55459">10.91147400362572</cx:pt>
          <cx:pt idx="55460">13.909472457210438</cx:pt>
          <cx:pt idx="55461">12.842212031381186</cx:pt>
          <cx:pt idx="55462">10.347729839213326</cx:pt>
          <cx:pt idx="55463">10.724307570361464</cx:pt>
          <cx:pt idx="55464">10.930860986671453</cx:pt>
          <cx:pt idx="55465">10.092673716558398</cx:pt>
          <cx:pt idx="55466">12.926161746784086</cx:pt>
          <cx:pt idx="55467">11.156799896322687</cx:pt>
          <cx:pt idx="55468">13.000802349517848</cx:pt>
          <cx:pt idx="55469">12.18767455758374</cx:pt>
          <cx:pt idx="55470">12.232079098468109</cx:pt>
          <cx:pt idx="55471">11.010294467684954</cx:pt>
          <cx:pt idx="55472">16.16739802239691</cx:pt>
          <cx:pt idx="55473">11.668890846701935</cx:pt>
          <cx:pt idx="55474">11.840926532976194</cx:pt>
          <cx:pt idx="55475">10.949484759282567</cx:pt>
          <cx:pt idx="55476">14.118152655149569</cx:pt>
          <cx:pt idx="55477">12.91626694277265</cx:pt>
          <cx:pt idx="55478">13.763757527384644</cx:pt>
          <cx:pt idx="55479">11.201506571183792</cx:pt>
          <cx:pt idx="55480">12.93219343399165</cx:pt>
          <cx:pt idx="55481">12.42657108024186</cx:pt>
          <cx:pt idx="55482">11.464508355446558</cx:pt>
          <cx:pt idx="55483">12.895916339143286</cx:pt>
          <cx:pt idx="55484">12.896243463351853</cx:pt>
          <cx:pt idx="55485">12.863408431006384</cx:pt>
          <cx:pt idx="55486">12.062730147643823</cx:pt>
          <cx:pt idx="55487">13.13225434103137</cx:pt>
          <cx:pt idx="55488">11.435701978274668</cx:pt>
          <cx:pt idx="55489">9.6306518043848737</cx:pt>
          <cx:pt idx="55490">13.533901385533646</cx:pt>
          <cx:pt idx="55491">13.820038586180956</cx:pt>
          <cx:pt idx="55492">13.059283481397499</cx:pt>
          <cx:pt idx="55493">11.529669769596973</cx:pt>
          <cx:pt idx="55494">10.875047552636628</cx:pt>
          <cx:pt idx="55495">14.09154436959656</cx:pt>
          <cx:pt idx="55496">11.946333719025507</cx:pt>
          <cx:pt idx="55497">11.762904727014845</cx:pt>
          <cx:pt idx="55498">12.763596617361438</cx:pt>
          <cx:pt idx="55499">10.62407778232793</cx:pt>
          <cx:pt idx="55500">13.100459475203204</cx:pt>
          <cx:pt idx="55501">13.384016215062566</cx:pt>
          <cx:pt idx="55502">13.74028219439295</cx:pt>
          <cx:pt idx="55503">11.566115967134236</cx:pt>
          <cx:pt idx="55504">13.780777576597954</cx:pt>
          <cx:pt idx="55505">13.368937565487222</cx:pt>
          <cx:pt idx="55506">11.769759512559375</cx:pt>
          <cx:pt idx="55507">9.9946190407197211</cx:pt>
          <cx:pt idx="55508">12.886867063095551</cx:pt>
          <cx:pt idx="55509">13.500163109716176</cx:pt>
          <cx:pt idx="55510">12.439467987216359</cx:pt>
          <cx:pt idx="55511">12.272915289326237</cx:pt>
          <cx:pt idx="55512">14.543070188503942</cx:pt>
          <cx:pt idx="55513">12.703473870116847</cx:pt>
          <cx:pt idx="55514">11.642031308924524</cx:pt>
          <cx:pt idx="55515">11.792907905337685</cx:pt>
          <cx:pt idx="55516">13.54326066523056</cx:pt>
          <cx:pt idx="55517">14.019608576577358</cx:pt>
          <cx:pt idx="55518">10.521682282179691</cx:pt>
          <cx:pt idx="55519">11.476664461020073</cx:pt>
          <cx:pt idx="55520">10.923550349903444</cx:pt>
          <cx:pt idx="55521">10.20527825768561</cx:pt>
          <cx:pt idx="55522">12.101448560155191</cx:pt>
          <cx:pt idx="55523">12.187418504003576</cx:pt>
          <cx:pt idx="55524">12.314671794584372</cx:pt>
          <cx:pt idx="55525">15.105835053113525</cx:pt>
          <cx:pt idx="55526">10.006105467194603</cx:pt>
          <cx:pt idx="55527">11.889044272009823</cx:pt>
          <cx:pt idx="55528">12.13401935096959</cx:pt>
          <cx:pt idx="55529">12.019833084880524</cx:pt>
          <cx:pt idx="55530">10.418441743396219</cx:pt>
          <cx:pt idx="55531">13.268732462229618</cx:pt>
          <cx:pt idx="55532">12.232756738306973</cx:pt>
          <cx:pt idx="55533">12.421565040738653</cx:pt>
          <cx:pt idx="55534">12.135711857092003</cx:pt>
          <cx:pt idx="55535">10.645224247799908</cx:pt>
          <cx:pt idx="55536">12.854181650534667</cx:pt>
          <cx:pt idx="55537">10.665950413195086</cx:pt>
          <cx:pt idx="55538">10.769560942868113</cx:pt>
          <cx:pt idx="55539">11.290123962915548</cx:pt>
          <cx:pt idx="55540">12.81762785911844</cx:pt>
          <cx:pt idx="55541">14.51499006013273</cx:pt>
          <cx:pt idx="55542">10.824540446404654</cx:pt>
          <cx:pt idx="55543">12.152351148330821</cx:pt>
          <cx:pt idx="55544">11.537653865482081</cx:pt>
          <cx:pt idx="55545">11.90964994819835</cx:pt>
          <cx:pt idx="55546">13.002230754241738</cx:pt>
          <cx:pt idx="55547">10.130933857911723</cx:pt>
          <cx:pt idx="55548">13.216955940500579</cx:pt>
          <cx:pt idx="55549">14.299608945782049</cx:pt>
          <cx:pt idx="55550">13.126261576746302</cx:pt>
          <cx:pt idx="55551">14.383510056791751</cx:pt>
          <cx:pt idx="55552">11.400039200444475</cx:pt>
          <cx:pt idx="55553">9.5830540950294392</cx:pt>
          <cx:pt idx="55554">13.551396384100528</cx:pt>
          <cx:pt idx="55555">11.833972845274564</cx:pt>
          <cx:pt idx="55556">12.110832299949312</cx:pt>
          <cx:pt idx="55557">10.886934875395928</cx:pt>
          <cx:pt idx="55558">10.959674842603361</cx:pt>
          <cx:pt idx="55559">11.119965048829457</cx:pt>
          <cx:pt idx="55560">14.300829080393733</cx:pt>
          <cx:pt idx="55561">10.289033576059833</cx:pt>
          <cx:pt idx="55562">13.719258043689857</cx:pt>
          <cx:pt idx="55563">8.2666443722489618</cx:pt>
          <cx:pt idx="55564">12.567895772648528</cx:pt>
          <cx:pt idx="55565">12.874179099351448</cx:pt>
          <cx:pt idx="55566">12.447776683302717</cx:pt>
          <cx:pt idx="55567">11.983079984145963</cx:pt>
          <cx:pt idx="55568">12.302987250793924</cx:pt>
          <cx:pt idx="55569">12.307783838521114</cx:pt>
          <cx:pt idx="55570">14.023200051166761</cx:pt>
          <cx:pt idx="55571">10.360054383293006</cx:pt>
          <cx:pt idx="55572">13.936106005300099</cx:pt>
          <cx:pt idx="55573">12.808846435234601</cx:pt>
          <cx:pt idx="55574">14.798664420828864</cx:pt>
          <cx:pt idx="55575">11.390977974650644</cx:pt>
          <cx:pt idx="55576">10.557473109313291</cx:pt>
          <cx:pt idx="55577">12.765260120604198</cx:pt>
          <cx:pt idx="55578">11.571882177397052</cx:pt>
          <cx:pt idx="55579">12.486511456860995</cx:pt>
          <cx:pt idx="55580">11.263577469438292</cx:pt>
          <cx:pt idx="55581">12.444124747589349</cx:pt>
          <cx:pt idx="55582">12.335450544677784</cx:pt>
          <cx:pt idx="55583">13.025067591101614</cx:pt>
          <cx:pt idx="55584">13.39101081896103</cx:pt>
          <cx:pt idx="55585">12.250864207500166</cx:pt>
          <cx:pt idx="55586">10.612100576405505</cx:pt>
          <cx:pt idx="55587">12.891564929018537</cx:pt>
          <cx:pt idx="55588">15.991326104077485</cx:pt>
          <cx:pt idx="55589">13.426214586516377</cx:pt>
          <cx:pt idx="55590">10.989828489213238</cx:pt>
          <cx:pt idx="55591">15.246661430613649</cx:pt>
          <cx:pt idx="55592">12.321965621828795</cx:pt>
          <cx:pt idx="55593">13.725496308126118</cx:pt>
          <cx:pt idx="55594">12.096530316502058</cx:pt>
          <cx:pt idx="55595">13.795248323861705</cx:pt>
          <cx:pt idx="55596">12.591154878783641</cx:pt>
          <cx:pt idx="55597">11.779411992823494</cx:pt>
          <cx:pt idx="55598">13.283667417223894</cx:pt>
          <cx:pt idx="55599">12.299149978041894</cx:pt>
          <cx:pt idx="55600">12.892255011018991</cx:pt>
          <cx:pt idx="55601">8.7532760620819889</cx:pt>
          <cx:pt idx="55602">16.271876756600516</cx:pt>
          <cx:pt idx="55603">12.184714029382873</cx:pt>
          <cx:pt idx="55604">14.2559506404908</cx:pt>
          <cx:pt idx="55605">8.797491358451099</cx:pt>
          <cx:pt idx="55606">11.745380742794385</cx:pt>
          <cx:pt idx="55607">10.438247965683818</cx:pt>
          <cx:pt idx="55608">13.427458150797317</cx:pt>
          <cx:pt idx="55609">12.713922999328487</cx:pt>
          <cx:pt idx="55610">9.9088435468506351</cx:pt>
          <cx:pt idx="55611">11.130140408867259</cx:pt>
          <cx:pt idx="55612">12.005408649533369</cx:pt>
          <cx:pt idx="55613">11.480959067828804</cx:pt>
          <cx:pt idx="55614">14.449264247136586</cx:pt>
          <cx:pt idx="55615">12.48110791530104</cx:pt>
          <cx:pt idx="55616">12.170931642750949</cx:pt>
          <cx:pt idx="55617">13.194464518793884</cx:pt>
          <cx:pt idx="55618">11.81729981603776</cx:pt>
          <cx:pt idx="55619">14.386564356693247</cx:pt>
          <cx:pt idx="55620">10.95675301569849</cx:pt>
          <cx:pt idx="55621">11.954655384673616</cx:pt>
          <cx:pt idx="55622">12.874395443194164</cx:pt>
          <cx:pt idx="55623">11.846776328702976</cx:pt>
          <cx:pt idx="55624">13.960752317785431</cx:pt>
          <cx:pt idx="55625">10.152476444236587</cx:pt>
          <cx:pt idx="55626">11.673169950221261</cx:pt>
          <cx:pt idx="55627">11.379933887136804</cx:pt>
          <cx:pt idx="55628">10.831026443231893</cx:pt>
          <cx:pt idx="55629">12.023325121864382</cx:pt>
          <cx:pt idx="55630">12.818812392885985</cx:pt>
          <cx:pt idx="55631">15.241531189802158</cx:pt>
          <cx:pt idx="55632">11.221154753833673</cx:pt>
          <cx:pt idx="55633">11.511410015283802</cx:pt>
          <cx:pt idx="55634">11.070631656279422</cx:pt>
          <cx:pt idx="55635">15.224620846981162</cx:pt>
          <cx:pt idx="55636">14.512885009433955</cx:pt>
          <cx:pt idx="55637">12.096784049330077</cx:pt>
          <cx:pt idx="55638">14.28406413570486</cx:pt>
          <cx:pt idx="55639">11.723505509761681</cx:pt>
          <cx:pt idx="55640">12.046827082368463</cx:pt>
          <cx:pt idx="55641">13.73508510395874</cx:pt>
          <cx:pt idx="55642">11.996683848014689</cx:pt>
          <cx:pt idx="55643">13.61400652829745</cx:pt>
          <cx:pt idx="55644">10.766509728549003</cx:pt>
          <cx:pt idx="55645">11.419155736792726</cx:pt>
          <cx:pt idx="55646">10.376782916265558</cx:pt>
          <cx:pt idx="55647">13.032189882436658</cx:pt>
          <cx:pt idx="55648">10.399453140460201</cx:pt>
          <cx:pt idx="55649">11.784737947452642</cx:pt>
          <cx:pt idx="55650">14.386580515191701</cx:pt>
          <cx:pt idx="55651">15.907117917980585</cx:pt>
          <cx:pt idx="55652">11.782648046223612</cx:pt>
          <cx:pt idx="55653">10.284046106512323</cx:pt>
          <cx:pt idx="55654">9.5633725681742092</cx:pt>
          <cx:pt idx="55655">9.6527116680597693</cx:pt>
          <cx:pt idx="55656">13.061880453893867</cx:pt>
          <cx:pt idx="55657">13.092691713569877</cx:pt>
          <cx:pt idx="55658">11.415127052690552</cx:pt>
          <cx:pt idx="55659">11.635892644810772</cx:pt>
          <cx:pt idx="55660">11.501337033669227</cx:pt>
          <cx:pt idx="55661">12.848860713218992</cx:pt>
          <cx:pt idx="55662">15.147351163064558</cx:pt>
          <cx:pt idx="55663">13.325154919275208</cx:pt>
          <cx:pt idx="55664">12.40061115029811</cx:pt>
          <cx:pt idx="55665">12.66095046291985</cx:pt>
          <cx:pt idx="55666">10.075285785675632</cx:pt>
          <cx:pt idx="55667">12.321265319832696</cx:pt>
          <cx:pt idx="55668">12.622391058986283</cx:pt>
          <cx:pt idx="55669">14.311757260277798</cx:pt>
          <cx:pt idx="55670">10.280638739472314</cx:pt>
          <cx:pt idx="55671">6.6122159564345102</cx:pt>
          <cx:pt idx="55672">11.94934153577095</cx:pt>
          <cx:pt idx="55673">10.252854557477635</cx:pt>
          <cx:pt idx="55674">12.941840330133088</cx:pt>
          <cx:pt idx="55675">14.741396772040234</cx:pt>
          <cx:pt idx="55676">10.66330110499058</cx:pt>
          <cx:pt idx="55677">12.809434188067291</cx:pt>
          <cx:pt idx="55678">10.276759403819595</cx:pt>
          <cx:pt idx="55679">10.564618161654968</cx:pt>
          <cx:pt idx="55680">12.815885801788484</cx:pt>
          <cx:pt idx="55681">11.450963571900527</cx:pt>
          <cx:pt idx="55682">12.542452217461092</cx:pt>
          <cx:pt idx="55683">12.046885983471929</cx:pt>
          <cx:pt idx="55684">12.332712256853792</cx:pt>
          <cx:pt idx="55685">11.669399943695513</cx:pt>
          <cx:pt idx="55686">15.059160054054653</cx:pt>
          <cx:pt idx="55687">12.864798153230229</cx:pt>
          <cx:pt idx="55688">13.096768799014542</cx:pt>
          <cx:pt idx="55689">11.104907614727384</cx:pt>
          <cx:pt idx="55690">10.041688488025747</cx:pt>
          <cx:pt idx="55691">12.10802316782824</cx:pt>
          <cx:pt idx="55692">10.703117691610778</cx:pt>
          <cx:pt idx="55693">12.594848751394798</cx:pt>
          <cx:pt idx="55694">13.348260632964346</cx:pt>
          <cx:pt idx="55695">11.972377680253835</cx:pt>
          <cx:pt idx="55696">12.542411357246781</cx:pt>
          <cx:pt idx="55697">10.989378130879313</cx:pt>
          <cx:pt idx="55698">12.040112638281796</cx:pt>
          <cx:pt idx="55699">12.426024713056524</cx:pt>
          <cx:pt idx="55700">14.920128149300028</cx:pt>
          <cx:pt idx="55701">10.875460363798981</cx:pt>
          <cx:pt idx="55702">10.736779922337858</cx:pt>
          <cx:pt idx="55703">13.214972679633396</cx:pt>
          <cx:pt idx="55704">10.682730688757239</cx:pt>
          <cx:pt idx="55705">12.529257903285821</cx:pt>
          <cx:pt idx="55706">10.975601904992415</cx:pt>
          <cx:pt idx="55707">10.593485663691887</cx:pt>
          <cx:pt idx="55708">9.886302301862095</cx:pt>
          <cx:pt idx="55709">12.232692450263004</cx:pt>
          <cx:pt idx="55710">12.254034756308615</cx:pt>
          <cx:pt idx="55711">14.057083453862305</cx:pt>
          <cx:pt idx="55712">10.086311181344891</cx:pt>
          <cx:pt idx="55713">11.198057300875597</cx:pt>
          <cx:pt idx="55714">15.966473900733618</cx:pt>
          <cx:pt idx="55715">12.303055273677227</cx:pt>
          <cx:pt idx="55716">10.833575408506979</cx:pt>
          <cx:pt idx="55717">14.606735085124063</cx:pt>
          <cx:pt idx="55718">13.650357134563476</cx:pt>
          <cx:pt idx="55719">12.97390621870616</cx:pt>
          <cx:pt idx="55720">11.915837537484233</cx:pt>
          <cx:pt idx="55721">11.574892805530952</cx:pt>
          <cx:pt idx="55722">11.926118953910652</cx:pt>
          <cx:pt idx="55723">11.163689465880319</cx:pt>
          <cx:pt idx="55724">12.318990989847185</cx:pt>
          <cx:pt idx="55725">11.534843506013926</cx:pt>
          <cx:pt idx="55726">14.148773690007175</cx:pt>
          <cx:pt idx="55727">12.06623602084596</cx:pt>
          <cx:pt idx="55728">12.500371710503513</cx:pt>
          <cx:pt idx="55729">12.809781734163199</cx:pt>
          <cx:pt idx="55730">10.181611664158916</cx:pt>
          <cx:pt idx="55731">12.909064205011637</cx:pt>
          <cx:pt idx="55732">12.159347973066374</cx:pt>
          <cx:pt idx="55733">12.186317010751074</cx:pt>
          <cx:pt idx="55734">13.111152617055883</cx:pt>
          <cx:pt idx="55735">12.642347798591597</cx:pt>
          <cx:pt idx="55736">13.154203511542566</cx:pt>
          <cx:pt idx="55737">11.6915919722823</cx:pt>
          <cx:pt idx="55738">13.297302742136555</cx:pt>
          <cx:pt idx="55739">13.037896694642662</cx:pt>
          <cx:pt idx="55740">16.842536473538509</cx:pt>
          <cx:pt idx="55741">10.899876933888711</cx:pt>
          <cx:pt idx="55742">11.771678161818032</cx:pt>
          <cx:pt idx="55743">13.727084601600794</cx:pt>
          <cx:pt idx="55744">12.789766318199064</cx:pt>
          <cx:pt idx="55745">12.030406503885153</cx:pt>
          <cx:pt idx="55746">11.897966477530648</cx:pt>
          <cx:pt idx="55747">12.872267354914641</cx:pt>
          <cx:pt idx="55748">11.528547827226632</cx:pt>
          <cx:pt idx="55749">13.399239674476453</cx:pt>
          <cx:pt idx="55750">10.56307200050496</cx:pt>
          <cx:pt idx="55751">11.613896251625523</cx:pt>
          <cx:pt idx="55752">10.276509930341753</cx:pt>
          <cx:pt idx="55753">11.798665883872781</cx:pt>
          <cx:pt idx="55754">11.225250515699583</cx:pt>
          <cx:pt idx="55755">11.223641599102052</cx:pt>
          <cx:pt idx="55756">11.908958239281944</cx:pt>
          <cx:pt idx="55757">11.417562405666011</cx:pt>
          <cx:pt idx="55758">13.892375843148333</cx:pt>
          <cx:pt idx="55759">12.655860491837336</cx:pt>
          <cx:pt idx="55760">14.4765510807052</cx:pt>
          <cx:pt idx="55761">11.597923802601125</cx:pt>
          <cx:pt idx="55762">11.798595313879325</cx:pt>
          <cx:pt idx="55763">12.096011831834511</cx:pt>
          <cx:pt idx="55764">12.395123615752869</cx:pt>
          <cx:pt idx="55765">13.400526757242154</cx:pt>
          <cx:pt idx="55766">10.697011993285303</cx:pt>
          <cx:pt idx="55767">12.979496703733115</cx:pt>
          <cx:pt idx="55768">16.60215928509021</cx:pt>
          <cx:pt idx="55769">12.194460545365509</cx:pt>
          <cx:pt idx="55770">11.15829039749744</cx:pt>
          <cx:pt idx="55771">11.41334236429757</cx:pt>
          <cx:pt idx="55772">14.197256447384344</cx:pt>
          <cx:pt idx="55773">12.081141737458548</cx:pt>
          <cx:pt idx="55774">12.385011153203791</cx:pt>
          <cx:pt idx="55775">8.1731797004869424</cx:pt>
          <cx:pt idx="55776">12.677259581091169</cx:pt>
          <cx:pt idx="55777">15.69279241542664</cx:pt>
          <cx:pt idx="55778">11.259789427017425</cx:pt>
          <cx:pt idx="55779">12.7321015004459</cx:pt>
          <cx:pt idx="55780">10.613659326386205</cx:pt>
          <cx:pt idx="55781">14.516163407252316</cx:pt>
          <cx:pt idx="55782">11.885359657099023</cx:pt>
          <cx:pt idx="55783">11.420564113661227</cx:pt>
          <cx:pt idx="55784">11.587539104866611</cx:pt>
          <cx:pt idx="55785">14.351733391216845</cx:pt>
          <cx:pt idx="55786">12.700185997311607</cx:pt>
          <cx:pt idx="55787">13.679472141384736</cx:pt>
          <cx:pt idx="55788">15.24654771278364</cx:pt>
          <cx:pt idx="55789">14.313192285315111</cx:pt>
          <cx:pt idx="55790">13.070757537529497</cx:pt>
          <cx:pt idx="55791">14.025369292603036</cx:pt>
          <cx:pt idx="55792">12.127097794020459</cx:pt>
          <cx:pt idx="55793">10.878921690079515</cx:pt>
          <cx:pt idx="55794">12.321615489788149</cx:pt>
          <cx:pt idx="55795">11.753441711822841</cx:pt>
          <cx:pt idx="55796">10.242470521422716</cx:pt>
          <cx:pt idx="55797">14.223087384241845</cx:pt>
          <cx:pt idx="55798">10.687293231268825</cx:pt>
          <cx:pt idx="55799">11.862270424143352</cx:pt>
          <cx:pt idx="55800">9.5563797745108854</cx:pt>
          <cx:pt idx="55801">13.938607810368985</cx:pt>
          <cx:pt idx="55802">13.975243220242575</cx:pt>
          <cx:pt idx="55803">11.651735515014661</cx:pt>
          <cx:pt idx="55804">12.896993720891491</cx:pt>
          <cx:pt idx="55805">15.80466331281219</cx:pt>
          <cx:pt idx="55806">12.409318014745619</cx:pt>
          <cx:pt idx="55807">9.4090668187501159</cx:pt>
          <cx:pt idx="55808">13.578977336275525</cx:pt>
          <cx:pt idx="55809">12.257874060544493</cx:pt>
          <cx:pt idx="55810">11.673549521120995</cx:pt>
          <cx:pt idx="55811">11.709765572700384</cx:pt>
          <cx:pt idx="55812">11.45534531586482</cx:pt>
          <cx:pt idx="55813">13.450439593614879</cx:pt>
          <cx:pt idx="55814">11.661304838416704</cx:pt>
          <cx:pt idx="55815">11.186924321722243</cx:pt>
          <cx:pt idx="55816">10.314138341943085</cx:pt>
          <cx:pt idx="55817">10.155659198579496</cx:pt>
          <cx:pt idx="55818">9.9339259910009936</cx:pt>
          <cx:pt idx="55819">15.979832958676806</cx:pt>
          <cx:pt idx="55820">11.451505440814319</cx:pt>
          <cx:pt idx="55821">12.368743676543883</cx:pt>
          <cx:pt idx="55822">15.842437853518135</cx:pt>
          <cx:pt idx="55823">14.010078721244808</cx:pt>
          <cx:pt idx="55824">7.5706975562040792</cx:pt>
          <cx:pt idx="55825">14.10044413838537</cx:pt>
          <cx:pt idx="55826">13.592253203346836</cx:pt>
          <cx:pt idx="55827">8.3684864495199101</cx:pt>
          <cx:pt idx="55828">11.336905247065502</cx:pt>
          <cx:pt idx="55829">12.053683838175608</cx:pt>
          <cx:pt idx="55830">13.245383781581108</cx:pt>
          <cx:pt idx="55831">13.810079466577657</cx:pt>
          <cx:pt idx="55832">11.685432752215075</cx:pt>
          <cx:pt idx="55833">12.857262989161965</cx:pt>
          <cx:pt idx="55834">11.019897281332558</cx:pt>
          <cx:pt idx="55835">11.016447404657129</cx:pt>
          <cx:pt idx="55836">10.615896863450429</cx:pt>
          <cx:pt idx="55837">12.591020666369852</cx:pt>
          <cx:pt idx="55838">12.134757964955705</cx:pt>
          <cx:pt idx="55839">13.252968582384201</cx:pt>
          <cx:pt idx="55840">13.900874816574948</cx:pt>
          <cx:pt idx="55841">14.373452117204238</cx:pt>
          <cx:pt idx="55842">13.252689277037993</cx:pt>
          <cx:pt idx="55843">13.68453208830058</cx:pt>
          <cx:pt idx="55844">12.97517692692688</cx:pt>
          <cx:pt idx="55845">13.077158296664523</cx:pt>
          <cx:pt idx="55846">12.193758982428943</cx:pt>
          <cx:pt idx="55847">13.48707005359541</cx:pt>
          <cx:pt idx="55848">12.087171122504053</cx:pt>
          <cx:pt idx="55849">12.864172466527899</cx:pt>
          <cx:pt idx="55850">13.855722907546802</cx:pt>
          <cx:pt idx="55851">13.622862996176448</cx:pt>
          <cx:pt idx="55852">12.652451347004341</cx:pt>
          <cx:pt idx="55853">9.5956904069831239</cx:pt>
          <cx:pt idx="55854">12.335548571300674</cx:pt>
          <cx:pt idx="55855">13.453437165938231</cx:pt>
          <cx:pt idx="55856">13.185904731795105</cx:pt>
          <cx:pt idx="55857">11.236639197949819</cx:pt>
          <cx:pt idx="55858">11.496951768053778</cx:pt>
          <cx:pt idx="55859">12.751887237555341</cx:pt>
          <cx:pt idx="55860">11.094911874442738</cx:pt>
          <cx:pt idx="55861">12.415226353817671</cx:pt>
          <cx:pt idx="55862">12.597270365279149</cx:pt>
          <cx:pt idx="55863">12.717847963389017</cx:pt>
          <cx:pt idx="55864">9.5968391283935919</cx:pt>
          <cx:pt idx="55865">13.295184288048473</cx:pt>
          <cx:pt idx="55866">11.579096058333107</cx:pt>
          <cx:pt idx="55867">10.989503616758094</cx:pt>
          <cx:pt idx="55868">10.001571630626248</cx:pt>
          <cx:pt idx="55869">14.800359171229898</cx:pt>
          <cx:pt idx="55870">10.509897528136356</cx:pt>
          <cx:pt idx="55871">12.353303974230123</cx:pt>
          <cx:pt idx="55872">11.820908381652245</cx:pt>
          <cx:pt idx="55873">12.648652996663431</cx:pt>
          <cx:pt idx="55874">11.847905644941038</cx:pt>
          <cx:pt idx="55875">10.265559034934997</cx:pt>
          <cx:pt idx="55876">12.402172529371548</cx:pt>
          <cx:pt idx="55877">10.546776438549415</cx:pt>
          <cx:pt idx="55878">13.810075863940469</cx:pt>
          <cx:pt idx="55879">12.483473962762229</cx:pt>
          <cx:pt idx="55880">11.894830446482928</cx:pt>
          <cx:pt idx="55881">14.514129614285613</cx:pt>
          <cx:pt idx="55882">14.880173036345793</cx:pt>
          <cx:pt idx="55883">12.010437966073138</cx:pt>
          <cx:pt idx="55884">11.747405135713127</cx:pt>
          <cx:pt idx="55885">12.571527803302144</cx:pt>
          <cx:pt idx="55886">10.514236502759021</cx:pt>
          <cx:pt idx="55887">12.353287950273497</cx:pt>
          <cx:pt idx="55888">9.9050004018070918</cx:pt>
          <cx:pt idx="55889">10.440614573396122</cx:pt>
          <cx:pt idx="55890">12.190239060745229</cx:pt>
          <cx:pt idx="55891">13.731570635572472</cx:pt>
          <cx:pt idx="55892">12.534324657806394</cx:pt>
          <cx:pt idx="55893">12.130648747684878</cx:pt>
          <cx:pt idx="55894">12.135892358376072</cx:pt>
          <cx:pt idx="55895">11.170161970339027</cx:pt>
          <cx:pt idx="55896">13.608137228259704</cx:pt>
          <cx:pt idx="55897">12.189770543240554</cx:pt>
          <cx:pt idx="55898">8.3327542593721553</cx:pt>
          <cx:pt idx="55899">10.877199051602483</cx:pt>
          <cx:pt idx="55900">13.814708799009939</cx:pt>
          <cx:pt idx="55901">14.772699978013563</cx:pt>
          <cx:pt idx="55902">11.994324040506505</cx:pt>
          <cx:pt idx="55903">12.358013680434214</cx:pt>
          <cx:pt idx="55904">13.498758949630078</cx:pt>
          <cx:pt idx="55905">10.010473147231805</cx:pt>
          <cx:pt idx="55906">11.595065688518396</cx:pt>
          <cx:pt idx="55907">8.9593511807304189</cx:pt>
          <cx:pt idx="55908">13.598436745315597</cx:pt>
          <cx:pt idx="55909">10.705459112597945</cx:pt>
          <cx:pt idx="55910">17.777845076190903</cx:pt>
          <cx:pt idx="55911">10.860320013416054</cx:pt>
          <cx:pt idx="55912">14.36444283511077</cx:pt>
          <cx:pt idx="55913">13.079042219924503</cx:pt>
          <cx:pt idx="55914">14.847662110772784</cx:pt>
          <cx:pt idx="55915">9.8955473733944945</cx:pt>
          <cx:pt idx="55916">13.411104631591114</cx:pt>
          <cx:pt idx="55917">11.710473950900742</cx:pt>
          <cx:pt idx="55918">13.231670140709108</cx:pt>
          <cx:pt idx="55919">13.449689529855748</cx:pt>
          <cx:pt idx="55920">12.038847109397501</cx:pt>
          <cx:pt idx="55921">12.046173512486684</cx:pt>
          <cx:pt idx="55922">13.113771015920676</cx:pt>
          <cx:pt idx="55923">14.954927058849192</cx:pt>
          <cx:pt idx="55924">12.234202068381505</cx:pt>
          <cx:pt idx="55925">11.140341167206094</cx:pt>
          <cx:pt idx="55926">13.130393661058068</cx:pt>
          <cx:pt idx="55927">14.844126345731073</cx:pt>
          <cx:pt idx="55928">12.788091905988702</cx:pt>
          <cx:pt idx="55929">13.424121496757435</cx:pt>
          <cx:pt idx="55930">11.226325390389912</cx:pt>
          <cx:pt idx="55931">10.411109580548374</cx:pt>
          <cx:pt idx="55932">10.065053094622</cx:pt>
          <cx:pt idx="55933">16.480758730975083</cx:pt>
          <cx:pt idx="55934">12.257064100389032</cx:pt>
          <cx:pt idx="55935">12.914590025646525</cx:pt>
          <cx:pt idx="55936">14.199516571870827</cx:pt>
          <cx:pt idx="55937">12.018518338212891</cx:pt>
          <cx:pt idx="55938">12.353096159383258</cx:pt>
          <cx:pt idx="55939">11.513946238579113</cx:pt>
          <cx:pt idx="55940">13.640633263133006</cx:pt>
          <cx:pt idx="55941">12.108352949648218</cx:pt>
          <cx:pt idx="55942">12.053415117813943</cx:pt>
          <cx:pt idx="55943">12.639702653344992</cx:pt>
          <cx:pt idx="55944">14.307938998408435</cx:pt>
          <cx:pt idx="55945">10.902222656125431</cx:pt>
          <cx:pt idx="55946">13.218631096143017</cx:pt>
          <cx:pt idx="55947">13.032934459775507</cx:pt>
          <cx:pt idx="55948">9.9322356361447532</cx:pt>
          <cx:pt idx="55949">12.638307361385758</cx:pt>
          <cx:pt idx="55950">13.536923568236386</cx:pt>
          <cx:pt idx="55951">12.991048388574169</cx:pt>
          <cx:pt idx="55952">14.733581338120066</cx:pt>
          <cx:pt idx="55953">12.26861301325248</cx:pt>
          <cx:pt idx="55954">12.498181659768267</cx:pt>
          <cx:pt idx="55955">11.441447455703468</cx:pt>
          <cx:pt idx="55956">11.165054729969512</cx:pt>
          <cx:pt idx="55957">13.263895435073099</cx:pt>
          <cx:pt idx="55958">12.519707606671059</cx:pt>
          <cx:pt idx="55959">12.84709106912792</cx:pt>
          <cx:pt idx="55960">14.643862207420185</cx:pt>
          <cx:pt idx="55961">11.147469648989579</cx:pt>
          <cx:pt idx="55962">8.8744530336128875</cx:pt>
          <cx:pt idx="55963">11.486950529971379</cx:pt>
          <cx:pt idx="55964">13.056914456115749</cx:pt>
          <cx:pt idx="55965">10.833417130801234</cx:pt>
          <cx:pt idx="55966">13.754253054208442</cx:pt>
          <cx:pt idx="55967">11.798039633464148</cx:pt>
          <cx:pt idx="55968">13.188959888679557</cx:pt>
          <cx:pt idx="55969">14.367562426614409</cx:pt>
          <cx:pt idx="55970">11.737665837590518</cx:pt>
          <cx:pt idx="55971">10.72831453164363</cx:pt>
          <cx:pt idx="55972">12.686170336925612</cx:pt>
          <cx:pt idx="55973">9.5920778271242213</cx:pt>
          <cx:pt idx="55974">14.457777449940188</cx:pt>
          <cx:pt idx="55975">11.222307905812517</cx:pt>
          <cx:pt idx="55976">12.255389670117696</cx:pt>
          <cx:pt idx="55977">9.9685058300977989</cx:pt>
          <cx:pt idx="55978">11.393455996378449</cx:pt>
          <cx:pt idx="55979">9.8599529567943804</cx:pt>
          <cx:pt idx="55980">11.964620961413136</cx:pt>
          <cx:pt idx="55981">11.695702088919843</cx:pt>
          <cx:pt idx="55982">11.845143934395896</cx:pt>
          <cx:pt idx="55983">13.726129698858417</cx:pt>
          <cx:pt idx="55984">11.161212688197068</cx:pt>
          <cx:pt idx="55985">10.151443305548526</cx:pt>
          <cx:pt idx="55986">14.044704410360584</cx:pt>
          <cx:pt idx="55987">10.424930010470703</cx:pt>
          <cx:pt idx="55988">12.836516936924385</cx:pt>
          <cx:pt idx="55989">8.1469037247922689</cx:pt>
          <cx:pt idx="55990">13.034322289202782</cx:pt>
          <cx:pt idx="55991">12.937800165664429</cx:pt>
          <cx:pt idx="55992">11.385401942673507</cx:pt>
          <cx:pt idx="55993">8.0288297103990693</cx:pt>
          <cx:pt idx="55994">12.39418626207862</cx:pt>
          <cx:pt idx="55995">13.622062200228108</cx:pt>
          <cx:pt idx="55996">12.335464939869519</cx:pt>
          <cx:pt idx="55997">12.03353679669652</cx:pt>
          <cx:pt idx="55998">12.918924073589933</cx:pt>
          <cx:pt idx="55999">9.6734824935043733</cx:pt>
          <cx:pt idx="56000">10.621328011510103</cx:pt>
          <cx:pt idx="56001">13.801994481520609</cx:pt>
          <cx:pt idx="56002">11.445261362970275</cx:pt>
          <cx:pt idx="56003">12.295569131492179</cx:pt>
          <cx:pt idx="56004">11.539982672519368</cx:pt>
          <cx:pt idx="56005">12.270010542963414</cx:pt>
          <cx:pt idx="56006">12.280043682615897</cx:pt>
          <cx:pt idx="56007">14.064035132185897</cx:pt>
          <cx:pt idx="56008">13.315422979830826</cx:pt>
          <cx:pt idx="56009">12.839432112452867</cx:pt>
          <cx:pt idx="56010">12.191700528113639</cx:pt>
          <cx:pt idx="56011">14.741218511760017</cx:pt>
          <cx:pt idx="56012">11.281527159352285</cx:pt>
          <cx:pt idx="56013">13.072993092316722</cx:pt>
          <cx:pt idx="56014">13.157592556826321</cx:pt>
          <cx:pt idx="56015">13.516741899380836</cx:pt>
          <cx:pt idx="56016">11.757474145627157</cx:pt>
          <cx:pt idx="56017">15.490899909848947</cx:pt>
          <cx:pt idx="56018">10.611382105567598</cx:pt>
          <cx:pt idx="56019">13.604283559717238</cx:pt>
          <cx:pt idx="56020">12.536165575318927</cx:pt>
          <cx:pt idx="56021">9.9136022761434859</cx:pt>
          <cx:pt idx="56022">10.393208740941001</cx:pt>
          <cx:pt idx="56023">12.231589290793238</cx:pt>
          <cx:pt idx="56024">10.754458664468192</cx:pt>
          <cx:pt idx="56025">13.075084663220286</cx:pt>
          <cx:pt idx="56026">12.298488224613452</cx:pt>
          <cx:pt idx="56027">11.141656966636404</cx:pt>
          <cx:pt idx="56028">12.914185293687453</cx:pt>
          <cx:pt idx="56029">14.27359018992302</cx:pt>
          <cx:pt idx="56030">13.6175202796777</cx:pt>
          <cx:pt idx="56031">8.7598976715569581</cx:pt>
          <cx:pt idx="56032">12.061258976094962</cx:pt>
          <cx:pt idx="56033">11.608951300006579</cx:pt>
          <cx:pt idx="56034">11.242135802048287</cx:pt>
          <cx:pt idx="56035">12.470087774324329</cx:pt>
          <cx:pt idx="56036">12.95828306534553</cx:pt>
          <cx:pt idx="56037">11.948209558934304</cx:pt>
          <cx:pt idx="56038">9.0105591263057505</cx:pt>
          <cx:pt idx="56039">13.049290092731146</cx:pt>
          <cx:pt idx="56040">11.426023051925972</cx:pt>
          <cx:pt idx="56041">14.303227903936891</cx:pt>
          <cx:pt idx="56042">15.616684809685356</cx:pt>
          <cx:pt idx="56043">12.504157607800703</cx:pt>
          <cx:pt idx="56044">10.623013127188697</cx:pt>
          <cx:pt idx="56045">12.334711075779888</cx:pt>
          <cx:pt idx="56046">11.567161940017952</cx:pt>
          <cx:pt idx="56047">12.031912392037274</cx:pt>
          <cx:pt idx="56048">11.486112265392025</cx:pt>
          <cx:pt idx="56049">13.212538282454346</cx:pt>
          <cx:pt idx="56050">15.30206563358453</cx:pt>
          <cx:pt idx="56051">13.718826205978758</cx:pt>
          <cx:pt idx="56052">14.583058798279797</cx:pt>
          <cx:pt idx="56053">11.94887258353822</cx:pt>
          <cx:pt idx="56054">11.095048146219343</cx:pt>
          <cx:pt idx="56055">12.060918483328081</cx:pt>
          <cx:pt idx="56056">9.4117019358492211</cx:pt>
          <cx:pt idx="56057">14.20563300021044</cx:pt>
          <cx:pt idx="56058">11.468466917589433</cx:pt>
          <cx:pt idx="56059">11.890346979057188</cx:pt>
          <cx:pt idx="56060">11.432765391361517</cx:pt>
          <cx:pt idx="56061">12.763553093428925</cx:pt>
          <cx:pt idx="56062">14.490554811680934</cx:pt>
          <cx:pt idx="56063">9.7874728663485548</cx:pt>
          <cx:pt idx="56064">12.224671743287974</cx:pt>
          <cx:pt idx="56065">13.181192203851088</cx:pt>
          <cx:pt idx="56066">10.087846071508508</cx:pt>
          <cx:pt idx="56067">13.906256561802808</cx:pt>
          <cx:pt idx="56068">11.754314540678259</cx:pt>
          <cx:pt idx="56069">10.726260915487174</cx:pt>
          <cx:pt idx="56070">11.167785235964191</cx:pt>
          <cx:pt idx="56071">15.627530801874295</cx:pt>
          <cx:pt idx="56072">13.538833035150432</cx:pt>
          <cx:pt idx="56073">9.1997701301295844</cx:pt>
          <cx:pt idx="56074">14.570884344285918</cx:pt>
          <cx:pt idx="56075">13.651380311586292</cx:pt>
          <cx:pt idx="56076">13.096471924167446</cx:pt>
          <cx:pt idx="56077">12.731035730831636</cx:pt>
          <cx:pt idx="56078">12.885098488162198</cx:pt>
          <cx:pt idx="56079">11.951201248017563</cx:pt>
          <cx:pt idx="56080">14.018307708634108</cx:pt>
          <cx:pt idx="56081">13.821898704108992</cx:pt>
          <cx:pt idx="56082">15.799114809483005</cx:pt>
          <cx:pt idx="56083">10.465702830406045</cx:pt>
          <cx:pt idx="56084">12.782730595305953</cx:pt>
          <cx:pt idx="56085">11.478522888297228</cx:pt>
          <cx:pt idx="56086">11.366226606681343</cx:pt>
          <cx:pt idx="56087">12.817156701524697</cx:pt>
          <cx:pt idx="56088">12.356726589143191</cx:pt>
          <cx:pt idx="56089">15.18089321663232</cx:pt>
          <cx:pt idx="56090">11.07309345957756</cx:pt>
          <cx:pt idx="56091">12.875313368055672</cx:pt>
          <cx:pt idx="56092">15.467924026829772</cx:pt>
          <cx:pt idx="56093">14.54979038875795</cx:pt>
          <cx:pt idx="56094">11.908412447652967</cx:pt>
          <cx:pt idx="56095">13.658362114709188</cx:pt>
          <cx:pt idx="56096">11.803164179095976</cx:pt>
          <cx:pt idx="56097">13.79673488290045</cx:pt>
          <cx:pt idx="56098">10.857550730218076</cx:pt>
          <cx:pt idx="56099">10.634109872294685</cx:pt>
          <cx:pt idx="56100">14.652706666361521</cx:pt>
          <cx:pt idx="56101">12.968135881326477</cx:pt>
          <cx:pt idx="56102">12.249998263256529</cx:pt>
          <cx:pt idx="56103">10.493810026258776</cx:pt>
          <cx:pt idx="56104">12.025177706887211</cx:pt>
          <cx:pt idx="56105">11.814237011483922</cx:pt>
          <cx:pt idx="56106">12.329218739625942</cx:pt>
          <cx:pt idx="56107">14.885080832125558</cx:pt>
          <cx:pt idx="56108">12.775636853475916</cx:pt>
          <cx:pt idx="56109">11.72943843588814</cx:pt>
          <cx:pt idx="56110">8.9406210545835894</cx:pt>
          <cx:pt idx="56111">12.993885432891386</cx:pt>
          <cx:pt idx="56112">12.794353021956306</cx:pt>
          <cx:pt idx="56113">11.070076434257057</cx:pt>
          <cx:pt idx="56114">9.8019780626089243</cx:pt>
          <cx:pt idx="56115">13.429873871736735</cx:pt>
          <cx:pt idx="56116">14.578607956026705</cx:pt>
          <cx:pt idx="56117">10.55730886705822</cx:pt>
          <cx:pt idx="56118">14.401062639441003</cx:pt>
          <cx:pt idx="56119">13.279480021787222</cx:pt>
          <cx:pt idx="56120">13.735649876782848</cx:pt>
          <cx:pt idx="56121">14.207923982874211</cx:pt>
          <cx:pt idx="56122">14.624555390817742</cx:pt>
          <cx:pt idx="56123">14.557308122333428</cx:pt>
          <cx:pt idx="56124">9.4043600366539621</cx:pt>
          <cx:pt idx="56125">11.223692401691505</cx:pt>
          <cx:pt idx="56126">11.199801975377088</cx:pt>
          <cx:pt idx="56127">9.7775228207734681</cx:pt>
          <cx:pt idx="56128">14.035908673215856</cx:pt>
          <cx:pt idx="56129">11.695949648740765</cx:pt>
          <cx:pt idx="56130">10.416196576338173</cx:pt>
          <cx:pt idx="56131">10.507142310248341</cx:pt>
          <cx:pt idx="56132">13.741482633001567</cx:pt>
          <cx:pt idx="56133">11.47931880647989</cx:pt>
          <cx:pt idx="56134">12.359488037367212</cx:pt>
          <cx:pt idx="56135">12.637972473907432</cx:pt>
          <cx:pt idx="56136">11.18739872507332</cx:pt>
          <cx:pt idx="56137">9.6063587057233306</cx:pt>
          <cx:pt idx="56138">11.144661520085211</cx:pt>
          <cx:pt idx="56139">12.278380145028166</cx:pt>
          <cx:pt idx="56140">12.405005949367261</cx:pt>
          <cx:pt idx="56141">10.040328940079441</cx:pt>
          <cx:pt idx="56142">13.053227334627394</cx:pt>
          <cx:pt idx="56143">13.079788043399185</cx:pt>
          <cx:pt idx="56144">11.886041211977265</cx:pt>
          <cx:pt idx="56145">11.932291767995832</cx:pt>
          <cx:pt idx="56146">13.82083356572949</cx:pt>
          <cx:pt idx="56147">11.745622787120661</cx:pt>
          <cx:pt idx="56148">9.6534478051261754</cx:pt>
          <cx:pt idx="56149">12.495166830776423</cx:pt>
          <cx:pt idx="56150">14.557415505458254</cx:pt>
          <cx:pt idx="56151">12.70580825910597</cx:pt>
          <cx:pt idx="56152">13.650977343602554</cx:pt>
          <cx:pt idx="56153">12.313205067357865</cx:pt>
          <cx:pt idx="56154">13.817776506292549</cx:pt>
          <cx:pt idx="56155">11.436483052803656</cx:pt>
          <cx:pt idx="56156">14.335578537849727</cx:pt>
          <cx:pt idx="56157">13.411933933205061</cx:pt>
          <cx:pt idx="56158">12.064389314775498</cx:pt>
          <cx:pt idx="56159">11.173288148076983</cx:pt>
          <cx:pt idx="56160">12.51889310668707</cx:pt>
          <cx:pt idx="56161">9.4489808029680411</cx:pt>
          <cx:pt idx="56162">15.662562732377205</cx:pt>
          <cx:pt idx="56163">12.37578866690345</cx:pt>
          <cx:pt idx="56164">11.525363288003454</cx:pt>
          <cx:pt idx="56165">10.938856024213695</cx:pt>
          <cx:pt idx="56166">15.582927541583445</cx:pt>
          <cx:pt idx="56167">15.392544291126567</cx:pt>
          <cx:pt idx="56168">10.07023893119846</cx:pt>
          <cx:pt idx="56169">13.306696693503149</cx:pt>
          <cx:pt idx="56170">12.562127448052754</cx:pt>
          <cx:pt idx="56171">14.007916497606017</cx:pt>
          <cx:pt idx="56172">13.272431229311426</cx:pt>
          <cx:pt idx="56173">14.011817489836563</cx:pt>
          <cx:pt idx="56174">11.842478126972534</cx:pt>
          <cx:pt idx="56175">13.267716185796127</cx:pt>
          <cx:pt idx="56176">14.209875530125398</cx:pt>
          <cx:pt idx="56177">11.336641695585639</cx:pt>
          <cx:pt idx="56178">9.8877792599691041</cx:pt>
          <cx:pt idx="56179">11.904389694558875</cx:pt>
          <cx:pt idx="56180">10.799252078186436</cx:pt>
          <cx:pt idx="56181">14.792436606874736</cx:pt>
          <cx:pt idx="56182">13.826681085217325</cx:pt>
          <cx:pt idx="56183">9.9112817995438167</cx:pt>
          <cx:pt idx="56184">10.236250198981235</cx:pt>
          <cx:pt idx="56185">10.228222646701628</cx:pt>
          <cx:pt idx="56186">12.988519855453417</cx:pt>
          <cx:pt idx="56187">10.716468376949807</cx:pt>
          <cx:pt idx="56188">8.7058768800383213</cx:pt>
          <cx:pt idx="56189">11.744988171444241</cx:pt>
          <cx:pt idx="56190">13.651723616730969</cx:pt>
          <cx:pt idx="56191">14.828247573676185</cx:pt>
          <cx:pt idx="56192">13.687480496697658</cx:pt>
          <cx:pt idx="56193">11.553637918778923</cx:pt>
          <cx:pt idx="56194">9.8236029600730479</cx:pt>
          <cx:pt idx="56195">15.170634649307974</cx:pt>
          <cx:pt idx="56196">10.234064411854728</cx:pt>
          <cx:pt idx="56197">12.452005275431283</cx:pt>
          <cx:pt idx="56198">9.2123353318077648</cx:pt>
          <cx:pt idx="56199">13.308608572283667</cx:pt>
          <cx:pt idx="56200">10.837418147700195</cx:pt>
          <cx:pt idx="56201">12.81103007805749</cx:pt>
          <cx:pt idx="56202">13.589780928368736</cx:pt>
          <cx:pt idx="56203">14.595602165126769</cx:pt>
          <cx:pt idx="56204">14.425170783015993</cx:pt>
          <cx:pt idx="56205">14.599044479404583</cx:pt>
          <cx:pt idx="56206">14.67978457804406</cx:pt>
          <cx:pt idx="56207">13.943201390865044</cx:pt>
          <cx:pt idx="56208">11.106483553703891</cx:pt>
          <cx:pt idx="56209">11.870865557190774</cx:pt>
          <cx:pt idx="56210">11.911056436082795</cx:pt>
          <cx:pt idx="56211">12.578213629361738</cx:pt>
          <cx:pt idx="56212">10.818896770881578</cx:pt>
          <cx:pt idx="56213">12.473174510857458</cx:pt>
          <cx:pt idx="56214">11.228444551750457</cx:pt>
          <cx:pt idx="56215">15.887983148474989</cx:pt>
          <cx:pt idx="56216">13.493200836881293</cx:pt>
          <cx:pt idx="56217">14.911251713608561</cx:pt>
          <cx:pt idx="56218">13.653331828142234</cx:pt>
          <cx:pt idx="56219">12.714445828593929</cx:pt>
          <cx:pt idx="56220">12.559466423857003</cx:pt>
          <cx:pt idx="56221">11.919987372005618</cx:pt>
          <cx:pt idx="56222">12.534393800559856</cx:pt>
          <cx:pt idx="56223">12.645262274520691</cx:pt>
          <cx:pt idx="56224">12.755534617561903</cx:pt>
          <cx:pt idx="56225">12.12154564440541</cx:pt>
          <cx:pt idx="56226">13.082047920123969</cx:pt>
          <cx:pt idx="56227">12.854218745743374</cx:pt>
          <cx:pt idx="56228">13.097671527692846</cx:pt>
          <cx:pt idx="56229">10.394954963804654</cx:pt>
          <cx:pt idx="56230">9.4936856541735342</cx:pt>
          <cx:pt idx="56231">14.875435761941393</cx:pt>
          <cx:pt idx="56232">13.832135801552639</cx:pt>
          <cx:pt idx="56233">13.775775431769473</cx:pt>
          <cx:pt idx="56234">10.6777174882168</cx:pt>
          <cx:pt idx="56235">13.101486640195507</cx:pt>
          <cx:pt idx="56236">12.70410308591601</cx:pt>
          <cx:pt idx="56237">15.544203259489787</cx:pt>
          <cx:pt idx="56238">12.345445447980875</cx:pt>
          <cx:pt idx="56239">9.7959113125754591</cx:pt>
          <cx:pt idx="56240">9.5371944916750326</cx:pt>
          <cx:pt idx="56241">9.7204797353655579</cx:pt>
          <cx:pt idx="56242">12.227016998540288</cx:pt>
          <cx:pt idx="56243">10.712742960679334</cx:pt>
          <cx:pt idx="56244">10.592010360082135</cx:pt>
          <cx:pt idx="56245">13.318967641421361</cx:pt>
          <cx:pt idx="56246">8.7296800162350401</cx:pt>
          <cx:pt idx="56247">12.130063604726898</cx:pt>
          <cx:pt idx="56248">14.404780438217916</cx:pt>
          <cx:pt idx="56249">10.775147679797692</cx:pt>
          <cx:pt idx="56250">11.087231584744032</cx:pt>
          <cx:pt idx="56251">11.32704736784417</cx:pt>
          <cx:pt idx="56252">10.29082679095858</cx:pt>
          <cx:pt idx="56253">12.51316840758655</cx:pt>
          <cx:pt idx="56254">11.575617459671957</cx:pt>
          <cx:pt idx="56255">13.848393762596661</cx:pt>
          <cx:pt idx="56256">15.345167319189233</cx:pt>
          <cx:pt idx="56257">9.8601127445916372</cx:pt>
          <cx:pt idx="56258">12.489206254613512</cx:pt>
          <cx:pt idx="56259">11.181338805889144</cx:pt>
          <cx:pt idx="56260">14.244929449020111</cx:pt>
          <cx:pt idx="56261">12.402062023904444</cx:pt>
          <cx:pt idx="56262">9.6818787934768924</cx:pt>
          <cx:pt idx="56263">15.638846824211249</cx:pt>
          <cx:pt idx="56264">11.991240344408208</cx:pt>
          <cx:pt idx="56265">10.308158400967756</cx:pt>
          <cx:pt idx="56266">11.915393970097687</cx:pt>
          <cx:pt idx="56267">11.335261509604704</cx:pt>
          <cx:pt idx="56268">12.38660124663752</cx:pt>
          <cx:pt idx="56269">11.383751360178275</cx:pt>
          <cx:pt idx="56270">12.950632658619417</cx:pt>
          <cx:pt idx="56271">14.113483090055649</cx:pt>
          <cx:pt idx="56272">13.886121253814048</cx:pt>
          <cx:pt idx="56273">11.120963883116138</cx:pt>
          <cx:pt idx="56274">12.385851133010613</cx:pt>
          <cx:pt idx="56275">9.1679365102496995</cx:pt>
          <cx:pt idx="56276">10.977425383685883</cx:pt>
          <cx:pt idx="56277">11.786423729755699</cx:pt>
          <cx:pt idx="56278">12.656227700358398</cx:pt>
          <cx:pt idx="56279">14.821614410186275</cx:pt>
          <cx:pt idx="56280">12.295189780265034</cx:pt>
          <cx:pt idx="56281">12.656320340708982</cx:pt>
          <cx:pt idx="56282">12.077879291944248</cx:pt>
          <cx:pt idx="56283">17.127731294096996</cx:pt>
          <cx:pt idx="56284">13.368015250124177</cx:pt>
          <cx:pt idx="56285">13.729326181832958</cx:pt>
          <cx:pt idx="56286">14.196313375842179</cx:pt>
          <cx:pt idx="56287">15.244527177644189</cx:pt>
          <cx:pt idx="56288">9.6248151888686539</cx:pt>
          <cx:pt idx="56289">12.013114884102967</cx:pt>
          <cx:pt idx="56290">10.104467495308038</cx:pt>
          <cx:pt idx="56291">11.183688823798452</cx:pt>
          <cx:pt idx="56292">11.632574005145919</cx:pt>
          <cx:pt idx="56293">11.819022410885037</cx:pt>
          <cx:pt idx="56294">15.455883968842562</cx:pt>
          <cx:pt idx="56295">12.518539436352452</cx:pt>
          <cx:pt idx="56296">13.574129357423727</cx:pt>
          <cx:pt idx="56297">11.815190846673556</cx:pt>
          <cx:pt idx="56298">13.214351602402976</cx:pt>
          <cx:pt idx="56299">9.5551207139490764</cx:pt>
          <cx:pt idx="56300">13.0012631607181</cx:pt>
          <cx:pt idx="56301">11.209469313862078</cx:pt>
          <cx:pt idx="56302">10.351812704878732</cx:pt>
          <cx:pt idx="56303">12.820525018021838</cx:pt>
          <cx:pt idx="56304">8.8727064365779267</cx:pt>
          <cx:pt idx="56305">12.374746569270386</cx:pt>
          <cx:pt idx="56306">14.389241909217263</cx:pt>
          <cx:pt idx="56307">12.974805696424005</cx:pt>
          <cx:pt idx="56308">12.528736781114015</cx:pt>
          <cx:pt idx="56309">12.463486502824754</cx:pt>
          <cx:pt idx="56310">14.1264856299256</cx:pt>
          <cx:pt idx="56311">11.18399083494231</cx:pt>
          <cx:pt idx="56312">10.319376849183296</cx:pt>
          <cx:pt idx="56313">11.268393315403001</cx:pt>
          <cx:pt idx="56314">11.879022127948261</cx:pt>
          <cx:pt idx="56315">13.250371417316085</cx:pt>
          <cx:pt idx="56316">12.448676837747673</cx:pt>
          <cx:pt idx="56317">10.288410998179661</cx:pt>
          <cx:pt idx="56318">10.893368603938459</cx:pt>
          <cx:pt idx="56319">13.092747540515902</cx:pt>
          <cx:pt idx="56320">14.814615173770546</cx:pt>
          <cx:pt idx="56321">13.340030450277718</cx:pt>
          <cx:pt idx="56322">13.459346281733509</cx:pt>
          <cx:pt idx="56323">15.56692470609495</cx:pt>
          <cx:pt idx="56324">15.164128571555926</cx:pt>
          <cx:pt idx="56325">11.459818164837245</cx:pt>
          <cx:pt idx="56326">12.860576779080745</cx:pt>
          <cx:pt idx="56327">13.768155885094412</cx:pt>
          <cx:pt idx="56328">14.649638653516435</cx:pt>
          <cx:pt idx="56329">13.532957643855148</cx:pt>
          <cx:pt idx="56330">13.481401910486898</cx:pt>
          <cx:pt idx="56331">12.456454833345193</cx:pt>
          <cx:pt idx="56332">11.48242437403124</cx:pt>
          <cx:pt idx="56333">13.059249363720209</cx:pt>
          <cx:pt idx="56334">15.485064725533467</cx:pt>
          <cx:pt idx="56335">13.488316598721651</cx:pt>
          <cx:pt idx="56336">10.762193572718697</cx:pt>
          <cx:pt idx="56337">11.033157431652628</cx:pt>
          <cx:pt idx="56338">10.389617873618198</cx:pt>
          <cx:pt idx="56339">10.94347850091409</cx:pt>
          <cx:pt idx="56340">12.562455966493609</cx:pt>
          <cx:pt idx="56341">11.971611076816599</cx:pt>
          <cx:pt idx="56342">10.479224150315368</cx:pt>
          <cx:pt idx="56343">12.595235221372969</cx:pt>
          <cx:pt idx="56344">11.600279839640564</cx:pt>
          <cx:pt idx="56345">10.189792279858001</cx:pt>
          <cx:pt idx="56346">11.50155320056124</cx:pt>
          <cx:pt idx="56347">13.313212551298561</cx:pt>
          <cx:pt idx="56348">13.720737769070903</cx:pt>
          <cx:pt idx="56349">9.8220410090429482</cx:pt>
          <cx:pt idx="56350">12.503730174173533</cx:pt>
          <cx:pt idx="56351">9.9362733312637506</cx:pt>
          <cx:pt idx="56352">12.299379448862037</cx:pt>
          <cx:pt idx="56353">13.773333059034247</cx:pt>
          <cx:pt idx="56354">13.758391400585895</cx:pt>
          <cx:pt idx="56355">13.935788015904784</cx:pt>
          <cx:pt idx="56356">12.544595970732916</cx:pt>
          <cx:pt idx="56357">14.546466238087541</cx:pt>
          <cx:pt idx="56358">12.025475297753948</cx:pt>
          <cx:pt idx="56359">12.134926474085516</cx:pt>
          <cx:pt idx="56360">11.862983494316179</cx:pt>
          <cx:pt idx="56361">11.826531593214026</cx:pt>
          <cx:pt idx="56362">14.147854987737086</cx:pt>
          <cx:pt idx="56363">11.177042727137581</cx:pt>
          <cx:pt idx="56364">12.143392946088056</cx:pt>
          <cx:pt idx="56365">11.373193063736172</cx:pt>
          <cx:pt idx="56366">10.157187606660589</cx:pt>
          <cx:pt idx="56367">14.437142311715402</cx:pt>
          <cx:pt idx="56368">12.774170370768257</cx:pt>
          <cx:pt idx="56369">14.939146673328636</cx:pt>
          <cx:pt idx="56370">11.629110249595808</cx:pt>
          <cx:pt idx="56371">13.297711877609478</cx:pt>
          <cx:pt idx="56372">12.558355610106846</cx:pt>
          <cx:pt idx="56373">11.791635110173244</cx:pt>
          <cx:pt idx="56374">9.6184157151331071</cx:pt>
          <cx:pt idx="56375">11.631172107756401</cx:pt>
          <cx:pt idx="56376">15.660458965938716</cx:pt>
          <cx:pt idx="56377">11.010557053038715</cx:pt>
          <cx:pt idx="56378">10.408936335362146</cx:pt>
          <cx:pt idx="56379">13.176444976523982</cx:pt>
          <cx:pt idx="56380">13.915281238366209</cx:pt>
          <cx:pt idx="56381">11.450865460891711</cx:pt>
          <cx:pt idx="56382">12.485962029085444</cx:pt>
          <cx:pt idx="56383">10.999934258549802</cx:pt>
          <cx:pt idx="56384">12.397953741796075</cx:pt>
          <cx:pt idx="56385">14.812440016400476</cx:pt>
          <cx:pt idx="56386">11.924897757046317</cx:pt>
          <cx:pt idx="56387">13.771179273992637</cx:pt>
          <cx:pt idx="56388">12.688617482381808</cx:pt>
          <cx:pt idx="56389">14.317982402868822</cx:pt>
          <cx:pt idx="56390">11.374478814704625</cx:pt>
          <cx:pt idx="56391">11.448243579276149</cx:pt>
          <cx:pt idx="56392">12.1869031263344</cx:pt>
          <cx:pt idx="56393">14.367412702507513</cx:pt>
          <cx:pt idx="56394">13.280384460677224</cx:pt>
          <cx:pt idx="56395">12.038511735342931</cx:pt>
          <cx:pt idx="56396">12.302072781839975</cx:pt>
          <cx:pt idx="56397">12.429925678929662</cx:pt>
          <cx:pt idx="56398">12.967521405294583</cx:pt>
          <cx:pt idx="56399">11.088165975017999</cx:pt>
          <cx:pt idx="56400">10.214834509710373</cx:pt>
          <cx:pt idx="56401">12.14415854381598</cx:pt>
          <cx:pt idx="56402">12.206747117310012</cx:pt>
          <cx:pt idx="56403">13.613338371270059</cx:pt>
          <cx:pt idx="56404">15.216480429975865</cx:pt>
          <cx:pt idx="56405">9.3720088986779313</cx:pt>
          <cx:pt idx="56406">13.472002628315165</cx:pt>
          <cx:pt idx="56407">16.233517991141625</cx:pt>
          <cx:pt idx="56408">11.462174565708322</cx:pt>
          <cx:pt idx="56409">12.460930350106446</cx:pt>
          <cx:pt idx="56410">13.090999455913137</cx:pt>
          <cx:pt idx="56411">10.530382392448651</cx:pt>
          <cx:pt idx="56412">11.741377817497703</cx:pt>
          <cx:pt idx="56413">11.920275378839307</cx:pt>
          <cx:pt idx="56414">14.574191090760781</cx:pt>
          <cx:pt idx="56415">14.881302315311716</cx:pt>
          <cx:pt idx="56416">11.074210812173922</cx:pt>
          <cx:pt idx="56417">14.292238618796834</cx:pt>
          <cx:pt idx="56418">11.101514063135289</cx:pt>
          <cx:pt idx="56419">13.553462984186949</cx:pt>
          <cx:pt idx="56420">13.479292509770145</cx:pt>
          <cx:pt idx="56421">13.241933961509034</cx:pt>
          <cx:pt idx="56422">15.259836098227304</cx:pt>
          <cx:pt idx="56423">11.700964349168858</cx:pt>
          <cx:pt idx="56424">13.765828118170308</cx:pt>
          <cx:pt idx="56425">10.946241484551422</cx:pt>
          <cx:pt idx="56426">13.730143814113635</cx:pt>
          <cx:pt idx="56427">12.447852170689428</cx:pt>
          <cx:pt idx="56428">12.795909091385584</cx:pt>
          <cx:pt idx="56429">14.410599219816923</cx:pt>
          <cx:pt idx="56430">11.566024168040235</cx:pt>
          <cx:pt idx="56431">12.919529579828405</cx:pt>
          <cx:pt idx="56432">9.132792722636168</cx:pt>
          <cx:pt idx="56433">10.397642379502994</cx:pt>
          <cx:pt idx="56434">9.6190339540060741</cx:pt>
          <cx:pt idx="56435">13.961004414138756</cx:pt>
          <cx:pt idx="56436">11.716425289493515</cx:pt>
          <cx:pt idx="56437">11.182335876492195</cx:pt>
          <cx:pt idx="56438">12.919940393858672</cx:pt>
          <cx:pt idx="56439">12.87573169980217</cx:pt>
          <cx:pt idx="56440">12.366847593550485</cx:pt>
          <cx:pt idx="56441">10.87721999572798</cx:pt>
          <cx:pt idx="56442">14.452025568112225</cx:pt>
          <cx:pt idx="56443">9.5192384028256765</cx:pt>
          <cx:pt idx="56444">14.294392111461807</cx:pt>
          <cx:pt idx="56445">14.628699457882226</cx:pt>
          <cx:pt idx="56446">12.811995986957495</cx:pt>
          <cx:pt idx="56447">11.008459784158751</cx:pt>
          <cx:pt idx="56448">12.579945957949977</cx:pt>
          <cx:pt idx="56449">14.277732617016841</cx:pt>
          <cx:pt idx="56450">14.930663883843179</cx:pt>
          <cx:pt idx="56451">14.057515588755065</cx:pt>
          <cx:pt idx="56452">12.0775474119098</cx:pt>
          <cx:pt idx="56453">11.891683081949568</cx:pt>
          <cx:pt idx="56454">11.661308286208957</cx:pt>
          <cx:pt idx="56455">12.036950137526048</cx:pt>
          <cx:pt idx="56456">11.287841244504268</cx:pt>
          <cx:pt idx="56457">14.205376167762827</cx:pt>
          <cx:pt idx="56458">12.63963936083948</cx:pt>
          <cx:pt idx="56459">13.011582889368627</cx:pt>
          <cx:pt idx="56460">14.74786563366783</cx:pt>
          <cx:pt idx="56461">13.490722473482208</cx:pt>
          <cx:pt idx="56462">14.189964540052598</cx:pt>
          <cx:pt idx="56463">15.000532142546071</cx:pt>
          <cx:pt idx="56464">12.833356434274707</cx:pt>
          <cx:pt idx="56465">11.240170713975392</cx:pt>
          <cx:pt idx="56466">11.63749442115726</cx:pt>
          <cx:pt idx="56467">13.26369503700661</cx:pt>
          <cx:pt idx="56468">12.623195586537198</cx:pt>
          <cx:pt idx="56469">15.555384776907722</cx:pt>
          <cx:pt idx="56470">13.330871055844746</cx:pt>
          <cx:pt idx="56471">12.760998098362521</cx:pt>
          <cx:pt idx="56472">10.230127861004531</cx:pt>
          <cx:pt idx="56473">14.79916327820213</cx:pt>
          <cx:pt idx="56474">10.963302716755004</cx:pt>
          <cx:pt idx="56475">10.59178172814668</cx:pt>
          <cx:pt idx="56476">11.423601932468816</cx:pt>
          <cx:pt idx="56477">13.748839369578782</cx:pt>
          <cx:pt idx="56478">11.105047766238719</cx:pt>
          <cx:pt idx="56479">12.63533281997044</cx:pt>
          <cx:pt idx="56480">10.847465374355648</cx:pt>
          <cx:pt idx="56481">14.035025583342096</cx:pt>
          <cx:pt idx="56482">13.435790563428524</cx:pt>
          <cx:pt idx="56483">7.8005903273368098</cx:pt>
          <cx:pt idx="56484">13.180264047997712</cx:pt>
          <cx:pt idx="56485">12.30692680151013</cx:pt>
          <cx:pt idx="56486">12.75910458262009</cx:pt>
          <cx:pt idx="56487">10.999196658974766</cx:pt>
          <cx:pt idx="56488">13.996769582477899</cx:pt>
          <cx:pt idx="56489">12.767720565297925</cx:pt>
          <cx:pt idx="56490">11.387413169050664</cx:pt>
          <cx:pt idx="56491">11.699470885674188</cx:pt>
          <cx:pt idx="56492">14.82204569516057</cx:pt>
          <cx:pt idx="56493">10.553086869379266</cx:pt>
          <cx:pt idx="56494">13.432943180938469</cx:pt>
          <cx:pt idx="56495">14.249723603895207</cx:pt>
          <cx:pt idx="56496">14.598273223561561</cx:pt>
          <cx:pt idx="56497">13.723710328638649</cx:pt>
          <cx:pt idx="56498">13.458366624621023</cx:pt>
          <cx:pt idx="56499">12.668700285914623</cx:pt>
          <cx:pt idx="56500">8.2213170473525352</cx:pt>
          <cx:pt idx="56501">12.637799815157924</cx:pt>
          <cx:pt idx="56502">10.064607698051878</cx:pt>
          <cx:pt idx="56503">10.459364135780012</cx:pt>
          <cx:pt idx="56504">16.317909337634493</cx:pt>
          <cx:pt idx="56505">12.655277696028621</cx:pt>
          <cx:pt idx="56506">12.238453571611807</cx:pt>
          <cx:pt idx="56507">12.272469337907863</cx:pt>
          <cx:pt idx="56508">10.371472239932748</cx:pt>
          <cx:pt idx="56509">13.849017808528407</cx:pt>
          <cx:pt idx="56510">11.925681995018884</cx:pt>
          <cx:pt idx="56511">14.894596759703424</cx:pt>
          <cx:pt idx="56512">13.763783439730817</cx:pt>
          <cx:pt idx="56513">13.360597643877021</cx:pt>
          <cx:pt idx="56514">9.9582214007144714</cx:pt>
          <cx:pt idx="56515">14.106705631499304</cx:pt>
          <cx:pt idx="56516">14.050372843007999</cx:pt>
          <cx:pt idx="56517">13.035871788649885</cx:pt>
          <cx:pt idx="56518">11.961530103127313</cx:pt>
          <cx:pt idx="56519">11.616729810967795</cx:pt>
          <cx:pt idx="56520">11.78469656752813</cx:pt>
          <cx:pt idx="56521">13.042406660977919</cx:pt>
          <cx:pt idx="56522">12.17763101609356</cx:pt>
          <cx:pt idx="56523">13.670691152163482</cx:pt>
          <cx:pt idx="56524">12.989758003828513</cx:pt>
          <cx:pt idx="56525">10.289930326181986</cx:pt>
          <cx:pt idx="56526">12.082515367685231</cx:pt>
          <cx:pt idx="56527">12.192026113461685</cx:pt>
          <cx:pt idx="56528">12.955661982093515</cx:pt>
          <cx:pt idx="56529">13.905120561422985</cx:pt>
          <cx:pt idx="56530">11.274945196500314</cx:pt>
          <cx:pt idx="56531">11.928202642371062</cx:pt>
          <cx:pt idx="56532">11.097666104585548</cx:pt>
          <cx:pt idx="56533">11.593017609978626</cx:pt>
          <cx:pt idx="56534">11.332593523286899</cx:pt>
          <cx:pt idx="56535">14.695652677855604</cx:pt>
          <cx:pt idx="56536">13.974716000505625</cx:pt>
          <cx:pt idx="56537">12.46552260605214</cx:pt>
          <cx:pt idx="56538">12.610063241854597</cx:pt>
          <cx:pt idx="56539">12.586579608777638</cx:pt>
          <cx:pt idx="56540">10.004074912806576</cx:pt>
          <cx:pt idx="56541">13.800709132947837</cx:pt>
          <cx:pt idx="56542">16.878291123454655</cx:pt>
          <cx:pt idx="56543">12.380630891276112</cx:pt>
          <cx:pt idx="56544">14.342320160173479</cx:pt>
          <cx:pt idx="56545">12.197103482629162</cx:pt>
          <cx:pt idx="56546">11.547160981207048</cx:pt>
          <cx:pt idx="56547">10.579121848515905</cx:pt>
          <cx:pt idx="56548">12.145918940232571</cx:pt>
          <cx:pt idx="56549">13.079651415195579</cx:pt>
          <cx:pt idx="56550">12.439501383259788</cx:pt>
          <cx:pt idx="56551">12.883894151520391</cx:pt>
          <cx:pt idx="56552">11.444912857716151</cx:pt>
          <cx:pt idx="56553">14.070353360545329</cx:pt>
          <cx:pt idx="56554">9.6141986826526136</cx:pt>
          <cx:pt idx="56555">14.600064592323758</cx:pt>
          <cx:pt idx="56556">9.8589751067274385</cx:pt>
          <cx:pt idx="56557">11.687933932409178</cx:pt>
          <cx:pt idx="56558">12.802811993226346</cx:pt>
          <cx:pt idx="56559">12.816955286462957</cx:pt>
          <cx:pt idx="56560">13.17860133737107</cx:pt>
          <cx:pt idx="56561">11.145180333719464</cx:pt>
          <cx:pt idx="56562">12.570686429194682</cx:pt>
          <cx:pt idx="56563">9.6721291123848516</cx:pt>
          <cx:pt idx="56564">12.447940498269633</cx:pt>
          <cx:pt idx="56565">14.364499799681024</cx:pt>
          <cx:pt idx="56566">13.744219774438767</cx:pt>
          <cx:pt idx="56567">13.761625612956015</cx:pt>
          <cx:pt idx="56568">8.1358253521016639</cx:pt>
          <cx:pt idx="56569">14.0719969427248</cx:pt>
          <cx:pt idx="56570">12.602024786338839</cx:pt>
          <cx:pt idx="56571">12.586079083155958</cx:pt>
          <cx:pt idx="56572">11.506896103447371</cx:pt>
          <cx:pt idx="56573">10.90964574304793</cx:pt>
          <cx:pt idx="56574">14.019275114153588</cx:pt>
          <cx:pt idx="56575">13.080922279364158</cx:pt>
          <cx:pt idx="56576">10.724315543238623</cx:pt>
          <cx:pt idx="56577">13.460294269759025</cx:pt>
          <cx:pt idx="56578">16.702608975588443</cx:pt>
          <cx:pt idx="56579">10.132329904438912</cx:pt>
          <cx:pt idx="56580">10.975372510308375</cx:pt>
          <cx:pt idx="56581">11.462308671883349</cx:pt>
          <cx:pt idx="56582">13.962200691364551</cx:pt>
          <cx:pt idx="56583">13.831361668367425</cx:pt>
          <cx:pt idx="56584">11.95554694700451</cx:pt>
          <cx:pt idx="56585">12.299207950765636</cx:pt>
          <cx:pt idx="56586">15.261365655349568</cx:pt>
          <cx:pt idx="56587">12.182136312531004</cx:pt>
          <cx:pt idx="56588">11.232023301945532</cx:pt>
          <cx:pt idx="56589">13.398906148543523</cx:pt>
          <cx:pt idx="56590">12.818203619491065</cx:pt>
          <cx:pt idx="56591">11.22017458892161</cx:pt>
          <cx:pt idx="56592">10.224102899140659</cx:pt>
          <cx:pt idx="56593">14.449492064985813</cx:pt>
          <cx:pt idx="56594">12.580394599486036</cx:pt>
          <cx:pt idx="56595">13.403504098651144</cx:pt>
          <cx:pt idx="56596">12.699046638890421</cx:pt>
          <cx:pt idx="56597">10.041544799606093</cx:pt>
          <cx:pt idx="56598">12.927887622668816</cx:pt>
          <cx:pt idx="56599">10.869217945542903</cx:pt>
          <cx:pt idx="56600">13.849180664817121</cx:pt>
          <cx:pt idx="56601">12.601473784761863</cx:pt>
          <cx:pt idx="56602">13.940925473757268</cx:pt>
          <cx:pt idx="56603">11.724066427811964</cx:pt>
          <cx:pt idx="56604">12.537157480192192</cx:pt>
          <cx:pt idx="56605">10.873685220776739</cx:pt>
          <cx:pt idx="56606">13.513822967532471</cx:pt>
          <cx:pt idx="56607">12.221420573408938</cx:pt>
          <cx:pt idx="56608">16.157245428993448</cx:pt>
          <cx:pt idx="56609">13.36201661775568</cx:pt>
          <cx:pt idx="56610">11.347533220704854</cx:pt>
          <cx:pt idx="56611">10.972441583031712</cx:pt>
          <cx:pt idx="56612">11.553683997163297</cx:pt>
          <cx:pt idx="56613">12.028180386062289</cx:pt>
          <cx:pt idx="56614">11.628092228288921</cx:pt>
          <cx:pt idx="56615">11.903832259715969</cx:pt>
          <cx:pt idx="56616">13.170231611933819</cx:pt>
          <cx:pt idx="56617">11.8163991340653</cx:pt>
          <cx:pt idx="56618">9.9245694440229251</cx:pt>
          <cx:pt idx="56619">11.80711981275344</cx:pt>
          <cx:pt idx="56620">12.519772602311633</cx:pt>
          <cx:pt idx="56621">13.403788963968228</cx:pt>
          <cx:pt idx="56622">10.243121445692358</cx:pt>
          <cx:pt idx="56623">15.460442303622711</cx:pt>
          <cx:pt idx="56624">10.969848971624803</cx:pt>
          <cx:pt idx="56625">8.4305584722870677</cx:pt>
          <cx:pt idx="56626">9.5876698935174165</cx:pt>
          <cx:pt idx="56627">13.126159629287075</cx:pt>
          <cx:pt idx="56628">13.20154587445454</cx:pt>
          <cx:pt idx="56629">9.521678490855404</cx:pt>
          <cx:pt idx="56630">11.816794928983647</cx:pt>
          <cx:pt idx="56631">12.514505061777106</cx:pt>
          <cx:pt idx="56632">11.841774299455203</cx:pt>
          <cx:pt idx="56633">12.293861673360466</cx:pt>
          <cx:pt idx="56634">12.287759629630099</cx:pt>
          <cx:pt idx="56635">12.152275801436684</cx:pt>
          <cx:pt idx="56636">14.386778823807481</cx:pt>
          <cx:pt idx="56637">12.131733007970128</cx:pt>
          <cx:pt idx="56638">12.36019740865591</cx:pt>
          <cx:pt idx="56639">11.486627412589231</cx:pt>
          <cx:pt idx="56640">12.087266545031079</cx:pt>
          <cx:pt idx="56641">12.041067983661559</cx:pt>
          <cx:pt idx="56642">12.978446397744371</cx:pt>
          <cx:pt idx="56643">16.261531198593641</cx:pt>
          <cx:pt idx="56644">10.678137937455521</cx:pt>
          <cx:pt idx="56645">10.490445577873166</cx:pt>
          <cx:pt idx="56646">13.594402736169219</cx:pt>
          <cx:pt idx="56647">10.602317193184529</cx:pt>
          <cx:pt idx="56648">12.460460833612098</cx:pt>
          <cx:pt idx="56649">9.9305568785738281</cx:pt>
          <cx:pt idx="56650">11.231758447494053</cx:pt>
          <cx:pt idx="56651">13.832493890561553</cx:pt>
          <cx:pt idx="56652">12.714474240154166</cx:pt>
          <cx:pt idx="56653">12.817252324554728</cx:pt>
          <cx:pt idx="56654">10.075693614414188</cx:pt>
          <cx:pt idx="56655">9.8227207936249368</cx:pt>
          <cx:pt idx="56656">14.61572313251984</cx:pt>
          <cx:pt idx="56657">14.248411084761797</cx:pt>
          <cx:pt idx="56658">14.871674126917512</cx:pt>
          <cx:pt idx="56659">13.641358696874883</cx:pt>
          <cx:pt idx="56660">11.866689733648235</cx:pt>
          <cx:pt idx="56661">13.455842371717496</cx:pt>
          <cx:pt idx="56662">13.262567915067743</cx:pt>
          <cx:pt idx="56663">10.840697941612847</cx:pt>
          <cx:pt idx="56664">13.42335020795174</cx:pt>
          <cx:pt idx="56665">12.711793533686693</cx:pt>
          <cx:pt idx="56666">9.8119964768246479</cx:pt>
          <cx:pt idx="56667">13.335725418220289</cx:pt>
          <cx:pt idx="56668">11.866739400463786</cx:pt>
          <cx:pt idx="56669">12.04346367891484</cx:pt>
          <cx:pt idx="56670">11.837054228436555</cx:pt>
          <cx:pt idx="56671">10.804542912443839</cx:pt>
          <cx:pt idx="56672">12.916551616005167</cx:pt>
          <cx:pt idx="56673">13.376006028754352</cx:pt>
          <cx:pt idx="56674">11.993276819373863</cx:pt>
          <cx:pt idx="56675">12.258449070017253</cx:pt>
          <cx:pt idx="56676">9.2268458393460762</cx:pt>
          <cx:pt idx="56677">14.571805916241853</cx:pt>
          <cx:pt idx="56678">11.428450001331406</cx:pt>
          <cx:pt idx="56679">14.091856636965391</cx:pt>
          <cx:pt idx="56680">11.556580928473991</cx:pt>
          <cx:pt idx="56681">10.798281506914112</cx:pt>
          <cx:pt idx="56682">13.100724825231744</cx:pt>
          <cx:pt idx="56683">13.267018325594966</cx:pt>
          <cx:pt idx="56684">11.667703387340497</cx:pt>
          <cx:pt idx="56685">10.245747958858033</cx:pt>
          <cx:pt idx="56686">10.959976966169668</cx:pt>
          <cx:pt idx="56687">13.559088959788205</cx:pt>
          <cx:pt idx="56688">11.320003465118388</cx:pt>
          <cx:pt idx="56689">14.091258313312913</cx:pt>
          <cx:pt idx="56690">13.01438082102287</cx:pt>
          <cx:pt idx="56691">9.6155253538092271</cx:pt>
          <cx:pt idx="56692">12.613280197695723</cx:pt>
          <cx:pt idx="56693">10.56858290407393</cx:pt>
          <cx:pt idx="56694">14.727584756947952</cx:pt>
          <cx:pt idx="56695">11.648387979454371</cx:pt>
          <cx:pt idx="56696">11.245641295322047</cx:pt>
          <cx:pt idx="56697">13.270221286705628</cx:pt>
          <cx:pt idx="56698">15.636692205325962</cx:pt>
          <cx:pt idx="56699">11.643152095080715</cx:pt>
          <cx:pt idx="56700">10.991523525054831</cx:pt>
          <cx:pt idx="56701">9.5521714012658911</cx:pt>
          <cx:pt idx="56702">12.846866226773333</cx:pt>
          <cx:pt idx="56703">13.257201230956378</cx:pt>
          <cx:pt idx="56704">14.749806806752034</cx:pt>
          <cx:pt idx="56705">13.584774224730589</cx:pt>
          <cx:pt idx="56706">13.545871166435438</cx:pt>
          <cx:pt idx="56707">14.013492083178827</cx:pt>
          <cx:pt idx="56708">16.189533258529057</cx:pt>
          <cx:pt idx="56709">12.625893934062585</cx:pt>
          <cx:pt idx="56710">14.219639839472723</cx:pt>
          <cx:pt idx="56711">13.075072985957881</cx:pt>
          <cx:pt idx="56712">10.971488331558341</cx:pt>
          <cx:pt idx="56713">14.768549997798289</cx:pt>
          <cx:pt idx="56714">12.814397152993685</cx:pt>
          <cx:pt idx="56715">11.619636534395434</cx:pt>
          <cx:pt idx="56716">11.791149490401253</cx:pt>
          <cx:pt idx="56717">12.681472331637355</cx:pt>
          <cx:pt idx="56718">11.5382538691946</cx:pt>
          <cx:pt idx="56719">13.31269622479763</cx:pt>
          <cx:pt idx="56720">11.883473065319327</cx:pt>
          <cx:pt idx="56721">12.939675821505881</cx:pt>
          <cx:pt idx="56722">14.238744704617449</cx:pt>
          <cx:pt idx="56723">13.663741494739456</cx:pt>
          <cx:pt idx="56724">12.075555292790812</cx:pt>
          <cx:pt idx="56725">13.09283031066775</cx:pt>
          <cx:pt idx="56726">16.324997606129941</cx:pt>
          <cx:pt idx="56727">10.228269044190418</cx:pt>
          <cx:pt idx="56728">10.921272987753417</cx:pt>
          <cx:pt idx="56729">11.700855631082876</cx:pt>
          <cx:pt idx="56730">11.348430539508351</cx:pt>
          <cx:pt idx="56731">16.187309834777739</cx:pt>
          <cx:pt idx="56732">12.486176861501132</cx:pt>
          <cx:pt idx="56733">12.703558702542585</cx:pt>
          <cx:pt idx="56734">10.015335413991332</cx:pt>
          <cx:pt idx="56735">11.90678582810652</cx:pt>
          <cx:pt idx="56736">14.420042743475515</cx:pt>
          <cx:pt idx="56737">10.581127846642321</cx:pt>
          <cx:pt idx="56738">11.722954041725862</cx:pt>
          <cx:pt idx="56739">12.581102188417562</cx:pt>
          <cx:pt idx="56740">11.237880400551015</cx:pt>
          <cx:pt idx="56741">10.498164207228319</cx:pt>
          <cx:pt idx="56742">12.398128924294868</cx:pt>
          <cx:pt idx="56743">11.375641539893238</cx:pt>
          <cx:pt idx="56744">11.069458039510728</cx:pt>
          <cx:pt idx="56745">12.842672622906182</cx:pt>
          <cx:pt idx="56746">11.961717665034648</cx:pt>
          <cx:pt idx="56747">14.030807906979533</cx:pt>
          <cx:pt idx="56748">11.7046590239369</cx:pt>
          <cx:pt idx="56749">12.236934148297248</cx:pt>
          <cx:pt idx="56750">10.286718297657055</cx:pt>
          <cx:pt idx="56751">12.97867965903392</cx:pt>
          <cx:pt idx="56752">12.778427805076552</cx:pt>
          <cx:pt idx="56753">15.610134304783651</cx:pt>
          <cx:pt idx="56754">13.198211588830929</cx:pt>
          <cx:pt idx="56755">14.042387825632652</cx:pt>
          <cx:pt idx="56756">9.6112741101902728</cx:pt>
          <cx:pt idx="56757">12.838400669275561</cx:pt>
          <cx:pt idx="56758">11.099935645318306</cx:pt>
          <cx:pt idx="56759">13.427178723305367</cx:pt>
          <cx:pt idx="56760">12.129847437544727</cx:pt>
          <cx:pt idx="56761">14.795450172043028</cx:pt>
          <cx:pt idx="56762">11.747258096514553</cx:pt>
          <cx:pt idx="56763">14.677399643602277</cx:pt>
          <cx:pt idx="56764">12.161727336576131</cx:pt>
          <cx:pt idx="56765">14.9040014466784</cx:pt>
          <cx:pt idx="56766">12.517620031533042</cx:pt>
          <cx:pt idx="56767">13.701491350012208</cx:pt>
          <cx:pt idx="56768">10.676589786788826</cx:pt>
          <cx:pt idx="56769">13.056334895146822</cx:pt>
          <cx:pt idx="56770">13.929306384715254</cx:pt>
          <cx:pt idx="56771">10.200352967805413</cx:pt>
          <cx:pt idx="56772">13.825720357821899</cx:pt>
          <cx:pt idx="56773">14.414867839591633</cx:pt>
          <cx:pt idx="56774">14.60934520397949</cx:pt>
          <cx:pt idx="56775">13.741869348084139</cx:pt>
          <cx:pt idx="56776">12.153454417450575</cx:pt>
          <cx:pt idx="56777">10.749321960240202</cx:pt>
          <cx:pt idx="56778">9.9342110404563844</cx:pt>
          <cx:pt idx="56779">10.992108371736666</cx:pt>
          <cx:pt idx="56780">10.723485102884345</cx:pt>
          <cx:pt idx="56781">11.75349460923565</cx:pt>
          <cx:pt idx="56782">9.7550771528042439</cx:pt>
          <cx:pt idx="56783">10.811284503750779</cx:pt>
          <cx:pt idx="56784">10.177688338766453</cx:pt>
          <cx:pt idx="56785">13.23801261333896</cx:pt>
          <cx:pt idx="56786">12.829275962077764</cx:pt>
          <cx:pt idx="56787">10.315652056635592</cx:pt>
          <cx:pt idx="56788">14.830730726009788</cx:pt>
          <cx:pt idx="56789">10.522013478408351</cx:pt>
          <cx:pt idx="56790">13.647288708410208</cx:pt>
          <cx:pt idx="56791">12.30163297352089</cx:pt>
          <cx:pt idx="56792">14.178460849249452</cx:pt>
          <cx:pt idx="56793">10.856575654457528</cx:pt>
          <cx:pt idx="56794">13.36504110490873</cx:pt>
          <cx:pt idx="56795">13.869555854232749</cx:pt>
          <cx:pt idx="56796">12.704806712034143</cx:pt>
          <cx:pt idx="56797">13.123481269465815</cx:pt>
          <cx:pt idx="56798">15.186519415839401</cx:pt>
          <cx:pt idx="56799">12.165519686116859</cx:pt>
          <cx:pt idx="56800">10.851221188546523</cx:pt>
          <cx:pt idx="56801">14.525089662439912</cx:pt>
          <cx:pt idx="56802">14.506635761632717</cx:pt>
          <cx:pt idx="56803">12.949742400651944</cx:pt>
          <cx:pt idx="56804">13.613467652843735</cx:pt>
          <cx:pt idx="56805">12.898517212222769</cx:pt>
          <cx:pt idx="56806">12.825533848690737</cx:pt>
          <cx:pt idx="56807">14.342682477450793</cx:pt>
          <cx:pt idx="56808">13.917248573381629</cx:pt>
          <cx:pt idx="56809">14.359475121121053</cx:pt>
          <cx:pt idx="56810">10.551074856154244</cx:pt>
          <cx:pt idx="56811">11.228959459421244</cx:pt>
          <cx:pt idx="56812">12.908490335023387</cx:pt>
          <cx:pt idx="56813">12.478986048613391</cx:pt>
          <cx:pt idx="56814">9.5445311078298332</cx:pt>
          <cx:pt idx="56815">12.62057737439382</cx:pt>
          <cx:pt idx="56816">13.256974457748473</cx:pt>
          <cx:pt idx="56817">14.597653035062365</cx:pt>
          <cx:pt idx="56818">11.635398544698745</cx:pt>
          <cx:pt idx="56819">12.289009695927041</cx:pt>
          <cx:pt idx="56820">12.144970014472511</cx:pt>
          <cx:pt idx="56821">15.191312788247361</cx:pt>
          <cx:pt idx="56822">11.306790274542996</cx:pt>
          <cx:pt idx="56823">10.804399158332178</cx:pt>
          <cx:pt idx="56824">12.483567632670324</cx:pt>
          <cx:pt idx="56825">14.691660571431647</cx:pt>
          <cx:pt idx="56826">12.338806921217593</cx:pt>
          <cx:pt idx="56827">11.558138329459519</cx:pt>
          <cx:pt idx="56828">10.608548592152585</cx:pt>
          <cx:pt idx="56829">11.310468789791011</cx:pt>
          <cx:pt idx="56830">10.264657552867382</cx:pt>
          <cx:pt idx="56831">11.916130161120265</cx:pt>
          <cx:pt idx="56832">12.061530738069742</cx:pt>
          <cx:pt idx="56833">12.240537696905445</cx:pt>
          <cx:pt idx="56834">13.052683813971093</cx:pt>
          <cx:pt idx="56835">14.117927955340804</cx:pt>
          <cx:pt idx="56836">13.213460698829435</cx:pt>
          <cx:pt idx="56837">13.079179764814159</cx:pt>
          <cx:pt idx="56838">13.301721262902211</cx:pt>
          <cx:pt idx="56839">13.719675138787718</cx:pt>
          <cx:pt idx="56840">11.852203267511269</cx:pt>
          <cx:pt idx="56841">12.254185850274315</cx:pt>
          <cx:pt idx="56842">11.72755527025225</cx:pt>
          <cx:pt idx="56843">11.795059750549552</cx:pt>
          <cx:pt idx="56844">15.186367917708424</cx:pt>
          <cx:pt idx="56845">12.812780013917589</cx:pt>
          <cx:pt idx="56846">13.079959182059413</cx:pt>
          <cx:pt idx="56847">10.305531439412098</cx:pt>
          <cx:pt idx="56848">11.977676039134888</cx:pt>
          <cx:pt idx="56849">13.643874871911498</cx:pt>
          <cx:pt idx="56850">9.4804453439307146</cx:pt>
          <cx:pt idx="56851">9.9600504755121957</cx:pt>
          <cx:pt idx="56852">11.560556657019676</cx:pt>
          <cx:pt idx="56853">12.858682710505491</cx:pt>
          <cx:pt idx="56854">13.401662585621532</cx:pt>
          <cx:pt idx="56855">10.064151773916606</cx:pt>
          <cx:pt idx="56856">12.267082611534365</cx:pt>
          <cx:pt idx="56857">11.872088521211188</cx:pt>
          <cx:pt idx="56858">13.537201900636235</cx:pt>
          <cx:pt idx="56859">13.738215630800225</cx:pt>
          <cx:pt idx="56860">14.336640129442614</cx:pt>
          <cx:pt idx="56861">10.336194784643517</cx:pt>
          <cx:pt idx="56862">11.910596940939232</cx:pt>
          <cx:pt idx="56863">11.813783314140517</cx:pt>
          <cx:pt idx="56864">13.305771163357225</cx:pt>
          <cx:pt idx="56865">14.204893521780139</cx:pt>
          <cx:pt idx="56866">12.351597092353449</cx:pt>
          <cx:pt idx="56867">13.12005216518304</cx:pt>
          <cx:pt idx="56868">11.923379308003305</cx:pt>
          <cx:pt idx="56869">12.678790611195042</cx:pt>
          <cx:pt idx="56870">9.8914078970389223</cx:pt>
          <cx:pt idx="56871">12.324116366344633</cx:pt>
          <cx:pt idx="56872">10.443556033832396</cx:pt>
          <cx:pt idx="56873">12.627947702592758</cx:pt>
          <cx:pt idx="56874">13.503761826205588</cx:pt>
          <cx:pt idx="56875">13.239212179433467</cx:pt>
          <cx:pt idx="56876">12.452881878766913</cx:pt>
          <cx:pt idx="56877">13.756833237361194</cx:pt>
          <cx:pt idx="56878">12.420790167283423</cx:pt>
          <cx:pt idx="56879">11.971466206952373</cx:pt>
          <cx:pt idx="56880">13.096554154522122</cx:pt>
          <cx:pt idx="56881">12.165908200607168</cx:pt>
          <cx:pt idx="56882">14.106052107370127</cx:pt>
          <cx:pt idx="56883">15.032002076458701</cx:pt>
          <cx:pt idx="56884">9.5307045170778952</cx:pt>
          <cx:pt idx="56885">11.017258911230538</cx:pt>
          <cx:pt idx="56886">11.985327712813735</cx:pt>
          <cx:pt idx="56887">12.046218264955423</cx:pt>
          <cx:pt idx="56888">11.494723438072572</cx:pt>
          <cx:pt idx="56889">14.520156650608945</cx:pt>
          <cx:pt idx="56890">11.267499249803759</cx:pt>
          <cx:pt idx="56891">12.499387205539009</cx:pt>
          <cx:pt idx="56892">10.851310351081418</cx:pt>
          <cx:pt idx="56893">12.074896779190878</cx:pt>
          <cx:pt idx="56894">11.343190402290395</cx:pt>
          <cx:pt idx="56895">9.9041513253993774</cx:pt>
          <cx:pt idx="56896">9.9357464084466347</cx:pt>
          <cx:pt idx="56897">12.80516314995465</cx:pt>
          <cx:pt idx="56898">9.3977055344143317</cx:pt>
          <cx:pt idx="56899">12.49316972346015</cx:pt>
          <cx:pt idx="56900">11.415675241239196</cx:pt>
          <cx:pt idx="56901">11.83980009622581</cx:pt>
          <cx:pt idx="56902">10.995391447956449</cx:pt>
          <cx:pt idx="56903">11.858997636716206</cx:pt>
          <cx:pt idx="56904">13.791144642335688</cx:pt>
          <cx:pt idx="56905">11.416470167739879</cx:pt>
          <cx:pt idx="56906">12.328867792484017</cx:pt>
          <cx:pt idx="56907">10.979642394160519</cx:pt>
          <cx:pt idx="56908">11.831276942370755</cx:pt>
          <cx:pt idx="56909">13.323473173905187</cx:pt>
          <cx:pt idx="56910">13.889636785285855</cx:pt>
          <cx:pt idx="56911">9.1648172183333934</cx:pt>
          <cx:pt idx="56912">12.839730069857966</cx:pt>
          <cx:pt idx="56913">13.071755643131533</cx:pt>
          <cx:pt idx="56914">10.185537524790618</cx:pt>
          <cx:pt idx="56915">10.035120050341574</cx:pt>
          <cx:pt idx="56916">11.628123328322525</cx:pt>
          <cx:pt idx="56917">11.213358183680773</cx:pt>
          <cx:pt idx="56918">15.220208763924774</cx:pt>
          <cx:pt idx="56919">13.044482767837012</cx:pt>
          <cx:pt idx="56920">12.78233595766746</cx:pt>
          <cx:pt idx="56921">12.83060963893927</cx:pt>
          <cx:pt idx="56922">9.9599555520716283</cx:pt>
          <cx:pt idx="56923">10.218208253262139</cx:pt>
          <cx:pt idx="56924">10.982666648001757</cx:pt>
          <cx:pt idx="56925">10.849639242944068</cx:pt>
          <cx:pt idx="56926">13.002451535891035</cx:pt>
          <cx:pt idx="56927">12.059407585230318</cx:pt>
          <cx:pt idx="56928">13.914470549311028</cx:pt>
          <cx:pt idx="56929">11.60352466300621</cx:pt>
          <cx:pt idx="56930">11.703762209545749</cx:pt>
          <cx:pt idx="56931">11.913593889353079</cx:pt>
          <cx:pt idx="56932">12.008917512243752</cx:pt>
          <cx:pt idx="56933">11.846670137751621</cx:pt>
          <cx:pt idx="56934">10.208677169243396</cx:pt>
          <cx:pt idx="56935">11.362317860694953</cx:pt>
          <cx:pt idx="56936">12.827917211604701</cx:pt>
          <cx:pt idx="56937">12.761947897952297</cx:pt>
          <cx:pt idx="56938">12.76119318799358</cx:pt>
          <cx:pt idx="56939">9.4211947015561783</cx:pt>
          <cx:pt idx="56940">11.666249170496348</cx:pt>
          <cx:pt idx="56941">13.220312530354091</cx:pt>
          <cx:pt idx="56942">11.786579554875962</cx:pt>
          <cx:pt idx="56943">10.226400831467339</cx:pt>
          <cx:pt idx="56944">11.348906545896856</cx:pt>
          <cx:pt idx="56945">13.364504211543412</cx:pt>
          <cx:pt idx="56946">12.500877888392639</cx:pt>
          <cx:pt idx="56947">11.279074312432819</cx:pt>
          <cx:pt idx="56948">12.71173617851165</cx:pt>
          <cx:pt idx="56949">13.163300370493106</cx:pt>
          <cx:pt idx="56950">13.350483287365968</cx:pt>
          <cx:pt idx="56951">12.907125924341972</cx:pt>
          <cx:pt idx="56952">11.543742905671939</cx:pt>
          <cx:pt idx="56953">11.90349013222391</cx:pt>
          <cx:pt idx="56954">11.512377281963248</cx:pt>
          <cx:pt idx="56955">14.077473358698782</cx:pt>
          <cx:pt idx="56956">10.264860450604397</cx:pt>
          <cx:pt idx="56957">15.148162356450278</cx:pt>
          <cx:pt idx="56958">15.236851585498249</cx:pt>
          <cx:pt idx="56959">12.147207851537546</cx:pt>
          <cx:pt idx="56960">9.6103425891591971</cx:pt>
          <cx:pt idx="56961">11.145439058585682</cx:pt>
          <cx:pt idx="56962">11.928185030772161</cx:pt>
          <cx:pt idx="56963">10.912924644492829</cx:pt>
          <cx:pt idx="56964">13.771911660385353</cx:pt>
          <cx:pt idx="56965">10.194051524493755</cx:pt>
          <cx:pt idx="56966">11.601238847794606</cx:pt>
          <cx:pt idx="56967">12.735552689670522</cx:pt>
          <cx:pt idx="56968">10.859676627559086</cx:pt>
          <cx:pt idx="56969">15.639812206446734</cx:pt>
          <cx:pt idx="56970">13.069809816255434</cx:pt>
          <cx:pt idx="56971">11.042589092286043</cx:pt>
          <cx:pt idx="56972">11.00440904167187</cx:pt>
          <cx:pt idx="56973">11.420631471196909</cx:pt>
          <cx:pt idx="56974">12.642925693853062</cx:pt>
          <cx:pt idx="56975">13.309219493066918</cx:pt>
          <cx:pt idx="56976">14.227405660393639</cx:pt>
          <cx:pt idx="56977">12.405528802944401</cx:pt>
          <cx:pt idx="56978">12.859502401166358</cx:pt>
          <cx:pt idx="56979">12.824122000256688</cx:pt>
          <cx:pt idx="56980">12.94882312502636</cx:pt>
          <cx:pt idx="56981">9.5723322010118359</cx:pt>
          <cx:pt idx="56982">11.774730635788631</cx:pt>
          <cx:pt idx="56983">13.164480658988424</cx:pt>
          <cx:pt idx="56984">14.146419508448801</cx:pt>
          <cx:pt idx="56985">13.847567899823561</cx:pt>
          <cx:pt idx="56986">12.008469011910124</cx:pt>
          <cx:pt idx="56987">11.593227693023069</cx:pt>
          <cx:pt idx="56988">12.957344391558253</cx:pt>
          <cx:pt idx="56989">13.504140373559881</cx:pt>
          <cx:pt idx="56990">9.5302995471107881</cx:pt>
          <cx:pt idx="56991">13.63694132933591</cx:pt>
          <cx:pt idx="56992">8.8882971778602098</cx:pt>
          <cx:pt idx="56993">13.084779261819996</cx:pt>
          <cx:pt idx="56994">14.430644631745379</cx:pt>
          <cx:pt idx="56995">8.7466157509945752</cx:pt>
          <cx:pt idx="56996">11.402141106030667</cx:pt>
          <cx:pt idx="56997">14.460201642806604</cx:pt>
          <cx:pt idx="56998">14.630163246645234</cx:pt>
          <cx:pt idx="56999">10.921201009503232</cx:pt>
          <cx:pt idx="57000">10.623569058824176</cx:pt>
          <cx:pt idx="57001">11.747829083974494</cx:pt>
          <cx:pt idx="57002">14.53353518002994</cx:pt>
          <cx:pt idx="57003">11.52559593504863</cx:pt>
          <cx:pt idx="57004">11.940895634243743</cx:pt>
          <cx:pt idx="57005">13.049212284430567</cx:pt>
          <cx:pt idx="57006">14.179496647781034</cx:pt>
          <cx:pt idx="57007">13.496987686465866</cx:pt>
          <cx:pt idx="57008">12.880314634208391</cx:pt>
          <cx:pt idx="57009">8.4750404927576906</cx:pt>
          <cx:pt idx="57010">10.988033211828874</cx:pt>
          <cx:pt idx="57011">13.555138942996077</cx:pt>
          <cx:pt idx="57012">13.944631883095617</cx:pt>
          <cx:pt idx="57013">11.633032871506217</cx:pt>
          <cx:pt idx="57014">12.007875761523326</cx:pt>
          <cx:pt idx="57015">12.15634639217973</cx:pt>
          <cx:pt idx="57016">12.854123545625653</cx:pt>
          <cx:pt idx="57017">10.280777176452569</cx:pt>
          <cx:pt idx="57018">12.330281672161115</cx:pt>
          <cx:pt idx="57019">10.545507659151523</cx:pt>
          <cx:pt idx="57020">14.524409376144868</cx:pt>
          <cx:pt idx="57021">12.320301922986088</cx:pt>
          <cx:pt idx="57022">12.237894614863226</cx:pt>
          <cx:pt idx="57023">10.282907169434067</cx:pt>
          <cx:pt idx="57024">12.220614528153583</cx:pt>
          <cx:pt idx="57025">12.216610450512693</cx:pt>
          <cx:pt idx="57026">10.46035437395471</cx:pt>
          <cx:pt idx="57027">11.979893191553613</cx:pt>
          <cx:pt idx="57028">11.131430174000132</cx:pt>
          <cx:pt idx="57029">12.825308130116882</cx:pt>
          <cx:pt idx="57030">10.084966272680312</cx:pt>
          <cx:pt idx="57031">11.497464067923186</cx:pt>
          <cx:pt idx="57032">11.375351991328934</cx:pt>
          <cx:pt idx="57033">12.03571443895242</cx:pt>
          <cx:pt idx="57034">12.605649187710656</cx:pt>
          <cx:pt idx="57035">10.18683383015475</cx:pt>
          <cx:pt idx="57036">13.857795801079838</cx:pt>
          <cx:pt idx="57037">16.282696850129742</cx:pt>
          <cx:pt idx="57038">12.142805442482221</cx:pt>
          <cx:pt idx="57039">14.940372549860861</cx:pt>
          <cx:pt idx="57040">12.364393894665714</cx:pt>
          <cx:pt idx="57041">12.77723515222805</cx:pt>
          <cx:pt idx="57042">11.887640889215023</cx:pt>
          <cx:pt idx="57043">11.650950264226781</cx:pt>
          <cx:pt idx="57044">13.513784967390713</cx:pt>
          <cx:pt idx="57045">13.720731666260832</cx:pt>
          <cx:pt idx="57046">12.342213674436133</cx:pt>
          <cx:pt idx="57047">12.553066457392307</cx:pt>
          <cx:pt idx="57048">7.84705762182075</cx:pt>
          <cx:pt idx="57049">8.5321867677691294</cx:pt>
          <cx:pt idx="57050">11.951965231177812</cx:pt>
          <cx:pt idx="57051">11.036933554223381</cx:pt>
          <cx:pt idx="57052">11.993020632285608</cx:pt>
          <cx:pt idx="57053">10.65164540673727</cx:pt>
          <cx:pt idx="57054">10.414867286570573</cx:pt>
          <cx:pt idx="57055">13.553725256374495</cx:pt>
          <cx:pt idx="57056">12.746685921425904</cx:pt>
          <cx:pt idx="57057">13.00863302855398</cx:pt>
          <cx:pt idx="57058">14.632901776614959</cx:pt>
          <cx:pt idx="57059">10.232081936253346</cx:pt>
          <cx:pt idx="57060">11.060477917103047</cx:pt>
          <cx:pt idx="57061">12.418151421946158</cx:pt>
          <cx:pt idx="57062">14.0956786305899</cx:pt>
          <cx:pt idx="57063">12.396245839729685</cx:pt>
          <cx:pt idx="57064">10.109390354390417</cx:pt>
          <cx:pt idx="57065">15.53784709680407</cx:pt>
          <cx:pt idx="57066">12.507550525406954</cx:pt>
          <cx:pt idx="57067">10.894276085950418</cx:pt>
          <cx:pt idx="57068">10.791772270904705</cx:pt>
          <cx:pt idx="57069">14.978517024044134</cx:pt>
          <cx:pt idx="57070">9.0075594733117637</cx:pt>
          <cx:pt idx="57071">10.761600721556855</cx:pt>
          <cx:pt idx="57072">9.7369591447013946</cx:pt>
          <cx:pt idx="57073">11.851746630123641</cx:pt>
          <cx:pt idx="57074">11.254327562166866</cx:pt>
          <cx:pt idx="57075">11.951941030451643</cx:pt>
          <cx:pt idx="57076">12.782566351467411</cx:pt>
          <cx:pt idx="57077">8.6609744149280399</cx:pt>
          <cx:pt idx="57078">10.263912242527141</cx:pt>
          <cx:pt idx="57079">10.919378155064232</cx:pt>
          <cx:pt idx="57080">10.686008283286037</cx:pt>
          <cx:pt idx="57081">12.271079148965473</cx:pt>
          <cx:pt idx="57082">11.872645607310107</cx:pt>
          <cx:pt idx="57083">11.922967767178262</cx:pt>
          <cx:pt idx="57084">13.37368767678387</cx:pt>
          <cx:pt idx="57085">11.390202835317965</cx:pt>
          <cx:pt idx="57086">13.134840279858379</cx:pt>
          <cx:pt idx="57087">12.274690863284993</cx:pt>
          <cx:pt idx="57088">11.674282113376785</cx:pt>
          <cx:pt idx="57089">15.473948696280049</cx:pt>
          <cx:pt idx="57090">10.381682866710658</cx:pt>
          <cx:pt idx="57091">13.119346314480534</cx:pt>
          <cx:pt idx="57092">13.310747844358493</cx:pt>
          <cx:pt idx="57093">12.011143167537336</cx:pt>
          <cx:pt idx="57094">12.694515421513341</cx:pt>
          <cx:pt idx="57095">10.376107523772815</cx:pt>
          <cx:pt idx="57096">12.04066404656699</cx:pt>
          <cx:pt idx="57097">10.696676342808084</cx:pt>
          <cx:pt idx="57098">13.556791713476688</cx:pt>
          <cx:pt idx="57099">11.641909555760808</cx:pt>
          <cx:pt idx="57100">13.329558747753563</cx:pt>
          <cx:pt idx="57101">11.370785880505741</cx:pt>
          <cx:pt idx="57102">11.919082412796193</cx:pt>
          <cx:pt idx="57103">11.047825408045382</cx:pt>
          <cx:pt idx="57104">12.111464654897839</cx:pt>
          <cx:pt idx="57105">15.370308991133076</cx:pt>
          <cx:pt idx="57106">15.116930180801678</cx:pt>
          <cx:pt idx="57107">10.372606072023725</cx:pt>
          <cx:pt idx="57108">12.308431706989447</cx:pt>
          <cx:pt idx="57109">12.090788095999528</cx:pt>
          <cx:pt idx="57110">12.801435643024707</cx:pt>
          <cx:pt idx="57111">14.147390443094505</cx:pt>
          <cx:pt idx="57112">12.851976351387671</cx:pt>
          <cx:pt idx="57113">11.174950196919825</cx:pt>
          <cx:pt idx="57114">10.437196350855835</cx:pt>
          <cx:pt idx="57115">15.380017219648131</cx:pt>
          <cx:pt idx="57116">13.312295347747577</cx:pt>
          <cx:pt idx="57117">14.436689006077973</cx:pt>
          <cx:pt idx="57118">9.7596211840288696</cx:pt>
          <cx:pt idx="57119">13.999681665129703</cx:pt>
          <cx:pt idx="57120">14.5281513730789</cx:pt>
          <cx:pt idx="57121">11.588518636578177</cx:pt>
          <cx:pt idx="57122">14.370215510544405</cx:pt>
          <cx:pt idx="57123">14.623509484691636</cx:pt>
          <cx:pt idx="57124">14.12594630900179</cx:pt>
          <cx:pt idx="57125">13.362865985999187</cx:pt>
          <cx:pt idx="57126">13.742081896001464</cx:pt>
          <cx:pt idx="57127">14.705332754085033</cx:pt>
          <cx:pt idx="57128">11.514281599663912</cx:pt>
          <cx:pt idx="57129">14.645103456402092</cx:pt>
          <cx:pt idx="57130">14.60333229159491</cx:pt>
          <cx:pt idx="57131">13.671943573407971</cx:pt>
          <cx:pt idx="57132">12.328462387421878</cx:pt>
          <cx:pt idx="57133">14.294342279010046</cx:pt>
          <cx:pt idx="57134">12.738975599917994</cx:pt>
          <cx:pt idx="57135">12.039159125657143</cx:pt>
          <cx:pt idx="57136">11.587699202211043</cx:pt>
          <cx:pt idx="57137">12.289042718636296</cx:pt>
          <cx:pt idx="57138">11.346526147623667</cx:pt>
          <cx:pt idx="57139">14.591157230054156</cx:pt>
          <cx:pt idx="57140">15.044928988480212</cx:pt>
          <cx:pt idx="57141">13.186950524534593</cx:pt>
          <cx:pt idx="57142">13.698985134268899</cx:pt>
          <cx:pt idx="57143">9.4792193646011427</cx:pt>
          <cx:pt idx="57144">14.061996780909606</cx:pt>
          <cx:pt idx="57145">15.039496197187502</cx:pt>
          <cx:pt idx="57146">13.357905464011274</cx:pt>
          <cx:pt idx="57147">12.090686386388214</cx:pt>
          <cx:pt idx="57148">12.81350137451772</cx:pt>
          <cx:pt idx="57149">11.746299720535854</cx:pt>
          <cx:pt idx="57150">11.732478115826213</cx:pt>
          <cx:pt idx="57151">11.363246358919104</cx:pt>
          <cx:pt idx="57152">10.439263480848297</cx:pt>
          <cx:pt idx="57153">12.096517893246178</cx:pt>
          <cx:pt idx="57154">13.588683649976119</cx:pt>
          <cx:pt idx="57155">9.9009319148210189</cx:pt>
          <cx:pt idx="57156">13.706807125008512</cx:pt>
          <cx:pt idx="57157">11.859710436727827</cx:pt>
          <cx:pt idx="57158">12.821508356202354</cx:pt>
          <cx:pt idx="57159">15.214001978385594</cx:pt>
          <cx:pt idx="57160">14.076731537519152</cx:pt>
          <cx:pt idx="57161">11.667257379654659</cx:pt>
          <cx:pt idx="57162">11.275410851545447</cx:pt>
          <cx:pt idx="57163">14.951119116280005</cx:pt>
          <cx:pt idx="57164">13.112121812905837</cx:pt>
          <cx:pt idx="57165">13.603740416929941</cx:pt>
          <cx:pt idx="57166">13.760518290050415</cx:pt>
          <cx:pt idx="57167">10.895854350214703</cx:pt>
          <cx:pt idx="57168">11.806211098023249</cx:pt>
          <cx:pt idx="57169">13.188525629081481</cx:pt>
          <cx:pt idx="57170">9.5523876535943693</cx:pt>
          <cx:pt idx="57171">10.164448793167505</cx:pt>
          <cx:pt idx="57172">12.292843350289882</cx:pt>
          <cx:pt idx="57173">11.621129949627719</cx:pt>
          <cx:pt idx="57174">12.206979568638461</cx:pt>
          <cx:pt idx="57175">12.873981122508184</cx:pt>
          <cx:pt idx="57176">11.722612854362531</cx:pt>
          <cx:pt idx="57177">14.074707124793587</cx:pt>
          <cx:pt idx="57178">12.699328614563278</cx:pt>
          <cx:pt idx="57179">13.240604848105143</cx:pt>
          <cx:pt idx="57180">12.079139085967608</cx:pt>
          <cx:pt idx="57181">14.449269284076557</cx:pt>
          <cx:pt idx="57182">11.878758453919207</cx:pt>
          <cx:pt idx="57183">12.073568491599477</cx:pt>
          <cx:pt idx="57184">11.772091899777365</cx:pt>
          <cx:pt idx="57185">11.080123241572407</cx:pt>
          <cx:pt idx="57186">12.070440328417714</cx:pt>
          <cx:pt idx="57187">11.81008663656276</cx:pt>
          <cx:pt idx="57188">12.168237265033049</cx:pt>
          <cx:pt idx="57189">13.711456974231773</cx:pt>
          <cx:pt idx="57190">14.90735376933644</cx:pt>
          <cx:pt idx="57191">11.660334167283617</cx:pt>
          <cx:pt idx="57192">13.198224660498855</cx:pt>
          <cx:pt idx="57193">10.896094809507016</cx:pt>
          <cx:pt idx="57194">9.538525307378471</cx:pt>
          <cx:pt idx="57195">14.656286679067108</cx:pt>
          <cx:pt idx="57196">9.8071923499235467</cx:pt>
          <cx:pt idx="57197">12.346434993301502</cx:pt>
          <cx:pt idx="57198">11.026437409080694</cx:pt>
          <cx:pt idx="57199">12.523457416772443</cx:pt>
          <cx:pt idx="57200">10.645663844541483</cx:pt>
          <cx:pt idx="57201">15.161175173940643</cx:pt>
          <cx:pt idx="57202">11.565191187557463</cx:pt>
          <cx:pt idx="57203">9.813169745643858</cx:pt>
          <cx:pt idx="57204">10.543213198832634</cx:pt>
          <cx:pt idx="57205">13.820130844688157</cx:pt>
          <cx:pt idx="57206">11.841376335583689</cx:pt>
          <cx:pt idx="57207">9.1459402145527804</cx:pt>
          <cx:pt idx="57208">10.739078667806393</cx:pt>
          <cx:pt idx="57209">11.279717748342913</cx:pt>
          <cx:pt idx="57210">12.669689537671033</cx:pt>
          <cx:pt idx="57211">11.693730938159248</cx:pt>
          <cx:pt idx="57212">11.097249892609071</cx:pt>
          <cx:pt idx="57213">14.260835296467171</cx:pt>
          <cx:pt idx="57214">13.18319239267548</cx:pt>
          <cx:pt idx="57215">12.190984308043417</cx:pt>
          <cx:pt idx="57216">13.813871568080788</cx:pt>
          <cx:pt idx="57217">13.404850592360521</cx:pt>
          <cx:pt idx="57218">10.746190294754122</cx:pt>
          <cx:pt idx="57219">11.178193766290439</cx:pt>
          <cx:pt idx="57220">12.858876484537708</cx:pt>
          <cx:pt idx="57221">13.609010352446392</cx:pt>
          <cx:pt idx="57222">11.506091310735895</cx:pt>
          <cx:pt idx="57223">12.377990933933459</cx:pt>
          <cx:pt idx="57224">12.322329950880883</cx:pt>
          <cx:pt idx="57225">13.167016876858938</cx:pt>
          <cx:pt idx="57226">14.599058273793224</cx:pt>
          <cx:pt idx="57227">12.792698641512603</cx:pt>
          <cx:pt idx="57228">14.813948716388811</cx:pt>
          <cx:pt idx="57229">10.873695761256329</cx:pt>
          <cx:pt idx="57230">13.425902211711032</cx:pt>
          <cx:pt idx="57231">12.476860799478226</cx:pt>
          <cx:pt idx="57232">12.772948844991737</cx:pt>
          <cx:pt idx="57233">12.790563180382865</cx:pt>
          <cx:pt idx="57234">11.552487200480043</cx:pt>
          <cx:pt idx="57235">13.637034010765095</cx:pt>
          <cx:pt idx="57236">11.612635333274937</cx:pt>
          <cx:pt idx="57237">13.522338721746587</cx:pt>
          <cx:pt idx="57238">14.111888775624635</cx:pt>
          <cx:pt idx="57239">14.67540587717386</cx:pt>
          <cx:pt idx="57240">11.99965760763563</cx:pt>
          <cx:pt idx="57241">16.003220859726984</cx:pt>
          <cx:pt idx="57242">11.260131583538953</cx:pt>
          <cx:pt idx="57243">10.635032875361965</cx:pt>
          <cx:pt idx="57244">11.422981638246782</cx:pt>
          <cx:pt idx="57245">13.925987736958874</cx:pt>
          <cx:pt idx="57246">7.417610225549109</cx:pt>
          <cx:pt idx="57247">11.771327450908375</cx:pt>
          <cx:pt idx="57248">11.440799588298725</cx:pt>
          <cx:pt idx="57249">13.716686333209326</cx:pt>
          <cx:pt idx="57250">11.019320439267155</cx:pt>
          <cx:pt idx="57251">13.359222103166239</cx:pt>
          <cx:pt idx="57252">13.745740270875668</cx:pt>
          <cx:pt idx="57253">14.24590016791249</cx:pt>
          <cx:pt idx="57254">11.275004067982659</cx:pt>
          <cx:pt idx="57255">14.510336469279556</cx:pt>
          <cx:pt idx="57256">12.68886802421423</cx:pt>
          <cx:pt idx="57257">13.367813740583637</cx:pt>
          <cx:pt idx="57258">13.529576162062684</cx:pt>
          <cx:pt idx="57259">14.279665910166292</cx:pt>
          <cx:pt idx="57260">14.347076780841212</cx:pt>
          <cx:pt idx="57261">14.034749593002175</cx:pt>
          <cx:pt idx="57262">13.623385721577984</cx:pt>
          <cx:pt idx="57263">12.427872151985635</cx:pt>
          <cx:pt idx="57264">14.692387584216156</cx:pt>
          <cx:pt idx="57265">10.983055755356995</cx:pt>
          <cx:pt idx="57266">12.796254436552596</cx:pt>
          <cx:pt idx="57267">13.055191268665736</cx:pt>
          <cx:pt idx="57268">13.444558468718023</cx:pt>
          <cx:pt idx="57269">12.703570360693218</cx:pt>
          <cx:pt idx="57270">12.798943191520225</cx:pt>
          <cx:pt idx="57271">10.379723929115567</cx:pt>
          <cx:pt idx="57272">13.753609812261272</cx:pt>
          <cx:pt idx="57273">14.042121294798285</cx:pt>
          <cx:pt idx="57274">15.460089593324994</cx:pt>
          <cx:pt idx="57275">11.762641454314316</cx:pt>
          <cx:pt idx="57276">10.240970134247904</cx:pt>
          <cx:pt idx="57277">15.062014754260424</cx:pt>
          <cx:pt idx="57278">12.74405836505631</cx:pt>
          <cx:pt idx="57279">12.390919623644558</cx:pt>
          <cx:pt idx="57280">12.559972072813888</cx:pt>
          <cx:pt idx="57281">13.720844507412107</cx:pt>
          <cx:pt idx="57282">12.812722781571535</cx:pt>
          <cx:pt idx="57283">10.6736256529593</cx:pt>
          <cx:pt idx="57284">14.441667837254302</cx:pt>
          <cx:pt idx="57285">8.8204400493160016</cx:pt>
          <cx:pt idx="57286">10.512993856357912</cx:pt>
          <cx:pt idx="57287">9.2491164329297586</cx:pt>
          <cx:pt idx="57288">13.532494452278264</cx:pt>
          <cx:pt idx="57289">11.656254739223876</cx:pt>
          <cx:pt idx="57290">14.550229431264169</cx:pt>
          <cx:pt idx="57291">12.93589742565803</cx:pt>
          <cx:pt idx="57292">14.010359505017792</cx:pt>
          <cx:pt idx="57293">13.39759417203947</cx:pt>
          <cx:pt idx="57294">12.949810153053493</cx:pt>
          <cx:pt idx="57295">10.652947202260814</cx:pt>
          <cx:pt idx="57296">13.816777189561201</cx:pt>
          <cx:pt idx="57297">10.604470402250493</cx:pt>
          <cx:pt idx="57298">12.455491085646585</cx:pt>
          <cx:pt idx="57299">13.382737909168297</cx:pt>
          <cx:pt idx="57300">12.790628798049902</cx:pt>
          <cx:pt idx="57301">13.444038149062095</cx:pt>
          <cx:pt idx="57302">10.878035905459338</cx:pt>
          <cx:pt idx="57303">13.370862776626394</cx:pt>
          <cx:pt idx="57304">10.53043561834953</cx:pt>
          <cx:pt idx="57305">10.615117786774574</cx:pt>
          <cx:pt idx="57306">9.6584690783552603</cx:pt>
          <cx:pt idx="57307">14.714515101096227</cx:pt>
          <cx:pt idx="57308">11.903578073358904</cx:pt>
          <cx:pt idx="57309">14.637216984009285</cx:pt>
          <cx:pt idx="57310">14.449562679849384</cx:pt>
          <cx:pt idx="57311">12.113744357216095</cx:pt>
          <cx:pt idx="57312">12.052051730878356</cx:pt>
          <cx:pt idx="57313">16.728694190575169</cx:pt>
          <cx:pt idx="57314">11.599505915976934</cx:pt>
          <cx:pt idx="57315">14.840256663911294</cx:pt>
          <cx:pt idx="57316">15.148053484777368</cx:pt>
          <cx:pt idx="57317">13.593281874674952</cx:pt>
          <cx:pt idx="57318">12.752786724972291</cx:pt>
          <cx:pt idx="57319">13.503863618529873</cx:pt>
          <cx:pt idx="57320">10.113945085351697</cx:pt>
          <cx:pt idx="57321">14.822716894930831</cx:pt>
          <cx:pt idx="57322">10.221492491923298</cx:pt>
          <cx:pt idx="57323">13.310909568784464</cx:pt>
          <cx:pt idx="57324">10.207971985931795</cx:pt>
          <cx:pt idx="57325">13.128970369628686</cx:pt>
          <cx:pt idx="57326">11.930558958866591</cx:pt>
          <cx:pt idx="57327">12.437642491637328</cx:pt>
          <cx:pt idx="57328">13.50858739711779</cx:pt>
          <cx:pt idx="57329">12.379417290569039</cx:pt>
          <cx:pt idx="57330">9.7563102666356727</cx:pt>
          <cx:pt idx="57331">13.068982649324248</cx:pt>
          <cx:pt idx="57332">14.081741610351868</cx:pt>
          <cx:pt idx="57333">10.672261401369628</cx:pt>
          <cx:pt idx="57334">10.785405743302118</cx:pt>
          <cx:pt idx="57335">14.380498621782236</cx:pt>
          <cx:pt idx="57336">11.456532148816549</cx:pt>
          <cx:pt idx="57337">14.744227127409122</cx:pt>
          <cx:pt idx="57338">14.676332557857899</cx:pt>
          <cx:pt idx="57339">14.302078485272551</cx:pt>
          <cx:pt idx="57340">13.138666920353408</cx:pt>
          <cx:pt idx="57341">11.274813428601153</cx:pt>
          <cx:pt idx="57342">12.367654181619738</cx:pt>
          <cx:pt idx="57343">11.630899861106398</cx:pt>
          <cx:pt idx="57344">10.451617827966045</cx:pt>
          <cx:pt idx="57345">12.477905153312532</cx:pt>
          <cx:pt idx="57346">14.626222845156846</cx:pt>
          <cx:pt idx="57347">14.154538604921743</cx:pt>
          <cx:pt idx="57348">13.473563318067836</cx:pt>
          <cx:pt idx="57349">13.881592359820335</cx:pt>
          <cx:pt idx="57350">10.449088776328981</cx:pt>
          <cx:pt idx="57351">14.078304089882405</cx:pt>
          <cx:pt idx="57352">11.110790500856897</cx:pt>
          <cx:pt idx="57353">13.426203068211514</cx:pt>
          <cx:pt idx="57354">12.07954183594827</cx:pt>
          <cx:pt idx="57355">13.147421479712042</cx:pt>
          <cx:pt idx="57356">10.237712954415455</cx:pt>
          <cx:pt idx="57357">11.600422023870362</cx:pt>
          <cx:pt idx="57358">13.961139567441043</cx:pt>
          <cx:pt idx="57359">12.789929547985162</cx:pt>
          <cx:pt idx="57360">13.443045480567688</cx:pt>
          <cx:pt idx="57361">14.848539176873974</cx:pt>
          <cx:pt idx="57362">12.478987013327119</cx:pt>
          <cx:pt idx="57363">11.139950802227149</cx:pt>
          <cx:pt idx="57364">10.557779065083</cx:pt>
          <cx:pt idx="57365">10.637815673023667</cx:pt>
          <cx:pt idx="57366">13.376215933394636</cx:pt>
          <cx:pt idx="57367">12.728442214936965</cx:pt>
          <cx:pt idx="57368">13.966808811968699</cx:pt>
          <cx:pt idx="57369">12.270283179491976</cx:pt>
          <cx:pt idx="57370">12.314647249070926</cx:pt>
          <cx:pt idx="57371">14.804846347919844</cx:pt>
          <cx:pt idx="57372">10.50941767778489</cx:pt>
          <cx:pt idx="57373">15.767662880879723</cx:pt>
          <cx:pt idx="57374">12.92098854179503</cx:pt>
          <cx:pt idx="57375">12.64395201772107</cx:pt>
          <cx:pt idx="57376">12.634156416434683</cx:pt>
          <cx:pt idx="57377">12.179342591233524</cx:pt>
          <cx:pt idx="57378">14.568352260164332</cx:pt>
          <cx:pt idx="57379">14.790550647703764</cx:pt>
          <cx:pt idx="57380">8.9713307598173042</cx:pt>
          <cx:pt idx="57381">10.85543157464628</cx:pt>
          <cx:pt idx="57382">11.044519023535903</cx:pt>
          <cx:pt idx="57383">10.841376363206027</cx:pt>
          <cx:pt idx="57384">11.595709123261996</cx:pt>
          <cx:pt idx="57385">13.336823244758746</cx:pt>
          <cx:pt idx="57386">12.396422623626272</cx:pt>
          <cx:pt idx="57387">11.697482674342806</cx:pt>
          <cx:pt idx="57388">12.149995896543054</cx:pt>
          <cx:pt idx="57389">14.515316406463587</cx:pt>
          <cx:pt idx="57390">14.016477992346685</cx:pt>
          <cx:pt idx="57391">12.418559567665511</cx:pt>
          <cx:pt idx="57392">12.395394866759931</cx:pt>
          <cx:pt idx="57393">14.033911532149155</cx:pt>
          <cx:pt idx="57394">11.536783479654883</cx:pt>
          <cx:pt idx="57395">11.642903410720026</cx:pt>
          <cx:pt idx="57396">10.606881044676351</cx:pt>
          <cx:pt idx="57397">10.644609120694037</cx:pt>
          <cx:pt idx="57398">15.100943422568211</cx:pt>
          <cx:pt idx="57399">15.461503619239386</cx:pt>
          <cx:pt idx="57400">13.543896097324186</cx:pt>
          <cx:pt idx="57401">10.998877058643052</cx:pt>
          <cx:pt idx="57402">12.041732458115682</cx:pt>
          <cx:pt idx="57403">13.48895131317777</cx:pt>
          <cx:pt idx="57404">12.228255651645268</cx:pt>
          <cx:pt idx="57405">14.164676052641839</cx:pt>
          <cx:pt idx="57406">9.8112304078516104</cx:pt>
          <cx:pt idx="57407">11.83860831104589</cx:pt>
          <cx:pt idx="57408">12.364578279278486</cx:pt>
          <cx:pt idx="57409">13.307811786330317</cx:pt>
          <cx:pt idx="57410">10.727174873114274</cx:pt>
          <cx:pt idx="57411">13.867156424945826</cx:pt>
          <cx:pt idx="57412">11.44929885803826</cx:pt>
          <cx:pt idx="57413">12.980632009335766</cx:pt>
          <cx:pt idx="57414">11.636187494126236</cx:pt>
          <cx:pt idx="57415">11.398432510481136</cx:pt>
          <cx:pt idx="57416">11.92414572901723</cx:pt>
          <cx:pt idx="57417">10.198903471382863</cx:pt>
          <cx:pt idx="57418">11.915310563959785</cx:pt>
          <cx:pt idx="57419">10.447853224543481</cx:pt>
          <cx:pt idx="57420">12.103957735411909</cx:pt>
          <cx:pt idx="57421">9.7213000096876225</cx:pt>
          <cx:pt idx="57422">14.475924781330402</cx:pt>
          <cx:pt idx="57423">13.210194588586756</cx:pt>
          <cx:pt idx="57424">15.136276049896557</cx:pt>
          <cx:pt idx="57425">11.251960046159525</cx:pt>
          <cx:pt idx="57426">12.282916452671873</cx:pt>
          <cx:pt idx="57427">14.329739685233921</cx:pt>
          <cx:pt idx="57428">11.925081785728063</cx:pt>
          <cx:pt idx="57429">14.002737436219695</cx:pt>
          <cx:pt idx="57430">10.258495508079683</cx:pt>
          <cx:pt idx="57431">13.39105454502136</cx:pt>
          <cx:pt idx="57432">13.83463144172549</cx:pt>
          <cx:pt idx="57433">15.465604669022028</cx:pt>
          <cx:pt idx="57434">14.259276323352926</cx:pt>
          <cx:pt idx="57435">13.86338634966226</cx:pt>
          <cx:pt idx="57436">14.683855049737883</cx:pt>
          <cx:pt idx="57437">12.429396844317402</cx:pt>
          <cx:pt idx="57438">11.724547962250076</cx:pt>
          <cx:pt idx="57439">11.266957617697136</cx:pt>
          <cx:pt idx="57440">15.121697464456648</cx:pt>
          <cx:pt idx="57441">11.990395839188272</cx:pt>
          <cx:pt idx="57442">12.836682028681984</cx:pt>
          <cx:pt idx="57443">10.303129793585896</cx:pt>
          <cx:pt idx="57444">11.127882579774059</cx:pt>
          <cx:pt idx="57445">12.98228631354368</cx:pt>
          <cx:pt idx="57446">13.997274386665167</cx:pt>
          <cx:pt idx="57447">14.062409529793518</cx:pt>
          <cx:pt idx="57448">13.590589350086439</cx:pt>
          <cx:pt idx="57449">12.531110235908024</cx:pt>
          <cx:pt idx="57450">14.769331904564661</cx:pt>
          <cx:pt idx="57451">9.6068999656445442</cx:pt>
          <cx:pt idx="57452">14.904047886734366</cx:pt>
          <cx:pt idx="57453">13.189764425015511</cx:pt>
          <cx:pt idx="57454">14.158202229432185</cx:pt>
          <cx:pt idx="57455">10.630866107307591</cx:pt>
          <cx:pt idx="57456">14.295878069120034</cx:pt>
          <cx:pt idx="57457">14.649155506993752</cx:pt>
          <cx:pt idx="57458">12.940447595194906</cx:pt>
          <cx:pt idx="57459">16.634866567876696</cx:pt>
          <cx:pt idx="57460">11.309404021621988</cx:pt>
          <cx:pt idx="57461">10.247124604831704</cx:pt>
          <cx:pt idx="57462">12.331692714131771</cx:pt>
          <cx:pt idx="57463">12.385130413237297</cx:pt>
          <cx:pt idx="57464">13.010995082800168</cx:pt>
          <cx:pt idx="57465">11.948466832799516</cx:pt>
          <cx:pt idx="57466">12.854887728100461</cx:pt>
          <cx:pt idx="57467">12.247525413724363</cx:pt>
          <cx:pt idx="57468">11.885793331639118</cx:pt>
          <cx:pt idx="57469">12.011641906932525</cx:pt>
          <cx:pt idx="57470">14.379862809591764</cx:pt>
          <cx:pt idx="57471">11.448019012660875</cx:pt>
          <cx:pt idx="57472">12.143268208556975</cx:pt>
          <cx:pt idx="57473">10.037632883533968</cx:pt>
          <cx:pt idx="57474">10.666626933156886</cx:pt>
          <cx:pt idx="57475">14.458452161719865</cx:pt>
          <cx:pt idx="57476">12.918959795261356</cx:pt>
          <cx:pt idx="57477">13.027986029229218</cx:pt>
          <cx:pt idx="57478">12.624551215908367</cx:pt>
          <cx:pt idx="57479">12.07304270006261</cx:pt>
          <cx:pt idx="57480">12.016157636446961</cx:pt>
          <cx:pt idx="57481">13.507571011527762</cx:pt>
          <cx:pt idx="57482">10.509136050650337</cx:pt>
          <cx:pt idx="57483">14.687887006008602</cx:pt>
          <cx:pt idx="57484">13.136639309639339</cx:pt>
          <cx:pt idx="57485">10.880285923646927</cx:pt>
          <cx:pt idx="57486">12.319466730203045</cx:pt>
          <cx:pt idx="57487">11.401986683612696</cx:pt>
          <cx:pt idx="57488">13.817700670542065</cx:pt>
          <cx:pt idx="57489">12.407662593850832</cx:pt>
          <cx:pt idx="57490">11.731791155176381</cx:pt>
          <cx:pt idx="57491">13.412424413961602</cx:pt>
          <cx:pt idx="57492">12.65195804874552</cx:pt>
          <cx:pt idx="57493">12.288172750958953</cx:pt>
          <cx:pt idx="57494">11.693401071187168</cx:pt>
          <cx:pt idx="57495">11.728781612335167</cx:pt>
          <cx:pt idx="57496">13.741591261938908</cx:pt>
          <cx:pt idx="57497">13.843081709385954</cx:pt>
          <cx:pt idx="57498">16.386865466931098</cx:pt>
          <cx:pt idx="57499">12.53824772729978</cx:pt>
          <cx:pt idx="57500">11.435719857420928</cx:pt>
          <cx:pt idx="57501">14.927897215605118</cx:pt>
          <cx:pt idx="57502">14.64505309660437</cx:pt>
          <cx:pt idx="57503">12.607729741690729</cx:pt>
          <cx:pt idx="57504">12.615268609168266</cx:pt>
          <cx:pt idx="57505">14.044348546412136</cx:pt>
          <cx:pt idx="57506">13.132655783820715</cx:pt>
          <cx:pt idx="57507">13.334798534009026</cx:pt>
          <cx:pt idx="57508">11.161731353161773</cx:pt>
          <cx:pt idx="57509">11.562721423616676</cx:pt>
          <cx:pt idx="57510">14.466531920373841</cx:pt>
          <cx:pt idx="57511">12.784006497178542</cx:pt>
          <cx:pt idx="57512">12.913931520808138</cx:pt>
          <cx:pt idx="57513">11.199256254266247</cx:pt>
          <cx:pt idx="57514">12.775261021454693</cx:pt>
          <cx:pt idx="57515">12.597270917170004</cx:pt>
          <cx:pt idx="57516">14.414235627284498</cx:pt>
          <cx:pt idx="57517">10.622916520290318</cx:pt>
          <cx:pt idx="57518">11.529719155011248</cx:pt>
          <cx:pt idx="57519">8.1839673962612629</cx:pt>
          <cx:pt idx="57520">9.7102984746959606</cx:pt>
          <cx:pt idx="57521">12.860393616172027</cx:pt>
          <cx:pt idx="57522">11.518609348548894</cx:pt>
          <cx:pt idx="57523">12.507739915238066</cx:pt>
          <cx:pt idx="57524">13.61027636191649</cx:pt>
          <cx:pt idx="57525">13.954795622543179</cx:pt>
          <cx:pt idx="57526">11.624848497642583</cx:pt>
          <cx:pt idx="57527">10.521132997083502</cx:pt>
          <cx:pt idx="57528">14.555562711420119</cx:pt>
          <cx:pt idx="57529">12.995499002987994</cx:pt>
          <cx:pt idx="57530">10.502114767187637</cx:pt>
          <cx:pt idx="57531">12.156543154599071</cx:pt>
          <cx:pt idx="57532">12.132641343675628</cx:pt>
          <cx:pt idx="57533">14.683798744068868</cx:pt>
          <cx:pt idx="57534">12.159303219016454</cx:pt>
          <cx:pt idx="57535">14.628939762674371</cx:pt>
          <cx:pt idx="57536">13.93998255220094</cx:pt>
          <cx:pt idx="57537">11.058037794800882</cx:pt>
          <cx:pt idx="57538">11.541535195923371</cx:pt>
          <cx:pt idx="57539">11.568999810669855</cx:pt>
          <cx:pt idx="57540">11.673426277820445</cx:pt>
          <cx:pt idx="57541">7.7216269853963819</cx:pt>
          <cx:pt idx="57542">13.577550815698318</cx:pt>
          <cx:pt idx="57543">13.615174153560872</cx:pt>
          <cx:pt idx="57544">9.4678162628433338</cx:pt>
          <cx:pt idx="57545">14.025594519151245</cx:pt>
          <cx:pt idx="57546">13.076180273579496</cx:pt>
          <cx:pt idx="57547">12.809205271015058</cx:pt>
          <cx:pt idx="57548">12.02232608336168</cx:pt>
          <cx:pt idx="57549">14.32828966632842</cx:pt>
          <cx:pt idx="57550">12.872531712897322</cx:pt>
          <cx:pt idx="57551">14.109856841085303</cx:pt>
          <cx:pt idx="57552">13.578770602557229</cx:pt>
          <cx:pt idx="57553">11.607186693159106</cx:pt>
          <cx:pt idx="57554">10.017850690528725</cx:pt>
          <cx:pt idx="57555">13.002673947488356</cx:pt>
          <cx:pt idx="57556">13.142791578874833</cx:pt>
          <cx:pt idx="57557">9.3406996188757017</cx:pt>
          <cx:pt idx="57558">11.614203515587652</cx:pt>
          <cx:pt idx="57559">13.109688635163312</cx:pt>
          <cx:pt idx="57560">12.276225040004457</cx:pt>
          <cx:pt idx="57561">13.033289564109758</cx:pt>
          <cx:pt idx="57562">6.9476283556344178</cx:pt>
          <cx:pt idx="57563">11.468168800798162</cx:pt>
          <cx:pt idx="57564">10.480261751565617</cx:pt>
          <cx:pt idx="57565">11.9669146130611</cx:pt>
          <cx:pt idx="57566">14.567412422143621</cx:pt>
          <cx:pt idx="57567">11.906832795295278</cx:pt>
          <cx:pt idx="57568">12.03405047976598</cx:pt>
          <cx:pt idx="57569">13.351308783748426</cx:pt>
          <cx:pt idx="57570">10.446158675915598</cx:pt>
          <cx:pt idx="57571">9.4212748042656909</cx:pt>
          <cx:pt idx="57572">12.258929408969676</cx:pt>
          <cx:pt idx="57573">12.796622897705152</cx:pt>
          <cx:pt idx="57574">13.897996780820394</cx:pt>
          <cx:pt idx="57575">12.745308900927375</cx:pt>
          <cx:pt idx="57576">11.078259368090661</cx:pt>
          <cx:pt idx="57577">12.939422920302635</cx:pt>
          <cx:pt idx="57578">11.653217964046171</cx:pt>
          <cx:pt idx="57579">13.256670528511062</cx:pt>
          <cx:pt idx="57580">11.960741038455094</cx:pt>
          <cx:pt idx="57581">9.9184628818211547</cx:pt>
          <cx:pt idx="57582">11.330917992750729</cx:pt>
          <cx:pt idx="57583">12.13259058036013</cx:pt>
          <cx:pt idx="57584">13.47297361249738</cx:pt>
          <cx:pt idx="57585">12.216511392663016</cx:pt>
          <cx:pt idx="57586">9.5737901038012865</cx:pt>
          <cx:pt idx="57587">11.586246109467877</cx:pt>
          <cx:pt idx="57588">11.696138292653599</cx:pt>
          <cx:pt idx="57589">12.844477676728259</cx:pt>
          <cx:pt idx="57590">13.213237430787297</cx:pt>
          <cx:pt idx="57591">12.585161847571992</cx:pt>
          <cx:pt idx="57592">13.576308289581448</cx:pt>
          <cx:pt idx="57593">14.49622207458599</cx:pt>
          <cx:pt idx="57594">14.360112939327015</cx:pt>
          <cx:pt idx="57595">10.137479508367583</cx:pt>
          <cx:pt idx="57596">14.469104711729386</cx:pt>
          <cx:pt idx="57597">11.310628544414495</cx:pt>
          <cx:pt idx="57598">12.498757562830079</cx:pt>
          <cx:pt idx="57599">12.37138202378654</cx:pt>
          <cx:pt idx="57600">8.961500304470265</cx:pt>
          <cx:pt idx="57601">12.301256802093594</cx:pt>
          <cx:pt idx="57602">14.372868107614995</cx:pt>
          <cx:pt idx="57603">12.252724336878435</cx:pt>
          <cx:pt idx="57604">11.179259462756821</cx:pt>
          <cx:pt idx="57605">11.831629898619848</cx:pt>
          <cx:pt idx="57606">11.225582706253299</cx:pt>
          <cx:pt idx="57607">12.886832441510244</cx:pt>
          <cx:pt idx="57608">10.0992703935101</cx:pt>
          <cx:pt idx="57609">10.808178224385433</cx:pt>
          <cx:pt idx="57610">12.942866325281878</cx:pt>
          <cx:pt idx="57611">12.181917177583072</cx:pt>
          <cx:pt idx="57612">13.147926863538835</cx:pt>
          <cx:pt idx="57613">10.680525615760446</cx:pt>
          <cx:pt idx="57614">11.499762161133658</cx:pt>
          <cx:pt idx="57615">12.423325230955719</cx:pt>
          <cx:pt idx="57616">11.544126554342164</cx:pt>
          <cx:pt idx="57617">13.164894575248898</cx:pt>
          <cx:pt idx="57618">12.72311772456462</cx:pt>
          <cx:pt idx="57619">9.7386403592774808</cx:pt>
          <cx:pt idx="57620">7.9369839114873102</cx:pt>
          <cx:pt idx="57621">13.567935306967295</cx:pt>
          <cx:pt idx="57622">14.219092324582167</cx:pt>
          <cx:pt idx="57623">13.408352342161711</cx:pt>
          <cx:pt idx="57624">15.266467020040393</cx:pt>
          <cx:pt idx="57625">11.359540130909783</cx:pt>
          <cx:pt idx="57626">7.9875900496740488</cx:pt>
          <cx:pt idx="57627">13.215248322490897</cx:pt>
          <cx:pt idx="57628">12.177885464710654</cx:pt>
          <cx:pt idx="57629">14.230023659429541</cx:pt>
          <cx:pt idx="57630">12.532139032460655</cx:pt>
          <cx:pt idx="57631">12.599186850968016</cx:pt>
          <cx:pt idx="57632">12.378534263799489</cx:pt>
          <cx:pt idx="57633">11.895308289864294</cx:pt>
          <cx:pt idx="57634">11.861784717955631</cx:pt>
          <cx:pt idx="57635">14.239591365323458</cx:pt>
          <cx:pt idx="57636">12.521285217186382</cx:pt>
          <cx:pt idx="57637">12.574735357961526</cx:pt>
          <cx:pt idx="57638">14.739404813572447</cx:pt>
          <cx:pt idx="57639">13.296025606983591</cx:pt>
          <cx:pt idx="57640">12.547385780649535</cx:pt>
          <cx:pt idx="57641">11.211675739765145</cx:pt>
          <cx:pt idx="57642">12.632985032124429</cx:pt>
          <cx:pt idx="57643">12.661218071672534</cx:pt>
          <cx:pt idx="57644">11.193809229260582</cx:pt>
          <cx:pt idx="57645">12.012541134920017</cx:pt>
          <cx:pt idx="57646">11.210994469308668</cx:pt>
          <cx:pt idx="57647">12.078509181253937</cx:pt>
          <cx:pt idx="57648">11.164969772509226</cx:pt>
          <cx:pt idx="57649">10.18385720107128</cx:pt>
          <cx:pt idx="57650">15.73015307098683</cx:pt>
          <cx:pt idx="57651">12.041161196941834</cx:pt>
          <cx:pt idx="57652">8.1179242108224088</cx:pt>
          <cx:pt idx="57653">9.7417899880681986</cx:pt>
          <cx:pt idx="57654">10.805812151473079</cx:pt>
          <cx:pt idx="57655">10.945835622461704</cx:pt>
          <cx:pt idx="57656">11.005560295515389</cx:pt>
          <cx:pt idx="57657">10.569976413937187</cx:pt>
          <cx:pt idx="57658">11.416050936788039</cx:pt>
          <cx:pt idx="57659">13.152366323708339</cx:pt>
          <cx:pt idx="57660">11.011063734578299</cx:pt>
          <cx:pt idx="57661">10.572040513762612</cx:pt>
          <cx:pt idx="57662">11.990360779768437</cx:pt>
          <cx:pt idx="57663">14.665029433084587</cx:pt>
          <cx:pt idx="57664">11.905487692707398</cx:pt>
          <cx:pt idx="57665">11.925120880188498</cx:pt>
          <cx:pt idx="57666">9.6205569255066052</cx:pt>
          <cx:pt idx="57667">12.602043634444634</cx:pt>
          <cx:pt idx="57668">11.128802637684274</cx:pt>
          <cx:pt idx="57669">12.242449670574612</cx:pt>
          <cx:pt idx="57670">12.661936737110159</cx:pt>
          <cx:pt idx="57671">14.616081901971114</cx:pt>
          <cx:pt idx="57672">10.539677013376272</cx:pt>
          <cx:pt idx="57673">14.837905906786339</cx:pt>
          <cx:pt idx="57674">11.530940333254341</cx:pt>
          <cx:pt idx="57675">11.072265363835138</cx:pt>
          <cx:pt idx="57676">10.110305823861122</cx:pt>
          <cx:pt idx="57677">12.847187615498044</cx:pt>
          <cx:pt idx="57678">11.963234741597459</cx:pt>
          <cx:pt idx="57679">12.74928033669792</cx:pt>
          <cx:pt idx="57680">13.272489873049675</cx:pt>
          <cx:pt idx="57681">9.261936409907225</cx:pt>
          <cx:pt idx="57682">12.264682435515041</cx:pt>
          <cx:pt idx="57683">12.922676509945184</cx:pt>
          <cx:pt idx="57684">11.806850210688992</cx:pt>
          <cx:pt idx="57685">11.156003743291441</cx:pt>
          <cx:pt idx="57686">11.472981652705588</cx:pt>
          <cx:pt idx="57687">14.650601827124326</cx:pt>
          <cx:pt idx="57688">14.097071848820942</cx:pt>
          <cx:pt idx="57689">13.079582073458239</cx:pt>
          <cx:pt idx="57690">9.1421000260607652</cx:pt>
          <cx:pt idx="57691">11.289784875799944</cx:pt>
          <cx:pt idx="57692">10.772016323045806</cx:pt>
          <cx:pt idx="57693">11.636951535370009</cx:pt>
          <cx:pt idx="57694">11.086471985743476</cx:pt>
          <cx:pt idx="57695">12.101255547721991</cx:pt>
          <cx:pt idx="57696">12.587446834908445</cx:pt>
          <cx:pt idx="57697">11.152600501728557</cx:pt>
          <cx:pt idx="57698">9.0063475801895336</cx:pt>
          <cx:pt idx="57699">13.36533464762719</cx:pt>
          <cx:pt idx="57700">14.224255947737111</cx:pt>
          <cx:pt idx="57701">11.42834582897944</cx:pt>
          <cx:pt idx="57702">13.514501722207775</cx:pt>
          <cx:pt idx="57703">11.732998376693654</cx:pt>
          <cx:pt idx="57704">12.966970840930056</cx:pt>
          <cx:pt idx="57705">11.748806711276394</cx:pt>
          <cx:pt idx="57706">14.949084863356379</cx:pt>
          <cx:pt idx="57707">11.130282441730088</cx:pt>
          <cx:pt idx="57708">10.668949852858072</cx:pt>
          <cx:pt idx="57709">10.586561587166534</cx:pt>
          <cx:pt idx="57710">11.860901078046464</cx:pt>
          <cx:pt idx="57711">11.706686629534959</cx:pt>
          <cx:pt idx="57712">10.17347012563272</cx:pt>
          <cx:pt idx="57713">13.836052695815493</cx:pt>
          <cx:pt idx="57714">12.122935015889791</cx:pt>
          <cx:pt idx="57715">9.9078345762330677</cx:pt>
          <cx:pt idx="57716">9.6894456171911489</cx:pt>
          <cx:pt idx="57717">9.6090860476997264</cx:pt>
          <cx:pt idx="57718">13.008676438347141</cx:pt>
          <cx:pt idx="57719">11.581735497302537</cx:pt>
          <cx:pt idx="57720">14.71632190133629</cx:pt>
          <cx:pt idx="57721">12.002667121359099</cx:pt>
          <cx:pt idx="57722">11.426892613318726</cx:pt>
          <cx:pt idx="57723">11.274007441513877</cx:pt>
          <cx:pt idx="57724">11.955044810322155</cx:pt>
          <cx:pt idx="57725">14.583326250421791</cx:pt>
          <cx:pt idx="57726">10.916897857269401</cx:pt>
          <cx:pt idx="57727">11.15564893125528</cx:pt>
          <cx:pt idx="57728">9.5825519892153252</cx:pt>
          <cx:pt idx="57729">13.699358119638552</cx:pt>
          <cx:pt idx="57730">11.833613148827917</cx:pt>
          <cx:pt idx="57731">11.732472391895817</cx:pt>
          <cx:pt idx="57732">13.771832288687056</cx:pt>
          <cx:pt idx="57733">10.464555104190584</cx:pt>
          <cx:pt idx="57734">11.100482946360785</cx:pt>
          <cx:pt idx="57735">10.314853733708619</cx:pt>
          <cx:pt idx="57736">13.54092822172835</cx:pt>
          <cx:pt idx="57737">7.5712711683065468</cx:pt>
          <cx:pt idx="57738">15.276751496482451</cx:pt>
          <cx:pt idx="57739">12.742055871501982</cx:pt>
          <cx:pt idx="57740">14.526045230354157</cx:pt>
          <cx:pt idx="57741">12.794947232348896</cx:pt>
          <cx:pt idx="57742">10.335667738731972</cx:pt>
          <cx:pt idx="57743">10.479630512733916</cx:pt>
          <cx:pt idx="57744">13.828695574374116</cx:pt>
          <cx:pt idx="57745">15.165208546805717</cx:pt>
          <cx:pt idx="57746">12.537747091665778</cx:pt>
          <cx:pt idx="57747">14.452262816648892</cx:pt>
          <cx:pt idx="57748">11.467393759292639</cx:pt>
          <cx:pt idx="57749">9.7530122114885991</cx:pt>
          <cx:pt idx="57750">12.504359840143584</cx:pt>
          <cx:pt idx="57751">13.645825404851543</cx:pt>
          <cx:pt idx="57752">13.597670426058169</cx:pt>
          <cx:pt idx="57753">11.233542451599082</cx:pt>
          <cx:pt idx="57754">11.069203143730558</cx:pt>
          <cx:pt idx="57755">13.031909693578067</cx:pt>
          <cx:pt idx="57756">11.945131096483982</cx:pt>
          <cx:pt idx="57757">14.873580920597957</cx:pt>
          <cx:pt idx="57758">10.630427499154974</cx:pt>
          <cx:pt idx="57759">14.055590019670229</cx:pt>
          <cx:pt idx="57760">10.911055276938562</cx:pt>
          <cx:pt idx="57761">15.691665974300722</cx:pt>
          <cx:pt idx="57762">15.255739794108576</cx:pt>
          <cx:pt idx="57763">12.851936018715254</cx:pt>
          <cx:pt idx="57764">9.6016657525272269</cx:pt>
          <cx:pt idx="57765">11.476579277755098</cx:pt>
          <cx:pt idx="57766">12.715751536506671</cx:pt>
          <cx:pt idx="57767">10.661241849315934</cx:pt>
          <cx:pt idx="57768">12.145012620215823</cx:pt>
          <cx:pt idx="57769">12.247690903035535</cx:pt>
          <cx:pt idx="57770">11.671309983711431</cx:pt>
          <cx:pt idx="57771">11.311127710506586</cx:pt>
          <cx:pt idx="57772">13.442149434217541</cx:pt>
          <cx:pt idx="57773">11.127627377591821</cx:pt>
          <cx:pt idx="57774">12.034269407739725</cx:pt>
          <cx:pt idx="57775">12.094351743867994</cx:pt>
          <cx:pt idx="57776">12.131902571017847</cx:pt>
          <cx:pt idx="57777">12.873553599962568</cx:pt>
          <cx:pt idx="57778">12.026224406274293</cx:pt>
          <cx:pt idx="57779">13.376946377269636</cx:pt>
          <cx:pt idx="57780">14.681662579510721</cx:pt>
          <cx:pt idx="57781">12.130704226109474</cx:pt>
          <cx:pt idx="57782">12.032004187145459</cx:pt>
          <cx:pt idx="57783">12.49569854699854</cx:pt>
          <cx:pt idx="57784">12.26095661702513</cx:pt>
          <cx:pt idx="57785">13.127731713111146</cx:pt>
          <cx:pt idx="57786">11.903743345981745</cx:pt>
          <cx:pt idx="57787">12.005284810605737</cx:pt>
          <cx:pt idx="57788">6.792136666571051</cx:pt>
          <cx:pt idx="57789">12.163991129544678</cx:pt>
          <cx:pt idx="57790">14.299388324207918</cx:pt>
          <cx:pt idx="57791">10.649172139409105</cx:pt>
          <cx:pt idx="57792">15.223483176553648</cx:pt>
          <cx:pt idx="57793">14.76343318726712</cx:pt>
          <cx:pt idx="57794">12.580350706346351</cx:pt>
          <cx:pt idx="57795">14.368246640083688</cx:pt>
          <cx:pt idx="57796">12.370853825969256</cx:pt>
          <cx:pt idx="57797">13.370806734956691</cx:pt>
          <cx:pt idx="57798">12.452117955156758</cx:pt>
          <cx:pt idx="57799">15.221222806078428</cx:pt>
          <cx:pt idx="57800">13.065696295247362</cx:pt>
          <cx:pt idx="57801">12.647651788102278</cx:pt>
          <cx:pt idx="57802">12.826808171185492</cx:pt>
          <cx:pt idx="57803">9.9244479740968075</cx:pt>
          <cx:pt idx="57804">10.02585601325044</cx:pt>
          <cx:pt idx="57805">12.35434348516408</cx:pt>
          <cx:pt idx="57806">10.598455585722975</cx:pt>
          <cx:pt idx="57807">10.352892773618287</cx:pt>
          <cx:pt idx="57808">12.317291210891794</cx:pt>
          <cx:pt idx="57809">9.6934627874530754</cx:pt>
          <cx:pt idx="57810">10.696581486518483</cx:pt>
          <cx:pt idx="57811">11.768729584450067</cx:pt>
          <cx:pt idx="57812">12.960358764199507</cx:pt>
          <cx:pt idx="57813">13.326561955014634</cx:pt>
          <cx:pt idx="57814">11.980423134261766</cx:pt>
          <cx:pt idx="57815">11.898822277177237</cx:pt>
          <cx:pt idx="57816">14.844656795029953</cx:pt>
          <cx:pt idx="57817">9.3897168081283837</cx:pt>
          <cx:pt idx="57818">13.73257502491238</cx:pt>
          <cx:pt idx="57819">13.772390722094054</cx:pt>
          <cx:pt idx="57820">14.133445178583118</cx:pt>
          <cx:pt idx="57821">11.381237991867057</cx:pt>
          <cx:pt idx="57822">15.776126034121186</cx:pt>
          <cx:pt idx="57823">12.003860976152367</cx:pt>
          <cx:pt idx="57824">13.3683465524262</cx:pt>
          <cx:pt idx="57825">14.225106483218685</cx:pt>
          <cx:pt idx="57826">9.8532377766058907</cx:pt>
          <cx:pt idx="57827">14.534966816303646</cx:pt>
          <cx:pt idx="57828">11.16363360269566</cx:pt>
          <cx:pt idx="57829">15.475831187524955</cx:pt>
          <cx:pt idx="57830">12.075441015027264</cx:pt>
          <cx:pt idx="57831">13.179131001342586</cx:pt>
          <cx:pt idx="57832">12.669152797918139</cx:pt>
          <cx:pt idx="57833">12.349077775519405</cx:pt>
          <cx:pt idx="57834">11.557936542546585</cx:pt>
          <cx:pt idx="57835">11.191440888327516</cx:pt>
          <cx:pt idx="57836">10.423812668975758</cx:pt>
          <cx:pt idx="57837">13.676135666531607</cx:pt>
          <cx:pt idx="57838">13.054190214334529</cx:pt>
          <cx:pt idx="57839">12.604218051163707</cx:pt>
          <cx:pt idx="57840">14.277682592016854</cx:pt>
          <cx:pt idx="57841">12.917064086539087</cx:pt>
          <cx:pt idx="57842">12.85814295779995</cx:pt>
          <cx:pt idx="57843">14.015302168690809</cx:pt>
          <cx:pt idx="57844">10.829953797168804</cx:pt>
          <cx:pt idx="57845">10.841816864606749</cx:pt>
          <cx:pt idx="57846">10.293525957710976</cx:pt>
          <cx:pt idx="57847">10.717436334212243</cx:pt>
          <cx:pt idx="57848">11.718861834929385</cx:pt>
          <cx:pt idx="57849">14.46216158530151</cx:pt>
          <cx:pt idx="57850">13.153696650837967</cx:pt>
          <cx:pt idx="57851">11.232475572580052</cx:pt>
          <cx:pt idx="57852">14.905373059895537</cx:pt>
          <cx:pt idx="57853">12.150728161538257</cx:pt>
          <cx:pt idx="57854">12.282211493928733</cx:pt>
          <cx:pt idx="57855">10.007986422554668</cx:pt>
          <cx:pt idx="57856">14.238959700341203</cx:pt>
          <cx:pt idx="57857">11.362956588879639</cx:pt>
          <cx:pt idx="57858">12.975432729513566</cx:pt>
          <cx:pt idx="57859">9.9361274305110321</cx:pt>
          <cx:pt idx="57860">15.809557565345401</cx:pt>
          <cx:pt idx="57861">12.163243812775381</cx:pt>
          <cx:pt idx="57862">10.859043339914123</cx:pt>
          <cx:pt idx="57863">11.615460727190088</cx:pt>
          <cx:pt idx="57864">13.126509618608177</cx:pt>
          <cx:pt idx="57865">12.844474443007384</cx:pt>
          <cx:pt idx="57866">14.225121716913034</cx:pt>
          <cx:pt idx="57867">8.1465189538045166</cx:pt>
          <cx:pt idx="57868">13.261817784754582</cx:pt>
          <cx:pt idx="57869">12.654649386960985</cx:pt>
          <cx:pt idx="57870">11.628607902607152</cx:pt>
          <cx:pt idx="57871">12.727192190496543</cx:pt>
          <cx:pt idx="57872">13.549757058287932</cx:pt>
          <cx:pt idx="57873">12.588012960660842</cx:pt>
          <cx:pt idx="57874">10.673478921266373</cx:pt>
          <cx:pt idx="57875">12.301019129808289</cx:pt>
          <cx:pt idx="57876">11.477204646933671</cx:pt>
          <cx:pt idx="57877">12.389356606318277</cx:pt>
          <cx:pt idx="57878">12.697061672833909</cx:pt>
          <cx:pt idx="57879">10.258079277162354</cx:pt>
          <cx:pt idx="57880">14.326752806374104</cx:pt>
          <cx:pt idx="57881">10.009965757262627</cx:pt>
          <cx:pt idx="57882">12.382106165662234</cx:pt>
          <cx:pt idx="57883">14.22887549095787</cx:pt>
          <cx:pt idx="57884">14.534951355138828</cx:pt>
          <cx:pt idx="57885">12.922204373537419</cx:pt>
          <cx:pt idx="57886">9.0333663777632154</cx:pt>
          <cx:pt idx="57887">12.899290513149156</cx:pt>
          <cx:pt idx="57888">13.732444944245112</cx:pt>
          <cx:pt idx="57889">11.167948228883024</cx:pt>
          <cx:pt idx="57890">12.154149465842206</cx:pt>
          <cx:pt idx="57891">14.699344701680646</cx:pt>
          <cx:pt idx="57892">9.8524375418820949</cx:pt>
          <cx:pt idx="57893">11.172696556774182</cx:pt>
          <cx:pt idx="57894">12.199461640020113</cx:pt>
          <cx:pt idx="57895">11.976196209856148</cx:pt>
          <cx:pt idx="57896">10.862654813983806</cx:pt>
          <cx:pt idx="57897">10.347472038560424</cx:pt>
          <cx:pt idx="57898">12.945917243705823</cx:pt>
          <cx:pt idx="57899">12.442825734235821</cx:pt>
          <cx:pt idx="57900">10.235859898009656</cx:pt>
          <cx:pt idx="57901">10.48788425560865</cx:pt>
          <cx:pt idx="57902">10.356547976801069</cx:pt>
          <cx:pt idx="57903">9.7332723440330167</cx:pt>
          <cx:pt idx="57904">11.187842706707764</cx:pt>
          <cx:pt idx="57905">11.064749376054806</cx:pt>
          <cx:pt idx="57906">13.868586030119035</cx:pt>
          <cx:pt idx="57907">11.474182688617219</cx:pt>
          <cx:pt idx="57908">11.032283267888573</cx:pt>
          <cx:pt idx="57909">9.68321607244755</cx:pt>
          <cx:pt idx="57910">7.6845794644157506</cx:pt>
          <cx:pt idx="57911">11.599686947840398</cx:pt>
          <cx:pt idx="57912">12.594725010685618</cx:pt>
          <cx:pt idx="57913">11.329233732854457</cx:pt>
          <cx:pt idx="57914">10.712163789134829</cx:pt>
          <cx:pt idx="57915">12.443427272533539</cx:pt>
          <cx:pt idx="57916">13.617698883894372</cx:pt>
          <cx:pt idx="57917">12.068858156622959</cx:pt>
          <cx:pt idx="57918">11.923959879967953</cx:pt>
          <cx:pt idx="57919">10.612957860392433</cx:pt>
          <cx:pt idx="57920">14.855240595973639</cx:pt>
          <cx:pt idx="57921">12.861927748664568</cx:pt>
          <cx:pt idx="57922">8.438737120609348</cx:pt>
          <cx:pt idx="57923">13.712047689029164</cx:pt>
          <cx:pt idx="57924">12.695775073623601</cx:pt>
          <cx:pt idx="57925">15.09482967988626</cx:pt>
          <cx:pt idx="57926">11.147625926749331</cx:pt>
          <cx:pt idx="57927">12.493320199559452</cx:pt>
          <cx:pt idx="57928">12.644785141451479</cx:pt>
          <cx:pt idx="57929">11.951469835796164</cx:pt>
          <cx:pt idx="57930">9.8501164742970193</cx:pt>
          <cx:pt idx="57931">13.272922556204643</cx:pt>
          <cx:pt idx="57932">15.640255907210959</cx:pt>
          <cx:pt idx="57933">11.608105365192937</cx:pt>
          <cx:pt idx="57934">9.2770561763313459</cx:pt>
          <cx:pt idx="57935">10.568340739344752</cx:pt>
          <cx:pt idx="57936">11.36579598636717</cx:pt>
          <cx:pt idx="57937">12.668184047676718</cx:pt>
          <cx:pt idx="57938">12.277155233172518</cx:pt>
          <cx:pt idx="57939">12.966669119779953</cx:pt>
          <cx:pt idx="57940">12.55174081118029</cx:pt>
          <cx:pt idx="57941">12.550766310423603</cx:pt>
          <cx:pt idx="57942">11.558202589156421</cx:pt>
          <cx:pt idx="57943">14.124980738738424</cx:pt>
          <cx:pt idx="57944">12.847013017706958</cx:pt>
          <cx:pt idx="57945">11.629132951133016</cx:pt>
          <cx:pt idx="57946">13.850902679821337</cx:pt>
          <cx:pt idx="57947">11.777631760156225</cx:pt>
          <cx:pt idx="57948">10.283926583288874</cx:pt>
          <cx:pt idx="57949">9.8934396718216089</cx:pt>
          <cx:pt idx="57950">13.264230053865374</cx:pt>
          <cx:pt idx="57951">14.095085788223487</cx:pt>
          <cx:pt idx="57952">13.242476793406244</cx:pt>
          <cx:pt idx="57953">11.155801189244569</cx:pt>
          <cx:pt idx="57954">10.822213697331135</cx:pt>
          <cx:pt idx="57955">10.981532928434808</cx:pt>
          <cx:pt idx="57956">11.271914238036521</cx:pt>
          <cx:pt idx="57957">11.311917797453534</cx:pt>
          <cx:pt idx="57958">13.704106108013185</cx:pt>
          <cx:pt idx="57959">12.572917112640328</cx:pt>
          <cx:pt idx="57960">14.374010632807124</cx:pt>
          <cx:pt idx="57961">13.392010039216492</cx:pt>
          <cx:pt idx="57962">11.791784940562337</cx:pt>
          <cx:pt idx="57963">12.605470071468812</cx:pt>
          <cx:pt idx="57964">12.957226486515575</cx:pt>
          <cx:pt idx="57965">13.075452213760036</cx:pt>
          <cx:pt idx="57966">13.921128839349299</cx:pt>
          <cx:pt idx="57967">11.433622803319759</cx:pt>
          <cx:pt idx="57968">12.378219074433744</cx:pt>
          <cx:pt idx="57969">12.378886090631307</cx:pt>
          <cx:pt idx="57970">12.119160376075415</cx:pt>
          <cx:pt idx="57971">11.649905096436186</cx:pt>
          <cx:pt idx="57972">11.990864119338941</cx:pt>
          <cx:pt idx="57973">12.525251260274246</cx:pt>
          <cx:pt idx="57974">14.376441467744913</cx:pt>
          <cx:pt idx="57975">9.089118572890067</cx:pt>
          <cx:pt idx="57976">12.079907486998369</cx:pt>
          <cx:pt idx="57977">11.233399708541031</cx:pt>
          <cx:pt idx="57978">16.742777676279999</cx:pt>
          <cx:pt idx="57979">15.663529683800951</cx:pt>
          <cx:pt idx="57980">11.211588356320027</cx:pt>
          <cx:pt idx="57981">12.595978449708603</cx:pt>
          <cx:pt idx="57982">11.867194701904037</cx:pt>
          <cx:pt idx="57983">14.018315017167522</cx:pt>
          <cx:pt idx="57984">13.33498795112564</cx:pt>
          <cx:pt idx="57985">13.228342953303034</cx:pt>
          <cx:pt idx="57986">10.502504658340854</cx:pt>
          <cx:pt idx="57987">11.880202389833475</cx:pt>
          <cx:pt idx="57988">9.9646196639415798</cx:pt>
          <cx:pt idx="57989">11.214561748744968</cx:pt>
          <cx:pt idx="57990">11.503668010537954</cx:pt>
          <cx:pt idx="57991">12.550392633569652</cx:pt>
          <cx:pt idx="57992">12.655217403765196</cx:pt>
          <cx:pt idx="57993">12.345167021623174</cx:pt>
          <cx:pt idx="57994">11.44346687205223</cx:pt>
          <cx:pt idx="57995">12.262066096473333</cx:pt>
          <cx:pt idx="57996">12.23890443013264</cx:pt>
          <cx:pt idx="57997">13.518902190113321</cx:pt>
          <cx:pt idx="57998">12.824585635676609</cx:pt>
          <cx:pt idx="57999">12.591202870728962</cx:pt>
          <cx:pt idx="58000">10.968755218716375</cx:pt>
          <cx:pt idx="58001">13.133034881528156</cx:pt>
          <cx:pt idx="58002">12.924509647316947</cx:pt>
          <cx:pt idx="58003">11.7710174713302</cx:pt>
          <cx:pt idx="58004">13.726734374951031</cx:pt>
          <cx:pt idx="58005">13.536312097926741</cx:pt>
          <cx:pt idx="58006">12.022880918601585</cx:pt>
          <cx:pt idx="58007">11.209209709966123</cx:pt>
          <cx:pt idx="58008">11.842259382275502</cx:pt>
          <cx:pt idx="58009">12.65559431098273</cx:pt>
          <cx:pt idx="58010">8.8658880677557441</cx:pt>
          <cx:pt idx="58011">14.774879214568797</cx:pt>
          <cx:pt idx="58012">13.536555389157462</cx:pt>
          <cx:pt idx="58013">14.28263249544467</cx:pt>
          <cx:pt idx="58014">9.3974143919702406</cx:pt>
          <cx:pt idx="58015">11.442744444120237</cx:pt>
          <cx:pt idx="58016">13.866153297818473</cx:pt>
          <cx:pt idx="58017">11.996478532968489</cx:pt>
          <cx:pt idx="58018">12.346822940726973</cx:pt>
          <cx:pt idx="58019">11.33201132211256</cx:pt>
          <cx:pt idx="58020">11.10691617195492</cx:pt>
          <cx:pt idx="58021">13.970458890034319</cx:pt>
          <cx:pt idx="58022">11.566394790123169</cx:pt>
          <cx:pt idx="58023">10.769068291774637</cx:pt>
          <cx:pt idx="58024">11.069012792320516</cx:pt>
          <cx:pt idx="58025">15.019220719699096</cx:pt>
          <cx:pt idx="58026">14.3400286788725</cx:pt>
          <cx:pt idx="58027">12.808142181801289</cx:pt>
          <cx:pt idx="58028">14.601663804511396</cx:pt>
          <cx:pt idx="58029">12.587820806177739</cx:pt>
          <cx:pt idx="58030">13.160828951473116</cx:pt>
          <cx:pt idx="58031">11.309599792492286</cx:pt>
          <cx:pt idx="58032">14.069710727645974</cx:pt>
          <cx:pt idx="58033">10.317432657555131</cx:pt>
          <cx:pt idx="58034">12.733644662205361</cx:pt>
          <cx:pt idx="58035">13.135778395368581</cx:pt>
          <cx:pt idx="58036">12.902140922267483</cx:pt>
          <cx:pt idx="58037">15.360008705098753</cx:pt>
          <cx:pt idx="58038">10.82121114845487</cx:pt>
          <cx:pt idx="58039">12.016197592001149</cx:pt>
          <cx:pt idx="58040">13.428446596647007</cx:pt>
          <cx:pt idx="58041">11.677881085810613</cx:pt>
          <cx:pt idx="58042">14.198499447565119</cx:pt>
          <cx:pt idx="58043">11.055993333175815</cx:pt>
          <cx:pt idx="58044">12.872604512847813</cx:pt>
          <cx:pt idx="58045">8.6576241669369498</cx:pt>
          <cx:pt idx="58046">13.454463439751549</cx:pt>
          <cx:pt idx="58047">10.968684657366543</cx:pt>
          <cx:pt idx="58048">14.543057624639973</cx:pt>
          <cx:pt idx="58049">14.870711113067628</cx:pt>
          <cx:pt idx="58050">13.909857823087892</cx:pt>
          <cx:pt idx="58051">11.758499122025414</cx:pt>
          <cx:pt idx="58052">16.458053937859134</cx:pt>
          <cx:pt idx="58053">13.909337298974895</cx:pt>
          <cx:pt idx="58054">12.025602426133748</cx:pt>
          <cx:pt idx="58055">12.521712774055356</cx:pt>
          <cx:pt idx="58056">12.650259088792398</cx:pt>
          <cx:pt idx="58057">10.386289509217951</cx:pt>
          <cx:pt idx="58058">12.299271026038232</cx:pt>
          <cx:pt idx="58059">13.528167446941483</cx:pt>
          <cx:pt idx="58060">12.618274777140011</cx:pt>
          <cx:pt idx="58061">11.301436134371452</cx:pt>
          <cx:pt idx="58062">12.832331459299843</cx:pt>
          <cx:pt idx="58063">14.908995901945445</cx:pt>
          <cx:pt idx="58064">12.084498265108685</cx:pt>
          <cx:pt idx="58065">11.497561692972102</cx:pt>
          <cx:pt idx="58066">12.274614808607467</cx:pt>
          <cx:pt idx="58067">9.2888417467457725</cx:pt>
          <cx:pt idx="58068">11.694333661279654</cx:pt>
          <cx:pt idx="58069">13.875542913077068</cx:pt>
          <cx:pt idx="58070">13.16991742567704</cx:pt>
          <cx:pt idx="58071">13.270884962123807</cx:pt>
          <cx:pt idx="58072">11.515233385540689</cx:pt>
          <cx:pt idx="58073">12.125567200613729</cx:pt>
          <cx:pt idx="58074">13.635046146359041</cx:pt>
          <cx:pt idx="58075">12.552185652142573</cx:pt>
          <cx:pt idx="58076">9.2652007023331233</cx:pt>
          <cx:pt idx="58077">11.004342387604297</cx:pt>
          <cx:pt idx="58078">12.202229425250662</cx:pt>
          <cx:pt idx="58079">9.2743612583843795</cx:pt>
          <cx:pt idx="58080">13.309602359867334</cx:pt>
          <cx:pt idx="58081">12.355348221895484</cx:pt>
          <cx:pt idx="58082">8.4407777538031556</cx:pt>
          <cx:pt idx="58083">13.985601841463255</cx:pt>
          <cx:pt idx="58084">12.874426124874772</cx:pt>
          <cx:pt idx="58085">11.758800808711459</cx:pt>
          <cx:pt idx="58086">9.2720169385843221</cx:pt>
          <cx:pt idx="58087">10.026238340608565</cx:pt>
          <cx:pt idx="58088">13.534733087258001</cx:pt>
          <cx:pt idx="58089">14.615395632663212</cx:pt>
          <cx:pt idx="58090">12.114594897049622</cx:pt>
          <cx:pt idx="58091">12.010413230724174</cx:pt>
          <cx:pt idx="58092">12.319368618891174</cx:pt>
          <cx:pt idx="58093">11.899560484518913</cx:pt>
          <cx:pt idx="58094">11.687303271943856</cx:pt>
          <cx:pt idx="58095">12.169897064795343</cx:pt>
          <cx:pt idx="58096">10.557361260699608</cx:pt>
          <cx:pt idx="58097">10.184745103191227</cx:pt>
          <cx:pt idx="58098">14.169960852517665</cx:pt>
          <cx:pt idx="58099">13.922846536754488</cx:pt>
          <cx:pt idx="58100">12.106417038718019</cx:pt>
          <cx:pt idx="58101">9.7930729890141848</cx:pt>
          <cx:pt idx="58102">11.806198683995575</cx:pt>
          <cx:pt idx="58103">13.352775105002479</cx:pt>
          <cx:pt idx="58104">13.219115844007508</cx:pt>
          <cx:pt idx="58105">15.317691687005025</cx:pt>
          <cx:pt idx="58106">11.902817422316902</cx:pt>
          <cx:pt idx="58107">8.3255622734013297</cx:pt>
          <cx:pt idx="58108">14.217069427736353</cx:pt>
          <cx:pt idx="58109">10.467577011365043</cx:pt>
          <cx:pt idx="58110">11.836119222463221</cx:pt>
          <cx:pt idx="58111">12.434276684495208</cx:pt>
          <cx:pt idx="58112">11.865462128853366</cx:pt>
          <cx:pt idx="58113">10.978348905043553</cx:pt>
          <cx:pt idx="58114">12.036226175542541</cx:pt>
          <cx:pt idx="58115">13.472446096028154</cx:pt>
          <cx:pt idx="58116">11.278162717782457</cx:pt>
          <cx:pt idx="58117">11.616051258650549</cx:pt>
          <cx:pt idx="58118">11.981129272836931</cx:pt>
          <cx:pt idx="58119">13.762740450666582</cx:pt>
          <cx:pt idx="58120">13.50005871221601</cx:pt>
          <cx:pt idx="58121">11.718427183939852</cx:pt>
          <cx:pt idx="58122">13.220774208056129</cx:pt>
          <cx:pt idx="58123">13.22580666378839</cx:pt>
          <cx:pt idx="58124">12.372677065639817</cx:pt>
          <cx:pt idx="58125">12.134874024351117</cx:pt>
          <cx:pt idx="58126">10.632644060055521</cx:pt>
          <cx:pt idx="58127">10.817760445176207</cx:pt>
          <cx:pt idx="58128">14.257583496525671</cx:pt>
          <cx:pt idx="58129">12.491042958136276</cx:pt>
          <cx:pt idx="58130">11.87155446654528</cx:pt>
          <cx:pt idx="58131">10.522140270392459</cx:pt>
          <cx:pt idx="58132">13.917979392736576</cx:pt>
          <cx:pt idx="58133">12.033235657882406</cx:pt>
          <cx:pt idx="58134">12.707137502936675</cx:pt>
          <cx:pt idx="58135">9.2106143766035693</cx:pt>
          <cx:pt idx="58136">13.11584732152258</cx:pt>
          <cx:pt idx="58137">12.486432407313453</cx:pt>
          <cx:pt idx="58138">9.4680839441355502</cx:pt>
          <cx:pt idx="58139">8.7426511168020244</cx:pt>
          <cx:pt idx="58140">12.481876631121947</cx:pt>
          <cx:pt idx="58141">13.243421301490516</cx:pt>
          <cx:pt idx="58142">13.120650863113042</cx:pt>
          <cx:pt idx="58143">8.5971886355843754</cx:pt>
          <cx:pt idx="58144">11.903412604184402</cx:pt>
          <cx:pt idx="58145">10.06696552168704</cx:pt>
          <cx:pt idx="58146">9.9719019412356946</cx:pt>
          <cx:pt idx="58147">16.294605982461569</cx:pt>
          <cx:pt idx="58148">13.571208760230022</cx:pt>
          <cx:pt idx="58149">13.735047391592261</cx:pt>
          <cx:pt idx="58150">14.632442734171345</cx:pt>
          <cx:pt idx="58151">12.295758056562651</cx:pt>
          <cx:pt idx="58152">15.030777869234592</cx:pt>
          <cx:pt idx="58153">13.861982180998515</cx:pt>
          <cx:pt idx="58154">14.939143213520616</cx:pt>
          <cx:pt idx="58155">14.154115124784372</cx:pt>
          <cx:pt idx="58156">11.440445404896703</cx:pt>
          <cx:pt idx="58157">12.612379218719477</cx:pt>
          <cx:pt idx="58158">12.679485508990609</cx:pt>
          <cx:pt idx="58159">15.673037849573889</cx:pt>
          <cx:pt idx="58160">14.915263866084558</cx:pt>
          <cx:pt idx="58161">13.010993819576093</cx:pt>
          <cx:pt idx="58162">14.24730764697839</cx:pt>
          <cx:pt idx="58163">12.870082476088907</cx:pt>
          <cx:pt idx="58164">10.361803328372918</cx:pt>
          <cx:pt idx="58165">12.210366522138299</cx:pt>
          <cx:pt idx="58166">11.881733384901194</cx:pt>
          <cx:pt idx="58167">12.88019735428953</cx:pt>
          <cx:pt idx="58168">12.154782741332266</cx:pt>
          <cx:pt idx="58169">10.413584027706937</cx:pt>
          <cx:pt idx="58170">12.54080278838479</cx:pt>
          <cx:pt idx="58171">12.382459610887828</cx:pt>
          <cx:pt idx="58172">11.496416815706835</cx:pt>
          <cx:pt idx="58173">10.536160603000397</cx:pt>
          <cx:pt idx="58174">10.334220788753838</cx:pt>
          <cx:pt idx="58175">12.855388309434026</cx:pt>
          <cx:pt idx="58176">10.285094191061859</cx:pt>
          <cx:pt idx="58177">10.116929428268206</cx:pt>
          <cx:pt idx="58178">13.01296256468348</cx:pt>
          <cx:pt idx="58179">12.88172092653301</cx:pt>
          <cx:pt idx="58180">12.701792426936947</cx:pt>
          <cx:pt idx="58181">13.659158716936869</cx:pt>
          <cx:pt idx="58182">11.019552669272919</cx:pt>
          <cx:pt idx="58183">12.190553307937101</cx:pt>
          <cx:pt idx="58184">12.981892351870545</cx:pt>
          <cx:pt idx="58185">9.3318570193799104</cx:pt>
          <cx:pt idx="58186">8.6161942162399132</cx:pt>
          <cx:pt idx="58187">11.474747988868309</cx:pt>
          <cx:pt idx="58188">13.410131708871882</cx:pt>
          <cx:pt idx="58189">10.500006220198108</cx:pt>
          <cx:pt idx="58190">12.401297838697829</cx:pt>
          <cx:pt idx="58191">13.954987317634199</cx:pt>
          <cx:pt idx="58192">14.191798214096043</cx:pt>
          <cx:pt idx="58193">13.703085269029119</cx:pt>
          <cx:pt idx="58194">10.847439223882819</cx:pt>
          <cx:pt idx="58195">11.176897945698556</cx:pt>
          <cx:pt idx="58196">12.507047478130087</cx:pt>
          <cx:pt idx="58197">11.498943086827461</cx:pt>
          <cx:pt idx="58198">14.299761576757719</cx:pt>
          <cx:pt idx="58199">13.23360229350212</cx:pt>
          <cx:pt idx="58200">15.185033268401346</cx:pt>
          <cx:pt idx="58201">11.775659789023942</cx:pt>
          <cx:pt idx="58202">14.126662596290547</cx:pt>
          <cx:pt idx="58203">10.742709544499791</cx:pt>
          <cx:pt idx="58204">12.760748096751108</cx:pt>
          <cx:pt idx="58205">11.436069871258368</cx:pt>
          <cx:pt idx="58206">12.08964488582831</cx:pt>
          <cx:pt idx="58207">12.081444385229192</cx:pt>
          <cx:pt idx="58208">9.8051040583185198</cx:pt>
          <cx:pt idx="58209">13.320310637030984</cx:pt>
          <cx:pt idx="58210">9.5800757808359638</cx:pt>
          <cx:pt idx="58211">10.874858341462845</cx:pt>
          <cx:pt idx="58212">12.136755030763252</cx:pt>
          <cx:pt idx="58213">12.837979026962239</cx:pt>
          <cx:pt idx="58214">11.714571517286885</cx:pt>
          <cx:pt idx="58215">12.692246242910207</cx:pt>
          <cx:pt idx="58216">12.950895417288349</cx:pt>
          <cx:pt idx="58217">10.958025872331485</cx:pt>
          <cx:pt idx="58218">11.01937484147127</cx:pt>
          <cx:pt idx="58219">13.917144298844814</cx:pt>
          <cx:pt idx="58220">13.333972687579063</cx:pt>
          <cx:pt idx="58221">10.246196490231577</cx:pt>
          <cx:pt idx="58222">11.712254630074767</cx:pt>
          <cx:pt idx="58223">12.443245777691571</cx:pt>
          <cx:pt idx="58224">10.228490142407983</cx:pt>
          <cx:pt idx="58225">15.082033550306399</cx:pt>
          <cx:pt idx="58226">11.962948567771377</cx:pt>
          <cx:pt idx="58227">12.357519462715835</cx:pt>
          <cx:pt idx="58228">11.029314379533661</cx:pt>
          <cx:pt idx="58229">12.819489864996488</cx:pt>
          <cx:pt idx="58230">11.014368000876258</cx:pt>
          <cx:pt idx="58231">14.502787550081001</cx:pt>
          <cx:pt idx="58232">12.560117701780163</cx:pt>
          <cx:pt idx="58233">13.960412723854004</cx:pt>
          <cx:pt idx="58234">14.435293336248087</cx:pt>
          <cx:pt idx="58235">13.621853073883726</cx:pt>
          <cx:pt idx="58236">10.550314495592074</cx:pt>
          <cx:pt idx="58237">9.8004153078218756</cx:pt>
          <cx:pt idx="58238">12.384040134920493</cx:pt>
          <cx:pt idx="58239">13.028397795520736</cx:pt>
          <cx:pt idx="58240">11.235285423794785</cx:pt>
          <cx:pt idx="58241">13.745530772803697</cx:pt>
          <cx:pt idx="58242">14.583212002584245</cx:pt>
          <cx:pt idx="58243">11.261926295177675</cx:pt>
          <cx:pt idx="58244">14.018608327446826</cx:pt>
          <cx:pt idx="58245">10.390368182499914</cx:pt>
          <cx:pt idx="58246">12.034385080405407</cx:pt>
          <cx:pt idx="58247">11.750720390467402</cx:pt>
          <cx:pt idx="58248">14.857814435321297</cx:pt>
          <cx:pt idx="58249">12.999412163216837</cx:pt>
          <cx:pt idx="58250">13.428417325177131</cx:pt>
          <cx:pt idx="58251">12.518068412658678</cx:pt>
          <cx:pt idx="58252">14.389695008401608</cx:pt>
          <cx:pt idx="58253">10.974288406480847</cx:pt>
          <cx:pt idx="58254">14.181312889164779</cx:pt>
          <cx:pt idx="58255">13.47933050702415</cx:pt>
          <cx:pt idx="58256">13.829700248426013</cx:pt>
          <cx:pt idx="58257">13.428223442965324</cx:pt>
          <cx:pt idx="58258">12.474742775422877</cx:pt>
          <cx:pt idx="58259">11.351061195271964</cx:pt>
          <cx:pt idx="58260">13.597389191020108</cx:pt>
          <cx:pt idx="58261">11.254852122289904</cx:pt>
          <cx:pt idx="58262">12.397851759382068</cx:pt>
          <cx:pt idx="58263">13.824059937330393</cx:pt>
          <cx:pt idx="58264">13.382625134581184</cx:pt>
          <cx:pt idx="58265">12.798454401660511</cx:pt>
          <cx:pt idx="58266">12.882581802032307</cx:pt>
          <cx:pt idx="58267">15.014645427463082</cx:pt>
          <cx:pt idx="58268">9.4150193488040603</cx:pt>
          <cx:pt idx="58269">13.901499561709066</cx:pt>
          <cx:pt idx="58270">10.580509883853029</cx:pt>
          <cx:pt idx="58271">11.019884696486486</cx:pt>
          <cx:pt idx="58272">13.111875136890468</cx:pt>
          <cx:pt idx="58273">15.207629940922873</cx:pt>
          <cx:pt idx="58274">15.480211779464083</cx:pt>
          <cx:pt idx="58275">12.506907425004059</cx:pt>
          <cx:pt idx="58276">10.916196276159747</cx:pt>
          <cx:pt idx="58277">11.743431306891587</cx:pt>
          <cx:pt idx="58278">14.881568336646122</cx:pt>
          <cx:pt idx="58279">14.801257102949032</cx:pt>
          <cx:pt idx="58280">11.52646610112993</cx:pt>
          <cx:pt idx="58281">10.307841748033468</cx:pt>
          <cx:pt idx="58282">14.614548996570182</cx:pt>
          <cx:pt idx="58283">13.466691958176272</cx:pt>
          <cx:pt idx="58284">14.818955044505723</cx:pt>
          <cx:pt idx="58285">11.434270163879093</cx:pt>
          <cx:pt idx="58286">11.793988405577537</cx:pt>
          <cx:pt idx="58287">10.077144428128314</cx:pt>
          <cx:pt idx="58288">10.508176366736194</cx:pt>
          <cx:pt idx="58289">12.482634511416119</cx:pt>
          <cx:pt idx="58290">12.490631274693103</cx:pt>
          <cx:pt idx="58291">11.60191385913572</cx:pt>
          <cx:pt idx="58292">15.177863670408463</cx:pt>
          <cx:pt idx="58293">12.903902431903811</cx:pt>
          <cx:pt idx="58294">9.1524137220391228</cx:pt>
          <cx:pt idx="58295">11.080892333054987</cx:pt>
          <cx:pt idx="58296">14.037412455697783</cx:pt>
          <cx:pt idx="58297">11.510488343991323</cx:pt>
          <cx:pt idx="58298">12.029206817943171</cx:pt>
          <cx:pt idx="58299">12.192698296395481</cx:pt>
          <cx:pt idx="58300">11.30613939982058</cx:pt>
          <cx:pt idx="58301">10.439877845149523</cx:pt>
          <cx:pt idx="58302">13.163140491725224</cx:pt>
          <cx:pt idx="58303">14.921440033605899</cx:pt>
          <cx:pt idx="58304">10.394990884661848</cx:pt>
          <cx:pt idx="58305">15.916132152011944</cx:pt>
          <cx:pt idx="58306">11.957686940264049</cx:pt>
          <cx:pt idx="58307">12.716129263568909</cx:pt>
          <cx:pt idx="58308">8.4092761610665718</cx:pt>
          <cx:pt idx="58309">12.208886697240073</cx:pt>
          <cx:pt idx="58310">11.784208525487776</cx:pt>
          <cx:pt idx="58311">13.862124618037161</cx:pt>
          <cx:pt idx="58312">12.608857153620027</cx:pt>
          <cx:pt idx="58313">11.094633304186576</cx:pt>
          <cx:pt idx="58314">12.032795156885173</cx:pt>
          <cx:pt idx="58315">17.244224875534908</cx:pt>
          <cx:pt idx="58316">12.747503122583749</cx:pt>
          <cx:pt idx="58317">12.002363866119936</cx:pt>
          <cx:pt idx="58318">12.690924654387606</cx:pt>
          <cx:pt idx="58319">13.490707497216237</cx:pt>
          <cx:pt idx="58320">12.226289091265112</cx:pt>
          <cx:pt idx="58321">12.68740620131622</cx:pt>
          <cx:pt idx="58322">12.448193919946165</cx:pt>
          <cx:pt idx="58323">15.804630189076045</cx:pt>
          <cx:pt idx="58324">11.103205132394647</cx:pt>
          <cx:pt idx="58325">9.2780616560202862</cx:pt>
          <cx:pt idx="58326">10.420669446381529</cx:pt>
          <cx:pt idx="58327">13.894426479797135</cx:pt>
          <cx:pt idx="58328">13.360184119520458</cx:pt>
          <cx:pt idx="58329">14.306565418450031</cx:pt>
          <cx:pt idx="58330">13.208839114087846</cx:pt>
          <cx:pt idx="58331">13.439320443022218</cx:pt>
          <cx:pt idx="58332">12.957667934786189</cx:pt>
          <cx:pt idx="58333">12.013347404500736</cx:pt>
          <cx:pt idx="58334">13.118459229388339</cx:pt>
          <cx:pt idx="58335">12.220573986471114</cx:pt>
          <cx:pt idx="58336">13.132437264711919</cx:pt>
          <cx:pt idx="58337">13.009370239614769</cx:pt>
          <cx:pt idx="58338">9.8279773456239425</cx:pt>
          <cx:pt idx="58339">12.43033466602483</cx:pt>
          <cx:pt idx="58340">14.589620199959146</cx:pt>
          <cx:pt idx="58341">14.807155969008605</cx:pt>
          <cx:pt idx="58342">12.478173827482447</cx:pt>
          <cx:pt idx="58343">12.676106553367168</cx:pt>
          <cx:pt idx="58344">11.842054332941629</cx:pt>
          <cx:pt idx="58345">13.540801367116595</cx:pt>
          <cx:pt idx="58346">12.693360463986885</cx:pt>
          <cx:pt idx="58347">13.44020155406179</cx:pt>
          <cx:pt idx="58348">10.840237262629026</cx:pt>
          <cx:pt idx="58349">10.272308176342344</cx:pt>
          <cx:pt idx="58350">15.890793206416216</cx:pt>
          <cx:pt idx="58351">15.211298532342381</cx:pt>
          <cx:pt idx="58352">11.601009981764561</cx:pt>
          <cx:pt idx="58353">11.025108591939933</cx:pt>
          <cx:pt idx="58354">11.016563196380744</cx:pt>
          <cx:pt idx="58355">15.94750234371096</cx:pt>
          <cx:pt idx="58356">15.139838459681732</cx:pt>
          <cx:pt idx="58357">9.9520706260277993</cx:pt>
          <cx:pt idx="58358">11.749778344186334</cx:pt>
          <cx:pt idx="58359">14.124933052607382</cx:pt>
          <cx:pt idx="58360">12.123370849030421</cx:pt>
          <cx:pt idx="58361">14.138547565344668</cx:pt>
          <cx:pt idx="58362">16.081764614694187</cx:pt>
          <cx:pt idx="58363">11.160474221822076</cx:pt>
          <cx:pt idx="58364">13.459698745690918</cx:pt>
          <cx:pt idx="58365">11.606099796561773</cx:pt>
          <cx:pt idx="58366">11.951189417747456</cx:pt>
          <cx:pt idx="58367">13.516741261834628</cx:pt>
          <cx:pt idx="58368">14.365434176255985</cx:pt>
          <cx:pt idx="58369">12.035605949123537</cx:pt>
          <cx:pt idx="58370">11.438743566602421</cx:pt>
          <cx:pt idx="58371">15.214049771062117</cx:pt>
          <cx:pt idx="58372">13.822807258720225</cx:pt>
          <cx:pt idx="58373">10.088382571003457</cx:pt>
          <cx:pt idx="58374">10.692161019892374</cx:pt>
          <cx:pt idx="58375">15.110182825596659</cx:pt>
          <cx:pt idx="58376">12.508606294187818</cx:pt>
          <cx:pt idx="58377">10.106459702560301</cx:pt>
          <cx:pt idx="58378">11.950547404511973</cx:pt>
          <cx:pt idx="58379">10.707455735899332</cx:pt>
          <cx:pt idx="58380">13.839755725597465</cx:pt>
          <cx:pt idx="58381">13.790836620260958</cx:pt>
          <cx:pt idx="58382">12.569268712997452</cx:pt>
          <cx:pt idx="58383">10.786785607956642</cx:pt>
          <cx:pt idx="58384">10.913219462087334</cx:pt>
          <cx:pt idx="58385">13.510796552502649</cx:pt>
          <cx:pt idx="58386">11.870262234277245</cx:pt>
          <cx:pt idx="58387">13.355437534022242</cx:pt>
          <cx:pt idx="58388">13.319153868576974</cx:pt>
          <cx:pt idx="58389">10.630372650154646</cx:pt>
          <cx:pt idx="58390">14.168208060225046</cx:pt>
          <cx:pt idx="58391">12.060706456767743</cx:pt>
          <cx:pt idx="58392">12.832595574166467</cx:pt>
          <cx:pt idx="58393">14.041754400854499</cx:pt>
          <cx:pt idx="58394">9.9807901394780796</cx:pt>
          <cx:pt idx="58395">12.353521714582918</cx:pt>
          <cx:pt idx="58396">11.904595450613769</cx:pt>
          <cx:pt idx="58397">14.046301813510418</cx:pt>
          <cx:pt idx="58398">12.686565439966213</cx:pt>
          <cx:pt idx="58399">12.423590355950196</cx:pt>
          <cx:pt idx="58400">14.761142519021174</cx:pt>
          <cx:pt idx="58401">12.117569563826043</cx:pt>
          <cx:pt idx="58402">11.038800974297036</cx:pt>
          <cx:pt idx="58403">12.188476774631795</cx:pt>
          <cx:pt idx="58404">14.368495207031431</cx:pt>
          <cx:pt idx="58405">12.95969132839593</cx:pt>
          <cx:pt idx="58406">12.1591370287719</cx:pt>
          <cx:pt idx="58407">12.372222524832306</cx:pt>
          <cx:pt idx="58408">13.221964291871327</cx:pt>
          <cx:pt idx="58409">11.681386187092926</cx:pt>
          <cx:pt idx="58410">12.503862346969546</cx:pt>
          <cx:pt idx="58411">9.6491444712798682</cx:pt>
          <cx:pt idx="58412">13.218523879395862</cx:pt>
          <cx:pt idx="58413">14.101703686523219</cx:pt>
          <cx:pt idx="58414">12.030204553175325</cx:pt>
          <cx:pt idx="58415">13.948909037760997</cx:pt>
          <cx:pt idx="58416">12.300340531742828</cx:pt>
          <cx:pt idx="58417">12.109724478520898</cx:pt>
          <cx:pt idx="58418">9.1755232315882242</cx:pt>
          <cx:pt idx="58419">15.633894122805964</cx:pt>
          <cx:pt idx="58420">10.871610357414481</cx:pt>
          <cx:pt idx="58421">11.498948618551857</cx:pt>
          <cx:pt idx="58422">10.911337370893737</cx:pt>
          <cx:pt idx="58423">14.18370025695129</cx:pt>
          <cx:pt idx="58424">13.336546813895909</cx:pt>
          <cx:pt idx="58425">12.938637778524523</cx:pt>
          <cx:pt idx="58426">9.8287585099519355</cx:pt>
          <cx:pt idx="58427">10.47171336230957</cx:pt>
          <cx:pt idx="58428">8.5909957691776384</cx:pt>
          <cx:pt idx="58429">11.62960569859248</cx:pt>
          <cx:pt idx="58430">12.031193151369354</cx:pt>
          <cx:pt idx="58431">12.242162945198158</cx:pt>
          <cx:pt idx="58432">13.597539609516945</cx:pt>
          <cx:pt idx="58433">12.009170444067307</cx:pt>
          <cx:pt idx="58434">13.497980012747524</cx:pt>
          <cx:pt idx="58435">6.9261260564316487</cx:pt>
          <cx:pt idx="58436">12.97776110767782</cx:pt>
          <cx:pt idx="58437">12.093883993517732</cx:pt>
          <cx:pt idx="58438">11.101691790201892</cx:pt>
          <cx:pt idx="58439">11.379400067244003</cx:pt>
          <cx:pt idx="58440">10.820454720818832</cx:pt>
          <cx:pt idx="58441">10.992053942538197</cx:pt>
          <cx:pt idx="58442">13.127789182917384</cx:pt>
          <cx:pt idx="58443">10.242776582039276</cx:pt>
          <cx:pt idx="58444">13.890950343458645</cx:pt>
          <cx:pt idx="58445">14.991963545394153</cx:pt>
          <cx:pt idx="58446">12.816384794701126</cx:pt>
          <cx:pt idx="58447">11.936284615111749</cx:pt>
          <cx:pt idx="58448">11.10920447107601</cx:pt>
          <cx:pt idx="58449">14.188848887663674</cx:pt>
          <cx:pt idx="58450">14.741881023835802</cx:pt>
          <cx:pt idx="58451">9.4004704482688446</cx:pt>
          <cx:pt idx="58452">11.796801021949223</cx:pt>
          <cx:pt idx="58453">11.798284092768213</cx:pt>
          <cx:pt idx="58454">13.654115520757486</cx:pt>
          <cx:pt idx="58455">12.505313048839254</cx:pt>
          <cx:pt idx="58456">12.419768885573649</cx:pt>
          <cx:pt idx="58457">12.866117472964058</cx:pt>
          <cx:pt idx="58458">11.37158175239626</cx:pt>
          <cx:pt idx="58459">13.115603724043302</cx:pt>
          <cx:pt idx="58460">13.587743783160505</cx:pt>
          <cx:pt idx="58461">12.903243799421432</cx:pt>
          <cx:pt idx="58462">11.600305527964506</cx:pt>
          <cx:pt idx="58463">15.549362412440532</cx:pt>
          <cx:pt idx="58464">13.16428217475797</cx:pt>
          <cx:pt idx="58465">13.840437713468395</cx:pt>
          <cx:pt idx="58466">13.361011969751539</cx:pt>
          <cx:pt idx="58467">12.071215955612475</cx:pt>
          <cx:pt idx="58468">10.314081559357087</cx:pt>
          <cx:pt idx="58469">11.524084083425304</cx:pt>
          <cx:pt idx="58470">12.509341711285208</cx:pt>
          <cx:pt idx="58471">11.27664090886525</cx:pt>
          <cx:pt idx="58472">13.091773292471879</cx:pt>
          <cx:pt idx="58473">11.410722858355877</cx:pt>
          <cx:pt idx="58474">11.430714557292523</cx:pt>
          <cx:pt idx="58475">10.471847420736665</cx:pt>
          <cx:pt idx="58476">13.292847028926008</cx:pt>
          <cx:pt idx="58477">14.19484088599614</cx:pt>
          <cx:pt idx="58478">13.010919962673537</cx:pt>
          <cx:pt idx="58479">12.420366584426471</cx:pt>
          <cx:pt idx="58480">12.471793577625366</cx:pt>
          <cx:pt idx="58481">13.249054962159944</cx:pt>
          <cx:pt idx="58482">11.953202785503146</cx:pt>
          <cx:pt idx="58483">12.989581471370951</cx:pt>
          <cx:pt idx="58484">11.362001344362762</cx:pt>
          <cx:pt idx="58485">11.647478548838782</cx:pt>
          <cx:pt idx="58486">12.080183806506682</cx:pt>
          <cx:pt idx="58487">13.372963178426993</cx:pt>
          <cx:pt idx="58488">13.566792923143652</cx:pt>
          <cx:pt idx="58489">11.85514712171422</cx:pt>
          <cx:pt idx="58490">14.660660439992911</cx:pt>
          <cx:pt idx="58491">8.9878689116224812</cx:pt>
          <cx:pt idx="58492">13.729665725662425</cx:pt>
          <cx:pt idx="58493">10.227450066922344</cx:pt>
          <cx:pt idx="58494">15.239666285067624</cx:pt>
          <cx:pt idx="58495">10.972892744514246</cx:pt>
          <cx:pt idx="58496">13.676008442496995</cx:pt>
          <cx:pt idx="58497">10.03201810005598</cx:pt>
          <cx:pt idx="58498">11.647923337122718</cx:pt>
          <cx:pt idx="58499">12.534797012944166</cx:pt>
          <cx:pt idx="58500">12.882419805591395</cx:pt>
          <cx:pt idx="58501">12.341307347717077</cx:pt>
          <cx:pt idx="58502">9.0171599424294904</cx:pt>
          <cx:pt idx="58503">11.696494440132122</cx:pt>
          <cx:pt idx="58504">15.838547171475563</cx:pt>
          <cx:pt idx="58505">14.557082490911091</cx:pt>
          <cx:pt idx="58506">14.429236179205114</cx:pt>
          <cx:pt idx="58507">11.265677936151462</cx:pt>
          <cx:pt idx="58508">12.53108901061451</cx:pt>
          <cx:pt idx="58509">13.535972271032483</cx:pt>
          <cx:pt idx="58510">12.517400718925636</cx:pt>
          <cx:pt idx="58511">11.761903102309276</cx:pt>
          <cx:pt idx="58512">10.861697676011813</cx:pt>
          <cx:pt idx="58513">12.717489780315171</cx:pt>
          <cx:pt idx="58514">12.348024534995831</cx:pt>
          <cx:pt idx="58515">13.14889751341037</cx:pt>
          <cx:pt idx="58516">11.044158168106685</cx:pt>
          <cx:pt idx="58517">12.707957401155575</cx:pt>
          <cx:pt idx="58518">13.678248639911047</cx:pt>
          <cx:pt idx="58519">13.838806436004333</cx:pt>
          <cx:pt idx="58520">10.251241128634762</cx:pt>
          <cx:pt idx="58521">12.465326206632991</cx:pt>
          <cx:pt idx="58522">11.725543717336592</cx:pt>
          <cx:pt idx="58523">13.649407357783598</cx:pt>
          <cx:pt idx="58524">11.655017730769391</cx:pt>
          <cx:pt idx="58525">13.692553029109275</cx:pt>
          <cx:pt idx="58526">11.64347879862912</cx:pt>
          <cx:pt idx="58527">12.587083957615787</cx:pt>
          <cx:pt idx="58528">11.151668714718712</cx:pt>
          <cx:pt idx="58529">14.652686254111083</cx:pt>
          <cx:pt idx="58530">8.564047892393269</cx:pt>
          <cx:pt idx="58531">13.335655715673544</cx:pt>
          <cx:pt idx="58532">9.4271408216359251</cx:pt>
          <cx:pt idx="58533">9.417415371094954</cx:pt>
          <cx:pt idx="58534">12.225930763890192</cx:pt>
          <cx:pt idx="58535">13.807162820888436</cx:pt>
          <cx:pt idx="58536">12.245371289829391</cx:pt>
          <cx:pt idx="58537">11.555329384283354</cx:pt>
          <cx:pt idx="58538">12.865365601598528</cx:pt>
          <cx:pt idx="58539">15.760900600383874</cx:pt>
          <cx:pt idx="58540">12.809321297303752</cx:pt>
          <cx:pt idx="58541">13.608221377102764</cx:pt>
          <cx:pt idx="58542">8.5549396854673869</cx:pt>
          <cx:pt idx="58543">12.538210892428706</cx:pt>
          <cx:pt idx="58544">13.51100257999604</cx:pt>
          <cx:pt idx="58545">13.295744599781441</cx:pt>
          <cx:pt idx="58546">13.097965810536703</cx:pt>
          <cx:pt idx="58547">8.7234912589357041</cx:pt>
          <cx:pt idx="58548">15.028984840572168</cx:pt>
          <cx:pt idx="58549">13.751462191671409</cx:pt>
          <cx:pt idx="58550">10.410313383830495</cx:pt>
          <cx:pt idx="58551">14.031374819347059</cx:pt>
          <cx:pt idx="58552">12.960293467798621</cx:pt>
          <cx:pt idx="58553">12.539888404966485</cx:pt>
          <cx:pt idx="58554">10.621120597461109</cx:pt>
          <cx:pt idx="58555">10.064057909994766</cx:pt>
          <cx:pt idx="58556">13.47421145464998</cx:pt>
          <cx:pt idx="58557">13.602965213107638</cx:pt>
          <cx:pt idx="58558">16.132365419058289</cx:pt>
          <cx:pt idx="58559">13.443781262319128</cx:pt>
          <cx:pt idx="58560">10.679010734269994</cx:pt>
          <cx:pt idx="58561">13.91567668640854</cx:pt>
          <cx:pt idx="58562">14.342710241794171</cx:pt>
          <cx:pt idx="58563">12.131631664928864</cx:pt>
          <cx:pt idx="58564">11.582698441096285</cx:pt>
          <cx:pt idx="58565">12.194698586402975</cx:pt>
          <cx:pt idx="58566">10.031615496178649</cx:pt>
          <cx:pt idx="58567">11.729110241468151</cx:pt>
          <cx:pt idx="58568">10.300816208200976</cx:pt>
          <cx:pt idx="58569">11.067424083588378</cx:pt>
          <cx:pt idx="58570">12.549081823289614</cx:pt>
          <cx:pt idx="58571">15.034420409384852</cx:pt>
          <cx:pt idx="58572">11.300995030252075</cx:pt>
          <cx:pt idx="58573">14.718179012546122</cx:pt>
          <cx:pt idx="58574">12.740653695062914</cx:pt>
          <cx:pt idx="58575">10.338120802214167</cx:pt>
          <cx:pt idx="58576">12.544579939817231</cx:pt>
          <cx:pt idx="58577">10.522424295621201</cx:pt>
          <cx:pt idx="58578">15.662280394867388</cx:pt>
          <cx:pt idx="58579">9.5013282426852577</cx:pt>
          <cx:pt idx="58580">14.106140697597951</cx:pt>
          <cx:pt idx="58581">12.630576710895246</cx:pt>
          <cx:pt idx="58582">10.926910712193987</cx:pt>
          <cx:pt idx="58583">10.787658978582076</cx:pt>
          <cx:pt idx="58584">11.340629656912315</cx:pt>
          <cx:pt idx="58585">11.536402515867389</cx:pt>
          <cx:pt idx="58586">11.866687076436351</cx:pt>
          <cx:pt idx="58587">12.799234937676765</cx:pt>
          <cx:pt idx="58588">11.771078918847429</cx:pt>
          <cx:pt idx="58589">15.727536648687185</cx:pt>
          <cx:pt idx="58590">10.918194746828791</cx:pt>
          <cx:pt idx="58591">11.595458061535602</cx:pt>
          <cx:pt idx="58592">15.865115427065527</cx:pt>
          <cx:pt idx="58593">10.155850014796416</cx:pt>
          <cx:pt idx="58594">13.201971712845889</cx:pt>
          <cx:pt idx="58595">10.664993138101277</cx:pt>
          <cx:pt idx="58596">13.287845822868587</cx:pt>
          <cx:pt idx="58597">11.786944478790211</cx:pt>
          <cx:pt idx="58598">12.844020664897277</cx:pt>
          <cx:pt idx="58599">11.703407466345826</cx:pt>
          <cx:pt idx="58600">12.164126837774871</cx:pt>
          <cx:pt idx="58601">12.335642228449117</cx:pt>
          <cx:pt idx="58602">11.172111576149478</cx:pt>
          <cx:pt idx="58603">10.375373679364037</cx:pt>
          <cx:pt idx="58604">14.060239192344426</cx:pt>
          <cx:pt idx="58605">14.212614546157882</cx:pt>
          <cx:pt idx="58606">11.911302892127408</cx:pt>
          <cx:pt idx="58607">13.10090514428272</cx:pt>
          <cx:pt idx="58608">12.897231117450383</cx:pt>
          <cx:pt idx="58609">11.388413356059148</cx:pt>
          <cx:pt idx="58610">9.7513305850245544</cx:pt>
          <cx:pt idx="58611">12.838382376532453</cx:pt>
          <cx:pt idx="58612">12.163844867975198</cx:pt>
          <cx:pt idx="58613">13.600939806939639</cx:pt>
          <cx:pt idx="58614">11.863820288937031</cx:pt>
          <cx:pt idx="58615">9.1979090261784044</cx:pt>
          <cx:pt idx="58616">15.934615686013846</cx:pt>
          <cx:pt idx="58617">12.889735981536147</cx:pt>
          <cx:pt idx="58618">12.674644575369575</cx:pt>
          <cx:pt idx="58619">10.206597630741379</cx:pt>
          <cx:pt idx="58620">13.427206344856129</cx:pt>
          <cx:pt idx="58621">10.637703309331</cx:pt>
          <cx:pt idx="58622">13.463239832195978</cx:pt>
          <cx:pt idx="58623">9.8704862551607402</cx:pt>
          <cx:pt idx="58624">12.762410060535355</cx:pt>
          <cx:pt idx="58625">12.343743849590917</cx:pt>
          <cx:pt idx="58626">13.141088908459578</cx:pt>
          <cx:pt idx="58627">13.355906747618949</cx:pt>
          <cx:pt idx="58628">12.108999398113891</cx:pt>
          <cx:pt idx="58629">12.05561147502914</cx:pt>
          <cx:pt idx="58630">9.5112417868399248</cx:pt>
          <cx:pt idx="58631">10.214448324052043</cx:pt>
          <cx:pt idx="58632">13.288599818101904</cx:pt>
          <cx:pt idx="58633">11.662267978821749</cx:pt>
          <cx:pt idx="58634">11.534255718552364</cx:pt>
          <cx:pt idx="58635">9.9089954422042865</cx:pt>
          <cx:pt idx="58636">13.261179179482284</cx:pt>
          <cx:pt idx="58637">12.993740491279606</cx:pt>
          <cx:pt idx="58638">15.650851086934985</cx:pt>
          <cx:pt idx="58639">16.169294181547926</cx:pt>
          <cx:pt idx="58640">12.914920133997223</cx:pt>
          <cx:pt idx="58641">14.031102955859</cx:pt>
          <cx:pt idx="58642">12.677195363403037</cx:pt>
          <cx:pt idx="58643">13.947395612186799</cx:pt>
          <cx:pt idx="58644">11.964212594317644</cx:pt>
          <cx:pt idx="58645">11.786504273228896</cx:pt>
          <cx:pt idx="58646">14.343384354339387</cx:pt>
          <cx:pt idx="58647">10.944362161543799</cx:pt>
          <cx:pt idx="58648">15.05690409677457</cx:pt>
          <cx:pt idx="58649">12.279804216664402</cx:pt>
          <cx:pt idx="58650">10.404206549263192</cx:pt>
          <cx:pt idx="58651">13.275005943350063</cx:pt>
          <cx:pt idx="58652">11.6862247080849</cx:pt>
          <cx:pt idx="58653">8.5916932778539845</cx:pt>
          <cx:pt idx="58654">10.137463261903731</cx:pt>
          <cx:pt idx="58655">12.709667012985902</cx:pt>
          <cx:pt idx="58656">12.607946253073939</cx:pt>
          <cx:pt idx="58657">11.531211046802822</cx:pt>
          <cx:pt idx="58658">12.596576763671143</cx:pt>
          <cx:pt idx="58659">16.59068600109039</cx:pt>
          <cx:pt idx="58660">12.514389028058307</cx:pt>
          <cx:pt idx="58661">10.354321528025997</cx:pt>
          <cx:pt idx="58662">10.569268621865316</cx:pt>
          <cx:pt idx="58663">13.713689773533591</cx:pt>
          <cx:pt idx="58664">11.607226893532339</cx:pt>
          <cx:pt idx="58665">11.515240676392464</cx:pt>
          <cx:pt idx="58666">10.989196329074716</cx:pt>
          <cx:pt idx="58667">12.474928100856634</cx:pt>
          <cx:pt idx="58668">14.166833930578273</cx:pt>
          <cx:pt idx="58669">14.366393086272129</cx:pt>
          <cx:pt idx="58670">12.487746077776606</cx:pt>
          <cx:pt idx="58671">12.544149895418574</cx:pt>
          <cx:pt idx="58672">13.351847278979903</cx:pt>
          <cx:pt idx="58673">10.162170693015474</cx:pt>
          <cx:pt idx="58674">10.947593718160746</cx:pt>
          <cx:pt idx="58675">10.220891430148766</cx:pt>
          <cx:pt idx="58676">13.22335814351251</cx:pt>
          <cx:pt idx="58677">13.589904038639164</cx:pt>
          <cx:pt idx="58678">9.1078607227531041</cx:pt>
          <cx:pt idx="58679">11.949936098111628</cx:pt>
          <cx:pt idx="58680">12.987492798363087</cx:pt>
          <cx:pt idx="58681">12.234636072674881</cx:pt>
          <cx:pt idx="58682">14.351802438016801</cx:pt>
          <cx:pt idx="58683">11.324349232562321</cx:pt>
          <cx:pt idx="58684">11.749105932481029</cx:pt>
          <cx:pt idx="58685">12.384602341328604</cx:pt>
          <cx:pt idx="58686">11.141367795422791</cx:pt>
          <cx:pt idx="58687">12.051973744880556</cx:pt>
          <cx:pt idx="58688">14.115245357856111</cx:pt>
          <cx:pt idx="58689">14.681568151492748</cx:pt>
          <cx:pt idx="58690">11.865467670457706</cx:pt>
          <cx:pt idx="58691">11.495202612092493</cx:pt>
          <cx:pt idx="58692">11.293243728700297</cx:pt>
          <cx:pt idx="58693">13.245237312242013</cx:pt>
          <cx:pt idx="58694">14.311216024054939</cx:pt>
          <cx:pt idx="58695">13.417203930629542</cx:pt>
          <cx:pt idx="58696">14.680707293838115</cx:pt>
          <cx:pt idx="58697">12.308788128397062</cx:pt>
          <cx:pt idx="58698">12.271644222174453</cx:pt>
          <cx:pt idx="58699">9.9729674200559977</cx:pt>
          <cx:pt idx="58700">14.467570645930444</cx:pt>
          <cx:pt idx="58701">11.631833422401467</cx:pt>
          <cx:pt idx="58702">13.198034280256802</cx:pt>
          <cx:pt idx="58703">10.443198044726044</cx:pt>
          <cx:pt idx="58704">9.6861260980911794</cx:pt>
          <cx:pt idx="58705">10.734843638247188</cx:pt>
          <cx:pt idx="58706">13.502194656423875</cx:pt>
          <cx:pt idx="58707">10.610032656192915</cx:pt>
          <cx:pt idx="58708">14.559637072398584</cx:pt>
          <cx:pt idx="58709">13.139790282392321</cx:pt>
          <cx:pt idx="58710">12.045601962690061</cx:pt>
          <cx:pt idx="58711">12.145454372497339</cx:pt>
          <cx:pt idx="58712">11.147473794008592</cx:pt>
          <cx:pt idx="58713">13.714343458525345</cx:pt>
          <cx:pt idx="58714">13.200809529373879</cx:pt>
          <cx:pt idx="58715">10.984952321940263</cx:pt>
          <cx:pt idx="58716">11.071883339576221</cx:pt>
          <cx:pt idx="58717">13.70083246503787</cx:pt>
          <cx:pt idx="58718">13.772588316114652</cx:pt>
          <cx:pt idx="58719">10.730591631284309</cx:pt>
          <cx:pt idx="58720">13.878005555635516</cx:pt>
          <cx:pt idx="58721">12.842877806183854</cx:pt>
          <cx:pt idx="58722">10.391003191125895</cx:pt>
          <cx:pt idx="58723">11.301605127741681</cx:pt>
          <cx:pt idx="58724">11.747036084345822</cx:pt>
          <cx:pt idx="58725">13.722778876405485</cx:pt>
          <cx:pt idx="58726">9.0560291811826357</cx:pt>
          <cx:pt idx="58727">14.072599413035956</cx:pt>
          <cx:pt idx="58728">11.847257608850905</cx:pt>
          <cx:pt idx="58729">13.109878327798535</cx:pt>
          <cx:pt idx="58730">12.571145875195754</cx:pt>
          <cx:pt idx="58731">12.196990770708428</cx:pt>
          <cx:pt idx="58732">14.398902778465024</cx:pt>
          <cx:pt idx="58733">11.942799834213131</cx:pt>
          <cx:pt idx="58734">13.593010700492421</cx:pt>
          <cx:pt idx="58735">10.473144886494794</cx:pt>
          <cx:pt idx="58736">12.33673855467625</cx:pt>
          <cx:pt idx="58737">12.260410147654412</cx:pt>
          <cx:pt idx="58738">12.117947214560358</cx:pt>
          <cx:pt idx="58739">14.039953822594354</cx:pt>
          <cx:pt idx="58740">11.275935984800894</cx:pt>
          <cx:pt idx="58741">15.245260638873285</cx:pt>
          <cx:pt idx="58742">12.448827532166439</cx:pt>
          <cx:pt idx="58743">12.342207846697585</cx:pt>
          <cx:pt idx="58744">13.660653354267415</cx:pt>
          <cx:pt idx="58745">10.6251916977684</cx:pt>
          <cx:pt idx="58746">10.498753684181539</cx:pt>
          <cx:pt idx="58747">11.483755991258699</cx:pt>
          <cx:pt idx="58748">12.996830533081488</cx:pt>
          <cx:pt idx="58749">11.122704954695083</cx:pt>
          <cx:pt idx="58750">13.030463038919615</cx:pt>
          <cx:pt idx="58751">10.777734057204931</cx:pt>
          <cx:pt idx="58752">12.547135888055276</cx:pt>
          <cx:pt idx="58753">12.947336018572292</cx:pt>
          <cx:pt idx="58754">12.410690181617548</cx:pt>
          <cx:pt idx="58755">13.362240545396029</cx:pt>
          <cx:pt idx="58756">14.537307487149077</cx:pt>
          <cx:pt idx="58757">10.598404111541713</cx:pt>
          <cx:pt idx="58758">13.022343640334748</cx:pt>
          <cx:pt idx="58759">10.417882489332451</cx:pt>
          <cx:pt idx="58760">14.593170085385756</cx:pt>
          <cx:pt idx="58761">12.883951879832734</cx:pt>
          <cx:pt idx="58762">13.669773901787275</cx:pt>
          <cx:pt idx="58763">10.284761377061526</cx:pt>
          <cx:pt idx="58764">14.141291684620063</cx:pt>
          <cx:pt idx="58765">12.33527606048739</cx:pt>
          <cx:pt idx="58766">12.398693431587713</cx:pt>
          <cx:pt idx="58767">10.937532540266986</cx:pt>
          <cx:pt idx="58768">13.030811558082556</cx:pt>
          <cx:pt idx="58769">11.98788616388385</cx:pt>
          <cx:pt idx="58770">12.327245968109041</cx:pt>
          <cx:pt idx="58771">10.448105163585218</cx:pt>
          <cx:pt idx="58772">12.867208680900797</cx:pt>
          <cx:pt idx="58773">13.502047377304281</cx:pt>
          <cx:pt idx="58774">13.706647029481474</cx:pt>
          <cx:pt idx="58775">13.975273429184227</cx:pt>
          <cx:pt idx="58776">11.443972676751798</cx:pt>
          <cx:pt idx="58777">11.183044204836698</cx:pt>
          <cx:pt idx="58778">13.826326589664369</cx:pt>
          <cx:pt idx="58779">11.570142557127303</cx:pt>
          <cx:pt idx="58780">11.865997157371215</cx:pt>
          <cx:pt idx="58781">14.853422579716309</cx:pt>
          <cx:pt idx="58782">15.602992656874441</cx:pt>
          <cx:pt idx="58783">12.399587312309</cx:pt>
          <cx:pt idx="58784">11.651274298847547</cx:pt>
          <cx:pt idx="58785">9.5183749932573978</cx:pt>
          <cx:pt idx="58786">13.750471109917754</cx:pt>
          <cx:pt idx="58787">11.336447419899834</cx:pt>
          <cx:pt idx="58788">16.171977502867421</cx:pt>
          <cx:pt idx="58789">14.028367879210089</cx:pt>
          <cx:pt idx="58790">12.543686151515114</cx:pt>
          <cx:pt idx="58791">14.390093094254734</cx:pt>
          <cx:pt idx="58792">11.63473929042965</cx:pt>
          <cx:pt idx="58793">15.040604854200874</cx:pt>
          <cx:pt idx="58794">15.108861054899119</cx:pt>
          <cx:pt idx="58795">15.408427899033949</cx:pt>
          <cx:pt idx="58796">13.428042561385606</cx:pt>
          <cx:pt idx="58797">10.651146331231834</cx:pt>
          <cx:pt idx="58798">13.82465398932152</cx:pt>
          <cx:pt idx="58799">13.640672189489319</cx:pt>
          <cx:pt idx="58800">13.230049551336108</cx:pt>
          <cx:pt idx="58801">14.7737454728736</cx:pt>
          <cx:pt idx="58802">11.135713550333826</cx:pt>
          <cx:pt idx="58803">12.862438560852942</cx:pt>
          <cx:pt idx="58804">14.541280943555702</cx:pt>
          <cx:pt idx="58805">16.085530583190533</cx:pt>
          <cx:pt idx="58806">12.827605232439497</cx:pt>
          <cx:pt idx="58807">12.83052208304543</cx:pt>
          <cx:pt idx="58808">12.694357175268079</cx:pt>
          <cx:pt idx="58809">12.003677582078595</cx:pt>
          <cx:pt idx="58810">12.174509441807125</cx:pt>
          <cx:pt idx="58811">11.541304584230742</cx:pt>
          <cx:pt idx="58812">14.29484979060957</cx:pt>
          <cx:pt idx="58813">13.893763666785212</cx:pt>
          <cx:pt idx="58814">11.974157324900371</cx:pt>
          <cx:pt idx="58815">14.021544177480379</cx:pt>
          <cx:pt idx="58816">13.187306146202609</cx:pt>
          <cx:pt idx="58817">12.911693446085318</cx:pt>
          <cx:pt idx="58818">12.557920219374425</cx:pt>
          <cx:pt idx="58819">12.196868874133225</cx:pt>
          <cx:pt idx="58820">14.912151993694589</cx:pt>
          <cx:pt idx="58821">10.852958225765025</cx:pt>
          <cx:pt idx="58822">11.764323358797059</cx:pt>
          <cx:pt idx="58823">10.915219592129024</cx:pt>
          <cx:pt idx="58824">11.789547451623333</cx:pt>
          <cx:pt idx="58825">14.853464222544968</cx:pt>
          <cx:pt idx="58826">9.1362513154364056</cx:pt>
          <cx:pt idx="58827">11.928643394860234</cx:pt>
          <cx:pt idx="58828">14.182965885034184</cx:pt>
          <cx:pt idx="58829">12.310602484839391</cx:pt>
          <cx:pt idx="58830">16.705941103802413</cx:pt>
          <cx:pt idx="58831">10.654929179756202</cx:pt>
          <cx:pt idx="58832">12.27606206954272</cx:pt>
          <cx:pt idx="58833">13.362003426768037</cx:pt>
          <cx:pt idx="58834">10.507054312597534</cx:pt>
          <cx:pt idx="58835">10.204985993615434</cx:pt>
          <cx:pt idx="58836">13.236567949647981</cx:pt>
          <cx:pt idx="58837">11.674960301948971</cx:pt>
          <cx:pt idx="58838">12.823890799734528</cx:pt>
          <cx:pt idx="58839">15.215081473392114</cx:pt>
          <cx:pt idx="58840">12.951659955683166</cx:pt>
          <cx:pt idx="58841">11.556891125883141</cx:pt>
          <cx:pt idx="58842">13.852381747239583</cx:pt>
          <cx:pt idx="58843">16.993333026280091</cx:pt>
          <cx:pt idx="58844">12.146579329500119</cx:pt>
          <cx:pt idx="58845">10.336254949615491</cx:pt>
          <cx:pt idx="58846">12.84924568654057</cx:pt>
          <cx:pt idx="58847">13.652396415418451</cx:pt>
          <cx:pt idx="58848">11.014951947139053</cx:pt>
          <cx:pt idx="58849">12.980533664276024</cx:pt>
          <cx:pt idx="58850">10.520321578899424</cx:pt>
          <cx:pt idx="58851">12.763680676683949</cx:pt>
          <cx:pt idx="58852">10.36125529687804</cx:pt>
          <cx:pt idx="58853">11.09644335796359</cx:pt>
          <cx:pt idx="58854">12.294391534366442</cx:pt>
          <cx:pt idx="58855">12.642112118034575</cx:pt>
          <cx:pt idx="58856">11.195889720940711</cx:pt>
          <cx:pt idx="58857">10.394353074965377</cx:pt>
          <cx:pt idx="58858">12.060743128162256</cx:pt>
          <cx:pt idx="58859">12.136118531668892</cx:pt>
          <cx:pt idx="58860">11.236512322879497</cx:pt>
          <cx:pt idx="58861">12.466636980567889</cx:pt>
          <cx:pt idx="58862">11.472811680915578</cx:pt>
          <cx:pt idx="58863">12.176511401688426</cx:pt>
          <cx:pt idx="58864">12.739014105320017</cx:pt>
          <cx:pt idx="58865">10.441325887021442</cx:pt>
          <cx:pt idx="58866">14.031013953342283</cx:pt>
          <cx:pt idx="58867">12.263607480251558</cx:pt>
          <cx:pt idx="58868">12.315490940376778</cx:pt>
          <cx:pt idx="58869">11.567230972759951</cx:pt>
          <cx:pt idx="58870">14.430328711327043</cx:pt>
          <cx:pt idx="58871">9.0015050862290558</cx:pt>
          <cx:pt idx="58872">10.300826401035518</cx:pt>
          <cx:pt idx="58873">10.993969470504178</cx:pt>
          <cx:pt idx="58874">11.459921141394643</cx:pt>
          <cx:pt idx="58875">8.2406499009944536</cx:pt>
          <cx:pt idx="58876">12.393630641408112</cx:pt>
          <cx:pt idx="58877">11.924282928506269</cx:pt>
          <cx:pt idx="58878">14.287942651172941</cx:pt>
          <cx:pt idx="58879">14.722504316019917</cx:pt>
          <cx:pt idx="58880">15.010244091977487</cx:pt>
          <cx:pt idx="58881">12.304464352664501</cx:pt>
          <cx:pt idx="58882">9.9692608342765521</cx:pt>
          <cx:pt idx="58883">15.20796337685943</cx:pt>
          <cx:pt idx="58884">11.965647116767785</cx:pt>
          <cx:pt idx="58885">14.210197660076901</cx:pt>
          <cx:pt idx="58886">12.596557070886456</cx:pt>
          <cx:pt idx="58887">11.005159819231338</cx:pt>
          <cx:pt idx="58888">11.481343827124702</cx:pt>
          <cx:pt idx="58889">14.370575682396037</cx:pt>
          <cx:pt idx="58890">10.765796506344378</cx:pt>
          <cx:pt idx="58891">9.6040991364051536</cx:pt>
          <cx:pt idx="58892">12.944499906959642</cx:pt>
          <cx:pt idx="58893">11.000659460762611</cx:pt>
          <cx:pt idx="58894">14.647345158595709</cx:pt>
          <cx:pt idx="58895">9.7494748657150012</cx:pt>
          <cx:pt idx="58896">11.993111063659944</cx:pt>
          <cx:pt idx="58897">9.348980288360826</cx:pt>
          <cx:pt idx="58898">12.946527385788308</cx:pt>
          <cx:pt idx="58899">11.543394572058299</cx:pt>
          <cx:pt idx="58900">9.4603079773825716</cx:pt>
          <cx:pt idx="58901">10.704603007952443</cx:pt>
          <cx:pt idx="58902">16.884827335667723</cx:pt>
          <cx:pt idx="58903">12.986733437451454</cx:pt>
          <cx:pt idx="58904">13.52104336421772</cx:pt>
          <cx:pt idx="58905">14.40652293168219</cx:pt>
          <cx:pt idx="58906">13.067297797168289</cx:pt>
          <cx:pt idx="58907">11.208827767204349</cx:pt>
          <cx:pt idx="58908">10.700416000090518</cx:pt>
          <cx:pt idx="58909">12.566332357192465</cx:pt>
          <cx:pt idx="58910">11.179590416766839</cx:pt>
          <cx:pt idx="58911">11.168133674591001</cx:pt>
          <cx:pt idx="58912">11.41998713154408</cx:pt>
          <cx:pt idx="58913">13.461598897460959</cx:pt>
          <cx:pt idx="58914">14.590013326677623</cx:pt>
          <cx:pt idx="58915">11.731698960832205</cx:pt>
          <cx:pt idx="58916">12.203854180551362</cx:pt>
          <cx:pt idx="58917">10.68511309616547</cx:pt>
          <cx:pt idx="58918">12.978528608818689</cx:pt>
          <cx:pt idx="58919">11.968905208256547</cx:pt>
          <cx:pt idx="58920">10.199657268360673</cx:pt>
          <cx:pt idx="58921">13.257149118667876</cx:pt>
          <cx:pt idx="58922">12.712283022168464</cx:pt>
          <cx:pt idx="58923">13.641410952218003</cx:pt>
          <cx:pt idx="58924">10.953024651325778</cx:pt>
          <cx:pt idx="58925">12.655778281269241</cx:pt>
          <cx:pt idx="58926">12.069242149523289</cx:pt>
          <cx:pt idx="58927">14.794933040555193</cx:pt>
          <cx:pt idx="58928">14.391379596859828</cx:pt>
          <cx:pt idx="58929">15.872272570735918</cx:pt>
          <cx:pt idx="58930">11.057525492157064</cx:pt>
          <cx:pt idx="58931">11.649628761157947</cx:pt>
          <cx:pt idx="58932">10.421762863846338</cx:pt>
          <cx:pt idx="58933">15.109568056745298</cx:pt>
          <cx:pt idx="58934">12.237366686635733</cx:pt>
          <cx:pt idx="58935">9.8991811669462688</cx:pt>
          <cx:pt idx="58936">10.637990207216568</cx:pt>
          <cx:pt idx="58937">16.563850306320582</cx:pt>
          <cx:pt idx="58938">13.337719427534699</cx:pt>
          <cx:pt idx="58939">12.320901652116399</cx:pt>
          <cx:pt idx="58940">13.98858122122722</cx:pt>
          <cx:pt idx="58941">13.881406774414758</cx:pt>
          <cx:pt idx="58942">15.002075923998177</cx:pt>
          <cx:pt idx="58943">11.047128943477663</cx:pt>
          <cx:pt idx="58944">11.76291653277165</cx:pt>
          <cx:pt idx="58945">11.023012556205275</cx:pt>
          <cx:pt idx="58946">12.186323614601758</cx:pt>
          <cx:pt idx="58947">11.195446348169876</cx:pt>
          <cx:pt idx="58948">9.7258490486382492</cx:pt>
          <cx:pt idx="58949">11.5104247484896</cx:pt>
          <cx:pt idx="58950">12.981098198334868</cx:pt>
          <cx:pt idx="58951">11.01712286258584</cx:pt>
          <cx:pt idx="58952">13.079385721270699</cx:pt>
          <cx:pt idx="58953">11.865253976372825</cx:pt>
          <cx:pt idx="58954">12.976116055110905</cx:pt>
          <cx:pt idx="58955">10.743755547190613</cx:pt>
          <cx:pt idx="58956">13.966180346933443</cx:pt>
          <cx:pt idx="58957">11.936714535208615</cx:pt>
          <cx:pt idx="58958">14.043681182736226</cx:pt>
          <cx:pt idx="58959">10.860786084221132</cx:pt>
          <cx:pt idx="58960">9.9911973509821497</cx:pt>
          <cx:pt idx="58961">13.718108881601104</cx:pt>
          <cx:pt idx="58962">10.822520674427539</cx:pt>
          <cx:pt idx="58963">12.670694758117431</cx:pt>
          <cx:pt idx="58964">11.491897966910615</cx:pt>
          <cx:pt idx="58965">11.795142980910006</cx:pt>
          <cx:pt idx="58966">12.209515075587762</cx:pt>
          <cx:pt idx="58967">12.144368620793848</cx:pt>
          <cx:pt idx="58968">15.442220603093887</cx:pt>
          <cx:pt idx="58969">10.552388369886753</cx:pt>
          <cx:pt idx="58970">10.351724892022949</cx:pt>
          <cx:pt idx="58971">13.475228328094191</cx:pt>
          <cx:pt idx="58972">12.589090266721497</cx:pt>
          <cx:pt idx="58973">16.421063719255208</cx:pt>
          <cx:pt idx="58974">10.574638478638471</cx:pt>
          <cx:pt idx="58975">12.781802089345527</cx:pt>
          <cx:pt idx="58976">12.785594077487216</cx:pt>
          <cx:pt idx="58977">12.996325627302284</cx:pt>
          <cx:pt idx="58978">14.106784059556151</cx:pt>
          <cx:pt idx="58979">11.157426447431074</cx:pt>
          <cx:pt idx="58980">12.457777280042761</cx:pt>
          <cx:pt idx="58981">12.131441233323638</cx:pt>
          <cx:pt idx="58982">12.64704864492753</cx:pt>
          <cx:pt idx="58983">10.946278461911609</cx:pt>
          <cx:pt idx="58984">12.225668655648844</cx:pt>
          <cx:pt idx="58985">14.186705774239798</cx:pt>
          <cx:pt idx="58986">11.793336842095917</cx:pt>
          <cx:pt idx="58987">12.666040120058593</cx:pt>
          <cx:pt idx="58988">12.93871298134229</cx:pt>
          <cx:pt idx="58989">11.541101796305973</cx:pt>
          <cx:pt idx="58990">13.420575397419196</cx:pt>
          <cx:pt idx="58991">12.797949900869773</cx:pt>
          <cx:pt idx="58992">11.904549255482857</cx:pt>
          <cx:pt idx="58993">15.026454605365952</cx:pt>
          <cx:pt idx="58994">12.863318726429423</cx:pt>
          <cx:pt idx="58995">12.762761335770575</cx:pt>
          <cx:pt idx="58996">11.535640537616702</cx:pt>
          <cx:pt idx="58997">9.8219207331424805</cx:pt>
          <cx:pt idx="58998">12.478749568851402</cx:pt>
          <cx:pt idx="58999">13.393696097063424</cx:pt>
          <cx:pt idx="59000">11.993479788242293</cx:pt>
          <cx:pt idx="59001">15.777109974283283</cx:pt>
          <cx:pt idx="59002">11.910626975819019</cx:pt>
          <cx:pt idx="59003">11.712566249872332</cx:pt>
          <cx:pt idx="59004">12.000440490016299</cx:pt>
          <cx:pt idx="59005">13.908386485854022</cx:pt>
          <cx:pt idx="59006">15.837383798295422</cx:pt>
          <cx:pt idx="59007">14.376214743707818</cx:pt>
          <cx:pt idx="59008">13.532739302140905</cx:pt>
          <cx:pt idx="59009">16.009236598102387</cx:pt>
          <cx:pt idx="59010">13.071148856748717</cx:pt>
          <cx:pt idx="59011">10.970174092951718</cx:pt>
          <cx:pt idx="59012">13.811954482375629</cx:pt>
          <cx:pt idx="59013">12.054379907275528</cx:pt>
          <cx:pt idx="59014">12.682822307818535</cx:pt>
          <cx:pt idx="59015">11.095829757422845</cx:pt>
          <cx:pt idx="59016">12.99884924728069</cx:pt>
          <cx:pt idx="59017">13.395430745439077</cx:pt>
          <cx:pt idx="59018">14.737025203167059</cx:pt>
          <cx:pt idx="59019">11.439461435200025</cx:pt>
          <cx:pt idx="59020">12.153114896017682</cx:pt>
          <cx:pt idx="59021">12.611984068454058</cx:pt>
          <cx:pt idx="59022">14.631768922060047</cx:pt>
          <cx:pt idx="59023">11.944232127160298</cx:pt>
          <cx:pt idx="59024">13.991715996099344</cx:pt>
          <cx:pt idx="59025">14.336114690797022</cx:pt>
          <cx:pt idx="59026">12.58422673167548</cx:pt>
          <cx:pt idx="59027">13.915619019494796</cx:pt>
          <cx:pt idx="59028">13.35177207949881</cx:pt>
          <cx:pt idx="59029">13.553492526031462</cx:pt>
          <cx:pt idx="59030">12.074603104143486</cx:pt>
          <cx:pt idx="59031">9.2344045066273086</cx:pt>
          <cx:pt idx="59032">13.97638555014737</cx:pt>
          <cx:pt idx="59033">10.618709441314266</cx:pt>
          <cx:pt idx="59034">12.195978242772213</cx:pt>
          <cx:pt idx="59035">12.632855091785522</cx:pt>
          <cx:pt idx="59036">13.013334483074111</cx:pt>
          <cx:pt idx="59037">11.790432085849957</cx:pt>
          <cx:pt idx="59038">12.098862933781316</cx:pt>
          <cx:pt idx="59039">13.701414504795993</cx:pt>
          <cx:pt idx="59040">9.7757411009730166</cx:pt>
          <cx:pt idx="59041">11.810810243832307</cx:pt>
          <cx:pt idx="59042">9.3726089382861559</cx:pt>
          <cx:pt idx="59043">13.309179245848416</cx:pt>
          <cx:pt idx="59044">12.58387438984872</cx:pt>
          <cx:pt idx="59045">14.246784986757245</cx:pt>
          <cx:pt idx="59046">12.730524564807363</cx:pt>
          <cx:pt idx="59047">14.18599215710357</cx:pt>
          <cx:pt idx="59048">14.34479987726144</cx:pt>
          <cx:pt idx="59049">12.174036388127098</cx:pt>
          <cx:pt idx="59050">13.167623066756981</cx:pt>
          <cx:pt idx="59051">12.347731116332811</cx:pt>
          <cx:pt idx="59052">11.923189942622049</cx:pt>
          <cx:pt idx="59053">14.340423348049564</cx:pt>
          <cx:pt idx="59054">10.967321015841122</cx:pt>
          <cx:pt idx="59055">10.902244137294545</cx:pt>
          <cx:pt idx="59056">9.3417794269472587</cx:pt>
          <cx:pt idx="59057">15.969428257619583</cx:pt>
          <cx:pt idx="59058">11.921502813468765</cx:pt>
          <cx:pt idx="59059">14.540010845532233</cx:pt>
          <cx:pt idx="59060">11.412256678963317</cx:pt>
          <cx:pt idx="59061">13.091602641373001</cx:pt>
          <cx:pt idx="59062">12.13943531173312</cx:pt>
          <cx:pt idx="59063">11.969795641404403</cx:pt>
          <cx:pt idx="59064">9.8086205575130538</cx:pt>
          <cx:pt idx="59065">12.625635925197454</cx:pt>
          <cx:pt idx="59066">10.896014043236551</cx:pt>
          <cx:pt idx="59067">12.446017774694697</cx:pt>
          <cx:pt idx="59068">10.680416725648977</cx:pt>
          <cx:pt idx="59069">13.156359953144188</cx:pt>
          <cx:pt idx="59070">9.9331888505618693</cx:pt>
          <cx:pt idx="59071">15.904353595988161</cx:pt>
          <cx:pt idx="59072">9.9471849577981608</cx:pt>
          <cx:pt idx="59073">10.770785818182729</cx:pt>
          <cx:pt idx="59074">11.274053236786228</cx:pt>
          <cx:pt idx="59075">13.819890910741238</cx:pt>
          <cx:pt idx="59076">14.104060084211779</cx:pt>
          <cx:pt idx="59077">14.590912005522993</cx:pt>
          <cx:pt idx="59078">12.266140917854743</cx:pt>
          <cx:pt idx="59079">11.452916195448015</cx:pt>
          <cx:pt idx="59080">12.965702188081577</cx:pt>
          <cx:pt idx="59081">12.848028224868404</cx:pt>
          <cx:pt idx="59082">12.572281523228336</cx:pt>
          <cx:pt idx="59083">14.091149343317177</cx:pt>
          <cx:pt idx="59084">9.2424301726150553</cx:pt>
          <cx:pt idx="59085">12.146411416612708</cx:pt>
          <cx:pt idx="59086">11.076030684181266</cx:pt>
          <cx:pt idx="59087">12.860612770846691</cx:pt>
          <cx:pt idx="59088">12.280220104042884</cx:pt>
          <cx:pt idx="59089">11.741914477172527</cx:pt>
          <cx:pt idx="59090">13.211721099101927</cx:pt>
          <cx:pt idx="59091">12.346304081459703</cx:pt>
          <cx:pt idx="59092">9.5928714539963966</cx:pt>
          <cx:pt idx="59093">13.434298873945693</cx:pt>
          <cx:pt idx="59094">11.40364278365896</cx:pt>
          <cx:pt idx="59095">13.385933845975888</cx:pt>
          <cx:pt idx="59096">13.311892843247106</cx:pt>
          <cx:pt idx="59097">15.397097558512989</cx:pt>
          <cx:pt idx="59098">11.889053161292335</cx:pt>
          <cx:pt idx="59099">12.924542939424676</cx:pt>
          <cx:pt idx="59100">11.316247823564957</cx:pt>
          <cx:pt idx="59101">15.302538310913562</cx:pt>
          <cx:pt idx="59102">9.462754105592742</cx:pt>
          <cx:pt idx="59103">13.702690395396228</cx:pt>
          <cx:pt idx="59104">12.759411161953125</cx:pt>
          <cx:pt idx="59105">12.122885313448799</cx:pt>
          <cx:pt idx="59106">12.733249848558394</cx:pt>
          <cx:pt idx="59107">11.438725764268742</cx:pt>
          <cx:pt idx="59108">12.423552578876251</cx:pt>
          <cx:pt idx="59109">11.218484365801041</cx:pt>
          <cx:pt idx="59110">12.307377118104426</cx:pt>
          <cx:pt idx="59111">12.222457167637915</cx:pt>
          <cx:pt idx="59112">13.884874976806476</cx:pt>
          <cx:pt idx="59113">13.041398932957811</cx:pt>
          <cx:pt idx="59114">11.726800941337769</cx:pt>
          <cx:pt idx="59115">10.887196747103536</cx:pt>
          <cx:pt idx="59116">12.140379954176803</cx:pt>
          <cx:pt idx="59117">9.688293231196365</cx:pt>
          <cx:pt idx="59118">8.9148791865343533</cx:pt>
          <cx:pt idx="59119">12.311894801908588</cx:pt>
          <cx:pt idx="59120">10.245138284997248</cx:pt>
          <cx:pt idx="59121">13.310615322237553</cx:pt>
          <cx:pt idx="59122">13.547050005406659</cx:pt>
          <cx:pt idx="59123">9.074630994964247</cx:pt>
          <cx:pt idx="59124">13.569843366652533</cx:pt>
          <cx:pt idx="59125">11.41875625297374</cx:pt>
          <cx:pt idx="59126">14.060007171371172</cx:pt>
          <cx:pt idx="59127">13.447459636973196</cx:pt>
          <cx:pt idx="59128">11.784946871412393</cx:pt>
          <cx:pt idx="59129">12.048867087139065</cx:pt>
          <cx:pt idx="59130">12.901997597116187</cx:pt>
          <cx:pt idx="59131">12.798494478207884</cx:pt>
          <cx:pt idx="59132">12.540981420067158</cx:pt>
          <cx:pt idx="59133">12.80662456344727</cx:pt>
          <cx:pt idx="59134">10.346014397344089</cx:pt>
          <cx:pt idx="59135">12.257138916338272</cx:pt>
          <cx:pt idx="59136">11.456448540962073</cx:pt>
          <cx:pt idx="59137">10.041152124635149</cx:pt>
          <cx:pt idx="59138">13.89380256945549</cx:pt>
          <cx:pt idx="59139">13.958849950324394</cx:pt>
          <cx:pt idx="59140">11.414134536293078</cx:pt>
          <cx:pt idx="59141">12.99648168006769</cx:pt>
          <cx:pt idx="59142">14.081408352897645</cx:pt>
          <cx:pt idx="59143">11.8939541072331</cx:pt>
          <cx:pt idx="59144">11.468135608845415</cx:pt>
          <cx:pt idx="59145">12.922773702412403</cx:pt>
          <cx:pt idx="59146">11.111587421023547</cx:pt>
          <cx:pt idx="59147">13.325134676306829</cx:pt>
          <cx:pt idx="59148">12.152487239884634</cx:pt>
          <cx:pt idx="59149">13.695862619226057</cx:pt>
          <cx:pt idx="59150">15.089735694045247</cx:pt>
          <cx:pt idx="59151">13.153544541458087</cx:pt>
          <cx:pt idx="59152">13.83796443505247</cx:pt>
          <cx:pt idx="59153">10.03258072614255</cx:pt>
          <cx:pt idx="59154">11.060460580454885</cx:pt>
          <cx:pt idx="59155">14.464320738256536</cx:pt>
          <cx:pt idx="59156">14.617564454714154</cx:pt>
          <cx:pt idx="59157">10.919007308055921</cx:pt>
          <cx:pt idx="59158">12.105381375434902</cx:pt>
          <cx:pt idx="59159">11.762099818319447</cx:pt>
          <cx:pt idx="59160">10.267057218303949</cx:pt>
          <cx:pt idx="59161">13.479721085012011</cx:pt>
          <cx:pt idx="59162">10.504118045271609</cx:pt>
          <cx:pt idx="59163">10.53890701815518</cx:pt>
          <cx:pt idx="59164">16.402173145384729</cx:pt>
          <cx:pt idx="59165">13.045688764159442</cx:pt>
          <cx:pt idx="59166">12.285344911540284</cx:pt>
          <cx:pt idx="59167">10.550959161886778</cx:pt>
          <cx:pt idx="59168">13.873491708535294</cx:pt>
          <cx:pt idx="59169">13.44934216585829</cx:pt>
          <cx:pt idx="59170">9.4726020840331522</cx:pt>
          <cx:pt idx="59171">12.715046583212384</cx:pt>
          <cx:pt idx="59172">13.74357986005095</cx:pt>
          <cx:pt idx="59173">13.252480260097251</cx:pt>
          <cx:pt idx="59174">11.957603321620386</cx:pt>
          <cx:pt idx="59175">10.33065465300324</cx:pt>
          <cx:pt idx="59176">11.480437352025044</cx:pt>
          <cx:pt idx="59177">10.632595113565509</cx:pt>
          <cx:pt idx="59178">15.235473935889747</cx:pt>
          <cx:pt idx="59179">14.822451297942846</cx:pt>
          <cx:pt idx="59180">15.329983142063927</cx:pt>
          <cx:pt idx="59181">13.492962732937752</cx:pt>
          <cx:pt idx="59182">10.893938029646353</cx:pt>
          <cx:pt idx="59183">9.1253461331552224</cx:pt>
          <cx:pt idx="59184">10.977416169938659</cx:pt>
          <cx:pt idx="59185">11.231921350508708</cx:pt>
          <cx:pt idx="59186">13.151139390371643</cx:pt>
          <cx:pt idx="59187">14.156063193369354</cx:pt>
          <cx:pt idx="59188">12.958573278100216</cx:pt>
          <cx:pt idx="59189">9.6673101373815467</cx:pt>
          <cx:pt idx="59190">11.396227572450082</cx:pt>
          <cx:pt idx="59191">12.93805667571668</cx:pt>
          <cx:pt idx="59192">13.189207897636978</cx:pt>
          <cx:pt idx="59193">13.254985692889264</cx:pt>
          <cx:pt idx="59194">9.4520948703159426</cx:pt>
          <cx:pt idx="59195">15.142462821963528</cx:pt>
          <cx:pt idx="59196">11.466082053986161</cx:pt>
          <cx:pt idx="59197">11.999893704921529</cx:pt>
          <cx:pt idx="59198">11.898427192272163</cx:pt>
          <cx:pt idx="59199">12.05208214795816</cx:pt>
          <cx:pt idx="59200">9.7014435232668284</cx:pt>
          <cx:pt idx="59201">12.906054651313216</cx:pt>
          <cx:pt idx="59202">12.845188958773315</cx:pt>
          <cx:pt idx="59203">9.0395665747588918</cx:pt>
          <cx:pt idx="59204">10.375118990285964</cx:pt>
          <cx:pt idx="59205">10.018094783658293</cx:pt>
          <cx:pt idx="59206">10.384068844694445</cx:pt>
          <cx:pt idx="59207">13.294013952841173</cx:pt>
          <cx:pt idx="59208">11.086974917586764</cx:pt>
          <cx:pt idx="59209">10.684483035220589</cx:pt>
          <cx:pt idx="59210">12.815839536078718</cx:pt>
          <cx:pt idx="59211">14.292445972808334</cx:pt>
          <cx:pt idx="59212">14.644799250178405</cx:pt>
          <cx:pt idx="59213">12.655700983362257</cx:pt>
          <cx:pt idx="59214">12.618596537692381</cx:pt>
          <cx:pt idx="59215">11.688601459559125</cx:pt>
          <cx:pt idx="59216">12.574843758722675</cx:pt>
          <cx:pt idx="59217">9.9757731837978838</cx:pt>
          <cx:pt idx="59218">10.481736483397823</cx:pt>
          <cx:pt idx="59219">11.046267781198422</cx:pt>
          <cx:pt idx="59220">10.950792522353835</cx:pt>
          <cx:pt idx="59221">13.138344357079683</cx:pt>
          <cx:pt idx="59222">9.7342341410360422</cx:pt>
          <cx:pt idx="59223">13.018809243201577</cx:pt>
          <cx:pt idx="59224">12.80723090831084</cx:pt>
          <cx:pt idx="59225">11.944964616184905</cx:pt>
          <cx:pt idx="59226">12.381004346652057</cx:pt>
          <cx:pt idx="59227">13.959576236785937</cx:pt>
          <cx:pt idx="59228">11.680393477123712</cx:pt>
          <cx:pt idx="59229">11.576538905724306</cx:pt>
          <cx:pt idx="59230">12.484864777181011</cx:pt>
          <cx:pt idx="59231">10.688021204620471</cx:pt>
          <cx:pt idx="59232">14.01554305830618</cx:pt>
          <cx:pt idx="59233">10.815436303075552</cx:pt>
          <cx:pt idx="59234">7.8514379284186333</cx:pt>
          <cx:pt idx="59235">12.884367792789115</cx:pt>
          <cx:pt idx="59236">12.086814161920485</cx:pt>
          <cx:pt idx="59237">11.675198145652409</cx:pt>
          <cx:pt idx="59238">13.363128363350924</cx:pt>
          <cx:pt idx="59239">11.56033882343386</cx:pt>
          <cx:pt idx="59240">10.296813288404278</cx:pt>
          <cx:pt idx="59241">10.051259202660473</cx:pt>
          <cx:pt idx="59242">14.744157598187199</cx:pt>
          <cx:pt idx="59243">10.71298170288083</cx:pt>
          <cx:pt idx="59244">9.6863781302499454</cx:pt>
          <cx:pt idx="59245">10.885157019407451</cx:pt>
          <cx:pt idx="59246">10.865973601138782</cx:pt>
          <cx:pt idx="59247">13.873036871156154</cx:pt>
          <cx:pt idx="59248">13.460255930502541</cx:pt>
          <cx:pt idx="59249">11.672959908808719</cx:pt>
          <cx:pt idx="59250">13.83588857626045</cx:pt>
          <cx:pt idx="59251">13.830283633749357</cx:pt>
          <cx:pt idx="59252">9.5043279291032103</cx:pt>
          <cx:pt idx="59253">12.136946391305104</cx:pt>
          <cx:pt idx="59254">12.699625794028551</cx:pt>
          <cx:pt idx="59255">10.853857490782261</cx:pt>
          <cx:pt idx="59256">11.145997264806971</cx:pt>
          <cx:pt idx="59257">13.378526375664817</cx:pt>
          <cx:pt idx="59258">12.957125341929887</cx:pt>
          <cx:pt idx="59259">13.800341990095543</cx:pt>
          <cx:pt idx="59260">12.190765155456555</cx:pt>
          <cx:pt idx="59261">13.647254220368248</cx:pt>
          <cx:pt idx="59262">13.356865724032939</cx:pt>
          <cx:pt idx="59263">12.036384267425166</cx:pt>
          <cx:pt idx="59264">12.567602443912959</cx:pt>
          <cx:pt idx="59265">11.424291969470445</cx:pt>
          <cx:pt idx="59266">11.739651087059762</cx:pt>
          <cx:pt idx="59267">12.06123733718322</cx:pt>
          <cx:pt idx="59268">14.29191948770257</cx:pt>
          <cx:pt idx="59269">8.7412510217635031</cx:pt>
          <cx:pt idx="59270">11.168046166165535</cx:pt>
          <cx:pt idx="59271">14.02988859002463</cx:pt>
          <cx:pt idx="59272">13.396118520333857</cx:pt>
          <cx:pt idx="59273">11.323318712775329</cx:pt>
          <cx:pt idx="59274">14.370124882049501</cx:pt>
          <cx:pt idx="59275">12.052859039595152</cx:pt>
          <cx:pt idx="59276">15.07894564436968</cx:pt>
          <cx:pt idx="59277">14.920870205030102</cx:pt>
          <cx:pt idx="59278">12.946772446603289</cx:pt>
          <cx:pt idx="59279">13.919805885755238</cx:pt>
          <cx:pt idx="59280">11.457806969606933</cx:pt>
          <cx:pt idx="59281">8.4898070861737693</cx:pt>
          <cx:pt idx="59282">14.019759670485941</cx:pt>
          <cx:pt idx="59283">14.498225755279348</cx:pt>
          <cx:pt idx="59284">11.322841029749966</cx:pt>
          <cx:pt idx="59285">13.465560520409776</cx:pt>
          <cx:pt idx="59286">12.8264603994394</cx:pt>
          <cx:pt idx="59287">13.542518285974266</cx:pt>
          <cx:pt idx="59288">12.948258920112966</cx:pt>
          <cx:pt idx="59289">10.62154766164635</cx:pt>
          <cx:pt idx="59290">13.805561665342058</cx:pt>
          <cx:pt idx="59291">12.003118159999447</cx:pt>
          <cx:pt idx="59292">10.962755598786259</cx:pt>
          <cx:pt idx="59293">8.8857317835440153</cx:pt>
          <cx:pt idx="59294">15.075738677766271</cx:pt>
          <cx:pt idx="59295">11.849145867301724</cx:pt>
          <cx:pt idx="59296">10.817148929327571</cx:pt>
          <cx:pt idx="59297">13.907224302699641</cx:pt>
          <cx:pt idx="59298">13.014345425567267</cx:pt>
          <cx:pt idx="59299">12.02631004250275</cx:pt>
          <cx:pt idx="59300">11.501814602245872</cx:pt>
          <cx:pt idx="59301">13.65837641422886</cx:pt>
          <cx:pt idx="59302">12.540927902343963</cx:pt>
          <cx:pt idx="59303">8.551796276872647</cx:pt>
          <cx:pt idx="59304">15.617037103492688</cx:pt>
          <cx:pt idx="59305">14.79722212258401</cx:pt>
          <cx:pt idx="59306">11.449330803439668</cx:pt>
          <cx:pt idx="59307">10.410954001261651</cx:pt>
          <cx:pt idx="59308">13.020430735620403</cx:pt>
          <cx:pt idx="59309">13.78217123268978</cx:pt>
          <cx:pt idx="59310">15.775129181965662</cx:pt>
          <cx:pt idx="59311">14.752193913925119</cx:pt>
          <cx:pt idx="59312">12.205553334975363</cx:pt>
          <cx:pt idx="59313">10.96151947437197</cx:pt>
          <cx:pt idx="59314">13.776840187880968</cx:pt>
          <cx:pt idx="59315">13.793984741950416</cx:pt>
          <cx:pt idx="59316">13.157572033965268</cx:pt>
          <cx:pt idx="59317">12.83180885531349</cx:pt>
          <cx:pt idx="59318">11.332595797389738</cx:pt>
          <cx:pt idx="59319">12.598911304183149</cx:pt>
          <cx:pt idx="59320">15.537378068843285</cx:pt>
          <cx:pt idx="59321">11.95071584018053</cx:pt>
          <cx:pt idx="59322">15.821943331102558</cx:pt>
          <cx:pt idx="59323">12.678298984280277</cx:pt>
          <cx:pt idx="59324">12.338973420278217</cx:pt>
          <cx:pt idx="59325">12.543894582046022</cx:pt>
          <cx:pt idx="59326">10.210497512227121</cx:pt>
          <cx:pt idx="59327">13.755058706807176</cx:pt>
          <cx:pt idx="59328">9.0052048890308978</cx:pt>
          <cx:pt idx="59329">10.880840845412632</cx:pt>
          <cx:pt idx="59330">11.334938662112876</cx:pt>
          <cx:pt idx="59331">13.035380827437969</cx:pt>
          <cx:pt idx="59332">11.284142684443962</cx:pt>
          <cx:pt idx="59333">10.500185152287974</cx:pt>
          <cx:pt idx="59334">10.872091907819973</cx:pt>
          <cx:pt idx="59335">10.241455902578052</cx:pt>
          <cx:pt idx="59336">15.417622501620167</cx:pt>
          <cx:pt idx="59337">11.171890925385267</cx:pt>
          <cx:pt idx="59338">11.318570750175988</cx:pt>
          <cx:pt idx="59339">9.7877939477326006</cx:pt>
          <cx:pt idx="59340">10.752742724539411</cx:pt>
          <cx:pt idx="59341">13.30354225153113</cx:pt>
          <cx:pt idx="59342">13.245442125336339</cx:pt>
          <cx:pt idx="59343">12.597248210113584</cx:pt>
          <cx:pt idx="59344">12.039663852208621</cx:pt>
          <cx:pt idx="59345">15.438841306430986</cx:pt>
          <cx:pt idx="59346">11.740711691924364</cx:pt>
          <cx:pt idx="59347">11.827260032763819</cx:pt>
          <cx:pt idx="59348">12.031124332591578</cx:pt>
          <cx:pt idx="59349">15.639336995562134</cx:pt>
          <cx:pt idx="59350">12.159015536311673</cx:pt>
          <cx:pt idx="59351">12.07828618944772</cx:pt>
          <cx:pt idx="59352">10.393818887559794</cx:pt>
          <cx:pt idx="59353">11.597782250803757</cx:pt>
          <cx:pt idx="59354">11.220895358257925</cx:pt>
          <cx:pt idx="59355">13.127014395979874</cx:pt>
          <cx:pt idx="59356">13.560975477269135</cx:pt>
          <cx:pt idx="59357">9.9623962190177302</cx:pt>
          <cx:pt idx="59358">8.2103293201440604</cx:pt>
          <cx:pt idx="59359">12.943364141327409</cx:pt>
          <cx:pt idx="59360">10.544166478597147</cx:pt>
          <cx:pt idx="59361">11.846671235760233</cx:pt>
          <cx:pt idx="59362">12.601864832402176</cx:pt>
          <cx:pt idx="59363">12.841471442195999</cx:pt>
          <cx:pt idx="59364">9.011174089115336</cx:pt>
          <cx:pt idx="59365">11.572434750361113</cx:pt>
          <cx:pt idx="59366">13.309362640370004</cx:pt>
          <cx:pt idx="59367">12.92702238303462</cx:pt>
          <cx:pt idx="59368">12.557117907603191</cx:pt>
          <cx:pt idx="59369">11.320949661922899</cx:pt>
          <cx:pt idx="59370">15.54714571218102</cx:pt>
          <cx:pt idx="59371">11.554126008339457</cx:pt>
          <cx:pt idx="59372">13.278621792993222</cx:pt>
          <cx:pt idx="59373">9.9890903801818247</cx:pt>
          <cx:pt idx="59374">12.595652868029116</cx:pt>
          <cx:pt idx="59375">12.828413133142712</cx:pt>
          <cx:pt idx="59376">15.14150465972074</cx:pt>
          <cx:pt idx="59377">13.157417117989526</cx:pt>
          <cx:pt idx="59378">11.537673907581558</cx:pt>
          <cx:pt idx="59379">12.700512868432583</cx:pt>
          <cx:pt idx="59380">14.804785416503419</cx:pt>
          <cx:pt idx="59381">13.060247183440955</cx:pt>
          <cx:pt idx="59382">13.23121696455371</cx:pt>
          <cx:pt idx="59383">11.326773274803006</cx:pt>
          <cx:pt idx="59384">12.578638239818906</cx:pt>
          <cx:pt idx="59385">9.6930459766837238</cx:pt>
          <cx:pt idx="59386">14.907728036776522</cx:pt>
          <cx:pt idx="59387">15.493845565576823</cx:pt>
          <cx:pt idx="59388">9.047311321394357</cx:pt>
          <cx:pt idx="59389">11.436379469215542</cx:pt>
          <cx:pt idx="59390">12.593194244927338</cx:pt>
          <cx:pt idx="59391">11.820115462879308</cx:pt>
          <cx:pt idx="59392">11.06914908021848</cx:pt>
          <cx:pt idx="59393">11.456877548586853</cx:pt>
          <cx:pt idx="59394">12.421856546740646</cx:pt>
          <cx:pt idx="59395">16.325570052701565</cx:pt>
          <cx:pt idx="59396">12.870394383810593</cx:pt>
          <cx:pt idx="59397">10.103372461736329</cx:pt>
          <cx:pt idx="59398">8.2354617233118095</cx:pt>
          <cx:pt idx="59399">12.454147395006807</cx:pt>
          <cx:pt idx="59400">9.7695310581641728</cx:pt>
          <cx:pt idx="59401">12.736089328718588</cx:pt>
          <cx:pt idx="59402">10.865214265112655</cx:pt>
          <cx:pt idx="59403">12.280331125120366</cx:pt>
          <cx:pt idx="59404">12.621770587808513</cx:pt>
          <cx:pt idx="59405">12.939141935146164</cx:pt>
          <cx:pt idx="59406">9.6855517887074924</cx:pt>
          <cx:pt idx="59407">13.368582015066984</cx:pt>
          <cx:pt idx="59408">13.922773430614418</cx:pt>
          <cx:pt idx="59409">14.488469611373008</cx:pt>
          <cx:pt idx="59410">12.499439968456109</cx:pt>
          <cx:pt idx="59411">14.102078532958261</cx:pt>
          <cx:pt idx="59412">9.5063888291908825</cx:pt>
          <cx:pt idx="59413">13.316085387961206</cx:pt>
          <cx:pt idx="59414">13.507631152952099</cx:pt>
          <cx:pt idx="59415">9.5768430868297738</cx:pt>
          <cx:pt idx="59416">12.802661743458071</cx:pt>
          <cx:pt idx="59417">14.799691799188647</cx:pt>
          <cx:pt idx="59418">15.023711759748188</cx:pt>
          <cx:pt idx="59419">9.4796932204120488</cx:pt>
          <cx:pt idx="59420">10.867672133160633</cx:pt>
          <cx:pt idx="59421">14.436642621358411</cx:pt>
          <cx:pt idx="59422">12.371041010612705</cx:pt>
          <cx:pt idx="59423">13.334823109329148</cx:pt>
          <cx:pt idx="59424">13.958706026085938</cx:pt>
          <cx:pt idx="59425">10.925364900099025</cx:pt>
          <cx:pt idx="59426">13.49919271786565</cx:pt>
          <cx:pt idx="59427">9.18631908194922</cx:pt>
          <cx:pt idx="59428">12.155463656545901</cx:pt>
          <cx:pt idx="59429">12.64449288851694</cx:pt>
          <cx:pt idx="59430">11.535099901991906</cx:pt>
          <cx:pt idx="59431">13.890941644667706</cx:pt>
          <cx:pt idx="59432">12.274283434198693</cx:pt>
          <cx:pt idx="59433">13.950894543523802</cx:pt>
          <cx:pt idx="59434">13.47080789282375</cx:pt>
          <cx:pt idx="59435">12.849878060179385</cx:pt>
          <cx:pt idx="59436">10.5870778505834</cx:pt>
          <cx:pt idx="59437">14.709916664750821</cx:pt>
          <cx:pt idx="59438">11.681176439138902</cx:pt>
          <cx:pt idx="59439">12.324930507803575</cx:pt>
          <cx:pt idx="59440">12.354445297167324</cx:pt>
          <cx:pt idx="59441">12.546598440673634</cx:pt>
          <cx:pt idx="59442">12.37438797649242</cx:pt>
          <cx:pt idx="59443">13.636460823059664</cx:pt>
          <cx:pt idx="59444">10.25980786662714</cx:pt>
          <cx:pt idx="59445">12.196805786239587</cx:pt>
          <cx:pt idx="59446">11.315217890687652</cx:pt>
          <cx:pt idx="59447">13.944243510939396</cx:pt>
          <cx:pt idx="59448">12.825054689577343</cx:pt>
          <cx:pt idx="59449">12.373068047314854</cx:pt>
          <cx:pt idx="59450">12.143553781703533</cx:pt>
          <cx:pt idx="59451">14.199977259669488</cx:pt>
          <cx:pt idx="59452">15.14093757560344</cx:pt>
          <cx:pt idx="59453">14.846863267516001</cx:pt>
          <cx:pt idx="59454">15.336414614198159</cx:pt>
          <cx:pt idx="59455">13.040163094247937</cx:pt>
          <cx:pt idx="59456">12.880072947729392</cx:pt>
          <cx:pt idx="59457">11.499758839855275</cx:pt>
          <cx:pt idx="59458">14.174028423771736</cx:pt>
          <cx:pt idx="59459">8.8373539281812334</cx:pt>
          <cx:pt idx="59460">13.944653106699805</cx:pt>
          <cx:pt idx="59461">11.476326030625788</cx:pt>
          <cx:pt idx="59462">11.927544803545873</cx:pt>
          <cx:pt idx="59463">12.068157939689446</cx:pt>
          <cx:pt idx="59464">13.54048570142173</cx:pt>
          <cx:pt idx="59465">10.392703534816667</cx:pt>
          <cx:pt idx="59466">13.184986283259152</cx:pt>
          <cx:pt idx="59467">12.788061895315156</cx:pt>
          <cx:pt idx="59468">12.062972580942915</cx:pt>
          <cx:pt idx="59469">12.448703273826583</cx:pt>
          <cx:pt idx="59470">12.907459178111463</cx:pt>
          <cx:pt idx="59471">15.80748716904837</cx:pt>
          <cx:pt idx="59472">9.6875998562298911</cx:pt>
          <cx:pt idx="59473">11.741337055796626</cx:pt>
          <cx:pt idx="59474">11.362748474231715</cx:pt>
          <cx:pt idx="59475">11.734203612934028</cx:pt>
          <cx:pt idx="59476">12.252660145681528</cx:pt>
          <cx:pt idx="59477">13.850318839364492</cx:pt>
          <cx:pt idx="59478">13.886003440322666</cx:pt>
          <cx:pt idx="59479">10.975173461954734</cx:pt>
          <cx:pt idx="59480">11.696334724207885</cx:pt>
          <cx:pt idx="59481">11.767751263423309</cx:pt>
          <cx:pt idx="59482">11.74066638030861</cx:pt>
          <cx:pt idx="59483">10.271544519991508</cx:pt>
          <cx:pt idx="59484">13.404323206025905</cx:pt>
          <cx:pt idx="59485">11.681436216624732</cx:pt>
          <cx:pt idx="59486">11.030282151574541</cx:pt>
          <cx:pt idx="59487">11.928377504725496</cx:pt>
          <cx:pt idx="59488">13.292605049578322</cx:pt>
          <cx:pt idx="59489">11.133698863354743</cx:pt>
          <cx:pt idx="59490">13.679992264714583</cx:pt>
          <cx:pt idx="59491">8.7994713174253825</cx:pt>
          <cx:pt idx="59492">14.09063125670168</cx:pt>
          <cx:pt idx="59493">11.809956084736362</cx:pt>
          <cx:pt idx="59494">10.610006365451319</cx:pt>
          <cx:pt idx="59495">12.558599896184557</cx:pt>
          <cx:pt idx="59496">13.854888536627504</cx:pt>
          <cx:pt idx="59497">11.571634338782738</cx:pt>
          <cx:pt idx="59498">12.303170931574256</cx:pt>
          <cx:pt idx="59499">11.60263696475131</cx:pt>
          <cx:pt idx="59500">12.75102542604991</cx:pt>
          <cx:pt idx="59501">12.798253832667021</cx:pt>
          <cx:pt idx="59502">11.883216970987489</cx:pt>
          <cx:pt idx="59503">11.349064911675859</cx:pt>
          <cx:pt idx="59504">12.484172967595425</cx:pt>
          <cx:pt idx="59505">10.300839893378205</cx:pt>
          <cx:pt idx="59506">11.225850167561717</cx:pt>
          <cx:pt idx="59507">11.772755743970075</cx:pt>
          <cx:pt idx="59508">12.002660424038778</cx:pt>
          <cx:pt idx="59509">13.591438402460367</cx:pt>
          <cx:pt idx="59510">12.83475798760896</cx:pt>
          <cx:pt idx="59511">10.994175312768952</cx:pt>
          <cx:pt idx="59512">13.454873276475613</cx:pt>
          <cx:pt idx="59513">9.2889567431124149</cx:pt>
          <cx:pt idx="59514">12.989936747020085</cx:pt>
          <cx:pt idx="59515">12.975178294575134</cx:pt>
          <cx:pt idx="59516">14.729867476378772</cx:pt>
          <cx:pt idx="59517">8.6746762772703754</cx:pt>
          <cx:pt idx="59518">11.513357326635068</cx:pt>
          <cx:pt idx="59519">12.223867325039258</cx:pt>
          <cx:pt idx="59520">12.560762303026278</cx:pt>
          <cx:pt idx="59521">9.1682956348859754</cx:pt>
          <cx:pt idx="59522">12.444900002856958</cx:pt>
          <cx:pt idx="59523">11.40014183776352</cx:pt>
          <cx:pt idx="59524">10.964123603283193</cx:pt>
          <cx:pt idx="59525">10.893139408917106</cx:pt>
          <cx:pt idx="59526">12.039075260397873</cx:pt>
          <cx:pt idx="59527">12.804981811857335</cx:pt>
          <cx:pt idx="59528">10.177392027770983</cx:pt>
          <cx:pt idx="59529">11.653378984801913</cx:pt>
          <cx:pt idx="59530">16.336747436371724</cx:pt>
          <cx:pt idx="59531">13.683961729118353</cx:pt>
          <cx:pt idx="59532">11.683798180482302</cx:pt>
          <cx:pt idx="59533">9.6655041780382724</cx:pt>
          <cx:pt idx="59534">12.226423834560054</cx:pt>
          <cx:pt idx="59535">15.075112155348773</cx:pt>
          <cx:pt idx="59536">11.265283007655251</cx:pt>
          <cx:pt idx="59537">12.756136527423044</cx:pt>
          <cx:pt idx="59538">10.554604655484441</cx:pt>
          <cx:pt idx="59539">10.890806880237051</cx:pt>
          <cx:pt idx="59540">12.750497263001819</cx:pt>
          <cx:pt idx="59541">11.536370462045808</cx:pt>
          <cx:pt idx="59542">14.000668633746134</cx:pt>
          <cx:pt idx="59543">12.838128449260035</cx:pt>
          <cx:pt idx="59544">11.336966888761944</cx:pt>
          <cx:pt idx="59545">11.220089321996136</cx:pt>
          <cx:pt idx="59546">11.581923565578498</cx:pt>
          <cx:pt idx="59547">13.054543737341282</cx:pt>
          <cx:pt idx="59548">12.321085646092689</cx:pt>
          <cx:pt idx="59549">11.076183393718996</cx:pt>
          <cx:pt idx="59550">12.617031182506706</cx:pt>
          <cx:pt idx="59551">11.864639261212975</cx:pt>
          <cx:pt idx="59552">12.738285873661622</cx:pt>
          <cx:pt idx="59553">13.202017858070958</cx:pt>
          <cx:pt idx="59554">15.536935985240023</cx:pt>
          <cx:pt idx="59555">14.107618793288866</cx:pt>
          <cx:pt idx="59556">9.0703919888307478</cx:pt>
          <cx:pt idx="59557">11.927584201866148</cx:pt>
          <cx:pt idx="59558">14.256310356899929</cx:pt>
          <cx:pt idx="59559">13.783791802808285</cx:pt>
          <cx:pt idx="59560">8.9324634644975021</cx:pt>
          <cx:pt idx="59561">14.209716194435757</cx:pt>
          <cx:pt idx="59562">13.57569255349949</cx:pt>
          <cx:pt idx="59563">13.382376563049542</cx:pt>
          <cx:pt idx="59564">13.118267918720498</cx:pt>
          <cx:pt idx="59565">15.00568534412044</cx:pt>
          <cx:pt idx="59566">12.278270212663442</cx:pt>
          <cx:pt idx="59567">12.882621381659138</cx:pt>
          <cx:pt idx="59568">12.914286323111057</cx:pt>
          <cx:pt idx="59569">11.875749487519728</cx:pt>
          <cx:pt idx="59570">12.070991996195678</cx:pt>
          <cx:pt idx="59571">11.091270406303341</cx:pt>
          <cx:pt idx="59572">10.61307820039471</cx:pt>
          <cx:pt idx="59573">13.857500883793231</cx:pt>
          <cx:pt idx="59574">10.749950355282719</cx:pt>
          <cx:pt idx="59575">11.84878649228043</cx:pt>
          <cx:pt idx="59576">12.228135482099342</cx:pt>
          <cx:pt idx="59577">10.468484281173204</cx:pt>
          <cx:pt idx="59578">14.801179472647997</cx:pt>
          <cx:pt idx="59579">10.245979719736752</cx:pt>
          <cx:pt idx="59580">13.197039001485443</cx:pt>
          <cx:pt idx="59581">10.567137981796993</cx:pt>
          <cx:pt idx="59582">14.045914495969829</cx:pt>
          <cx:pt idx="59583">10.861397091570186</cx:pt>
          <cx:pt idx="59584">11.264186320654924</cx:pt>
          <cx:pt idx="59585">10.573391772702619</cx:pt>
          <cx:pt idx="59586">15.231503519925347</cx:pt>
          <cx:pt idx="59587">12.305224579521258</cx:pt>
          <cx:pt idx="59588">9.9922404598121517</cx:pt>
          <cx:pt idx="59589">12.809627598137299</cx:pt>
          <cx:pt idx="59590">11.6952377895261</cx:pt>
          <cx:pt idx="59591">13.457965585180849</cx:pt>
          <cx:pt idx="59592">12.208161406860185</cx:pt>
          <cx:pt idx="59593">9.9493581734603787</cx:pt>
          <cx:pt idx="59594">12.138491926971868</cx:pt>
          <cx:pt idx="59595">10.057165361951224</cx:pt>
          <cx:pt idx="59596">12.880138337945573</cx:pt>
          <cx:pt idx="59597">13.179883187876269</cx:pt>
          <cx:pt idx="59598">10.284861860656262</cx:pt>
          <cx:pt idx="59599">10.414375178692735</cx:pt>
          <cx:pt idx="59600">14.449521974014282</cx:pt>
          <cx:pt idx="59601">11.499354951377745</cx:pt>
          <cx:pt idx="59602">12.570160499851697</cx:pt>
          <cx:pt idx="59603">12.079577557539089</cx:pt>
          <cx:pt idx="59604">12.438958877857759</cx:pt>
          <cx:pt idx="59605">13.055503737847639</cx:pt>
          <cx:pt idx="59606">15.098380789940054</cx:pt>
          <cx:pt idx="59607">13.46766024878179</cx:pt>
          <cx:pt idx="59608">8.7330960027341042</cx:pt>
          <cx:pt idx="59609">13.026794114032576</cx:pt>
          <cx:pt idx="59610">9.0985587539293995</cx:pt>
          <cx:pt idx="59611">12.200741993251372</cx:pt>
          <cx:pt idx="59612">11.327768429898772</cx:pt>
          <cx:pt idx="59613">12.180240568849728</cx:pt>
          <cx:pt idx="59614">11.918588111938886</cx:pt>
          <cx:pt idx="59615">11.036908376922117</cx:pt>
          <cx:pt idx="59616">12.239745406349709</cx:pt>
          <cx:pt idx="59617">11.868710841617327</cx:pt>
          <cx:pt idx="59618">14.618454721390544</cx:pt>
          <cx:pt idx="59619">11.444487306930606</cx:pt>
          <cx:pt idx="59620">11.171038983544511</cx:pt>
          <cx:pt idx="59621">13.860145342434098</cx:pt>
          <cx:pt idx="59622">13.452996575929673</cx:pt>
          <cx:pt idx="59623">11.704003610985538</cx:pt>
          <cx:pt idx="59624">12.800782846801008</cx:pt>
          <cx:pt idx="59625">11.655284575392075</cx:pt>
          <cx:pt idx="59626">12.043740841297481</cx:pt>
          <cx:pt idx="59627">8.1623225602901766</cx:pt>
          <cx:pt idx="59628">9.4932162962831015</cx:pt>
          <cx:pt idx="59629">12.090384528909851</cx:pt>
          <cx:pt idx="59630">12.758101343577522</cx:pt>
          <cx:pt idx="59631">13.874070380772531</cx:pt>
          <cx:pt idx="59632">12.851035727592524</cx:pt>
          <cx:pt idx="59633">9.4133346784398384</cx:pt>
          <cx:pt idx="59634">11.585260380946689</cx:pt>
          <cx:pt idx="59635">11.787135534621646</cx:pt>
          <cx:pt idx="59636">10.164430397920626</cx:pt>
          <cx:pt idx="59637">11.494260111853938</cx:pt>
          <cx:pt idx="59638">10.288946997212079</cx:pt>
          <cx:pt idx="59639">13.691032145026318</cx:pt>
          <cx:pt idx="59640">13.614693800556875</cx:pt>
          <cx:pt idx="59641">11.572620140857749</cx:pt>
          <cx:pt idx="59642">12.957659087078495</cx:pt>
          <cx:pt idx="59643">13.925892435236209</cx:pt>
          <cx:pt idx="59644">13.081960055212731</cx:pt>
          <cx:pt idx="59645">10.015729758136519</cx:pt>
          <cx:pt idx="59646">12.626652812826165</cx:pt>
          <cx:pt idx="59647">13.024450451724718</cx:pt>
          <cx:pt idx="59648">11.419070378670011</cx:pt>
          <cx:pt idx="59649">11.213656007767931</cx:pt>
          <cx:pt idx="59650">13.831531294522026</cx:pt>
          <cx:pt idx="59651">10.084998734236265</cx:pt>
          <cx:pt idx="59652">12.805586062766174</cx:pt>
          <cx:pt idx="59653">10.082989095942407</cx:pt>
          <cx:pt idx="59654">12.15228808209765</cx:pt>
          <cx:pt idx="59655">15.096398305780234</cx:pt>
          <cx:pt idx="59656">9.151223826452771</cx:pt>
          <cx:pt idx="59657">12.785701088503162</cx:pt>
          <cx:pt idx="59658">12.260668006234617</cx:pt>
          <cx:pt idx="59659">11.632816649769758</cx:pt>
          <cx:pt idx="59660">9.3088957194258644</cx:pt>
          <cx:pt idx="59661">12.49059254638863</cx:pt>
          <cx:pt idx="59662">12.852282902278555</cx:pt>
          <cx:pt idx="59663">13.552222109220596</cx:pt>
          <cx:pt idx="59664">13.856296718721936</cx:pt>
          <cx:pt idx="59665">14.165984917089995</cx:pt>
          <cx:pt idx="59666">11.840135261349772</cx:pt>
          <cx:pt idx="59667">11.333768032870342</cx:pt>
          <cx:pt idx="59668">11.395165068131533</cx:pt>
          <cx:pt idx="59669">13.867449318035247</cx:pt>
          <cx:pt idx="59670">10.379954961695304</cx:pt>
          <cx:pt idx="59671">13.762556965137092</cx:pt>
          <cx:pt idx="59672">11.969152631088766</cx:pt>
          <cx:pt idx="59673">11.002874506928842</cx:pt>
          <cx:pt idx="59674">10.572547023454572</cx:pt>
          <cx:pt idx="59675">12.857446002403616</cx:pt>
          <cx:pt idx="59676">12.313471818750456</cx:pt>
          <cx:pt idx="59677">9.9387494731795236</cx:pt>
          <cx:pt idx="59678">11.781557678615734</cx:pt>
          <cx:pt idx="59679">12.140668635129767</cx:pt>
          <cx:pt idx="59680">13.401481250691981</cx:pt>
          <cx:pt idx="59681">10.754306557795182</cx:pt>
          <cx:pt idx="59682">10.320990135867421</cx:pt>
          <cx:pt idx="59683">12.827774842507461</cx:pt>
          <cx:pt idx="59684">10.832316708494238</cx:pt>
          <cx:pt idx="59685">11.553816089336506</cx:pt>
          <cx:pt idx="59686">12.076945554012845</cx:pt>
          <cx:pt idx="59687">12.604035328395035</cx:pt>
          <cx:pt idx="59688">11.501634416499192</cx:pt>
          <cx:pt idx="59689">12.10643600954706</cx:pt>
          <cx:pt idx="59690">10.282897455037009</cx:pt>
          <cx:pt idx="59691">14.47900135256015</cx:pt>
          <cx:pt idx="59692">13.297909413977226</cx:pt>
          <cx:pt idx="59693">9.3292880808592678</cx:pt>
          <cx:pt idx="59694">12.37321724784905</cx:pt>
          <cx:pt idx="59695">11.49766091317982</cx:pt>
          <cx:pt idx="59696">9.1549547586481328</cx:pt>
          <cx:pt idx="59697">9.5483037495514331</cx:pt>
          <cx:pt idx="59698">12.600524744649059</cx:pt>
          <cx:pt idx="59699">12.23534280007352</cx:pt>
          <cx:pt idx="59700">11.861883518165849</cx:pt>
          <cx:pt idx="59701">13.824338463505709</cx:pt>
          <cx:pt idx="59702">13.873308483585639</cx:pt>
          <cx:pt idx="59703">11.01361775769276</cx:pt>
          <cx:pt idx="59704">12.937062850579387</cx:pt>
          <cx:pt idx="59705">11.808889364296691</cx:pt>
          <cx:pt idx="59706">11.213456864846203</cx:pt>
          <cx:pt idx="59707">11.469597078656715</cx:pt>
          <cx:pt idx="59708">12.455590650125801</cx:pt>
          <cx:pt idx="59709">12.432372476926895</cx:pt>
          <cx:pt idx="59710">12.541296947083469</cx:pt>
          <cx:pt idx="59711">11.535629383290823</cx:pt>
          <cx:pt idx="59712">11.2748858455725</cx:pt>
          <cx:pt idx="59713">10.952467282328911</cx:pt>
          <cx:pt idx="59714">10.6711236133187</cx:pt>
          <cx:pt idx="59715">11.218976676426628</cx:pt>
          <cx:pt idx="59716">12.636789584140843</cx:pt>
          <cx:pt idx="59717">11.037318316984425</cx:pt>
          <cx:pt idx="59718">12.48106699559778</cx:pt>
          <cx:pt idx="59719">10.921342803343475</cx:pt>
          <cx:pt idx="59720">12.276026788587362</cx:pt>
          <cx:pt idx="59721">11.481891282270238</cx:pt>
          <cx:pt idx="59722">13.55379039013113</cx:pt>
          <cx:pt idx="59723">11.131971982420207</cx:pt>
          <cx:pt idx="59724">12.38701619055716</cx:pt>
          <cx:pt idx="59725">11.484994581123553</cx:pt>
          <cx:pt idx="59726">11.699982835563334</cx:pt>
          <cx:pt idx="59727">8.2316992623174254</cx:pt>
          <cx:pt idx="59728">10.55648841292026</cx:pt>
          <cx:pt idx="59729">12.036838146171126</cx:pt>
          <cx:pt idx="59730">13.232710711076006</cx:pt>
          <cx:pt idx="59731">9.4461776864503442</cx:pt>
          <cx:pt idx="59732">13.406442383538442</cx:pt>
          <cx:pt idx="59733">10.856062461514336</cx:pt>
          <cx:pt idx="59734">14.267572230276</cx:pt>
          <cx:pt idx="59735">13.421214853260846</cx:pt>
          <cx:pt idx="59736">16.079164266550833</cx:pt>
          <cx:pt idx="59737">12.340158830546764</cx:pt>
          <cx:pt idx="59738">9.5609426389778047</cx:pt>
          <cx:pt idx="59739">11.330155567487205</cx:pt>
          <cx:pt idx="59740">11.299063124862952</cx:pt>
          <cx:pt idx="59741">11.82712862687538</cx:pt>
          <cx:pt idx="59742">14.793958041715683</cx:pt>
          <cx:pt idx="59743">14.10158024714349</cx:pt>
          <cx:pt idx="59744">12.954589884790133</cx:pt>
          <cx:pt idx="59745">14.850684926362746</cx:pt>
          <cx:pt idx="59746">10.419629852756609</cx:pt>
          <cx:pt idx="59747">11.036369557067358</cx:pt>
          <cx:pt idx="59748">14.146002339253068</cx:pt>
          <cx:pt idx="59749">11.811258615376781</cx:pt>
          <cx:pt idx="59750">10.897227602893564</cx:pt>
          <cx:pt idx="59751">11.734240269733077</cx:pt>
          <cx:pt idx="59752">15.459338779844483</cx:pt>
          <cx:pt idx="59753">11.160001933982999</cx:pt>
          <cx:pt idx="59754">12.198952041504295</cx:pt>
          <cx:pt idx="59755">11.928318456784082</cx:pt>
          <cx:pt idx="59756">11.626015607170311</cx:pt>
          <cx:pt idx="59757">13.478824900904147</cx:pt>
          <cx:pt idx="59758">12.275491992147618</cx:pt>
          <cx:pt idx="59759">11.656176983796573</cx:pt>
          <cx:pt idx="59760">11.425811589098103</cx:pt>
          <cx:pt idx="59761">13.966077327331021</cx:pt>
          <cx:pt idx="59762">9.9789649789717387</cx:pt>
          <cx:pt idx="59763">13.496955671197554</cx:pt>
          <cx:pt idx="59764">15.458450629673756</cx:pt>
          <cx:pt idx="59765">15.45242592292829</cx:pt>
          <cx:pt idx="59766">11.376718125396195</cx:pt>
          <cx:pt idx="59767">13.261480896410209</cx:pt>
          <cx:pt idx="59768">9.98658185108415</cx:pt>
          <cx:pt idx="59769">10.217683969014923</cx:pt>
          <cx:pt idx="59770">13.454723601822433</cx:pt>
          <cx:pt idx="59771">10.104759242255385</cx:pt>
          <cx:pt idx="59772">11.481029351214435</cx:pt>
          <cx:pt idx="59773">12.471881108293594</cx:pt>
          <cx:pt idx="59774">12.365194560263834</cx:pt>
          <cx:pt idx="59775">13.683538914201339</cx:pt>
          <cx:pt idx="59776">13.147139499183773</cx:pt>
          <cx:pt idx="59777">10.926169769666558</cx:pt>
          <cx:pt idx="59778">13.318368577892752</cx:pt>
          <cx:pt idx="59779">11.488381347121686</cx:pt>
          <cx:pt idx="59780">11.286557184541769</cx:pt>
          <cx:pt idx="59781">13.935269911838608</cx:pt>
          <cx:pt idx="59782">13.068987674507127</cx:pt>
          <cx:pt idx="59783">15.079578344679016</cx:pt>
          <cx:pt idx="59784">13.268217821387816</cx:pt>
          <cx:pt idx="59785">11.085995494801031</cx:pt>
          <cx:pt idx="59786">11.335627145511129</cx:pt>
          <cx:pt idx="59787">9.6533917963578642</cx:pt>
          <cx:pt idx="59788">14.095643768255051</cx:pt>
          <cx:pt idx="59789">13.345825759673817</cx:pt>
          <cx:pt idx="59790">12.137746854160874</cx:pt>
          <cx:pt idx="59791">10.015612708467042</cx:pt>
          <cx:pt idx="59792">11.181736519753059</cx:pt>
          <cx:pt idx="59793">10.442209446341185</cx:pt>
          <cx:pt idx="59794">12.068921258832143</cx:pt>
          <cx:pt idx="59795">12.4730543733915</cx:pt>
          <cx:pt idx="59796">10.879426569953553</cx:pt>
          <cx:pt idx="59797">13.112441271122925</cx:pt>
          <cx:pt idx="59798">13.078813754298595</cx:pt>
          <cx:pt idx="59799">11.414174596739517</cx:pt>
          <cx:pt idx="59800">13.2169159839267</cx:pt>
          <cx:pt idx="59801">9.7178306441968321</cx:pt>
          <cx:pt idx="59802">14.73657074662359</cx:pt>
          <cx:pt idx="59803">13.064210160234936</cx:pt>
          <cx:pt idx="59804">12.725916355801978</cx:pt>
          <cx:pt idx="59805">12.30338512841956</cx:pt>
          <cx:pt idx="59806">8.5986012099514699</cx:pt>
          <cx:pt idx="59807">12.118171493240855</cx:pt>
          <cx:pt idx="59808">14.088913742752286</cx:pt>
          <cx:pt idx="59809">9.2666155538113344</cx:pt>
          <cx:pt idx="59810">14.163554099565747</cx:pt>
          <cx:pt idx="59811">13.063631552477913</cx:pt>
          <cx:pt idx="59812">11.261642623723034</cx:pt>
          <cx:pt idx="59813">10.404339760290187</cx:pt>
          <cx:pt idx="59814">11.761717840750837</cx:pt>
          <cx:pt idx="59815">11.597278876767016</cx:pt>
          <cx:pt idx="59816">10.386944665254454</cx:pt>
          <cx:pt idx="59817">12.897036444261701</cx:pt>
          <cx:pt idx="59818">11.160097055789544</cx:pt>
          <cx:pt idx="59819">11.509271698114182</cx:pt>
          <cx:pt idx="59820">14.128816940909164</cx:pt>
          <cx:pt idx="59821">13.012875603235956</cx:pt>
          <cx:pt idx="59822">13.552284258803871</cx:pt>
          <cx:pt idx="59823">11.738845681765296</cx:pt>
          <cx:pt idx="59824">13.741857576637914</cx:pt>
          <cx:pt idx="59825">14.800760543917084</cx:pt>
          <cx:pt idx="59826">14.481714084017417</cx:pt>
          <cx:pt idx="59827">9.7023323666360177</cx:pt>
          <cx:pt idx="59828">11.828693673439476</cx:pt>
          <cx:pt idx="59829">12.347069148427</cx:pt>
          <cx:pt idx="59830">12.831433868413086</cx:pt>
          <cx:pt idx="59831">13.52171687831922</cx:pt>
          <cx:pt idx="59832">15.811127122040803</cx:pt>
          <cx:pt idx="59833">11.572080505478262</cx:pt>
          <cx:pt idx="59834">12.752855235266713</cx:pt>
          <cx:pt idx="59835">10.665073172771351</cx:pt>
          <cx:pt idx="59836">13.179132650212484</cx:pt>
          <cx:pt idx="59837">11.318024787431693</cx:pt>
          <cx:pt idx="59838">11.040167709705093</cx:pt>
          <cx:pt idx="59839">11.291641853953331</cx:pt>
          <cx:pt idx="59840">14.308159704658493</cx:pt>
          <cx:pt idx="59841">14.500366766363125</cx:pt>
          <cx:pt idx="59842">11.677653589772254</cx:pt>
          <cx:pt idx="59843">15.065905125270417</cx:pt>
          <cx:pt idx="59844">10.380983184739833</cx:pt>
          <cx:pt idx="59845">13.439547054241816</cx:pt>
          <cx:pt idx="59846">10.826224233502952</cx:pt>
          <cx:pt idx="59847">11.544471299877575</cx:pt>
          <cx:pt idx="59848">12.517023814320131</cx:pt>
          <cx:pt idx="59849">9.9996256176783458</cx:pt>
          <cx:pt idx="59850">10.062044893855083</cx:pt>
          <cx:pt idx="59851">13.217023190372004</cx:pt>
          <cx:pt idx="59852">11.428940142824604</cx:pt>
          <cx:pt idx="59853">15.175312361074607</cx:pt>
          <cx:pt idx="59854">14.472209007053042</cx:pt>
          <cx:pt idx="59855">12.400981372924848</cx:pt>
          <cx:pt idx="59856">14.171004845069797</cx:pt>
          <cx:pt idx="59857">10.295081333416238</cx:pt>
          <cx:pt idx="59858">10.976640762029369</cx:pt>
          <cx:pt idx="59859">11.762298903600168</cx:pt>
          <cx:pt idx="59860">11.283224005219079</cx:pt>
          <cx:pt idx="59861">13.882481349175011</cx:pt>
          <cx:pt idx="59862">11.116778008808861</cx:pt>
          <cx:pt idx="59863">9.6171365645449267</cx:pt>
          <cx:pt idx="59864">12.756700365461816</cx:pt>
          <cx:pt idx="59865">13.530671373554231</cx:pt>
          <cx:pt idx="59866">14.016908040002448</cx:pt>
          <cx:pt idx="59867">10.772276597900841</cx:pt>
          <cx:pt idx="59868">13.400302660857522</cx:pt>
          <cx:pt idx="59869">15.494533353030187</cx:pt>
          <cx:pt idx="59870">11.935011638958974</cx:pt>
          <cx:pt idx="59871">13.373462675114203</cx:pt>
          <cx:pt idx="59872">9.8959630778793617</cx:pt>
          <cx:pt idx="59873">13.50170018621319</cx:pt>
          <cx:pt idx="59874">13.480693426260078</cx:pt>
          <cx:pt idx="59875">10.729634260318145</cx:pt>
          <cx:pt idx="59876">11.629551247921777</cx:pt>
          <cx:pt idx="59877">11.774974080732294</cx:pt>
          <cx:pt idx="59878">9.9790157334870404</cx:pt>
          <cx:pt idx="59879">12.032919077382314</cx:pt>
          <cx:pt idx="59880">11.595717464300325</cx:pt>
          <cx:pt idx="59881">10.887500393201723</cx:pt>
          <cx:pt idx="59882">13.141124037818463</cx:pt>
          <cx:pt idx="59883">10.573169615279836</cx:pt>
          <cx:pt idx="59884">11.386413349760279</cx:pt>
          <cx:pt idx="59885">10.996804381258313</cx:pt>
          <cx:pt idx="59886">8.7728910957321045</cx:pt>
          <cx:pt idx="59887">10.924628035171905</cx:pt>
          <cx:pt idx="59888">11.588312599122712</cx:pt>
          <cx:pt idx="59889">11.391143188043246</cx:pt>
          <cx:pt idx="59890">13.049677190694995</cx:pt>
          <cx:pt idx="59891">14.85298672810446</cx:pt>
          <cx:pt idx="59892">12.254489734673658</cx:pt>
          <cx:pt idx="59893">12.475637061562635</cx:pt>
          <cx:pt idx="59894">13.703325485139853</cx:pt>
          <cx:pt idx="59895">12.361058444282808</cx:pt>
          <cx:pt idx="59896">14.63317044135259</cx:pt>
          <cx:pt idx="59897">12.764532946942731</cx:pt>
          <cx:pt idx="59898">12.918556428877388</cx:pt>
          <cx:pt idx="59899">12.122539194843238</cx:pt>
          <cx:pt idx="59900">11.245739017740389</cx:pt>
          <cx:pt idx="59901">9.6012858163055625</cx:pt>
          <cx:pt idx="59902">11.135042251219692</cx:pt>
          <cx:pt idx="59903">13.972420012544299</cx:pt>
          <cx:pt idx="59904">14.460652537469105</cx:pt>
          <cx:pt idx="59905">12.939659053390807</cx:pt>
          <cx:pt idx="59906">11.900511943600739</cx:pt>
          <cx:pt idx="59907">13.546527713294772</cx:pt>
          <cx:pt idx="59908">9.4096661394698788</cx:pt>
          <cx:pt idx="59909">11.394691543254215</cx:pt>
          <cx:pt idx="59910">10.439737718156106</cx:pt>
          <cx:pt idx="59911">11.031779738866158</cx:pt>
          <cx:pt idx="59912">12.302790689289802</cx:pt>
          <cx:pt idx="59913">15.380687368742004</cx:pt>
          <cx:pt idx="59914">12.652964907301282</cx:pt>
          <cx:pt idx="59915">11.689360821133548</cx:pt>
          <cx:pt idx="59916">12.664869446111588</cx:pt>
          <cx:pt idx="59917">11.212414650036207</cx:pt>
          <cx:pt idx="59918">12.304661205601288</cx:pt>
          <cx:pt idx="59919">10.410293012922056</cx:pt>
          <cx:pt idx="59920">12.766024907625852</cx:pt>
          <cx:pt idx="59921">13.732006372383767</cx:pt>
          <cx:pt idx="59922">9.6546127313023877</cx:pt>
          <cx:pt idx="59923">12.083222235016841</cx:pt>
          <cx:pt idx="59924">14.39718422139851</cx:pt>
          <cx:pt idx="59925">8.4582899798144098</cx:pt>
          <cx:pt idx="59926">11.698500007507057</cx:pt>
          <cx:pt idx="59927">13.976056789889498</cx:pt>
          <cx:pt idx="59928">12.93737954539883</cx:pt>
          <cx:pt idx="59929">12.574532872450987</cx:pt>
          <cx:pt idx="59930">12.250170173722079</cx:pt>
          <cx:pt idx="59931">11.333307018193377</cx:pt>
          <cx:pt idx="59932">16.08876039524209</cx:pt>
          <cx:pt idx="59933">11.690103597191641</cx:pt>
          <cx:pt idx="59934">13.957783986725291</cx:pt>
          <cx:pt idx="59935">9.7839738057379311</cx:pt>
          <cx:pt idx="59936">13.416550082053972</cx:pt>
          <cx:pt idx="59937">11.05651012264992</cx:pt>
          <cx:pt idx="59938">11.23020219272024</cx:pt>
          <cx:pt idx="59939">11.802726158604264</cx:pt>
          <cx:pt idx="59940">12.933133491656433</cx:pt>
          <cx:pt idx="59941">14.724938628650271</cx:pt>
          <cx:pt idx="59942">9.7529948184973367</cx:pt>
          <cx:pt idx="59943">16.400622965939824</cx:pt>
          <cx:pt idx="59944">12.627432043191739</cx:pt>
          <cx:pt idx="59945">12.006598670855302</cx:pt>
          <cx:pt idx="59946">12.987611688759129</cx:pt>
          <cx:pt idx="59947">10.585392686104639</cx:pt>
          <cx:pt idx="59948">9.7099464273306904</cx:pt>
          <cx:pt idx="59949">9.4423220412442941</cx:pt>
          <cx:pt idx="59950">13.291210830843259</cx:pt>
          <cx:pt idx="59951">14.251535131007028</cx:pt>
          <cx:pt idx="59952">11.457374919706288</cx:pt>
          <cx:pt idx="59953">11.299545923866807</cx:pt>
          <cx:pt idx="59954">9.9458699928207768</cx:pt>
          <cx:pt idx="59955">11.450101571477134</cx:pt>
          <cx:pt idx="59956">12.386799476054589</cx:pt>
          <cx:pt idx="59957">12.338301851625896</cx:pt>
          <cx:pt idx="59958">13.591169132622674</cx:pt>
          <cx:pt idx="59959">13.747113527289748</cx:pt>
          <cx:pt idx="59960">11.474389636584915</cx:pt>
          <cx:pt idx="59961">12.32434462349655</cx:pt>
          <cx:pt idx="59962">12.403143579264951</cx:pt>
          <cx:pt idx="59963">14.243455313045834</cx:pt>
          <cx:pt idx="59964">12.421193735477939</cx:pt>
          <cx:pt idx="59965">11.886058076876292</cx:pt>
          <cx:pt idx="59966">9.5493276270706655</cx:pt>
          <cx:pt idx="59967">14.757071629556956</cx:pt>
          <cx:pt idx="59968">13.123151547766765</cx:pt>
          <cx:pt idx="59969">13.077656948634669</cx:pt>
          <cx:pt idx="59970">11.604692092271401</cx:pt>
          <cx:pt idx="59971">12.66180269780617</cx:pt>
          <cx:pt idx="59972">11.840414163348983</cx:pt>
          <cx:pt idx="59973">10.907606292689751</cx:pt>
          <cx:pt idx="59974">11.371450899131711</cx:pt>
          <cx:pt idx="59975">11.105999980730896</cx:pt>
          <cx:pt idx="59976">9.8070597542668008</cx:pt>
          <cx:pt idx="59977">11.35474681111625</cx:pt>
          <cx:pt idx="59978">13.008977951145761</cx:pt>
          <cx:pt idx="59979">9.9861837761415995</cx:pt>
          <cx:pt idx="59980">12.980427126213307</cx:pt>
          <cx:pt idx="59981">12.379973837314949</cx:pt>
          <cx:pt idx="59982">13.61577753977814</cx:pt>
          <cx:pt idx="59983">13.013385647938815</cx:pt>
          <cx:pt idx="59984">13.019939579751478</cx:pt>
          <cx:pt idx="59985">14.092980217025254</cx:pt>
          <cx:pt idx="59986">12.38746359688246</cx:pt>
          <cx:pt idx="59987">11.82788757108522</cx:pt>
          <cx:pt idx="59988">12.44584584810495</cx:pt>
          <cx:pt idx="59989">11.56292900848287</cx:pt>
          <cx:pt idx="59990">10.807054739039343</cx:pt>
          <cx:pt idx="59991">12.79817816265253</cx:pt>
          <cx:pt idx="59992">12.814244135765657</cx:pt>
          <cx:pt idx="59993">12.076170916879168</cx:pt>
          <cx:pt idx="59994">11.322756854553242</cx:pt>
          <cx:pt idx="59995">8.6617134234473365</cx:pt>
          <cx:pt idx="59996">13.290461449382454</cx:pt>
          <cx:pt idx="59997">13.900683149309945</cx:pt>
          <cx:pt idx="59998">15.60802920228636</cx:pt>
          <cx:pt idx="59999">17.362891746941965</cx:pt>
          <cx:pt idx="60000">11.050276082255751</cx:pt>
          <cx:pt idx="60001">13.233051300271516</cx:pt>
          <cx:pt idx="60002">10.299833297710475</cx:pt>
          <cx:pt idx="60003">11.87158372232895</cx:pt>
          <cx:pt idx="60004">13.576302074971004</cx:pt>
          <cx:pt idx="60005">13.617294838577491</cx:pt>
          <cx:pt idx="60006">13.030306578557987</cx:pt>
          <cx:pt idx="60007">10.101735697017158</cx:pt>
          <cx:pt idx="60008">12.717227767978883</cx:pt>
          <cx:pt idx="60009">10.688966599588968</cx:pt>
          <cx:pt idx="60010">12.355141323910598</cx:pt>
          <cx:pt idx="60011">12.667752803063371</cx:pt>
          <cx:pt idx="60012">12.474785630878312</cx:pt>
          <cx:pt idx="60013">10.48267491226007</cx:pt>
          <cx:pt idx="60014">14.170386408468321</cx:pt>
          <cx:pt idx="60015">14.996609986825884</cx:pt>
          <cx:pt idx="60016">12.935422168130097</cx:pt>
          <cx:pt idx="60017">13.190117548816886</cx:pt>
          <cx:pt idx="60018">14.958160818705023</cx:pt>
          <cx:pt idx="60019">10.231432636955557</cx:pt>
          <cx:pt idx="60020">13.290560019293462</cx:pt>
          <cx:pt idx="60021">13.433004142289253</cx:pt>
          <cx:pt idx="60022">11.232699292710508</cx:pt>
          <cx:pt idx="60023">10.839403785123686</cx:pt>
          <cx:pt idx="60024">13.403090603181754</cx:pt>
          <cx:pt idx="60025">12.813805350883849</cx:pt>
          <cx:pt idx="60026">12.572690252584168</cx:pt>
          <cx:pt idx="60027">15.334250413752295</cx:pt>
          <cx:pt idx="60028">9.8399933763533038</cx:pt>
          <cx:pt idx="60029">11.329734406214488</cx:pt>
          <cx:pt idx="60030">14.168698605562607</cx:pt>
          <cx:pt idx="60031">10.354656391386683</cx:pt>
          <cx:pt idx="60032">11.222283120569662</cx:pt>
          <cx:pt idx="60033">13.571164298531734</cx:pt>
          <cx:pt idx="60034">8.4224993018462229</cx:pt>
          <cx:pt idx="60035">9.8065513958913897</cx:pt>
          <cx:pt idx="60036">12.157738169642716</cx:pt>
          <cx:pt idx="60037">11.227343385182209</cx:pt>
          <cx:pt idx="60038">10.931449925585232</cx:pt>
          <cx:pt idx="60039">13.749521947105247</cx:pt>
          <cx:pt idx="60040">13.081119055178091</cx:pt>
          <cx:pt idx="60041">16.597761775088806</cx:pt>
          <cx:pt idx="60042">13.15952167455068</cx:pt>
          <cx:pt idx="60043">12.848888094001916</cx:pt>
          <cx:pt idx="60044">11.502566509260946</cx:pt>
          <cx:pt idx="60045">14.613849265951224</cx:pt>
          <cx:pt idx="60046">12.710182689070429</cx:pt>
          <cx:pt idx="60047">13.22753508597574</cx:pt>
          <cx:pt idx="60048">11.724677731398261</cx:pt>
          <cx:pt idx="60049">13.843450515721928</cx:pt>
          <cx:pt idx="60050">11.088604686651962</cx:pt>
          <cx:pt idx="60051">11.904490236657661</cx:pt>
          <cx:pt idx="60052">10.960211513867266</cx:pt>
          <cx:pt idx="60053">11.330918130697954</cx:pt>
          <cx:pt idx="60054">11.726255053474121</cx:pt>
          <cx:pt idx="60055">12.857041702819524</cx:pt>
          <cx:pt idx="60056">9.5843383568956941</cx:pt>
          <cx:pt idx="60057">13.840541765067403</cx:pt>
          <cx:pt idx="60058">14.549741140941812</cx:pt>
          <cx:pt idx="60059">11.375379915762405</cx:pt>
          <cx:pt idx="60060">13.169873584835313</cx:pt>
          <cx:pt idx="60061">15.169088889184833</cx:pt>
          <cx:pt idx="60062">12.770087751743848</cx:pt>
          <cx:pt idx="60063">12.895329600784411</cx:pt>
          <cx:pt idx="60064">13.592669095365213</cx:pt>
          <cx:pt idx="60065">10.933709157564678</cx:pt>
          <cx:pt idx="60066">14.831049296963798</cx:pt>
          <cx:pt idx="60067">14.80388104402626</cx:pt>
          <cx:pt idx="60068">14.303520736844202</cx:pt>
          <cx:pt idx="60069">11.871908159288934</cx:pt>
          <cx:pt idx="60070">9.9440229359212005</cx:pt>
          <cx:pt idx="60071">11.556944096436604</cx:pt>
          <cx:pt idx="60072">12.988199004769763</cx:pt>
          <cx:pt idx="60073">10.048521180633449</cx:pt>
          <cx:pt idx="60074">12.109190127789452</cx:pt>
          <cx:pt idx="60075">14.835102767616734</cx:pt>
          <cx:pt idx="60076">10.566180383769508</cx:pt>
          <cx:pt idx="60077">13.125117232129988</cx:pt>
          <cx:pt idx="60078">11.575456834717452</cx:pt>
          <cx:pt idx="60079">12.702891081853615</cx:pt>
          <cx:pt idx="60080">9.8280488834982318</cx:pt>
          <cx:pt idx="60081">13.130393001222494</cx:pt>
          <cx:pt idx="60082">12.499231269162102</cx:pt>
          <cx:pt idx="60083">10.087390585083444</cx:pt>
          <cx:pt idx="60084">12.283940030635817</cx:pt>
          <cx:pt idx="60085">15.310008079880307</cx:pt>
          <cx:pt idx="60086">12.469944318604725</cx:pt>
          <cx:pt idx="60087">11.99338353282532</cx:pt>
          <cx:pt idx="60088">11.846129113891694</cx:pt>
          <cx:pt idx="60089">13.799052658228169</cx:pt>
          <cx:pt idx="60090">13.437444871238412</cx:pt>
          <cx:pt idx="60091">10.582715143452132</cx:pt>
          <cx:pt idx="60092">11.219798684571558</cx:pt>
          <cx:pt idx="60093">10.876169121813046</cx:pt>
          <cx:pt idx="60094">13.562861322959163</cx:pt>
          <cx:pt idx="60095">10.146727950336242</cx:pt>
          <cx:pt idx="60096">14.526976593461191</cx:pt>
          <cx:pt idx="60097">10.127278672531062</cx:pt>
          <cx:pt idx="60098">13.641855995068269</cx:pt>
          <cx:pt idx="60099">10.702689022880762</cx:pt>
          <cx:pt idx="60100">11.245742917397559</cx:pt>
          <cx:pt idx="60101">12.000811792698574</cx:pt>
          <cx:pt idx="60102">12.917849238576489</cx:pt>
          <cx:pt idx="60103">10.345661572618734</cx:pt>
          <cx:pt idx="60104">14.315697748765475</cx:pt>
          <cx:pt idx="60105">14.596162340036168</cx:pt>
          <cx:pt idx="60106">11.575406252010954</cx:pt>
          <cx:pt idx="60107">10.994955516063342</cx:pt>
          <cx:pt idx="60108">14.128002628403891</cx:pt>
          <cx:pt idx="60109">11.433205458351811</cx:pt>
          <cx:pt idx="60110">8.937981821269366</cx:pt>
          <cx:pt idx="60111">12.955772836419548</cx:pt>
          <cx:pt idx="60112">11.758212443788336</cx:pt>
          <cx:pt idx="60113">11.30062353308387</cx:pt>
          <cx:pt idx="60114">12.386235491795468</cx:pt>
          <cx:pt idx="60115">11.823707666819548</cx:pt>
          <cx:pt idx="60116">13.675555935424287</cx:pt>
          <cx:pt idx="60117">12.963702220999922</cx:pt>
          <cx:pt idx="60118">14.343953583950093</cx:pt>
          <cx:pt idx="60119">11.981667999218839</cx:pt>
          <cx:pt idx="60120">11.392642814088838</cx:pt>
          <cx:pt idx="60121">13.816627433848744</cx:pt>
          <cx:pt idx="60122">11.594348013212022</cx:pt>
          <cx:pt idx="60123">13.591066360034558</cx:pt>
          <cx:pt idx="60124">13.051593097147382</cx:pt>
          <cx:pt idx="60125">11.807432949151815</cx:pt>
          <cx:pt idx="60126">10.944930495994001</cx:pt>
          <cx:pt idx="60127">11.517862528550671</cx:pt>
          <cx:pt idx="60128">14.605532096714166</cx:pt>
          <cx:pt idx="60129">9.9365774921524039</cx:pt>
          <cx:pt idx="60130">13.218662224747362</cx:pt>
          <cx:pt idx="60131">11.276270147101114</cx:pt>
          <cx:pt idx="60132">13.346430451493065</cx:pt>
          <cx:pt idx="60133">12.220246662230334</cx:pt>
          <cx:pt idx="60134">14.835538891186147</cx:pt>
          <cx:pt idx="60135">11.946366085813981</cx:pt>
          <cx:pt idx="60136">10.962549603694976</cx:pt>
          <cx:pt idx="60137">11.429192428926912</cx:pt>
          <cx:pt idx="60138">11.088346404234258</cx:pt>
          <cx:pt idx="60139">13.411048837844277</cx:pt>
          <cx:pt idx="60140">13.576786980357781</cx:pt>
          <cx:pt idx="60141">12.824948460837918</cx:pt>
          <cx:pt idx="60142">12.931425097754547</cx:pt>
          <cx:pt idx="60143">11.006914445649304</cx:pt>
          <cx:pt idx="60144">12.251185450963838</cx:pt>
          <cx:pt idx="60145">13.635515341145551</cx:pt>
          <cx:pt idx="60146">11.63883518654001</cx:pt>
          <cx:pt idx="60147">13.077651575943852</cx:pt>
          <cx:pt idx="60148">15.722188797935599</cx:pt>
          <cx:pt idx="60149">10.109876288108802</cx:pt>
          <cx:pt idx="60150">12.384433188078448</cx:pt>
          <cx:pt idx="60151">12.82946589143717</cx:pt>
          <cx:pt idx="60152">12.280207671763383</cx:pt>
          <cx:pt idx="60153">12.618280973833501</cx:pt>
          <cx:pt idx="60154">11.770681377676608</cx:pt>
          <cx:pt idx="60155">15.109013109269604</cx:pt>
          <cx:pt idx="60156">11.308055561845125</cx:pt>
          <cx:pt idx="60157">11.122000155229207</cx:pt>
          <cx:pt idx="60158">11.231496445269034</cx:pt>
          <cx:pt idx="60159">10.715511078268856</cx:pt>
          <cx:pt idx="60160">10.746060299158497</cx:pt>
          <cx:pt idx="60161">13.24617803338494</cx:pt>
          <cx:pt idx="60162">12.311078193511708</cx:pt>
          <cx:pt idx="60163">10.648063153586605</cx:pt>
          <cx:pt idx="60164">11.021619186558192</cx:pt>
          <cx:pt idx="60165">9.5396634502820135</cx:pt>
          <cx:pt idx="60166">11.190574709944812</cx:pt>
          <cx:pt idx="60167">12.934440698357134</cx:pt>
          <cx:pt idx="60168">12.609892571794537</cx:pt>
          <cx:pt idx="60169">9.7962081999432638</cx:pt>
          <cx:pt idx="60170">11.721962218405499</cx:pt>
          <cx:pt idx="60171">12.150057962548004</cx:pt>
          <cx:pt idx="60172">9.7903736675746149</cx:pt>
          <cx:pt idx="60173">11.557747424029019</cx:pt>
          <cx:pt idx="60174">9.7867948129489015</cx:pt>
          <cx:pt idx="60175">10.954550037331368</cx:pt>
          <cx:pt idx="60176">14.106778147960332</cx:pt>
          <cx:pt idx="60177">12.560615391283518</cx:pt>
          <cx:pt idx="60178">11.674901490587128</cx:pt>
          <cx:pt idx="60179">11.136312581516224</cx:pt>
          <cx:pt idx="60180">10.636354345479702</cx:pt>
          <cx:pt idx="60181">12.61568508315959</cx:pt>
          <cx:pt idx="60182">9.4700597576341661</cx:pt>
          <cx:pt idx="60183">13.918260379008807</cx:pt>
          <cx:pt idx="60184">10.216700170136203</cx:pt>
          <cx:pt idx="60185">9.633267763200049</cx:pt>
          <cx:pt idx="60186">13.134623853306749</cx:pt>
          <cx:pt idx="60187">11.869705360305371</cx:pt>
          <cx:pt idx="60188">10.445984090358072</cx:pt>
          <cx:pt idx="60189">13.33182712748094</cx:pt>
          <cx:pt idx="60190">9.7280232828869906</cx:pt>
          <cx:pt idx="60191">13.629449788703525</cx:pt>
          <cx:pt idx="60192">15.236599079840333</cx:pt>
          <cx:pt idx="60193">14.606052139797356</cx:pt>
          <cx:pt idx="60194">10.788420642328214</cx:pt>
          <cx:pt idx="60195">10.274070404357342</cx:pt>
          <cx:pt idx="60196">10.140401473144077</cx:pt>
          <cx:pt idx="60197">12.67449810113788</cx:pt>
          <cx:pt idx="60198">10.533486415086735</cx:pt>
          <cx:pt idx="60199">13.043418302955827</cx:pt>
          <cx:pt idx="60200">15.294170028703334</cx:pt>
          <cx:pt idx="60201">9.8289292404107673</cx:pt>
          <cx:pt idx="60202">9.1553131284585998</cx:pt>
          <cx:pt idx="60203">13.563585526448165</cx:pt>
          <cx:pt idx="60204">13.110898380728095</cx:pt>
          <cx:pt idx="60205">10.05144118598816</cx:pt>
          <cx:pt idx="60206">10.367325225496607</cx:pt>
          <cx:pt idx="60207">17.47672343728221</cx:pt>
          <cx:pt idx="60208">13.344801031288865</cx:pt>
          <cx:pt idx="60209">13.693349850603315</cx:pt>
          <cx:pt idx="60210">12.950396748116008</cx:pt>
          <cx:pt idx="60211">10.621327467265502</cx:pt>
          <cx:pt idx="60212">12.510101831456854</cx:pt>
          <cx:pt idx="60213">13.028612295823761</cx:pt>
          <cx:pt idx="60214">13.394551714118879</cx:pt>
          <cx:pt idx="60215">10.395093550204772</cx:pt>
          <cx:pt idx="60216">12.061608328927296</cx:pt>
          <cx:pt idx="60217">14.558032350273482</cx:pt>
          <cx:pt idx="60218">13.063463368697795</cx:pt>
          <cx:pt idx="60219">11.935170282928659</cx:pt>
          <cx:pt idx="60220">13.879004422900151</cx:pt>
          <cx:pt idx="60221">10.235136305974711</cx:pt>
          <cx:pt idx="60222">14.500161451886035</cx:pt>
          <cx:pt idx="60223">14.69568135449026</cx:pt>
          <cx:pt idx="60224">9.8002863334226067</cx:pt>
          <cx:pt idx="60225">10.489848542899544</cx:pt>
          <cx:pt idx="60226">12.524042310271126</cx:pt>
          <cx:pt idx="60227">14.435944455860238</cx:pt>
          <cx:pt idx="60228">13.02784103155723</cx:pt>
          <cx:pt idx="60229">10.585573225864723</cx:pt>
          <cx:pt idx="60230">9.5940937774458011</cx:pt>
          <cx:pt idx="60231">12.147374329267278</cx:pt>
          <cx:pt idx="60232">12.442079355315327</cx:pt>
          <cx:pt idx="60233">9.3996105912697843</cx:pt>
          <cx:pt idx="60234">13.410289703459627</cx:pt>
          <cx:pt idx="60235">11.565929585323429</cx:pt>
          <cx:pt idx="60236">14.182974414578865</cx:pt>
          <cx:pt idx="60237">10.991236662979151</cx:pt>
          <cx:pt idx="60238">15.748146947522729</cx:pt>
          <cx:pt idx="60239">12.81209367188062</cx:pt>
          <cx:pt idx="60240">12.902975436177382</cx:pt>
          <cx:pt idx="60241">11.736855286630943</cx:pt>
          <cx:pt idx="60242">13.002960461536937</cx:pt>
          <cx:pt idx="60243">11.818614098323904</cx:pt>
          <cx:pt idx="60244">10.853746375965885</cx:pt>
          <cx:pt idx="60245">9.8965683361196142</cx:pt>
          <cx:pt idx="60246">10.014114081883447</cx:pt>
          <cx:pt idx="60247">11.763313037633079</cx:pt>
          <cx:pt idx="60248">13.588362052402896</cx:pt>
          <cx:pt idx="60249">11.591258644835527</cx:pt>
          <cx:pt idx="60250">12.802561484406425</cx:pt>
          <cx:pt idx="60251">12.845345546892649</cx:pt>
          <cx:pt idx="60252">14.341304532066278</cx:pt>
          <cx:pt idx="60253">13.516972839974105</cx:pt>
          <cx:pt idx="60254">12.944251164236507</cx:pt>
          <cx:pt idx="60255">11.411964136376783</cx:pt>
          <cx:pt idx="60256">12.652118763295816</cx:pt>
          <cx:pt idx="60257">12.177373013912939</cx:pt>
          <cx:pt idx="60258">13.360755939445639</cx:pt>
          <cx:pt idx="60259">12.57865802492109</cx:pt>
          <cx:pt idx="60260">11.353493031397312</cx:pt>
          <cx:pt idx="60261">11.703791504916232</cx:pt>
          <cx:pt idx="60262">11.796211041325501</cx:pt>
          <cx:pt idx="60263">12.879434839714076</cx:pt>
          <cx:pt idx="60264">11.319183088443721</cx:pt>
          <cx:pt idx="60265">12.627316261348417</cx:pt>
          <cx:pt idx="60266">11.590268704005384</cx:pt>
          <cx:pt idx="60267">11.399729426615215</cx:pt>
          <cx:pt idx="60268">10.559808824527344</cx:pt>
          <cx:pt idx="60269">11.143355339639793</cx:pt>
          <cx:pt idx="60270">13.302926601092093</cx:pt>
          <cx:pt idx="60271">12.296933129133036</cx:pt>
          <cx:pt idx="60272">11.748503771520152</cx:pt>
          <cx:pt idx="60273">11.888379445138584</cx:pt>
          <cx:pt idx="60274">12.111455137547136</cx:pt>
          <cx:pt idx="60275">14.683222339661921</cx:pt>
          <cx:pt idx="60276">9.9810425087267642</cx:pt>
          <cx:pt idx="60277">10.077572174825001</cx:pt>
          <cx:pt idx="60278">13.339363545928846</cx:pt>
          <cx:pt idx="60279">13.804563608240162</cx:pt>
          <cx:pt idx="60280">10.465413169603208</cx:pt>
          <cx:pt idx="60281">13.668983603932107</cx:pt>
          <cx:pt idx="60282">10.772349426313896</cx:pt>
          <cx:pt idx="60283">11.628650048262561</cx:pt>
          <cx:pt idx="60284">15.17444463513686</cx:pt>
          <cx:pt idx="60285">13.314236438045262</cx:pt>
          <cx:pt idx="60286">14.864429936770749</cx:pt>
          <cx:pt idx="60287">12.871584031968425</cx:pt>
          <cx:pt idx="60288">11.857045707054091</cx:pt>
          <cx:pt idx="60289">11.590538391906161</cx:pt>
          <cx:pt idx="60290">14.501322245501322</cx:pt>
          <cx:pt idx="60291">9.1394289186785826</cx:pt>
          <cx:pt idx="60292">13.371651682928292</cx:pt>
          <cx:pt idx="60293">13.261290155730441</cx:pt>
          <cx:pt idx="60294">12.704473625039089</cx:pt>
          <cx:pt idx="60295">12.223915814054008</cx:pt>
          <cx:pt idx="60296">11.994371865751541</cx:pt>
          <cx:pt idx="60297">10.113685316106761</cx:pt>
          <cx:pt idx="60298">13.037562230285438</cx:pt>
          <cx:pt idx="60299">14.297320531330822</cx:pt>
          <cx:pt idx="60300">9.3133485254098005</cx:pt>
          <cx:pt idx="60301">11.969701117773123</cx:pt>
          <cx:pt idx="60302">12.440454552548202</cx:pt>
          <cx:pt idx="60303">11.323768210200656</cx:pt>
          <cx:pt idx="60304">12.323904872500755</cx:pt>
          <cx:pt idx="60305">13.003903835309746</cx:pt>
          <cx:pt idx="60306">14.427834226915566</cx:pt>
          <cx:pt idx="60307">13.152571001044526</cx:pt>
          <cx:pt idx="60308">15.242960012564273</cx:pt>
          <cx:pt idx="60309">11.706642322456695</cx:pt>
          <cx:pt idx="60310">12.955603404472129</cx:pt>
          <cx:pt idx="60311">14.596320675551588</cx:pt>
          <cx:pt idx="60312">10.618319806449367</cx:pt>
          <cx:pt idx="60313">11.235513583800955</cx:pt>
          <cx:pt idx="60314">15.616622131474188</cx:pt>
          <cx:pt idx="60315">11.657944975320229</cx:pt>
          <cx:pt idx="60316">11.537550540545293</cx:pt>
          <cx:pt idx="60317">11.639285609679828</cx:pt>
          <cx:pt idx="60318">12.748678789844909</cx:pt>
          <cx:pt idx="60319">12.396326959867334</cx:pt>
          <cx:pt idx="60320">15.607740144439408</cx:pt>
          <cx:pt idx="60321">9.1754393461488473</cx:pt>
          <cx:pt idx="60322">12.949156200119715</cx:pt>
          <cx:pt idx="60323">10.372945920699525</cx:pt>
          <cx:pt idx="60324">15.107313958410238</cx:pt>
          <cx:pt idx="60325">15.469542765466642</cx:pt>
          <cx:pt idx="60326">10.416432956704364</cx:pt>
          <cx:pt idx="60327">12.030675062457878</cx:pt>
          <cx:pt idx="60328">13.173803513954393</cx:pt>
          <cx:pt idx="60329">12.0592042559887</cx:pt>
          <cx:pt idx="60330">14.832328472216194</cx:pt>
          <cx:pt idx="60331">10.863775289307361</cx:pt>
          <cx:pt idx="60332">13.616096607912116</cx:pt>
          <cx:pt idx="60333">11.392578361137437</cx:pt>
          <cx:pt idx="60334">11.14170405416923</cx:pt>
          <cx:pt idx="60335">12.689461457647239</cx:pt>
          <cx:pt idx="60336">14.783248054856161</cx:pt>
          <cx:pt idx="60337">10.967311995882525</cx:pt>
          <cx:pt idx="60338">11.093665947296341</cx:pt>
          <cx:pt idx="60339">12.485426166368143</cx:pt>
          <cx:pt idx="60340">10.763577323558575</cx:pt>
          <cx:pt idx="60341">11.602933882020604</cx:pt>
          <cx:pt idx="60342">12.521657024933196</cx:pt>
          <cx:pt idx="60343">11.173376957570879</cx:pt>
          <cx:pt idx="60344">11.343273466658763</cx:pt>
          <cx:pt idx="60345">10.146666701657681</cx:pt>
          <cx:pt idx="60346">12.826128486939693</cx:pt>
          <cx:pt idx="60347">11.236976443036985</cx:pt>
          <cx:pt idx="60348">13.603666657425856</cx:pt>
          <cx:pt idx="60349">12.308437278093216</cx:pt>
          <cx:pt idx="60350">9.1625328805032513</cx:pt>
          <cx:pt idx="60351">12.405975558022623</cx:pt>
          <cx:pt idx="60352">13.537374083005023</cx:pt>
          <cx:pt idx="60353">13.070645320405106</cx:pt>
          <cx:pt idx="60354">13.161864401686213</cx:pt>
          <cx:pt idx="60355">14.910984259615498</cx:pt>
          <cx:pt idx="60356">15.220241862980574</cx:pt>
          <cx:pt idx="60357">13.643457978064072</cx:pt>
          <cx:pt idx="60358">11.594682467801666</cx:pt>
          <cx:pt idx="60359">10.779143135823128</cx:pt>
          <cx:pt idx="60360">13.143861879728542</cx:pt>
          <cx:pt idx="60361">12.294902030215987</cx:pt>
          <cx:pt idx="60362">12.614301938737517</cx:pt>
          <cx:pt idx="60363">11.921617503305873</cx:pt>
          <cx:pt idx="60364">10.661423011815311</cx:pt>
          <cx:pt idx="60365">12.995662528223971</cx:pt>
          <cx:pt idx="60366">10.581570378067925</cx:pt>
          <cx:pt idx="60367">13.564251987456268</cx:pt>
          <cx:pt idx="60368">10.076038012622792</cx:pt>
          <cx:pt idx="60369">8.7963920014434596</cx:pt>
          <cx:pt idx="60370">13.345580468734051</cx:pt>
          <cx:pt idx="60371">12.092138828134026</cx:pt>
          <cx:pt idx="60372">8.8066200008805033</cx:pt>
          <cx:pt idx="60373">10.206524846079574</cx:pt>
          <cx:pt idx="60374">12.587258294123876</cx:pt>
          <cx:pt idx="60375">11.376131002233057</cx:pt>
          <cx:pt idx="60376">11.916335872477498</cx:pt>
          <cx:pt idx="60377">15.76017872267029</cx:pt>
          <cx:pt idx="60378">10.618434848959692</cx:pt>
          <cx:pt idx="60379">12.217495399028756</cx:pt>
          <cx:pt idx="60380">10.194534426014007</cx:pt>
          <cx:pt idx="60381">10.432001481285303</cx:pt>
          <cx:pt idx="60382">12.88286773507237</cx:pt>
          <cx:pt idx="60383">10.066904100304145</cx:pt>
          <cx:pt idx="60384">12.798827484207878</cx:pt>
          <cx:pt idx="60385">12.736319537581499</cx:pt>
          <cx:pt idx="60386">12.312983817268513</cx:pt>
          <cx:pt idx="60387">12.160934377160054</cx:pt>
          <cx:pt idx="60388">13.063795992702961</cx:pt>
          <cx:pt idx="60389">10.782466229511284</cx:pt>
          <cx:pt idx="60390">13.276121836110939</cx:pt>
          <cx:pt idx="60391">13.883931414708155</cx:pt>
          <cx:pt idx="60392">12.048971424214898</cx:pt>
          <cx:pt idx="60393">12.014934630635729</cx:pt>
          <cx:pt idx="60394">11.461706119735497</cx:pt>
          <cx:pt idx="60395">14.806777138228631</cx:pt>
          <cx:pt idx="60396">12.934677298272831</cx:pt>
          <cx:pt idx="60397">13.055242609408753</cx:pt>
          <cx:pt idx="60398">13.408909701907746</cx:pt>
          <cx:pt idx="60399">12.744040765336329</cx:pt>
          <cx:pt idx="60400">9.9527749887686472</cx:pt>
          <cx:pt idx="60401">11.073912445323023</cx:pt>
          <cx:pt idx="60402">12.742523446046382</cx:pt>
          <cx:pt idx="60403">13.025076455612425</cx:pt>
          <cx:pt idx="60404">12.192829573623104</cx:pt>
          <cx:pt idx="60405">11.152223746589943</cx:pt>
          <cx:pt idx="60406">12.088565819058102</cx:pt>
          <cx:pt idx="60407">14.527322608906147</cx:pt>
          <cx:pt idx="60408">10.857302285638063</cx:pt>
          <cx:pt idx="60409">12.275695301298812</cx:pt>
          <cx:pt idx="60410">14.290841057318129</cx:pt>
          <cx:pt idx="60411">14.242822756984468</cx:pt>
          <cx:pt idx="60412">11.178783829469463</cx:pt>
          <cx:pt idx="60413">14.962441013661778</cx:pt>
          <cx:pt idx="60414">14.409132975872177</cx:pt>
          <cx:pt idx="60415">14.940074373472678</cx:pt>
          <cx:pt idx="60416">16.128171243390337</cx:pt>
          <cx:pt idx="60417">14.304528793889229</cx:pt>
          <cx:pt idx="60418">10.270760445572586</cx:pt>
          <cx:pt idx="60419">13.759784984201504</cx:pt>
          <cx:pt idx="60420">13.607385510838196</cx:pt>
          <cx:pt idx="60421">13.733278165453701</cx:pt>
          <cx:pt idx="60422">11.889381800603854</cx:pt>
          <cx:pt idx="60423">10.191988965945852</cx:pt>
          <cx:pt idx="60424">10.79815641758525</cx:pt>
          <cx:pt idx="60425">11.700318793714464</cx:pt>
          <cx:pt idx="60426">12.44808896784178</cx:pt>
          <cx:pt idx="60427">11.023824213214196</cx:pt>
          <cx:pt idx="60428">12.726862144696831</cx:pt>
          <cx:pt idx="60429">10.841404290900073</cx:pt>
          <cx:pt idx="60430">12.005031201544595</cx:pt>
          <cx:pt idx="60431">11.335254600239724</cx:pt>
          <cx:pt idx="60432">14.970931882310909</cx:pt>
          <cx:pt idx="60433">12.520472364310439</cx:pt>
          <cx:pt idx="60434">12.697368814165053</cx:pt>
          <cx:pt idx="60435">10.533011106494955</cx:pt>
          <cx:pt idx="60436">14.580371113804075</cx:pt>
          <cx:pt idx="60437">7.9942086251433198</cx:pt>
          <cx:pt idx="60438">10.298278219527898</cx:pt>
          <cx:pt idx="60439">12.318651344321626</cx:pt>
          <cx:pt idx="60440">9.67306145636163</cx:pt>
          <cx:pt idx="60441">11.169244085983701</cx:pt>
          <cx:pt idx="60442">13.439195953922548</cx:pt>
          <cx:pt idx="60443">14.279783559555508</cx:pt>
          <cx:pt idx="60444">10.747572408888411</cx:pt>
          <cx:pt idx="60445">13.198960279884423</cx:pt>
          <cx:pt idx="60446">10.575245931677896</cx:pt>
          <cx:pt idx="60447">11.304213751430403</cx:pt>
          <cx:pt idx="60448">13.960762905957651</cx:pt>
          <cx:pt idx="60449">13.96051246297519</cx:pt>
          <cx:pt idx="60450">13.542369205641705</cx:pt>
          <cx:pt idx="60451">10.714986351418627</cx:pt>
          <cx:pt idx="60452">12.03861690373807</cx:pt>
          <cx:pt idx="60453">12.68309290012477</cx:pt>
          <cx:pt idx="60454">12.629158068666371</cx:pt>
          <cx:pt idx="60455">12.62341846973907</cx:pt>
          <cx:pt idx="60456">8.5614712126422372</cx:pt>
          <cx:pt idx="60457">13.822123601833489</cx:pt>
          <cx:pt idx="60458">11.361208766301392</cx:pt>
          <cx:pt idx="60459">13.187256522504796</cx:pt>
          <cx:pt idx="60460">13.24972361753732</cx:pt>
          <cx:pt idx="60461">10.004041031414731</cx:pt>
          <cx:pt idx="60462">12.581119141270184</cx:pt>
          <cx:pt idx="60463">11.388118119158548</cx:pt>
          <cx:pt idx="60464">12.601219454167564</cx:pt>
          <cx:pt idx="60465">9.8784834616041692</cx:pt>
          <cx:pt idx="60466">11.152452466858147</cx:pt>
          <cx:pt idx="60467">10.048770881107671</cx:pt>
          <cx:pt idx="60468">12.62860805235592</cx:pt>
          <cx:pt idx="60469">7.8373776276927947</cx:pt>
          <cx:pt idx="60470">12.850873161309517</cx:pt>
          <cx:pt idx="60471">11.802814552372832</cx:pt>
          <cx:pt idx="60472">12.535819526285335</cx:pt>
          <cx:pt idx="60473">14.174720507141791</cx:pt>
          <cx:pt idx="60474">12.943911307345326</cx:pt>
          <cx:pt idx="60475">13.244429965540888</cx:pt>
          <cx:pt idx="60476">10.853494599887501</cx:pt>
          <cx:pt idx="60477">10.808554917836348</cx:pt>
          <cx:pt idx="60478">12.566542345046818</cx:pt>
          <cx:pt idx="60479">9.8519748202512059</cx:pt>
          <cx:pt idx="60480">13.016898724977104</cx:pt>
          <cx:pt idx="60481">12.568623016775266</cx:pt>
          <cx:pt idx="60482">11.81409595646441</cx:pt>
          <cx:pt idx="60483">11.431519732469619</cx:pt>
          <cx:pt idx="60484">12.999950329836981</cx:pt>
          <cx:pt idx="60485">16.092048550211189</cx:pt>
          <cx:pt idx="60486">12.835919168821142</cx:pt>
          <cx:pt idx="60487">14.316822716476823</cx:pt>
          <cx:pt idx="60488">13.545936575118729</cx:pt>
          <cx:pt idx="60489">12.859135515107479</cx:pt>
          <cx:pt idx="60490">11.081883628948768</cx:pt>
          <cx:pt idx="60491">10.718501462490515</cx:pt>
          <cx:pt idx="60492">11.480141433872838</cx:pt>
          <cx:pt idx="60493">10.430121696708749</cx:pt>
          <cx:pt idx="60494">12.258413982317528</cx:pt>
          <cx:pt idx="60495">12.773320246553592</cx:pt>
          <cx:pt idx="60496">13.160634344993273</cx:pt>
          <cx:pt idx="60497">11.373486626268837</cx:pt>
          <cx:pt idx="60498">11.388358377791075</cx:pt>
          <cx:pt idx="60499">13.509585031560727</cx:pt>
          <cx:pt idx="60500">11.102933509241794</cx:pt>
          <cx:pt idx="60501">11.981615035043268</cx:pt>
          <cx:pt idx="60502">12.890976948849072</cx:pt>
          <cx:pt idx="60503">10.210872848469693</cx:pt>
          <cx:pt idx="60504">10.909387138188542</cx:pt>
          <cx:pt idx="60505">11.815530275966033</cx:pt>
          <cx:pt idx="60506">10.486033151794386</cx:pt>
          <cx:pt idx="60507">14.299447812063608</cx:pt>
          <cx:pt idx="60508">12.329111500054401</cx:pt>
          <cx:pt idx="60509">12.5776081340838</cx:pt>
          <cx:pt idx="60510">11.415970645040915</cx:pt>
          <cx:pt idx="60511">11.096641298962767</cx:pt>
          <cx:pt idx="60512">14.293023982585273</cx:pt>
          <cx:pt idx="60513">12.101009658915187</cx:pt>
          <cx:pt idx="60514">13.174261134899938</cx:pt>
          <cx:pt idx="60515">11.549154122688751</cx:pt>
          <cx:pt idx="60516">11.157734540942759</cx:pt>
          <cx:pt idx="60517">10.267366042000226</cx:pt>
          <cx:pt idx="60518">11.375195150436086</cx:pt>
          <cx:pt idx="60519">12.281820533004591</cx:pt>
          <cx:pt idx="60520">11.198226768107077</cx:pt>
          <cx:pt idx="60521">13.900714217676201</cx:pt>
          <cx:pt idx="60522">11.840098419552955</cx:pt>
          <cx:pt idx="60523">10.797958158456373</cx:pt>
          <cx:pt idx="60524">9.8133393434164127</cx:pt>
          <cx:pt idx="60525">11.404745753031662</cx:pt>
          <cx:pt idx="60526">10.714680564448315</cx:pt>
          <cx:pt idx="60527">11.480906432197431</cx:pt>
          <cx:pt idx="60528">11.87381195494407</cx:pt>
          <cx:pt idx="60529">14.413768379096734</cx:pt>
          <cx:pt idx="60530">8.6678980029081192</cx:pt>
          <cx:pt idx="60531">14.489684589426892</cx:pt>
          <cx:pt idx="60532">13.943327585277176</cx:pt>
          <cx:pt idx="60533">11.876948296650058</cx:pt>
          <cx:pt idx="60534">11.731801806429225</cx:pt>
          <cx:pt idx="60535">14.483719519698235</cx:pt>
          <cx:pt idx="60536">12.169095895753086</cx:pt>
          <cx:pt idx="60537">12.357930996794753</cx:pt>
          <cx:pt idx="60538">12.418548654975776</cx:pt>
          <cx:pt idx="60539">14.25900547837221</cx:pt>
          <cx:pt idx="60540">14.508911275780024</cx:pt>
          <cx:pt idx="60541">12.544006102480534</cx:pt>
          <cx:pt idx="60542">10.024759525107111</cx:pt>
          <cx:pt idx="60543">11.534268684862891</cx:pt>
          <cx:pt idx="60544">9.5795835205451922</cx:pt>
          <cx:pt idx="60545">13.114287690538319</cx:pt>
          <cx:pt idx="60546">12.640016004020824</cx:pt>
          <cx:pt idx="60547">9.4782834395630555</cx:pt>
          <cx:pt idx="60548">13.499467958058474</cx:pt>
          <cx:pt idx="60549">14.083759937947937</cx:pt>
          <cx:pt idx="60550">11.152329849958535</cx:pt>
          <cx:pt idx="60551">13.360303642476454</cx:pt>
          <cx:pt idx="60552">12.881205865649989</cx:pt>
          <cx:pt idx="60553">13.62955761663506</cx:pt>
          <cx:pt idx="60554">11.58822487410507</cx:pt>
          <cx:pt idx="60555">9.870200379740405</cx:pt>
          <cx:pt idx="60556">14.029968031673361</cx:pt>
          <cx:pt idx="60557">10.375314439644015</cx:pt>
          <cx:pt idx="60558">11.389653697124967</cx:pt>
          <cx:pt idx="60559">10.76622464984581</cx:pt>
          <cx:pt idx="60560">9.4877721887769013</cx:pt>
          <cx:pt idx="60561">11.574450642495373</cx:pt>
          <cx:pt idx="60562">11.858248879287737</cx:pt>
          <cx:pt idx="60563">13.665126751582584</cx:pt>
          <cx:pt idx="60564">12.880839896534052</cx:pt>
          <cx:pt idx="60565">9.1812025734217713</cx:pt>
          <cx:pt idx="60566">12.15379548880202</cx:pt>
          <cx:pt idx="60567">9.5346614853341904</cx:pt>
          <cx:pt idx="60568">14.795461661867085</cx:pt>
          <cx:pt idx="60569">12.324786400564347</cx:pt>
          <cx:pt idx="60570">13.787339755805064</cx:pt>
          <cx:pt idx="60571">11.731594983861102</cx:pt>
          <cx:pt idx="60572">14.635318030523436</cx:pt>
          <cx:pt idx="60573">12.550697810378516</cx:pt>
          <cx:pt idx="60574">11.595181995006058</cx:pt>
          <cx:pt idx="60575">10.082123107848487</cx:pt>
          <cx:pt idx="60576">11.034596096906409</cx:pt>
          <cx:pt idx="60577">13.212942932461155</cx:pt>
          <cx:pt idx="60578">10.890198605756778</cx:pt>
          <cx:pt idx="60579">11.240360305088835</cx:pt>
          <cx:pt idx="60580">12.405716511046265</cx:pt>
          <cx:pt idx="60581">13.391582017387293</cx:pt>
          <cx:pt idx="60582">12.69758203826791</cx:pt>
          <cx:pt idx="60583">14.658315830485813</cx:pt>
          <cx:pt idx="60584">14.017349362870254</cx:pt>
          <cx:pt idx="60585">11.283932198202917</cx:pt>
          <cx:pt idx="60586">10.145721976305488</cx:pt>
          <cx:pt idx="60587">11.212385528905516</cx:pt>
          <cx:pt idx="60588">11.114495998994903</cx:pt>
          <cx:pt idx="60589">11.677896879959576</cx:pt>
          <cx:pt idx="60590">9.8519855134607273</cx:pt>
          <cx:pt idx="60591">13.662037144822165</cx:pt>
          <cx:pt idx="60592">12.847505682751189</cx:pt>
          <cx:pt idx="60593">14.029026773496012</cx:pt>
          <cx:pt idx="60594">15.849690052183723</cx:pt>
          <cx:pt idx="60595">12.824606743686925</cx:pt>
          <cx:pt idx="60596">11.161818866636166</cx:pt>
          <cx:pt idx="60597">13.108767175762809</cx:pt>
          <cx:pt idx="60598">9.8498955078227812</cx:pt>
          <cx:pt idx="60599">8.8995691043519116</cx:pt>
          <cx:pt idx="60600">15.183097632683587</cx:pt>
          <cx:pt idx="60601">10.409938921743105</cx:pt>
          <cx:pt idx="60602">14.046499365267499</cx:pt>
          <cx:pt idx="60603">12.439073385845916</cx:pt>
          <cx:pt idx="60604">11.127292162718753</cx:pt>
          <cx:pt idx="60605">13.666218118347851</cx:pt>
          <cx:pt idx="60606">9.8763322256138615</cx:pt>
          <cx:pt idx="60607">13.006121527819468</cx:pt>
          <cx:pt idx="60608">11.863161358494409</cx:pt>
          <cx:pt idx="60609">14.402093887373228</cx:pt>
          <cx:pt idx="60610">10.993725404235615</cx:pt>
          <cx:pt idx="60611">10.035950231898907</cx:pt>
          <cx:pt idx="60612">12.450109834689558</cx:pt>
          <cx:pt idx="60613">13.672931775538771</cx:pt>
          <cx:pt idx="60614">14.615884663512746</cx:pt>
          <cx:pt idx="60615">11.951760824644113</cx:pt>
          <cx:pt idx="60616">10.555218865158839</cx:pt>
          <cx:pt idx="60617">13.29188510852917</cx:pt>
          <cx:pt idx="60618">15.91554375124484</cx:pt>
          <cx:pt idx="60619">11.485325312731169</cx:pt>
          <cx:pt idx="60620">12.278385329183699</cx:pt>
          <cx:pt idx="60621">12.507161560671021</cx:pt>
          <cx:pt idx="60622">12.867219165942778</cx:pt>
          <cx:pt idx="60623">10.104448506561889</cx:pt>
          <cx:pt idx="60624">9.4014108789768294</cx:pt>
          <cx:pt idx="60625">12.563899439448518</cx:pt>
          <cx:pt idx="60626">14.266706287435186</cx:pt>
          <cx:pt idx="60627">12.901565139806296</cx:pt>
          <cx:pt idx="60628">11.511575896418519</cx:pt>
          <cx:pt idx="60629">11.263335939675294</cx:pt>
          <cx:pt idx="60630">14.350978601185471</cx:pt>
          <cx:pt idx="60631">13.162900568992383</cx:pt>
          <cx:pt idx="60632">15.069714071664366</cx:pt>
          <cx:pt idx="60633">13.825113890190673</cx:pt>
          <cx:pt idx="60634">13.49321846184495</cx:pt>
          <cx:pt idx="60635">11.627395581202501</cx:pt>
          <cx:pt idx="60636">13.913215569092619</cx:pt>
          <cx:pt idx="60637">14.758128215611526</cx:pt>
          <cx:pt idx="60638">12.390003703549134</cx:pt>
          <cx:pt idx="60639">13.385409563294079</cx:pt>
          <cx:pt idx="60640">12.727424696223165</cx:pt>
          <cx:pt idx="60641">13.567455324023079</cx:pt>
          <cx:pt idx="60642">11.846164880783217</cx:pt>
          <cx:pt idx="60643">14.360747913751009</cx:pt>
          <cx:pt idx="60644">14.786427756414813</cx:pt>
          <cx:pt idx="60645">12.236809067322767</cx:pt>
          <cx:pt idx="60646">13.540634017958993</cx:pt>
          <cx:pt idx="60647">11.601830186530126</cx:pt>
          <cx:pt idx="60648">11.410396718953432</cx:pt>
          <cx:pt idx="60649">12.762669838552869</cx:pt>
          <cx:pt idx="60650">9.6998435769310678</cx:pt>
          <cx:pt idx="60651">12.049666912932194</cx:pt>
          <cx:pt idx="60652">13.645461708906986</cx:pt>
          <cx:pt idx="60653">12.651660273038006</cx:pt>
          <cx:pt idx="60654">13.070429345575814</cx:pt>
          <cx:pt idx="60655">12.395796609064153</cx:pt>
          <cx:pt idx="60656">13.772533189436793</cx:pt>
          <cx:pt idx="60657">12.68332112549912</cx:pt>
          <cx:pt idx="60658">12.453178976173389</cx:pt>
          <cx:pt idx="60659">10.806207661354744</cx:pt>
          <cx:pt idx="60660">11.328870428015863</cx:pt>
          <cx:pt idx="60661">12.728466846934031</cx:pt>
          <cx:pt idx="60662">12.205538431844781</cx:pt>
          <cx:pt idx="60663">14.881269853446801</cx:pt>
          <cx:pt idx="60664">13.460421394796052</cx:pt>
          <cx:pt idx="60665">13.801994449351021</cx:pt>
          <cx:pt idx="60666">12.107247541735081</cx:pt>
          <cx:pt idx="60667">9.2205400160941835</cx:pt>
          <cx:pt idx="60668">9.8779546339462989</cx:pt>
          <cx:pt idx="60669">14.218605340450932</cx:pt>
          <cx:pt idx="60670">12.168545606032067</cx:pt>
          <cx:pt idx="60671">12.203575483855092</cx:pt>
          <cx:pt idx="60672">12.836850590483603</cx:pt>
          <cx:pt idx="60673">13.797429424354757</cx:pt>
          <cx:pt idx="60674">9.8972937865689783</cx:pt>
          <cx:pt idx="60675">11.956642641452513</cx:pt>
          <cx:pt idx="60676">12.137143215166304</cx:pt>
          <cx:pt idx="60677">12.600804803187044</cx:pt>
          <cx:pt idx="60678">14.319022913399499</cx:pt>
          <cx:pt idx="60679">10.791828190413799</cx:pt>
          <cx:pt idx="60680">8.2338183052875458</cx:pt>
          <cx:pt idx="60681">10.264520979692346</cx:pt>
          <cx:pt idx="60682">10.538794419475174</cx:pt>
          <cx:pt idx="60683">10.550591175352547</cx:pt>
          <cx:pt idx="60684">11.763110535651888</cx:pt>
          <cx:pt idx="60685">12.024889950897689</cx:pt>
          <cx:pt idx="60686">10.570129176181483</cx:pt>
          <cx:pt idx="60687">14.756577438960043</cx:pt>
          <cx:pt idx="60688">11.497762809919038</cx:pt>
          <cx:pt idx="60689">13.473674998549829</cx:pt>
          <cx:pt idx="60690">11.498341915885154</cx:pt>
          <cx:pt idx="60691">9.7849485172410766</cx:pt>
          <cx:pt idx="60692">12.606372671494739</cx:pt>
          <cx:pt idx="60693">12.108311103514694</cx:pt>
          <cx:pt idx="60694">13.304753624911722</cx:pt>
          <cx:pt idx="60695">11.631368458101408</cx:pt>
          <cx:pt idx="60696">13.902047230015549</cx:pt>
          <cx:pt idx="60697">13.564222983421214</cx:pt>
          <cx:pt idx="60698">11.14557304038744</cx:pt>
          <cx:pt idx="60699">12.512751520835421</cx:pt>
          <cx:pt idx="60700">12.535190761219402</cx:pt>
          <cx:pt idx="60701">12.609132157286645</cx:pt>
          <cx:pt idx="60702">12.861127743504413</cx:pt>
          <cx:pt idx="60703">11.475703007830063</cx:pt>
          <cx:pt idx="60704">12.605291415595067</cx:pt>
          <cx:pt idx="60705">10.12113464803193</cx:pt>
          <cx:pt idx="60706">13.432942115042058</cx:pt>
          <cx:pt idx="60707">11.418901987681469</cx:pt>
          <cx:pt idx="60708">14.41109064879752</cx:pt>
          <cx:pt idx="60709">10.825185420904717</cx:pt>
          <cx:pt idx="60710">12.462297840569247</cx:pt>
          <cx:pt idx="60711">12.181243480284522</cx:pt>
          <cx:pt idx="60712">13.024787038621753</cx:pt>
          <cx:pt idx="60713">13.091177681743337</cx:pt>
          <cx:pt idx="60714">10.404896130121285</cx:pt>
          <cx:pt idx="60715">12.051325553609461</cx:pt>
          <cx:pt idx="60716">13.586250867067529</cx:pt>
          <cx:pt idx="60717">10.002074596819241</cx:pt>
          <cx:pt idx="60718">11.98474879682003</cx:pt>
          <cx:pt idx="60719">12.428032906622558</cx:pt>
          <cx:pt idx="60720">13.175730008680647</cx:pt>
          <cx:pt idx="60721">14.122959379856262</cx:pt>
          <cx:pt idx="60722">12.487355856531298</cx:pt>
          <cx:pt idx="60723">12.272174619550698</cx:pt>
          <cx:pt idx="60724">13.872364461481732</cx:pt>
          <cx:pt idx="60725">11.338340997094702</cx:pt>
          <cx:pt idx="60726">11.511176836450222</cx:pt>
          <cx:pt idx="60727">10.928490760793876</cx:pt>
          <cx:pt idx="60728">12.52739589567301</cx:pt>
          <cx:pt idx="60729">12.692848191433983</cx:pt>
          <cx:pt idx="60730">13.209235944053173</cx:pt>
          <cx:pt idx="60731">8.6393153403177489</cx:pt>
          <cx:pt idx="60732">10.446427064792175</cx:pt>
          <cx:pt idx="60733">13.662059127080834</cx:pt>
          <cx:pt idx="60734">14.545677457569077</cx:pt>
          <cx:pt idx="60735">15.245310109565942</cx:pt>
          <cx:pt idx="60736">15.147256070946664</cx:pt>
          <cx:pt idx="60737">9.7577159706160828</cx:pt>
          <cx:pt idx="60738">18.181560785086258</cx:pt>
          <cx:pt idx="60739">12.747212359152771</cx:pt>
          <cx:pt idx="60740">14.698178250058101</cx:pt>
          <cx:pt idx="60741">12.546069844281925</cx:pt>
          <cx:pt idx="60742">11.524570544855251</cx:pt>
          <cx:pt idx="60743">10.691585653648739</cx:pt>
          <cx:pt idx="60744">12.697782619645709</cx:pt>
          <cx:pt idx="60745">10.242710039521308</cx:pt>
          <cx:pt idx="60746">12.150364130545494</cx:pt>
          <cx:pt idx="60747">9.8138852820051703</cx:pt>
          <cx:pt idx="60748">11.716486560388347</cx:pt>
          <cx:pt idx="60749">12.271370165017968</cx:pt>
          <cx:pt idx="60750">13.734663029974234</cx:pt>
          <cx:pt idx="60751">13.57480360806982</cx:pt>
          <cx:pt idx="60752">12.027738250832115</cx:pt>
          <cx:pt idx="60753">13.846157859060447</cx:pt>
          <cx:pt idx="60754">12.115765818877216</cx:pt>
          <cx:pt idx="60755">11.258994685155535</cx:pt>
          <cx:pt idx="60756">11.986983163137205</cx:pt>
          <cx:pt idx="60757">12.256703555401268</cx:pt>
          <cx:pt idx="60758">11.210165771085087</cx:pt>
          <cx:pt idx="60759">12.059821950119595</cx:pt>
          <cx:pt idx="60760">11.302871626506144</cx:pt>
          <cx:pt idx="60761">12.537027695646643</cx:pt>
          <cx:pt idx="60762">14.218001903864707</cx:pt>
          <cx:pt idx="60763">11.57809987354446</cx:pt>
          <cx:pt idx="60764">10.095841463964184</cx:pt>
          <cx:pt idx="60765">13.215354205186683</cx:pt>
          <cx:pt idx="60766">11.197802550580828</cx:pt>
          <cx:pt idx="60767">13.325107888677813</cx:pt>
          <cx:pt idx="60768">12.210206221440206</cx:pt>
          <cx:pt idx="60769">14.162952805158376</cx:pt>
          <cx:pt idx="60770">13.685755883873036</cx:pt>
          <cx:pt idx="60771">11.528998441876032</cx:pt>
          <cx:pt idx="60772">9.3056093249836955</cx:pt>
          <cx:pt idx="60773">11.399932763914064</cx:pt>
          <cx:pt idx="60774">11.830710985936648</cx:pt>
          <cx:pt idx="60775">13.611916140117653</cx:pt>
          <cx:pt idx="60776">11.20047942324533</cx:pt>
          <cx:pt idx="60777">12.788779412386253</cx:pt>
          <cx:pt idx="60778">12.098489789350152</cx:pt>
          <cx:pt idx="60779">11.721873673952084</cx:pt>
          <cx:pt idx="60780">16.169243846985015</cx:pt>
          <cx:pt idx="60781">10.109833493884258</cx:pt>
          <cx:pt idx="60782">13.211305312169451</cx:pt>
          <cx:pt idx="60783">12.833459103747344</cx:pt>
          <cx:pt idx="60784">15.139322195920016</cx:pt>
          <cx:pt idx="60785">11.892550226991535</cx:pt>
          <cx:pt idx="60786">14.301528498127485</cx:pt>
          <cx:pt idx="60787">9.8131335732952447</cx:pt>
          <cx:pt idx="60788">14.199748983758962</cx:pt>
          <cx:pt idx="60789">8.9262403221935518</cx:pt>
          <cx:pt idx="60790">13.256695507779147</cx:pt>
          <cx:pt idx="60791">13.630950909672631</cx:pt>
          <cx:pt idx="60792">14.199913703136902</cx:pt>
          <cx:pt idx="60793">10.301649607786631</cx:pt>
          <cx:pt idx="60794">12.218077979905331</cx:pt>
          <cx:pt idx="60795">10.368612075853031</cx:pt>
          <cx:pt idx="60796">13.006104216946087</cx:pt>
          <cx:pt idx="60797">11.875985358246149</cx:pt>
          <cx:pt idx="60798">15.629487350313532</cx:pt>
          <cx:pt idx="60799">10.376337991498918</cx:pt>
          <cx:pt idx="60800">15.026370775003278</cx:pt>
          <cx:pt idx="60801">12.804231362343087</cx:pt>
          <cx:pt idx="60802">11.035004946146184</cx:pt>
          <cx:pt idx="60803">16.664622147553303</cx:pt>
          <cx:pt idx="60804">14.253825798621031</cx:pt>
          <cx:pt idx="60805">11.784609927187836</cx:pt>
          <cx:pt idx="60806">12.896325323207943</cx:pt>
          <cx:pt idx="60807">15.177192928404285</cx:pt>
          <cx:pt idx="60808">11.271933042713519</cx:pt>
          <cx:pt idx="60809">12.971763082971524</cx:pt>
          <cx:pt idx="60810">11.205365144806837</cx:pt>
          <cx:pt idx="60811">12.19935331459434</cx:pt>
          <cx:pt idx="60812">11.932059480971239</cx:pt>
          <cx:pt idx="60813">12.875679393980572</cx:pt>
          <cx:pt idx="60814">14.247534855838946</cx:pt>
          <cx:pt idx="60815">11.198278897961728</cx:pt>
          <cx:pt idx="60816">10.929884360728213</cx:pt>
          <cx:pt idx="60817">9.7641063097319325</cx:pt>
          <cx:pt idx="60818">13.941332751246563</cx:pt>
          <cx:pt idx="60819">13.054558649936116</cx:pt>
          <cx:pt idx="60820">14.98612887185717</cx:pt>
          <cx:pt idx="60821">10.749071535960105</cx:pt>
          <cx:pt idx="60822">14.713818740610913</cx:pt>
          <cx:pt idx="60823">11.953398537258579</cx:pt>
          <cx:pt idx="60824">8.9098382459235861</cx:pt>
          <cx:pt idx="60825">14.152270507582518</cx:pt>
          <cx:pt idx="60826">11.165628730774118</cx:pt>
          <cx:pt idx="60827">13.397787932925102</cx:pt>
          <cx:pt idx="60828">13.985370063148945</cx:pt>
          <cx:pt idx="60829">11.010208864665461</cx:pt>
          <cx:pt idx="60830">11.105085660174051</cx:pt>
          <cx:pt idx="60831">9.416951094695726</cx:pt>
          <cx:pt idx="60832">14.18538946514022</cx:pt>
          <cx:pt idx="60833">10.834962209099594</cx:pt>
          <cx:pt idx="60834">12.624387969874267</cx:pt>
          <cx:pt idx="60835">11.670106836939523</cx:pt>
          <cx:pt idx="60836">11.836475571806456</cx:pt>
          <cx:pt idx="60837">8.6821588691474485</cx:pt>
          <cx:pt idx="60838">10.535112424838719</cx:pt>
          <cx:pt idx="60839">12.628756003808121</cx:pt>
          <cx:pt idx="60840">14.592031627259816</cx:pt>
          <cx:pt idx="60841">9.4689975466069409</cx:pt>
          <cx:pt idx="60842">14.764366726726449</cx:pt>
          <cx:pt idx="60843">11.597349892112314</cx:pt>
          <cx:pt idx="60844">13.527813580112698</cx:pt>
          <cx:pt idx="60845">13.308155388252329</cx:pt>
          <cx:pt idx="60846">11.315507047795411</cx:pt>
          <cx:pt idx="60847">14.394535816810865</cx:pt>
          <cx:pt idx="60848">11.578632885031753</cx:pt>
          <cx:pt idx="60849">12.769050426212948</cx:pt>
          <cx:pt idx="60850">12.815245647543804</cx:pt>
          <cx:pt idx="60851">15.048177309536561</cx:pt>
          <cx:pt idx="60852">12.208508739475956</cx:pt>
          <cx:pt idx="60853">11.212643806048996</cx:pt>
          <cx:pt idx="60854">10.845980221311217</cx:pt>
          <cx:pt idx="60855">12.827197742927861</cx:pt>
          <cx:pt idx="60856">13.805848528235737</cx:pt>
          <cx:pt idx="60857">14.117383016913701</cx:pt>
          <cx:pt idx="60858">12.58308777338004</cx:pt>
          <cx:pt idx="60859">14.281331794591557</cx:pt>
          <cx:pt idx="60860">11.326124333712333</cx:pt>
          <cx:pt idx="60861">13.789781270920654</cx:pt>
          <cx:pt idx="60862">12.505231265082442</cx:pt>
          <cx:pt idx="60863">11.970109252551344</cx:pt>
          <cx:pt idx="60864">12.340009404413538</cx:pt>
          <cx:pt idx="60865">12.030769498057301</cx:pt>
          <cx:pt idx="60866">12.704731262058754</cx:pt>
          <cx:pt idx="60867">10.156284729561241</cx:pt>
          <cx:pt idx="60868">14.14028999740361</cx:pt>
          <cx:pt idx="60869">14.326566975464296</cx:pt>
          <cx:pt idx="60870">14.623506054233637</cx:pt>
          <cx:pt idx="60871">14.313074878056783</cx:pt>
          <cx:pt idx="60872">11.932847686150023</cx:pt>
          <cx:pt idx="60873">12.76589742002629</cx:pt>
          <cx:pt idx="60874">12.980724257204599</cx:pt>
          <cx:pt idx="60875">10.973842200463819</cx:pt>
          <cx:pt idx="60876">10.295159210088457</cx:pt>
          <cx:pt idx="60877">13.489220744446907</cx:pt>
          <cx:pt idx="60878">12.635631409421018</cx:pt>
          <cx:pt idx="60879">15.122038243471739</cx:pt>
          <cx:pt idx="60880">11.515357136510078</cx:pt>
          <cx:pt idx="60881">13.909321206822398</cx:pt>
          <cx:pt idx="60882">10.015842333984498</cx:pt>
          <cx:pt idx="60883">13.366099357860858</cx:pt>
          <cx:pt idx="60884">11.370531003316819</cx:pt>
          <cx:pt idx="60885">12.402005727752183</cx:pt>
          <cx:pt idx="60886">12.436634982289259</cx:pt>
          <cx:pt idx="60887">12.132435328971521</cx:pt>
          <cx:pt idx="60888">13.710379863400764</cx:pt>
          <cx:pt idx="60889">11.965172896260126</cx:pt>
          <cx:pt idx="60890">12.742496915524447</cx:pt>
          <cx:pt idx="60891">10.714945901439631</cx:pt>
          <cx:pt idx="60892">13.236821446841342</cx:pt>
          <cx:pt idx="60893">11.851906756906908</cx:pt>
          <cx:pt idx="60894">12.981961822420054</cx:pt>
          <cx:pt idx="60895">11.55012923907581</cx:pt>
          <cx:pt idx="60896">15.521060888229973</cx:pt>
          <cx:pt idx="60897">13.302808208148688</cx:pt>
          <cx:pt idx="60898">11.844540589336805</cx:pt>
          <cx:pt idx="60899">10.809949929782782</cx:pt>
          <cx:pt idx="60900">13.120444096654763</cx:pt>
          <cx:pt idx="60901">11.185760332301465</cx:pt>
          <cx:pt idx="60902">12.606424754429264</cx:pt>
          <cx:pt idx="60903">15.235684760593017</cx:pt>
          <cx:pt idx="60904">15.393550311345514</cx:pt>
          <cx:pt idx="60905">12.368289224387659</cx:pt>
          <cx:pt idx="60906">10.858578017499063</cx:pt>
          <cx:pt idx="60907">11.02444776122953</cx:pt>
          <cx:pt idx="60908">12.122546236302624</cx:pt>
          <cx:pt idx="60909">13.227527452736854</cx:pt>
          <cx:pt idx="60910">14.877000586026215</cx:pt>
          <cx:pt idx="60911">13.072380908945958</cx:pt>
          <cx:pt idx="60912">13.412042709962581</cx:pt>
          <cx:pt idx="60913">11.665373556429554</cx:pt>
          <cx:pt idx="60914">13.338614514855426</cx:pt>
          <cx:pt idx="60915">13.043896558936265</cx:pt>
          <cx:pt idx="60916">10.392858993339852</cx:pt>
          <cx:pt idx="60917">12.281831036599124</cx:pt>
          <cx:pt idx="60918">12.474976401511295</cx:pt>
          <cx:pt idx="60919">9.7824636807459768</cx:pt>
          <cx:pt idx="60920">14.458099969308689</cx:pt>
          <cx:pt idx="60921">10.328220201060276</cx:pt>
          <cx:pt idx="60922">10.203530350483147</cx:pt>
          <cx:pt idx="60923">13.754096372869407</cx:pt>
          <cx:pt idx="60924">12.039391696909179</cx:pt>
          <cx:pt idx="60925">12.322811835105151</cx:pt>
          <cx:pt idx="60926">11.429504159487413</cx:pt>
          <cx:pt idx="60927">13.833701820442409</cx:pt>
          <cx:pt idx="60928">13.590131028102087</cx:pt>
          <cx:pt idx="60929">12.521930536995644</cx:pt>
          <cx:pt idx="60930">13.344451765346003</cx:pt>
          <cx:pt idx="60931">12.586359495224176</cx:pt>
          <cx:pt idx="60932">12.987130944506951</cx:pt>
          <cx:pt idx="60933">14.113268005965059</cx:pt>
          <cx:pt idx="60934">11.833452436694472</cx:pt>
          <cx:pt idx="60935">12.929860283896405</cx:pt>
          <cx:pt idx="60936">10.75954925714068</cx:pt>
          <cx:pt idx="60937">14.069383894870931</cx:pt>
          <cx:pt idx="60938">11.626844567984726</cx:pt>
          <cx:pt idx="60939">14.14784526085289</cx:pt>
          <cx:pt idx="60940">10.151270744361959</cx:pt>
          <cx:pt idx="60941">13.056996123917251</cx:pt>
          <cx:pt idx="60942">10.435092788731625</cx:pt>
          <cx:pt idx="60943">14.164111345193559</cx:pt>
          <cx:pt idx="60944">14.531193063998181</cx:pt>
          <cx:pt idx="60945">11.086441080305194</cx:pt>
          <cx:pt idx="60946">13.099224344218046</cx:pt>
          <cx:pt idx="60947">12.163343003292761</cx:pt>
          <cx:pt idx="60948">13.527866997141604</cx:pt>
          <cx:pt idx="60949">11.420660184902705</cx:pt>
          <cx:pt idx="60950">12.81231228738358</cx:pt>
          <cx:pt idx="60951">11.256147472086422</cx:pt>
          <cx:pt idx="60952">10.183748644031223</cx:pt>
          <cx:pt idx="60953">16.84231000939133</cx:pt>
          <cx:pt idx="60954">9.435854553232609</cx:pt>
          <cx:pt idx="60955">13.612206042706234</cx:pt>
          <cx:pt idx="60956">12.208567341842926</cx:pt>
          <cx:pt idx="60957">11.041991827594526</cx:pt>
          <cx:pt idx="60958">11.025677079912914</cx:pt>
          <cx:pt idx="60959">13.656664404104681</cx:pt>
          <cx:pt idx="60960">12.141505485327581</cx:pt>
          <cx:pt idx="60961">10.241531183000108</cx:pt>
          <cx:pt idx="60962">10.593822327697055</cx:pt>
          <cx:pt idx="60963">11.843568101163504</cx:pt>
          <cx:pt idx="60964">10.119039576943365</cx:pt>
          <cx:pt idx="60965">10.205731555292722</cx:pt>
          <cx:pt idx="60966">12.197854026319842</cx:pt>
          <cx:pt idx="60967">9.1344365683723545</cx:pt>
          <cx:pt idx="60968">11.41306969892586</cx:pt>
          <cx:pt idx="60969">13.984413314517424</cx:pt>
          <cx:pt idx="60970">15.550377834158315</cx:pt>
          <cx:pt idx="60971">12.902444483777916</cx:pt>
          <cx:pt idx="60972">13.119152441356922</cx:pt>
          <cx:pt idx="60973">10.813639407979856</cx:pt>
          <cx:pt idx="60974">13.829316952405282</cx:pt>
          <cx:pt idx="60975">12.355119104437589</cx:pt>
          <cx:pt idx="60976">12.564246234790101</cx:pt>
          <cx:pt idx="60977">16.162072786162238</cx:pt>
          <cx:pt idx="60978">12.221287678589153</cx:pt>
          <cx:pt idx="60979">11.530918283700313</cx:pt>
          <cx:pt idx="60980">14.705358915009384</cx:pt>
          <cx:pt idx="60981">14.028440746724538</cx:pt>
          <cx:pt idx="60982">12.30265164033581</cx:pt>
          <cx:pt idx="60983">13.083928813500442</cx:pt>
          <cx:pt idx="60984">11.700126927024305</cx:pt>
          <cx:pt idx="60985">11.447748347569</cx:pt>
          <cx:pt idx="60986">15.618045728532763</cx:pt>
          <cx:pt idx="60987">9.3017861372144637</cx:pt>
          <cx:pt idx="60988">13.112461150314447</cx:pt>
          <cx:pt idx="60989">13.679360006108469</cx:pt>
          <cx:pt idx="60990">13.260946916586434</cx:pt>
          <cx:pt idx="60991">9.6221296548505304</cx:pt>
          <cx:pt idx="60992">10.866565487202182</cx:pt>
          <cx:pt idx="60993">11.968769346780403</cx:pt>
          <cx:pt idx="60994">11.864722363372595</cx:pt>
          <cx:pt idx="60995">15.416101354409726</cx:pt>
          <cx:pt idx="60996">14.883259096908647</cx:pt>
          <cx:pt idx="60997">11.328845773576658</cx:pt>
          <cx:pt idx="60998">13.505864705426296</cx:pt>
          <cx:pt idx="60999">12.634557404202727</cx:pt>
          <cx:pt idx="61000">14.851492120453925</cx:pt>
          <cx:pt idx="61001">12.062026601864952</cx:pt>
          <cx:pt idx="61002">14.205864442121642</cx:pt>
          <cx:pt idx="61003">12.606596779074978</cx:pt>
          <cx:pt idx="61004">9.6342591062752021</cx:pt>
          <cx:pt idx="61005">13.392809819014252</cx:pt>
          <cx:pt idx="61006">10.424856561074824</cx:pt>
          <cx:pt idx="61007">15.091509361704949</cx:pt>
          <cx:pt idx="61008">11.107685924306024</cx:pt>
          <cx:pt idx="61009">10.546859200419254</cx:pt>
          <cx:pt idx="61010">8.786142743961177</cx:pt>
          <cx:pt idx="61011">13.624494922533291</cx:pt>
          <cx:pt idx="61012">10.416405899978338</cx:pt>
          <cx:pt idx="61013">11.444926249746802</cx:pt>
          <cx:pt idx="61014">12.350011611639701</cx:pt>
          <cx:pt idx="61015">13.356279985116283</cx:pt>
          <cx:pt idx="61016">13.191600344726417</cx:pt>
          <cx:pt idx="61017">9.5193050156893371</cx:pt>
          <cx:pt idx="61018">11.392674348834188</cx:pt>
          <cx:pt idx="61019">12.852209887262118</cx:pt>
          <cx:pt idx="61020">13.53032654132878</cx:pt>
          <cx:pt idx="61021">11.93397425118941</cx:pt>
          <cx:pt idx="61022">13.752585508324509</cx:pt>
          <cx:pt idx="61023">10.298837369929142</cx:pt>
          <cx:pt idx="61024">12.326881742392651</cx:pt>
          <cx:pt idx="61025">10.567204753832245</cx:pt>
          <cx:pt idx="61026">9.8897931777409234</cx:pt>
          <cx:pt idx="61027">13.861366143703062</cx:pt>
          <cx:pt idx="61028">13.356216271957894</cx:pt>
          <cx:pt idx="61029">13.376862008585327</cx:pt>
          <cx:pt idx="61030">14.86563360055704</cx:pt>
          <cx:pt idx="61031">12.467842262068425</cx:pt>
          <cx:pt idx="61032">11.714846712069445</cx:pt>
          <cx:pt idx="61033">9.7937027380833186</cx:pt>
          <cx:pt idx="61034">12.490167522353209</cx:pt>
          <cx:pt idx="61035">15.770794712408888</cx:pt>
          <cx:pt idx="61036">12.725665990486583</cx:pt>
          <cx:pt idx="61037">12.352287998534903</cx:pt>
          <cx:pt idx="61038">13.355612888930887</cx:pt>
          <cx:pt idx="61039">12.125270939677513</cx:pt>
          <cx:pt idx="61040">11.29979097960136</cx:pt>
          <cx:pt idx="61041">9.5518608232538398</cx:pt>
          <cx:pt idx="61042">11.323179257868336</cx:pt>
          <cx:pt idx="61043">11.613655137859318</cx:pt>
          <cx:pt idx="61044">11.833284314752357</cx:pt>
          <cx:pt idx="61045">13.32469893367395</cx:pt>
          <cx:pt idx="61046">10.063387884778475</cx:pt>
          <cx:pt idx="61047">12.388833988595659</cx:pt>
          <cx:pt idx="61048">14.699669436292327</cx:pt>
          <cx:pt idx="61049">11.933541044699929</cx:pt>
          <cx:pt idx="61050">12.720310750689546</cx:pt>
          <cx:pt idx="61051">12.123413227798748</cx:pt>
          <cx:pt idx="61052">12.266323412164869</cx:pt>
          <cx:pt idx="61053">12.319991994951121</cx:pt>
          <cx:pt idx="61054">12.898681658781028</cx:pt>
          <cx:pt idx="61055">11.439026252892994</cx:pt>
          <cx:pt idx="61056">11.242751267082046</cx:pt>
          <cx:pt idx="61057">14.365822084903705</cx:pt>
          <cx:pt idx="61058">10.716195336117337</cx:pt>
          <cx:pt idx="61059">12.350632747946692</cx:pt>
          <cx:pt idx="61060">14.54374202458736</cx:pt>
          <cx:pt idx="61061">11.705473894725628</cx:pt>
          <cx:pt idx="61062">11.545181430405563</cx:pt>
          <cx:pt idx="61063">13.843029330910381</cx:pt>
          <cx:pt idx="61064">13.109843684890441</cx:pt>
          <cx:pt idx="61065">13.874354043552655</cx:pt>
          <cx:pt idx="61066">12.498509853821872</cx:pt>
          <cx:pt idx="61067">8.9075948571358392</cx:pt>
          <cx:pt idx="61068">10.46215085338962</cx:pt>
          <cx:pt idx="61069">14.223458437029155</cx:pt>
          <cx:pt idx="61070">12.703719244324525</cx:pt>
          <cx:pt idx="61071">14.490639138534025</cx:pt>
          <cx:pt idx="61072">14.294306025079399</cx:pt>
          <cx:pt idx="61073">12.352218377988706</cx:pt>
          <cx:pt idx="61074">10.46706899072294</cx:pt>
          <cx:pt idx="61075">12.277375979821242</cx:pt>
          <cx:pt idx="61076">12.125176205872382</cx:pt>
          <cx:pt idx="61077">10.756024793203386</cx:pt>
          <cx:pt idx="61078">12.149872252295234</cx:pt>
          <cx:pt idx="61079">13.630634611790452</cx:pt>
          <cx:pt idx="61080">10.730902712208147</cx:pt>
          <cx:pt idx="61081">13.146292052280959</cx:pt>
          <cx:pt idx="61082">12.530263892519249</cx:pt>
          <cx:pt idx="61083">13.859790827336223</cx:pt>
          <cx:pt idx="61084">12.894690178890778</cx:pt>
          <cx:pt idx="61085">14.058463544248635</cx:pt>
          <cx:pt idx="61086">13.833287969552718</cx:pt>
          <cx:pt idx="61087">12.197866285425523</cx:pt>
          <cx:pt idx="61088">11.479859804096112</cx:pt>
          <cx:pt idx="61089">10.766213385353355</cx:pt>
          <cx:pt idx="61090">11.437457681588706</cx:pt>
          <cx:pt idx="61091">13.817754122786218</cx:pt>
          <cx:pt idx="61092">12.086854292275307</cx:pt>
          <cx:pt idx="61093">14.828219851325825</cx:pt>
          <cx:pt idx="61094">13.038832870104899</cx:pt>
          <cx:pt idx="61095">10.319860206922261</cx:pt>
          <cx:pt idx="61096">13.195675091172941</cx:pt>
          <cx:pt idx="61097">11.972806890866529</cx:pt>
          <cx:pt idx="61098">13.703663777716301</cx:pt>
          <cx:pt idx="61099">12.280978866428482</cx:pt>
          <cx:pt idx="61100">12.537168125038185</cx:pt>
          <cx:pt idx="61101">13.827262551495185</cx:pt>
          <cx:pt idx="61102">10.693759972871748</cx:pt>
          <cx:pt idx="61103">13.524767278969765</cx:pt>
          <cx:pt idx="61104">13.891135240640072</cx:pt>
          <cx:pt idx="61105">13.811561907580646</cx:pt>
          <cx:pt idx="61106">12.875558137900663</cx:pt>
          <cx:pt idx="61107">15.341542733843967</cx:pt>
          <cx:pt idx="61108">13.149383438519516</cx:pt>
          <cx:pt idx="61109">10.510155823130459</cx:pt>
          <cx:pt idx="61110">12.530141634302122</cx:pt>
          <cx:pt idx="61111">13.544402370668122</cx:pt>
          <cx:pt idx="61112">11.163288583876547</cx:pt>
          <cx:pt idx="61113">11.442414849516588</cx:pt>
          <cx:pt idx="61114">12.24914582199674</cx:pt>
          <cx:pt idx="61115">14.798912145018491</cx:pt>
          <cx:pt idx="61116">12.748898855274254</cx:pt>
          <cx:pt idx="61117">12.304215637965347</cx:pt>
          <cx:pt idx="61118">12.34570506386431</cx:pt>
          <cx:pt idx="61119">12.986021240409354</cx:pt>
          <cx:pt idx="61120">13.159061095220334</cx:pt>
          <cx:pt idx="61121">15.101895477560054</cx:pt>
          <cx:pt idx="61122">12.496581798924796</cx:pt>
          <cx:pt idx="61123">10.51765434188651</cx:pt>
          <cx:pt idx="61124">10.714932185991138</cx:pt>
          <cx:pt idx="61125">10.783546093389134</cx:pt>
          <cx:pt idx="61126">12.555037206973845</cx:pt>
          <cx:pt idx="61127">10.936644873093513</cx:pt>
          <cx:pt idx="61128">8.9216518099096032</cx:pt>
          <cx:pt idx="61129">13.897070067858813</cx:pt>
          <cx:pt idx="61130">11.156476877794573</cx:pt>
          <cx:pt idx="61131">10.780763833445498</cx:pt>
          <cx:pt idx="61132">10.901292668979904</cx:pt>
          <cx:pt idx="61133">12.940960108955835</cx:pt>
          <cx:pt idx="61134">14.585475579790728</cx:pt>
          <cx:pt idx="61135">13.646660521717203</cx:pt>
          <cx:pt idx="61136">13.096023690557693</cx:pt>
          <cx:pt idx="61137">13.750968544349279</cx:pt>
          <cx:pt idx="61138">13.766838979066675</cx:pt>
          <cx:pt idx="61139">14.247426972320644</cx:pt>
          <cx:pt idx="61140">11.712800809964316</cx:pt>
          <cx:pt idx="61141">12.966389819169672</cx:pt>
          <cx:pt idx="61142">11.924780021046701</cx:pt>
          <cx:pt idx="61143">9.5657297653295181</cx:pt>
          <cx:pt idx="61144">12.432110839708145</cx:pt>
          <cx:pt idx="61145">11.330256601556014</cx:pt>
          <cx:pt idx="61146">12.605063639029947</cx:pt>
          <cx:pt idx="61147">11.311314002717214</cx:pt>
          <cx:pt idx="61148">14.181352037819851</cx:pt>
          <cx:pt idx="61149">11.374547069321054</cx:pt>
          <cx:pt idx="61150">11.397845737022957</cx:pt>
          <cx:pt idx="61151">9.996531537337626</cx:pt>
          <cx:pt idx="61152">14.950267331943239</cx:pt>
          <cx:pt idx="61153">12.427558479126283</cx:pt>
          <cx:pt idx="61154">10.169365232607436</cx:pt>
          <cx:pt idx="61155">12.17472568760421</cx:pt>
          <cx:pt idx="61156">11.509752558952636</cx:pt>
          <cx:pt idx="61157">11.234316910220215</cx:pt>
          <cx:pt idx="61158">11.043251891103788</cx:pt>
          <cx:pt idx="61159">15.250283370234017</cx:pt>
          <cx:pt idx="61160">13.5216434404892</cx:pt>
          <cx:pt idx="61161">11.589423287035798</cx:pt>
          <cx:pt idx="61162">11.539109409656417</cx:pt>
          <cx:pt idx="61163">12.749302143706446</cx:pt>
          <cx:pt idx="61164">11.493286537167688</cx:pt>
          <cx:pt idx="61165">14.061603412653355</cx:pt>
          <cx:pt idx="61166">11.152670860392657</cx:pt>
          <cx:pt idx="61167">8.5819850391914798</cx:pt>
          <cx:pt idx="61168">11.964107758242898</cx:pt>
          <cx:pt idx="61169">12.989091117541708</cx:pt>
          <cx:pt idx="61170">11.193571835271975</cx:pt>
          <cx:pt idx="61171">13.279626417486375</cx:pt>
          <cx:pt idx="61172">11.494397603520996</cx:pt>
          <cx:pt idx="61173">9.8352147660158185</cx:pt>
          <cx:pt idx="61174">9.4516182395386235</cx:pt>
          <cx:pt idx="61175">11.426519940606392</cx:pt>
          <cx:pt idx="61176">12.208829274220161</cx:pt>
          <cx:pt idx="61177">10.356374912693399</cx:pt>
          <cx:pt idx="61178">12.590527214806423</cx:pt>
          <cx:pt idx="61179">11.662305852892715</cx:pt>
          <cx:pt idx="61180">10.907207136943452</cx:pt>
          <cx:pt idx="61181">15.874573547223932</cx:pt>
          <cx:pt idx="61182">12.064780157765234</cx:pt>
          <cx:pt idx="61183">11.562702885909106</cx:pt>
          <cx:pt idx="61184">11.346757045183422</cx:pt>
          <cx:pt idx="61185">13.05171073790482</cx:pt>
          <cx:pt idx="61186">10.427291297829502</cx:pt>
          <cx:pt idx="61187">13.836974151115973</cx:pt>
          <cx:pt idx="61188">12.76722614148502</cx:pt>
          <cx:pt idx="61189">11.476750264429116</cx:pt>
          <cx:pt idx="61190">14.27878003664652</cx:pt>
          <cx:pt idx="61191">12.446406049730543</cx:pt>
          <cx:pt idx="61192">8.6747566284335988</cx:pt>
          <cx:pt idx="61193">10.678664292129957</cx:pt>
          <cx:pt idx="61194">11.807561437664765</cx:pt>
          <cx:pt idx="61195">10.965258286989842</cx:pt>
          <cx:pt idx="61196">10.320456755189392</cx:pt>
          <cx:pt idx="61197">11.034621564957902</cx:pt>
          <cx:pt idx="61198">12.349939730699921</cx:pt>
          <cx:pt idx="61199">13.419979361733271</cx:pt>
          <cx:pt idx="61200">11.179741340632743</cx:pt>
          <cx:pt idx="61201">12.347953534561645</cx:pt>
          <cx:pt idx="61202">10.120988949867165</cx:pt>
          <cx:pt idx="61203">15.05209014811383</cx:pt>
          <cx:pt idx="61204">12.688461827786481</cx:pt>
          <cx:pt idx="61205">11.808079882670118</cx:pt>
          <cx:pt idx="61206">12.324144342769085</cx:pt>
          <cx:pt idx="61207">10.01973359173218</cx:pt>
          <cx:pt idx="61208">12.486776074913815</cx:pt>
          <cx:pt idx="61209">7.5155232481896919</cx:pt>
          <cx:pt idx="61210">16.551875464589717</cx:pt>
          <cx:pt idx="61211">13.477385309729829</cx:pt>
          <cx:pt idx="61212">14.06255213260591</cx:pt>
          <cx:pt idx="61213">15.01517239860798</cx:pt>
          <cx:pt idx="61214">12.080309301142728</cx:pt>
          <cx:pt idx="61215">8.4973418303408188</cx:pt>
          <cx:pt idx="61216">12.071382636098333</cx:pt>
          <cx:pt idx="61217">12.641222098230561</cx:pt>
          <cx:pt idx="61218">11.017491527502662</cx:pt>
          <cx:pt idx="61219">12.531650918410705</cx:pt>
          <cx:pt idx="61220">13.312569713654661</cx:pt>
          <cx:pt idx="61221">12.305153705513568</cx:pt>
          <cx:pt idx="61222">11.733779881929921</cx:pt>
          <cx:pt idx="61223">15.940143198523518</cx:pt>
          <cx:pt idx="61224">12.153267020908256</cx:pt>
          <cx:pt idx="61225">12.342825680201717</cx:pt>
          <cx:pt idx="61226">12.034662162045537</cx:pt>
          <cx:pt idx="61227">13.115633703252621</cx:pt>
          <cx:pt idx="61228">9.0991386528229654</cx:pt>
          <cx:pt idx="61229">11.554841651749763</cx:pt>
          <cx:pt idx="61230">12.030980960102482</cx:pt>
          <cx:pt idx="61231">12.372332451735462</cx:pt>
          <cx:pt idx="61232">13.043674563306414</cx:pt>
          <cx:pt idx="61233">11.621421041714266</cx:pt>
          <cx:pt idx="61234">11.434738407579506</cx:pt>
          <cx:pt idx="61235">11.424295024417898</cx:pt>
          <cx:pt idx="61236">14.285035452119025</cx:pt>
          <cx:pt idx="61237">13.079909451021175</cx:pt>
          <cx:pt idx="61238">13.066302496068245</cx:pt>
          <cx:pt idx="61239">12.889412459307433</cx:pt>
          <cx:pt idx="61240">13.658448771124098</cx:pt>
          <cx:pt idx="61241">13.810341674647049</cx:pt>
          <cx:pt idx="61242">11.942696965541462</cx:pt>
          <cx:pt idx="61243">9.9353726700523097</cx:pt>
          <cx:pt idx="61244">10.759338682120021</cx:pt>
          <cx:pt idx="61245">11.570208214160479</cx:pt>
          <cx:pt idx="61246">10.900848345282093</cx:pt>
          <cx:pt idx="61247">10.802503853236416</cx:pt>
          <cx:pt idx="61248">13.750825084882527</cx:pt>
          <cx:pt idx="61249">11.776458374534011</cx:pt>
          <cx:pt idx="61250">12.882870403204702</cx:pt>
          <cx:pt idx="61251">10.909187224353985</cx:pt>
          <cx:pt idx="61252">14.563105961173092</cx:pt>
          <cx:pt idx="61253">12.485570514953833</cx:pt>
          <cx:pt idx="61254">13.733718249946897</cx:pt>
          <cx:pt idx="61255">14.23635883961812</cx:pt>
          <cx:pt idx="61256">14.806020309467087</cx:pt>
          <cx:pt idx="61257">13.686406453239199</cx:pt>
          <cx:pt idx="61258">12.610447493165561</cx:pt>
          <cx:pt idx="61259">13.797478272437337</cx:pt>
          <cx:pt idx="61260">13.212659607429048</cx:pt>
          <cx:pt idx="61261">14.119804869191951</cx:pt>
          <cx:pt idx="61262">13.056698374248857</cx:pt>
          <cx:pt idx="61263">10.03765168101072</cx:pt>
          <cx:pt idx="61264">13.826293148632283</cx:pt>
          <cx:pt idx="61265">14.336846235987419</cx:pt>
          <cx:pt idx="61266">11.032154152570151</cx:pt>
          <cx:pt idx="61267">12.024665029629793</cx:pt>
          <cx:pt idx="61268">12.243136704090848</cx:pt>
          <cx:pt idx="61269">13.084396279380012</cx:pt>
          <cx:pt idx="61270">13.429675006118934</cx:pt>
          <cx:pt idx="61271">13.506668592875515</cx:pt>
          <cx:pt idx="61272">12.948013038883854</cx:pt>
          <cx:pt idx="61273">14.973134957256423</cx:pt>
          <cx:pt idx="61274">11.505048118459376</cx:pt>
          <cx:pt idx="61275">11.370967917882714</cx:pt>
          <cx:pt idx="61276">12.693893774095249</cx:pt>
          <cx:pt idx="61277">13.032519177204174</cx:pt>
          <cx:pt idx="61278">12.869336900342088</cx:pt>
          <cx:pt idx="61279">9.6703423551967145</cx:pt>
          <cx:pt idx="61280">12.978542431298546</cx:pt>
          <cx:pt idx="61281">14.40263961581107</cx:pt>
          <cx:pt idx="61282">13.012391002024339</cx:pt>
          <cx:pt idx="61283">11.262953446759763</cx:pt>
          <cx:pt idx="61284">15.392941080269797</cx:pt>
          <cx:pt idx="61285">12.417484730957357</cx:pt>
          <cx:pt idx="61286">11.573999020343742</cx:pt>
          <cx:pt idx="61287">12.415528963594227</cx:pt>
          <cx:pt idx="61288">12.825215604797679</cx:pt>
          <cx:pt idx="61289">12.772193576888316</cx:pt>
          <cx:pt idx="61290">7.2994186216410961</cx:pt>
          <cx:pt idx="61291">9.1194935881843229</cx:pt>
          <cx:pt idx="61292">13.197727477345639</cx:pt>
          <cx:pt idx="61293">10.591135531986259</cx:pt>
          <cx:pt idx="61294">12.319206437287557</cx:pt>
          <cx:pt idx="61295">9.8978155955515756</cx:pt>
          <cx:pt idx="61296">9.9574637210229024</cx:pt>
          <cx:pt idx="61297">11.199812447803117</cx:pt>
          <cx:pt idx="61298">11.268116703318253</cx:pt>
          <cx:pt idx="61299">12.967541970873718</cx:pt>
          <cx:pt idx="61300">12.543983296454856</cx:pt>
          <cx:pt idx="61301">12.6493729047284</cx:pt>
          <cx:pt idx="61302">10.248703192171963</cx:pt>
          <cx:pt idx="61303">11.409534860375068</cx:pt>
          <cx:pt idx="61304">11.077224759906537</cx:pt>
          <cx:pt idx="61305">11.142682756320776</cx:pt>
          <cx:pt idx="61306">12.440951024288982</cx:pt>
          <cx:pt idx="61307">10.7254521291303</cx:pt>
          <cx:pt idx="61308">12.829977142188959</cx:pt>
          <cx:pt idx="61309">12.034431859654275</cx:pt>
          <cx:pt idx="61310">10.789777299482756</cx:pt>
          <cx:pt idx="61311">13.331698347586055</cx:pt>
          <cx:pt idx="61312">14.96038567898812</cx:pt>
          <cx:pt idx="61313">12.25728714923836</cx:pt>
          <cx:pt idx="61314">8.9854203694404404</cx:pt>
          <cx:pt idx="61315">11.441379171250038</cx:pt>
          <cx:pt idx="61316">14.102133385592039</cx:pt>
          <cx:pt idx="61317">12.075607513003948</cx:pt>
          <cx:pt idx="61318">12.676536178901426</cx:pt>
          <cx:pt idx="61319">15.128318715440045</cx:pt>
          <cx:pt idx="61320">11.320906320594611</cx:pt>
          <cx:pt idx="61321">13.007962293538471</cx:pt>
          <cx:pt idx="61322">9.4201455069103499</cx:pt>
          <cx:pt idx="61323">12.469300869945673</cx:pt>
          <cx:pt idx="61324">10.974104356921512</cx:pt>
          <cx:pt idx="61325">11.737330998121221</cx:pt>
          <cx:pt idx="61326">14.553807788445194</cx:pt>
          <cx:pt idx="61327">12.733290858845958</cx:pt>
          <cx:pt idx="61328">12.299540602410243</cx:pt>
          <cx:pt idx="61329">12.669598665450934</cx:pt>
          <cx:pt idx="61330">11.32371708753541</cx:pt>
          <cx:pt idx="61331">11.052192222584814</cx:pt>
          <cx:pt idx="61332">14.078659033801022</cx:pt>
          <cx:pt idx="61333">14.139772266684787</cx:pt>
          <cx:pt idx="61334">11.58787849085536</cx:pt>
          <cx:pt idx="61335">8.856496776250097</cx:pt>
          <cx:pt idx="61336">11.878429962989888</cx:pt>
          <cx:pt idx="61337">8.8146066857191343</cx:pt>
          <cx:pt idx="61338">10.427233046580623</cx:pt>
          <cx:pt idx="61339">15.511088652650937</cx:pt>
          <cx:pt idx="61340">13.254921730337589</cx:pt>
          <cx:pt idx="61341">11.984118117556148</cx:pt>
          <cx:pt idx="61342">10.981005427745076</cx:pt>
          <cx:pt idx="61343">9.9800261718993593</cx:pt>
          <cx:pt idx="61344">10.124646612964673</cx:pt>
          <cx:pt idx="61345">12.993057978268146</cx:pt>
          <cx:pt idx="61346">9.5277971705988787</cx:pt>
          <cx:pt idx="61347">11.736045110341093</cx:pt>
          <cx:pt idx="61348">11.275554182679</cx:pt>
          <cx:pt idx="61349">14.365963537014276</cx:pt>
          <cx:pt idx="61350">10.088423422283102</cx:pt>
          <cx:pt idx="61351">12.859127846648702</cx:pt>
          <cx:pt idx="61352">14.345275134669604</cx:pt>
          <cx:pt idx="61353">11.991638645431816</cx:pt>
          <cx:pt idx="61354">13.219152962641191</cx:pt>
          <cx:pt idx="61355">14.189920378013671</cx:pt>
          <cx:pt idx="61356">11.191163692760327</cx:pt>
          <cx:pt idx="61357">12.674373182216049</cx:pt>
          <cx:pt idx="61358">11.141908043387755</cx:pt>
          <cx:pt idx="61359">12.362201040409996</cx:pt>
          <cx:pt idx="61360">10.57179293375343</cx:pt>
          <cx:pt idx="61361">12.192844357604331</cx:pt>
          <cx:pt idx="61362">12.555077527427326</cx:pt>
          <cx:pt idx="61363">11.422469727780616</cx:pt>
          <cx:pt idx="61364">10.747123474209307</cx:pt>
          <cx:pt idx="61365">10.478319381876059</cx:pt>
          <cx:pt idx="61366">13.768562630277287</cx:pt>
          <cx:pt idx="61367">13.980460956586127</cx:pt>
          <cx:pt idx="61368">13.332916848221561</cx:pt>
          <cx:pt idx="61369">10.612969653311717</cx:pt>
          <cx:pt idx="61370">13.835724609488983</cx:pt>
          <cx:pt idx="61371">11.921494706637624</cx:pt>
          <cx:pt idx="61372">14.746172754824494</cx:pt>
          <cx:pt idx="61373">12.3053379132526</cx:pt>
          <cx:pt idx="61374">13.637199468551916</cx:pt>
          <cx:pt idx="61375">13.788787180212175</cx:pt>
          <cx:pt idx="61376">13.013150285674167</cx:pt>
          <cx:pt idx="61377">12.137601350193057</cx:pt>
          <cx:pt idx="61378">13.148430719552506</cx:pt>
          <cx:pt idx="61379">12.633368605055173</cx:pt>
          <cx:pt idx="61380">14.003799525713015</cx:pt>
          <cx:pt idx="61381">12.281813109475783</cx:pt>
          <cx:pt idx="61382">12.824907216986073</cx:pt>
          <cx:pt idx="61383">12.752632856488527</cx:pt>
          <cx:pt idx="61384">11.97092902678034</cx:pt>
          <cx:pt idx="61385">12.175831314081377</cx:pt>
          <cx:pt idx="61386">9.7090658548536197</cx:pt>
          <cx:pt idx="61387">13.091071223769061</cx:pt>
          <cx:pt idx="61388">11.194298178208816</cx:pt>
          <cx:pt idx="61389">12.572829238793089</cx:pt>
          <cx:pt idx="61390">12.425605435473706</cx:pt>
          <cx:pt idx="61391">12.032240384953235</cx:pt>
          <cx:pt idx="61392">11.647119175408774</cx:pt>
          <cx:pt idx="61393">13.80653120219486</cx:pt>
          <cx:pt idx="61394">12.94543522786395</cx:pt>
          <cx:pt idx="61395">13.613174535625719</cx:pt>
          <cx:pt idx="61396">15.729745649005345</cx:pt>
          <cx:pt idx="61397">12.640889593051957</cx:pt>
          <cx:pt idx="61398">12.454559106348951</cx:pt>
          <cx:pt idx="61399">13.991038992375648</cx:pt>
          <cx:pt idx="61400">11.734784633131573</cx:pt>
          <cx:pt idx="61401">12.378656118827212</cx:pt>
          <cx:pt idx="61402">11.012835530044372</cx:pt>
          <cx:pt idx="61403">12.109324077114968</cx:pt>
          <cx:pt idx="61404">12.084971688228396</cx:pt>
          <cx:pt idx="61405">13.520543164198036</cx:pt>
          <cx:pt idx="61406">11.438369522294083</cx:pt>
          <cx:pt idx="61407">12.224065878584289</cx:pt>
          <cx:pt idx="61408">11.574673340229197</cx:pt>
          <cx:pt idx="61409">11.388778887517656</cx:pt>
          <cx:pt idx="61410">11.775467562383948</cx:pt>
          <cx:pt idx="61411">13.87102936994139</cx:pt>
          <cx:pt idx="61412">13.48879785265653</cx:pt>
          <cx:pt idx="61413">12.080093551901316</cx:pt>
          <cx:pt idx="61414">12.577947343283661</cx:pt>
          <cx:pt idx="61415">17.222480770921351</cx:pt>
          <cx:pt idx="61416">12.628201624023994</cx:pt>
          <cx:pt idx="61417">13.040047594699002</cx:pt>
          <cx:pt idx="61418">10.029521453941616</cx:pt>
          <cx:pt idx="61419">12.6297261652669</cx:pt>
          <cx:pt idx="61420">13.548038829913818</cx:pt>
          <cx:pt idx="61421">12.013773518437789</cx:pt>
          <cx:pt idx="61422">12.508639596667701</cx:pt>
          <cx:pt idx="61423">9.9718007514012825</cx:pt>
          <cx:pt idx="61424">14.32779684380345</cx:pt>
          <cx:pt idx="61425">12.545772620172871</cx:pt>
          <cx:pt idx="61426">10.924219369596582</cx:pt>
          <cx:pt idx="61427">11.063749726591432</cx:pt>
          <cx:pt idx="61428">14.637924770932482</cx:pt>
          <cx:pt idx="61429">11.726685015675159</cx:pt>
          <cx:pt idx="61430">13.664311327249489</cx:pt>
          <cx:pt idx="61431">8.9740793729204587</cx:pt>
          <cx:pt idx="61432">14.514796130146459</cx:pt>
          <cx:pt idx="61433">13.448061131332198</cx:pt>
          <cx:pt idx="61434">12.45708387456647</cx:pt>
          <cx:pt idx="61435">9.4285956795228625</cx:pt>
          <cx:pt idx="61436">11.427995056777354</cx:pt>
          <cx:pt idx="61437">11.105000481290295</cx:pt>
          <cx:pt idx="61438">13.2246192244901</cx:pt>
          <cx:pt idx="61439">10.951507760883636</cx:pt>
          <cx:pt idx="61440">13.698719669269037</cx:pt>
          <cx:pt idx="61441">14.320677570139445</cx:pt>
          <cx:pt idx="61442">10.766165300297081</cx:pt>
          <cx:pt idx="61443">16.049222489678748</cx:pt>
          <cx:pt idx="61444">13.418786911021391</cx:pt>
          <cx:pt idx="61445">13.146748079828948</cx:pt>
          <cx:pt idx="61446">12.372192911096093</cx:pt>
          <cx:pt idx="61447">12.542772550526566</cx:pt>
          <cx:pt idx="61448">11.44941125436873</cx:pt>
          <cx:pt idx="61449">13.700433959247198</cx:pt>
          <cx:pt idx="61450">10.298616921206396</cx:pt>
          <cx:pt idx="61451">11.686404265763446</cx:pt>
          <cx:pt idx="61452">14.257477956957189</cx:pt>
          <cx:pt idx="61453">14.440716041029253</cx:pt>
          <cx:pt idx="61454">10.241389603202608</cx:pt>
          <cx:pt idx="61455">12.09020693617933</cx:pt>
          <cx:pt idx="61456">12.85738322989941</cx:pt>
          <cx:pt idx="61457">10.885455970714091</cx:pt>
          <cx:pt idx="61458">15.842679587487719</cx:pt>
          <cx:pt idx="61459">12.613529111249013</cx:pt>
          <cx:pt idx="61460">9.814162872192064</cx:pt>
          <cx:pt idx="61461">13.870708912624169</cx:pt>
          <cx:pt idx="61462">10.979916238793638</cx:pt>
          <cx:pt idx="61463">13.870851488197347</cx:pt>
          <cx:pt idx="61464">11.928432537403545</cx:pt>
          <cx:pt idx="61465">14.233935234812824</cx:pt>
          <cx:pt idx="61466">9.9764158249929622</cx:pt>
          <cx:pt idx="61467">11.293104809635111</cx:pt>
          <cx:pt idx="61468">14.369377799319423</cx:pt>
          <cx:pt idx="61469">13.736659869420624</cx:pt>
          <cx:pt idx="61470">12.543108103417671</cx:pt>
          <cx:pt idx="61471">8.376409747330305</cx:pt>
          <cx:pt idx="61472">12.4470643033507</cx:pt>
          <cx:pt idx="61473">11.477233005654897</cx:pt>
          <cx:pt idx="61474">13.712961762487117</cx:pt>
          <cx:pt idx="61475">10.63486935463272</cx:pt>
          <cx:pt idx="61476">12.447562196500211</cx:pt>
          <cx:pt idx="61477">15.601561476234201</cx:pt>
          <cx:pt idx="61478">11.488921938715402</cx:pt>
          <cx:pt idx="61479">14.598576507567655</cx:pt>
          <cx:pt idx="61480">13.864682134274819</cx:pt>
          <cx:pt idx="61481">12.584700234286467</cx:pt>
          <cx:pt idx="61482">9.5414718038305093</cx:pt>
          <cx:pt idx="61483">12.533732004405854</cx:pt>
          <cx:pt idx="61484">12.248412225098363</cx:pt>
          <cx:pt idx="61485">13.778231267509206</cx:pt>
          <cx:pt idx="61486">12.518548727646678</cx:pt>
          <cx:pt idx="61487">10.975152172958921</cx:pt>
          <cx:pt idx="61488">13.162040873589245</cx:pt>
          <cx:pt idx="61489">11.77063413860362</cx:pt>
          <cx:pt idx="61490">13.561277664700995</cx:pt>
          <cx:pt idx="61491">12.28116199855295</cx:pt>
          <cx:pt idx="61492">10.45877887512113</cx:pt>
          <cx:pt idx="61493">14.590049008742309</cx:pt>
          <cx:pt idx="61494">11.870929913730819</cx:pt>
          <cx:pt idx="61495">12.719323371533056</cx:pt>
          <cx:pt idx="61496">11.635272760635734</cx:pt>
          <cx:pt idx="61497">13.526413375085056</cx:pt>
          <cx:pt idx="61498">14.253981497376676</cx:pt>
          <cx:pt idx="61499">14.329637349211849</cx:pt>
          <cx:pt idx="61500">12.857724014439048</cx:pt>
          <cx:pt idx="61501">16.492992656216831</cx:pt>
          <cx:pt idx="61502">9.9653271129663707</cx:pt>
          <cx:pt idx="61503">11.273419265838065</cx:pt>
          <cx:pt idx="61504">11.853106663908264</cx:pt>
          <cx:pt idx="61505">13.014957432974015</cx:pt>
          <cx:pt idx="61506">11.436072944888549</cx:pt>
          <cx:pt idx="61507">14.190072172277276</cx:pt>
          <cx:pt idx="61508">12.428945042339725</cx:pt>
          <cx:pt idx="61509">14.850084834295444</cx:pt>
          <cx:pt idx="61510">10.589159501675891</cx:pt>
          <cx:pt idx="61511">10.357134203983158</cx:pt>
          <cx:pt idx="61512">10.871456114584943</cx:pt>
          <cx:pt idx="61513">17.645000079709753</cx:pt>
          <cx:pt idx="61514">11.074622804845825</cx:pt>
          <cx:pt idx="61515">12.535384030093963</cx:pt>
          <cx:pt idx="61516">12.817316993282818</cx:pt>
          <cx:pt idx="61517">11.784632017844288</cx:pt>
          <cx:pt idx="61518">13.255069226258202</cx:pt>
          <cx:pt idx="61519">9.220585232938399</cx:pt>
          <cx:pt idx="61520">14.914655701443081</cx:pt>
          <cx:pt idx="61521">14.57045723731072</cx:pt>
          <cx:pt idx="61522">11.458374737823483</cx:pt>
          <cx:pt idx="61523">9.8498061209995349</cx:pt>
          <cx:pt idx="61524">11.412601557708316</cx:pt>
          <cx:pt idx="61525">15.240764957703211</cx:pt>
          <cx:pt idx="61526">10.670287036079973</cx:pt>
          <cx:pt idx="61527">11.669395586473662</cx:pt>
          <cx:pt idx="61528">12.168430391371185</cx:pt>
          <cx:pt idx="61529">12.862900777020702</cx:pt>
          <cx:pt idx="61530">12.819056979583651</cx:pt>
          <cx:pt idx="61531">12.493705822063786</cx:pt>
          <cx:pt idx="61532">13.582265786271464</cx:pt>
          <cx:pt idx="61533">10.392727113851404</cx:pt>
          <cx:pt idx="61534">9.4456590903391575</cx:pt>
          <cx:pt idx="61535">10.863742963068191</cx:pt>
          <cx:pt idx="61536">11.73854712678196</cx:pt>
          <cx:pt idx="61537">11.213921733113906</cx:pt>
          <cx:pt idx="61538">11.420906234315254</cx:pt>
          <cx:pt idx="61539">13.842734187876326</cx:pt>
          <cx:pt idx="61540">14.235858694378647</cx:pt>
          <cx:pt idx="61541">10.273013582213087</cx:pt>
          <cx:pt idx="61542">13.043484384458752</cx:pt>
          <cx:pt idx="61543">11.966374773972882</cx:pt>
          <cx:pt idx="61544">14.218783060122089</cx:pt>
          <cx:pt idx="61545">10.410678475646042</cx:pt>
          <cx:pt idx="61546">11.877038793446149</cx:pt>
          <cx:pt idx="61547">9.8531697844872816</cx:pt>
          <cx:pt idx="61548">10.755761877062593</cx:pt>
          <cx:pt idx="61549">13.622776106744487</cx:pt>
          <cx:pt idx="61550">11.341812584724885</cx:pt>
          <cx:pt idx="61551">10.759957208402437</cx:pt>
          <cx:pt idx="61552">11.734115414636531</cx:pt>
          <cx:pt idx="61553">15.270421905164607</cx:pt>
          <cx:pt idx="61554">14.116328295637569</cx:pt>
          <cx:pt idx="61555">11.744583162826132</cx:pt>
          <cx:pt idx="61556">13.180802129222887</cx:pt>
          <cx:pt idx="61557">10.836967647278057</cx:pt>
          <cx:pt idx="61558">12.121014037366043</cx:pt>
          <cx:pt idx="61559">15.947103712877169</cx:pt>
          <cx:pt idx="61560">10.987079604623721</cx:pt>
          <cx:pt idx="61561">9.070177027788155</cx:pt>
          <cx:pt idx="61562">13.159140558051186</cx:pt>
          <cx:pt idx="61563">13.037461435905129</cx:pt>
          <cx:pt idx="61564">15.406244689152748</cx:pt>
          <cx:pt idx="61565">11.614719350689414</cx:pt>
          <cx:pt idx="61566">8.9925470945719042</cx:pt>
          <cx:pt idx="61567">12.261045649655998</cx:pt>
          <cx:pt idx="61568">13.593834307533252</cx:pt>
          <cx:pt idx="61569">11.629411441040174</cx:pt>
          <cx:pt idx="61570">12.472907411829119</cx:pt>
          <cx:pt idx="61571">12.960922196353467</cx:pt>
          <cx:pt idx="61572">11.169486375400036</cx:pt>
          <cx:pt idx="61573">10.931123985447961</cx:pt>
          <cx:pt idx="61574">11.876514303778235</cx:pt>
          <cx:pt idx="61575">14.301143573353809</cx:pt>
          <cx:pt idx="61576">14.721709400102204</cx:pt>
          <cx:pt idx="61577">11.841006032561777</cx:pt>
          <cx:pt idx="61578">15.314461850987509</cx:pt>
          <cx:pt idx="61579">10.751096610284094</cx:pt>
          <cx:pt idx="61580">10.491397928266682</cx:pt>
          <cx:pt idx="61581">14.071439340293628</cx:pt>
          <cx:pt idx="61582">10.908858647489051</cx:pt>
          <cx:pt idx="61583">11.84453548807117</cx:pt>
          <cx:pt idx="61584">11.562976700691097</cx:pt>
          <cx:pt idx="61585">13.030091656175626</cx:pt>
          <cx:pt idx="61586">10.534157608197535</cx:pt>
          <cx:pt idx="61587">15.27612748270916</cx:pt>
          <cx:pt idx="61588">11.031852724735231</cx:pt>
          <cx:pt idx="61589">14.089005450522698</cx:pt>
          <cx:pt idx="61590">13.893713887300905</cx:pt>
          <cx:pt idx="61591">11.121484197519209</cx:pt>
          <cx:pt idx="61592">11.382909722584202</cx:pt>
          <cx:pt idx="61593">13.774669191290176</cx:pt>
          <cx:pt idx="61594">11.831358135057529</cx:pt>
          <cx:pt idx="61595">15.072588322619332</cx:pt>
          <cx:pt idx="61596">13.411716092254879</cx:pt>
          <cx:pt idx="61597">14.470176947853965</cx:pt>
          <cx:pt idx="61598">12.193119914103301</cx:pt>
          <cx:pt idx="61599">12.920114483904161</cx:pt>
          <cx:pt idx="61600">13.064479871751422</cx:pt>
          <cx:pt idx="61601">12.397831450175586</cx:pt>
          <cx:pt idx="61602">14.781533199577511</cx:pt>
          <cx:pt idx="61603">9.4727484342734307</cx:pt>
          <cx:pt idx="61604">14.462379868268446</cx:pt>
          <cx:pt idx="61605">13.351538810060493</cx:pt>
          <cx:pt idx="61606">13.289724853997765</cx:pt>
          <cx:pt idx="61607">12.383150539083038</cx:pt>
          <cx:pt idx="61608">12.612721798939152</cx:pt>
          <cx:pt idx="61609">10.63389686321009</cx:pt>
          <cx:pt idx="61610">11.940116202418583</cx:pt>
          <cx:pt idx="61611">11.601332774005558</cx:pt>
          <cx:pt idx="61612">12.533028676324118</cx:pt>
          <cx:pt idx="61613">14.581287519602123</cx:pt>
          <cx:pt idx="61614">13.119619000468708</cx:pt>
          <cx:pt idx="61615">12.059273616131737</cx:pt>
          <cx:pt idx="61616">14.102121310464764</cx:pt>
          <cx:pt idx="61617">12.827114095194931</cx:pt>
          <cx:pt idx="61618">11.868812467061877</cx:pt>
          <cx:pt idx="61619">12.800014897745022</cx:pt>
          <cx:pt idx="61620">13.607167899193131</cx:pt>
          <cx:pt idx="61621">12.639564460984968</cx:pt>
          <cx:pt idx="61622">10.861578338270144</cx:pt>
          <cx:pt idx="61623">12.906756667665743</cx:pt>
          <cx:pt idx="61624">12.533068012542797</cx:pt>
          <cx:pt idx="61625">14.55630012706597</cx:pt>
          <cx:pt idx="61626">11.417838106206649</cx:pt>
          <cx:pt idx="61627">10.136825778383228</cx:pt>
          <cx:pt idx="61628">13.190149095922296</cx:pt>
          <cx:pt idx="61629">11.311814658563209</cx:pt>
          <cx:pt idx="61630">14.611465252896364</cx:pt>
          <cx:pt idx="61631">11.660412821028176</cx:pt>
          <cx:pt idx="61632">10.954221613181847</cx:pt>
          <cx:pt idx="61633">11.852003288366502</cx:pt>
          <cx:pt idx="61634">12.773478442570182</cx:pt>
          <cx:pt idx="61635">12.666224189449345</cx:pt>
          <cx:pt idx="61636">15.682611704061705</cx:pt>
          <cx:pt idx="61637">12.785220093653853</cx:pt>
          <cx:pt idx="61638">13.217122721572197</cx:pt>
          <cx:pt idx="61639">13.575678748861945</cx:pt>
          <cx:pt idx="61640">8.5375998541104643</cx:pt>
          <cx:pt idx="61641">15.468795923689605</cx:pt>
          <cx:pt idx="61642">13.297284979823363</cx:pt>
          <cx:pt idx="61643">16.282921439493528</cx:pt>
          <cx:pt idx="61644">10.327271238745503</cx:pt>
          <cx:pt idx="61645">12.305928611598981</cx:pt>
          <cx:pt idx="61646">13.265706321887153</cx:pt>
          <cx:pt idx="61647">12.558284916420332</cx:pt>
          <cx:pt idx="61648">12.390267297445391</cx:pt>
          <cx:pt idx="61649">12.307210455825842</cx:pt>
          <cx:pt idx="61650">15.063900471248235</cx:pt>
          <cx:pt idx="61651">12.76785352185337</cx:pt>
          <cx:pt idx="61652">14.494236311452973</cx:pt>
          <cx:pt idx="61653">11.018730710914163</cx:pt>
          <cx:pt idx="61654">12.076839796490983</cx:pt>
          <cx:pt idx="61655">11.048286664847959</cx:pt>
          <cx:pt idx="61656">13.314836693548234</cx:pt>
          <cx:pt idx="61657">11.656169602312959</cx:pt>
          <cx:pt idx="61658">12.117326519745735</cx:pt>
          <cx:pt idx="61659">13.99352247174626</cx:pt>
          <cx:pt idx="61660">12.479685300173385</cx:pt>
          <cx:pt idx="61661">13.136013646885834</cx:pt>
          <cx:pt idx="61662">10.751789537842122</cx:pt>
          <cx:pt idx="61663">14.465640387856116</cx:pt>
          <cx:pt idx="61664">11.918293579683329</cx:pt>
          <cx:pt idx="61665">16.395278582817323</cx:pt>
          <cx:pt idx="61666">13.018695118849182</cx:pt>
          <cx:pt idx="61667">10.217927754187503</cx:pt>
          <cx:pt idx="61668">11.039704909070842</cx:pt>
          <cx:pt idx="61669">10.481525220998934</cx:pt>
          <cx:pt idx="61670">12.566621727499705</cx:pt>
          <cx:pt idx="61671">12.546048358058492</cx:pt>
          <cx:pt idx="61672">12.028396123200077</cx:pt>
          <cx:pt idx="61673">10.835751015729965</cx:pt>
          <cx:pt idx="61674">8.6907785107392712</cx:pt>
          <cx:pt idx="61675">12.586926006427667</cx:pt>
          <cx:pt idx="61676">11.071608031513822</cx:pt>
          <cx:pt idx="61677">13.55575761368887</cx:pt>
          <cx:pt idx="61678">10.467009722258839</cx:pt>
          <cx:pt idx="61679">11.88046552270036</cx:pt>
          <cx:pt idx="61680">12.996576387623353</cx:pt>
          <cx:pt idx="61681">10.075756044779414</cx:pt>
          <cx:pt idx="61682">11.314829118912051</cx:pt>
          <cx:pt idx="61683">9.9237446081335463</cx:pt>
          <cx:pt idx="61684">11.809364105278249</cx:pt>
          <cx:pt idx="61685">12.420475912910655</cx:pt>
          <cx:pt idx="61686">14.108330603074187</cx:pt>
          <cx:pt idx="61687">10.84368131233685</cx:pt>
          <cx:pt idx="61688">11.500083838640629</cx:pt>
          <cx:pt idx="61689">12.510588726176037</cx:pt>
          <cx:pt idx="61690">12.284969131905438</cx:pt>
          <cx:pt idx="61691">10.607096469772815</cx:pt>
          <cx:pt idx="61692">11.834019636367067</cx:pt>
          <cx:pt idx="61693">13.173336114498699</cx:pt>
          <cx:pt idx="61694">13.203494568842045</cx:pt>
          <cx:pt idx="61695">9.9298725785318958</cx:pt>
          <cx:pt idx="61696">13.80493448343991</cx:pt>
          <cx:pt idx="61697">10.86028308646382</cx:pt>
          <cx:pt idx="61698">11.855250641778639</cx:pt>
          <cx:pt idx="61699">10.259265094830804</cx:pt>
          <cx:pt idx="61700">12.399109508548614</cx:pt>
          <cx:pt idx="61701">10.163520088496671</cx:pt>
          <cx:pt idx="61702">12.040063933148859</cx:pt>
          <cx:pt idx="61703">13.888808871090989</cx:pt>
          <cx:pt idx="61704">11.628155377924232</cx:pt>
          <cx:pt idx="61705">13.841285352856147</cx:pt>
          <cx:pt idx="61706">14.461474381528491</cx:pt>
          <cx:pt idx="61707">10.600185714929117</cx:pt>
          <cx:pt idx="61708">11.801012575304306</cx:pt>
          <cx:pt idx="61709">13.207539588411862</cx:pt>
          <cx:pt idx="61710">8.1051619143346052</cx:pt>
          <cx:pt idx="61711">11.676142933095996</cx:pt>
          <cx:pt idx="61712">10.878005220439615</cx:pt>
          <cx:pt idx="61713">12.233568777760466</cx:pt>
          <cx:pt idx="61714">12.637242849468326</cx:pt>
          <cx:pt idx="61715">12.86894167741511</cx:pt>
          <cx:pt idx="61716">10.937666565465893</cx:pt>
          <cx:pt idx="61717">10.644148205737256</cx:pt>
          <cx:pt idx="61718">10.708062938053407</cx:pt>
          <cx:pt idx="61719">16.043866456341672</cx:pt>
          <cx:pt idx="61720">11.927514141046176</cx:pt>
          <cx:pt idx="61721">10.319078540385176</cx:pt>
          <cx:pt idx="61722">12.612242639143044</cx:pt>
          <cx:pt idx="61723">14.522752436865586</cx:pt>
          <cx:pt idx="61724">12.461869804169885</cx:pt>
          <cx:pt idx="61725">10.859307071443162</cx:pt>
          <cx:pt idx="61726">11.58586198880303</cx:pt>
          <cx:pt idx="61727">10.933020535122759</cx:pt>
          <cx:pt idx="61728">11.536948186359998</cx:pt>
          <cx:pt idx="61729">16.116124340052146</cx:pt>
          <cx:pt idx="61730">12.048939802368139</cx:pt>
          <cx:pt idx="61731">13.513461284499213</cx:pt>
          <cx:pt idx="61732">8.9968501959981957</cx:pt>
          <cx:pt idx="61733">13.670964080112183</cx:pt>
          <cx:pt idx="61734">13.145841996333218</cx:pt>
          <cx:pt idx="61735">11.958820214249998</cx:pt>
          <cx:pt idx="61736">13.028066066258413</cx:pt>
          <cx:pt idx="61737">12.851173065521854</cx:pt>
          <cx:pt idx="61738">14.214708310586932</cx:pt>
          <cx:pt idx="61739">12.658295782299444</cx:pt>
          <cx:pt idx="61740">9.0926147669450099</cx:pt>
          <cx:pt idx="61741">12.017296707360446</cx:pt>
          <cx:pt idx="61742">13.562935235036999</cx:pt>
          <cx:pt idx="61743">10.076416223197523</cx:pt>
          <cx:pt idx="61744">11.950256694269592</cx:pt>
          <cx:pt idx="61745">14.935252805498866</cx:pt>
          <cx:pt idx="61746">11.230761547772177</cx:pt>
          <cx:pt idx="61747">13.936629258447105</cx:pt>
          <cx:pt idx="61748">13.130198482840139</cx:pt>
          <cx:pt idx="61749">14.029754149467914</cx:pt>
          <cx:pt idx="61750">13.568958862170339</cx:pt>
          <cx:pt idx="61751">11.619282162696773</cx:pt>
          <cx:pt idx="61752">12.917735331604597</cx:pt>
          <cx:pt idx="61753">15.030292458653516</cx:pt>
          <cx:pt idx="61754">12.652834482954642</cx:pt>
          <cx:pt idx="61755">11.668643508841125</cx:pt>
          <cx:pt idx="61756">12.999270818259825</cx:pt>
          <cx:pt idx="61757">15.973892202075337</cx:pt>
          <cx:pt idx="61758">13.167200403390252</cx:pt>
          <cx:pt idx="61759">11.544812488048764</cx:pt>
          <cx:pt idx="61760">14.394090397413594</cx:pt>
          <cx:pt idx="61761">9.3716778643253686</cx:pt>
          <cx:pt idx="61762">14.539917747836292</cx:pt>
          <cx:pt idx="61763">12.038190110229065</cx:pt>
          <cx:pt idx="61764">12.56120370740074</cx:pt>
          <cx:pt idx="61765">11.466708510783359</cx:pt>
          <cx:pt idx="61766">11.340833092606387</cx:pt>
          <cx:pt idx="61767">11.134107891808032</cx:pt>
          <cx:pt idx="61768">14.47469887673723</cx:pt>
          <cx:pt idx="61769">11.792032948457722</cx:pt>
          <cx:pt idx="61770">11.463580298360698</cx:pt>
          <cx:pt idx="61771">11.490313668229726</cx:pt>
          <cx:pt idx="61772">13.281034454395684</cx:pt>
          <cx:pt idx="61773">11.582268142688195</cx:pt>
          <cx:pt idx="61774">13.89647461552447</cx:pt>
          <cx:pt idx="61775">11.89446085328626</cx:pt>
          <cx:pt idx="61776">11.561010835292395</cx:pt>
          <cx:pt idx="61777">11.932765536419938</cx:pt>
          <cx:pt idx="61778">13.073007518701552</cx:pt>
          <cx:pt idx="61779">14.857207951225902</cx:pt>
          <cx:pt idx="61780">14.363932444004487</cx:pt>
          <cx:pt idx="61781">12.066990301270407</cx:pt>
          <cx:pt idx="61782">12.429779506790029</cx:pt>
          <cx:pt idx="61783">10.131007853650658</cx:pt>
          <cx:pt idx="61784">15.23367069432442</cx:pt>
          <cx:pt idx="61785">13.300153680332174</cx:pt>
          <cx:pt idx="61786">13.418489178060327</cx:pt>
          <cx:pt idx="61787">13.589218816572201</cx:pt>
          <cx:pt idx="61788">12.997685669938807</cx:pt>
          <cx:pt idx="61789">12.463773986089022</cx:pt>
          <cx:pt idx="61790">14.297989147896956</cx:pt>
          <cx:pt idx="61791">15.344870649371474</cx:pt>
          <cx:pt idx="61792">12.738531408938222</cx:pt>
          <cx:pt idx="61793">11.25026107308228</cx:pt>
          <cx:pt idx="61794">11.327709751717451</cx:pt>
          <cx:pt idx="61795">12.539811953278013</cx:pt>
          <cx:pt idx="61796">10.456953710357794</cx:pt>
          <cx:pt idx="61797">10.510535324228249</cx:pt>
          <cx:pt idx="61798">11.999983250872598</cx:pt>
          <cx:pt idx="61799">13.087955424885569</cx:pt>
          <cx:pt idx="61800">10.688906991804316</cx:pt>
          <cx:pt idx="61801">12.783150951380284</cx:pt>
          <cx:pt idx="61802">12.818491424973278</cx:pt>
          <cx:pt idx="61803">12.06330218035014</cx:pt>
          <cx:pt idx="61804">14.030463399171532</cx:pt>
          <cx:pt idx="61805">13.240748294625595</cx:pt>
          <cx:pt idx="61806">12.946645903178487</cx:pt>
          <cx:pt idx="61807">12.906002193968209</cx:pt>
          <cx:pt idx="61808">11.951363827269663</cx:pt>
          <cx:pt idx="61809">12.589990992029559</cx:pt>
          <cx:pt idx="61810">12.072406736306291</cx:pt>
          <cx:pt idx="61811">16.224996036970516</cx:pt>
          <cx:pt idx="61812">12.06826178116685</cx:pt>
          <cx:pt idx="61813">12.446587555257313</cx:pt>
          <cx:pt idx="61814">12.548959345805352</cx:pt>
          <cx:pt idx="61815">11.047149010351442</cx:pt>
          <cx:pt idx="61816">11.851230926923368</cx:pt>
          <cx:pt idx="61817">11.848530003611438</cx:pt>
          <cx:pt idx="61818">15.28604425879789</cx:pt>
          <cx:pt idx="61819">13.464132762485074</cx:pt>
          <cx:pt idx="61820">12.240756036913522</cx:pt>
          <cx:pt idx="61821">10.587842485328101</cx:pt>
          <cx:pt idx="61822">13.308461511778622</cx:pt>
          <cx:pt idx="61823">12.860280843182599</cx:pt>
          <cx:pt idx="61824">9.8742375536040541</cx:pt>
          <cx:pt idx="61825">14.456195885099042</cx:pt>
          <cx:pt idx="61826">13.271363922201497</cx:pt>
          <cx:pt idx="61827">14.098522751674224</cx:pt>
          <cx:pt idx="61828">14.239471882092271</cx:pt>
          <cx:pt idx="61829">11.110594600378855</cx:pt>
          <cx:pt idx="61830">12.925293319533907</cx:pt>
          <cx:pt idx="61831">11.92315428381157</cx:pt>
          <cx:pt idx="61832">10.061405923143825</cx:pt>
          <cx:pt idx="61833">9.7777470285433452</cx:pt>
          <cx:pt idx="61834">11.387350276397866</cx:pt>
          <cx:pt idx="61835">12.942298165311989</cx:pt>
          <cx:pt idx="61836">10.983564670759133</cx:pt>
          <cx:pt idx="61837">12.464853819264778</cx:pt>
          <cx:pt idx="61838">12.943715671925784</cx:pt>
          <cx:pt idx="61839">12.068695096938454</cx:pt>
          <cx:pt idx="61840">10.804732101996061</cx:pt>
          <cx:pt idx="61841">14.574171314338804</cx:pt>
          <cx:pt idx="61842">9.0562963961872143</cx:pt>
          <cx:pt idx="61843">11.428578606094797</cx:pt>
          <cx:pt idx="61844">13.143238552901911</cx:pt>
          <cx:pt idx="61845">14.707121957921627</cx:pt>
          <cx:pt idx="61846">12.575668299047065</cx:pt>
          <cx:pt idx="61847">13.378969758436634</cx:pt>
          <cx:pt idx="61848">15.881076143667638</cx:pt>
          <cx:pt idx="61849">13.187958024107752</cx:pt>
          <cx:pt idx="61850">8.9827845631179475</cx:pt>
          <cx:pt idx="61851">11.821955184141274</cx:pt>
          <cx:pt idx="61852">8.1777661496961525</cx:pt>
          <cx:pt idx="61853">13.136940056771524</cx:pt>
          <cx:pt idx="61854">13.634291087338696</cx:pt>
          <cx:pt idx="61855">15.006352888058442</cx:pt>
          <cx:pt idx="61856">12.592626546424164</cx:pt>
          <cx:pt idx="61857">10.87962016126829</cx:pt>
          <cx:pt idx="61858">9.2334074632305292</cx:pt>
          <cx:pt idx="61859">12.755911164374831</cx:pt>
          <cx:pt idx="61860">8.9561690752011831</cx:pt>
          <cx:pt idx="61861">11.927465108806103</cx:pt>
          <cx:pt idx="61862">14.608900510225329</cx:pt>
          <cx:pt idx="61863">10.087334731385148</cx:pt>
          <cx:pt idx="61864">11.525550400599018</cx:pt>
          <cx:pt idx="61865">9.5546409967212131</cx:pt>
          <cx:pt idx="61866">13.132657156836562</cx:pt>
          <cx:pt idx="61867">14.546538571866398</cx:pt>
          <cx:pt idx="61868">12.213837584563427</cx:pt>
          <cx:pt idx="61869">11.082481484881438</cx:pt>
          <cx:pt idx="61870">11.868914567215963</cx:pt>
          <cx:pt idx="61871">13.365148883814559</cx:pt>
          <cx:pt idx="61872">15.04884968137865</cx:pt>
          <cx:pt idx="61873">12.272217579095937</cx:pt>
          <cx:pt idx="61874">13.111245278955236</cx:pt>
          <cx:pt idx="61875">12.683047352666362</cx:pt>
          <cx:pt idx="61876">15.322116337959823</cx:pt>
          <cx:pt idx="61877">14.581231553028466</cx:pt>
          <cx:pt idx="61878">11.206999438053826</cx:pt>
          <cx:pt idx="61879">8.7762022712519006</cx:pt>
          <cx:pt idx="61880">10.086720855727846</cx:pt>
          <cx:pt idx="61881">12.813275546173106</cx:pt>
          <cx:pt idx="61882">16.139427202045997</cx:pt>
          <cx:pt idx="61883">10.479208320822979</cx:pt>
          <cx:pt idx="61884">12.587693072930513</cx:pt>
          <cx:pt idx="61885">13.332148725757696</cx:pt>
          <cx:pt idx="61886">13.792537564129892</cx:pt>
          <cx:pt idx="61887">15.823660356432921</cx:pt>
          <cx:pt idx="61888">10.105207278126171</cx:pt>
          <cx:pt idx="61889">8.8737228241278139</cx:pt>
          <cx:pt idx="61890">11.629904128688688</cx:pt>
          <cx:pt idx="61891">13.473450285492552</cx:pt>
          <cx:pt idx="61892">12.852706239996131</cx:pt>
          <cx:pt idx="61893">11.602765838354559</cx:pt>
          <cx:pt idx="61894">11.283209444824317</cx:pt>
          <cx:pt idx="61895">14.852620084765851</cx:pt>
          <cx:pt idx="61896">14.084930044687642</cx:pt>
          <cx:pt idx="61897">11.879939612880586</cx:pt>
          <cx:pt idx="61898">13.783325407768583</cx:pt>
          <cx:pt idx="61899">12.930746594697474</cx:pt>
          <cx:pt idx="61900">13.189835758786081</cx:pt>
          <cx:pt idx="61901">12.849083422184664</cx:pt>
          <cx:pt idx="61902">12.551638130036464</cx:pt>
          <cx:pt idx="61903">11.960512778055625</cx:pt>
          <cx:pt idx="61904">14.930466692628004</cx:pt>
          <cx:pt idx="61905">13.02631692399488</cx:pt>
          <cx:pt idx="61906">11.631020164059159</cx:pt>
          <cx:pt idx="61907">13.046140291109738</cx:pt>
          <cx:pt idx="61908">12.710631745162445</cx:pt>
          <cx:pt idx="61909">11.904949027826721</cx:pt>
          <cx:pt idx="61910">13.403104615785779</cx:pt>
          <cx:pt idx="61911">13.534391629067622</cx:pt>
          <cx:pt idx="61912">11.02920227568368</cx:pt>
          <cx:pt idx="61913">10.83927308439945</cx:pt>
          <cx:pt idx="61914">11.377866190091938</cx:pt>
          <cx:pt idx="61915">10.752848062477449</cx:pt>
          <cx:pt idx="61916">13.632434684475442</cx:pt>
          <cx:pt idx="61917">14.743958026201051</cx:pt>
          <cx:pt idx="61918">15.334872547572653</cx:pt>
          <cx:pt idx="61919">14.387319902091214</cx:pt>
          <cx:pt idx="61920">11.981695522375341</cx:pt>
          <cx:pt idx="61921">12.495936747359178</cx:pt>
          <cx:pt idx="61922">10.952616270807162</cx:pt>
          <cx:pt idx="61923">13.084482712212987</cx:pt>
          <cx:pt idx="61924">11.844811980348911</cx:pt>
          <cx:pt idx="61925">16.035912396067683</cx:pt>
          <cx:pt idx="61926">14.519586382910552</cx:pt>
          <cx:pt idx="61927">9.4855141448552587</cx:pt>
          <cx:pt idx="61928">10.879507480465382</cx:pt>
          <cx:pt idx="61929">11.308150309487644</cx:pt>
          <cx:pt idx="61930">9.2449924087484181</cx:pt>
          <cx:pt idx="61931">9.1028551166946556</cx:pt>
          <cx:pt idx="61932">10.1055269608248</cx:pt>
          <cx:pt idx="61933">10.046724778139339</cx:pt>
          <cx:pt idx="61934">9.4454276783149034</cx:pt>
          <cx:pt idx="61935">14.589273901493362</cx:pt>
          <cx:pt idx="61936">12.9552542659709</cx:pt>
          <cx:pt idx="61937">12.646577621922486</cx:pt>
          <cx:pt idx="61938">14.817335079310425</cx:pt>
          <cx:pt idx="61939">9.6142582007629453</cx:pt>
          <cx:pt idx="61940">14.192275656528439</cx:pt>
          <cx:pt idx="61941">13.373466242245287</cx:pt>
          <cx:pt idx="61942">12.278944871917886</cx:pt>
          <cx:pt idx="61943">15.181119995725668</cx:pt>
          <cx:pt idx="61944">10.037504217128376</cx:pt>
          <cx:pt idx="61945">11.356093850703088</cx:pt>
          <cx:pt idx="61946">11.229213034193103</cx:pt>
          <cx:pt idx="61947">12.850675722767019</cx:pt>
          <cx:pt idx="61948">10.973087614685467</cx:pt>
          <cx:pt idx="61949">13.492184625011603</cx:pt>
          <cx:pt idx="61950">14.87048328754452</cx:pt>
          <cx:pt idx="61951">12.860566807661463</cx:pt>
          <cx:pt idx="61952">11.327123090252105</cx:pt>
          <cx:pt idx="61953">12.979131238604403</cx:pt>
          <cx:pt idx="61954">8.7741984914771702</cx:pt>
          <cx:pt idx="61955">13.78640104506565</cx:pt>
          <cx:pt idx="61956">11.400401829407286</cx:pt>
          <cx:pt idx="61957">11.916753084881309</cx:pt>
          <cx:pt idx="61958">12.777500245970884</cx:pt>
          <cx:pt idx="61959">9.0249137716532726</cx:pt>
          <cx:pt idx="61960">13.093699755347144</cx:pt>
          <cx:pt idx="61961">12.675523303646488</cx:pt>
          <cx:pt idx="61962">11.678918137153577</cx:pt>
          <cx:pt idx="61963">8.778023969739607</cx:pt>
          <cx:pt idx="61964">13.312306286988605</cx:pt>
          <cx:pt idx="61965">13.248822410157265</cx:pt>
          <cx:pt idx="61966">12.541012281466065</cx:pt>
          <cx:pt idx="61967">13.407118814886836</cx:pt>
          <cx:pt idx="61968">11.667908541776111</cx:pt>
          <cx:pt idx="61969">16.973664381487225</cx:pt>
          <cx:pt idx="61970">12.124190180235008</cx:pt>
          <cx:pt idx="61971">12.028978745063201</cx:pt>
          <cx:pt idx="61972">10.386140568944205</cx:pt>
          <cx:pt idx="61973">13.486446249756353</cx:pt>
          <cx:pt idx="61974">11.834826090022633</cx:pt>
          <cx:pt idx="61975">11.091097204215648</cx:pt>
          <cx:pt idx="61976">11.374753154002525</cx:pt>
          <cx:pt idx="61977">12.594209969963973</cx:pt>
          <cx:pt idx="61978">12.811677219229141</cx:pt>
          <cx:pt idx="61979">11.254985827266621</cx:pt>
          <cx:pt idx="61980">13.348429361174363</cx:pt>
          <cx:pt idx="61981">15.645144001267449</cx:pt>
          <cx:pt idx="61982">11.924576872918527</cx:pt>
          <cx:pt idx="61983">14.528683005907835</cx:pt>
          <cx:pt idx="61984">13.243145452097014</cx:pt>
          <cx:pt idx="61985">9.6927194812742723</cx:pt>
          <cx:pt idx="61986">13.660439786876339</cx:pt>
          <cx:pt idx="61987">14.754617817211701</cx:pt>
          <cx:pt idx="61988">12.691930936593709</cx:pt>
          <cx:pt idx="61989">10.711764527278689</cx:pt>
          <cx:pt idx="61990">11.197178825217117</cx:pt>
          <cx:pt idx="61991">12.436267713041017</cx:pt>
          <cx:pt idx="61992">11.446513947611111</cx:pt>
          <cx:pt idx="61993">10.494901179889744</cx:pt>
          <cx:pt idx="61994">8.3745024266098262</cx:pt>
          <cx:pt idx="61995">10.071697563789636</cx:pt>
          <cx:pt idx="61996">10.133081996807119</cx:pt>
          <cx:pt idx="61997">12.427059947001018</cx:pt>
          <cx:pt idx="61998">13.767917295276952</cx:pt>
          <cx:pt idx="61999">11.416492339238347</cx:pt>
          <cx:pt idx="62000">12.311300014545395</cx:pt>
          <cx:pt idx="62001">13.117955314969702</cx:pt>
          <cx:pt idx="62002">11.721701813472032</cx:pt>
          <cx:pt idx="62003">11.894422085821965</cx:pt>
          <cx:pt idx="62004">12.777925412576455</cx:pt>
          <cx:pt idx="62005">10.957791153323244</cx:pt>
          <cx:pt idx="62006">9.9522982834806939</cx:pt>
          <cx:pt idx="62007">10.329135755990363</cx:pt>
          <cx:pt idx="62008">11.389105761029541</cx:pt>
          <cx:pt idx="62009">12.405289889825344</cx:pt>
          <cx:pt idx="62010">15.629375147585929</cx:pt>
          <cx:pt idx="62011">9.1176376818550651</cx:pt>
          <cx:pt idx="62012">13.023641452117946</cx:pt>
          <cx:pt idx="62013">12.104351540084631</cx:pt>
          <cx:pt idx="62014">11.30740611606053</cx:pt>
          <cx:pt idx="62015">14.153122366354982</cx:pt>
          <cx:pt idx="62016">12.145604149219517</cx:pt>
          <cx:pt idx="62017">12.927809972251499</cx:pt>
          <cx:pt idx="62018">9.4834711717724378</cx:pt>
          <cx:pt idx="62019">13.362055722120768</cx:pt>
          <cx:pt idx="62020">15.081087110316894</cx:pt>
          <cx:pt idx="62021">16.959061444798536</cx:pt>
          <cx:pt idx="62022">12.432581792847522</cx:pt>
          <cx:pt idx="62023">12.200126253765267</cx:pt>
          <cx:pt idx="62024">9.8220228256458721</cx:pt>
          <cx:pt idx="62025">11.798644251193934</cx:pt>
          <cx:pt idx="62026">10.748401051429603</cx:pt>
          <cx:pt idx="62027">13.375181134724912</cx:pt>
          <cx:pt idx="62028">12.636932815572909</cx:pt>
          <cx:pt idx="62029">11.663135752426095</cx:pt>
          <cx:pt idx="62030">9.3907030340216053</cx:pt>
          <cx:pt idx="62031">13.761221479675573</cx:pt>
          <cx:pt idx="62032">13.862059192699776</cx:pt>
          <cx:pt idx="62033">13.261902017727826</cx:pt>
          <cx:pt idx="62034">10.950997176897586</cx:pt>
          <cx:pt idx="62035">12.02094016445696</cx:pt>
          <cx:pt idx="62036">12.108403899312387</cx:pt>
          <cx:pt idx="62037">10.759282714814479</cx:pt>
          <cx:pt idx="62038">11.814407630688024</cx:pt>
          <cx:pt idx="62039">13.027881899908833</cx:pt>
          <cx:pt idx="62040">13.57847756463511</cx:pt>
          <cx:pt idx="62041">11.342951578791869</cx:pt>
          <cx:pt idx="62042">13.67328086404493</cx:pt>
          <cx:pt idx="62043">13.993858222062624</cx:pt>
          <cx:pt idx="62044">12.408564993306868</cx:pt>
          <cx:pt idx="62045">14.029725637664622</cx:pt>
          <cx:pt idx="62046">9.2642441732345695</cx:pt>
          <cx:pt idx="62047">9.5481067932211872</cx:pt>
          <cx:pt idx="62048">12.06571566462317</cx:pt>
          <cx:pt idx="62049">14.108948056799091</cx:pt>
          <cx:pt idx="62050">11.649975383857605</cx:pt>
          <cx:pt idx="62051">14.397443551467585</cx:pt>
          <cx:pt idx="62052">14.684308502968596</cx:pt>
          <cx:pt idx="62053">12.471949582818242</cx:pt>
          <cx:pt idx="62054">15.69582564184069</cx:pt>
          <cx:pt idx="62055">13.221435734703922</cx:pt>
          <cx:pt idx="62056">11.798996199564014</cx:pt>
          <cx:pt idx="62057">15.685056630498595</cx:pt>
          <cx:pt idx="62058">12.073537711487438</cx:pt>
          <cx:pt idx="62059">9.5135292580154189</cx:pt>
          <cx:pt idx="62060">14.623533057688142</cx:pt>
          <cx:pt idx="62061">11.384654933209873</cx:pt>
          <cx:pt idx="62062">13.772402874512021</cx:pt>
          <cx:pt idx="62063">14.669112423615964</cx:pt>
          <cx:pt idx="62064">13.268063907648372</cx:pt>
          <cx:pt idx="62065">13.901130538462809</cx:pt>
          <cx:pt idx="62066">14.153823670781625</cx:pt>
          <cx:pt idx="62067">12.517546246128694</cx:pt>
          <cx:pt idx="62068">10.680751611631123</cx:pt>
          <cx:pt idx="62069">14.905927238134959</cx:pt>
          <cx:pt idx="62070">11.169379691914083</cx:pt>
          <cx:pt idx="62071">11.397092273542022</cx:pt>
          <cx:pt idx="62072">11.367300639017708</cx:pt>
          <cx:pt idx="62073">10.475359515789304</cx:pt>
          <cx:pt idx="62074">12.838726090710932</cx:pt>
          <cx:pt idx="62075">14.494128995637805</cx:pt>
          <cx:pt idx="62076">13.278135819505719</cx:pt>
          <cx:pt idx="62077">14.761515168826392</cx:pt>
          <cx:pt idx="62078">12.593401404455756</cx:pt>
          <cx:pt idx="62079">9.5854720615798819</cx:pt>
          <cx:pt idx="62080">9.6103546242621896</cx:pt>
          <cx:pt idx="62081">11.59625471588655</cx:pt>
          <cx:pt idx="62082">9.8738274856969674</cx:pt>
          <cx:pt idx="62083">11.62038479001907</cx:pt>
          <cx:pt idx="62084">14.165948729008637</cx:pt>
          <cx:pt idx="62085">15.090770227904384</cx:pt>
          <cx:pt idx="62086">9.08031646045111</cx:pt>
          <cx:pt idx="62087">12.883434783123919</cx:pt>
          <cx:pt idx="62088">13.596364733122929</cx:pt>
          <cx:pt idx="62089">13.428790810309883</cx:pt>
          <cx:pt idx="62090">8.4737006411327798</cx:pt>
          <cx:pt idx="62091">12.581949926532417</cx:pt>
          <cx:pt idx="62092">11.813667258817468</cx:pt>
          <cx:pt idx="62093">14.119828784591661</cx:pt>
          <cx:pt idx="62094">10.140964465480442</cx:pt>
          <cx:pt idx="62095">14.193577610241832</cx:pt>
          <cx:pt idx="62096">13.771371040865517</cx:pt>
          <cx:pt idx="62097">14.052012729125108</cx:pt>
          <cx:pt idx="62098">15.367638044208425</cx:pt>
          <cx:pt idx="62099">13.840614634749617</cx:pt>
          <cx:pt idx="62100">11.52580677501588</cx:pt>
          <cx:pt idx="62101">7.7444126134404376</cx:pt>
          <cx:pt idx="62102">11.611934989214403</cx:pt>
          <cx:pt idx="62103">12.899935557121127</cx:pt>
          <cx:pt idx="62104">12.633486206508127</cx:pt>
          <cx:pt idx="62105">12.397621502712807</cx:pt>
          <cx:pt idx="62106">11.540361399274079</cx:pt>
          <cx:pt idx="62107">13.45970208413385</cx:pt>
          <cx:pt idx="62108">13.866201729349568</cx:pt>
          <cx:pt idx="62109">11.763914299165648</cx:pt>
          <cx:pt idx="62110">12.271418525336731</cx:pt>
          <cx:pt idx="62111">13.28962811722022</cx:pt>
          <cx:pt idx="62112">10.997110030092559</cx:pt>
          <cx:pt idx="62113">14.581919926823556</cx:pt>
          <cx:pt idx="62114">8.7681492771731762</cx:pt>
          <cx:pt idx="62115">13.226210953004436</cx:pt>
          <cx:pt idx="62116">12.440562451295458</cx:pt>
          <cx:pt idx="62117">10.465278342077967</cx:pt>
          <cx:pt idx="62118">11.911477374578775</cx:pt>
          <cx:pt idx="62119">7.9361619354381965</cx:pt>
          <cx:pt idx="62120">15.530170987910026</cx:pt>
          <cx:pt idx="62121">13.146888042082759</cx:pt>
          <cx:pt idx="62122">12.776737900885283</cx:pt>
          <cx:pt idx="62123">14.149568724570493</cx:pt>
          <cx:pt idx="62124">11.5917124464011</cx:pt>
          <cx:pt idx="62125">10.654592213673416</cx:pt>
          <cx:pt idx="62126">13.429932213648103</cx:pt>
          <cx:pt idx="62127">14.608587723389387</cx:pt>
          <cx:pt idx="62128">14.722052257635598</cx:pt>
          <cx:pt idx="62129">11.813444289201096</cx:pt>
          <cx:pt idx="62130">12.833850182413876</cx:pt>
          <cx:pt idx="62131">12.848869687863598</cx:pt>
          <cx:pt idx="62132">12.045902875516312</cx:pt>
          <cx:pt idx="62133">12.165530331429716</cx:pt>
          <cx:pt idx="62134">11.463000728322218</cx:pt>
          <cx:pt idx="62135">12.544863301266496</cx:pt>
          <cx:pt idx="62136">11.018823587375985</cx:pt>
          <cx:pt idx="62137">8.7991938301420145</cx:pt>
          <cx:pt idx="62138">10.501554698780058</cx:pt>
          <cx:pt idx="62139">10.303269588725456</cx:pt>
          <cx:pt idx="62140">13.289795604492669</cx:pt>
          <cx:pt idx="62141">10.097604971012256</cx:pt>
          <cx:pt idx="62142">12.81918617567802</cx:pt>
          <cx:pt idx="62143">12.692787689996885</cx:pt>
          <cx:pt idx="62144">14.075107713222222</cx:pt>
          <cx:pt idx="62145">13.230613008264374</cx:pt>
          <cx:pt idx="62146">11.418102816302378</cx:pt>
          <cx:pt idx="62147">13.409568145911541</cx:pt>
          <cx:pt idx="62148">14.484286161947967</cx:pt>
          <cx:pt idx="62149">12.483191079887321</cx:pt>
          <cx:pt idx="62150">13.36737739303986</cx:pt>
          <cx:pt idx="62151">13.100921822233685</cx:pt>
          <cx:pt idx="62152">10.309691020190318</cx:pt>
          <cx:pt idx="62153">12.495334670208722</cx:pt>
          <cx:pt idx="62154">10.415653149301709</cx:pt>
          <cx:pt idx="62155">12.694085175094854</cx:pt>
          <cx:pt idx="62156">12.678923790948915</cx:pt>
          <cx:pt idx="62157">12.833534153065049</cx:pt>
          <cx:pt idx="62158">10.887629095630816</cx:pt>
          <cx:pt idx="62159">13.802280247325509</cx:pt>
          <cx:pt idx="62160">15.095528043069676</cx:pt>
          <cx:pt idx="62161">9.7091429435628367</cx:pt>
          <cx:pt idx="62162">9.9325763483708265</cx:pt>
          <cx:pt idx="62163">9.8228041701152318</cx:pt>
          <cx:pt idx="62164">11.046119364694345</cx:pt>
          <cx:pt idx="62165">13.276829614024138</cx:pt>
          <cx:pt idx="62166">14.838052984449584</cx:pt>
          <cx:pt idx="62167">12.37584937644122</cx:pt>
          <cx:pt idx="62168">13.292897320060792</cx:pt>
          <cx:pt idx="62169">12.303017475937459</cx:pt>
          <cx:pt idx="62170">11.43393231370689</cx:pt>
          <cx:pt idx="62171">12.684440540936558</cx:pt>
          <cx:pt idx="62172">11.562006120122021</cx:pt>
          <cx:pt idx="62173">13.839005766490093</cx:pt>
          <cx:pt idx="62174">11.00122567119733</cx:pt>
          <cx:pt idx="62175">12.32338838152217</cx:pt>
          <cx:pt idx="62176">10.133265425486087</cx:pt>
          <cx:pt idx="62177">11.827168125658782</cx:pt>
          <cx:pt idx="62178">11.80344205010106</cx:pt>
          <cx:pt idx="62179">13.465996761273633</cx:pt>
          <cx:pt idx="62180">10.62321163609365</cx:pt>
          <cx:pt idx="62181">11.055361261531003</cx:pt>
          <cx:pt idx="62182">13.093623531974085</cx:pt>
          <cx:pt idx="62183">12.348282648640893</cx:pt>
          <cx:pt idx="62184">13.447913416821075</cx:pt>
          <cx:pt idx="62185">12.339241979936197</cx:pt>
          <cx:pt idx="62186">11.500292777737627</cx:pt>
          <cx:pt idx="62187">12.311670523366811</cx:pt>
          <cx:pt idx="62188">12.160727056778375</cx:pt>
          <cx:pt idx="62189">16.785184990290414</cx:pt>
          <cx:pt idx="62190">13.135323447509101</cx:pt>
          <cx:pt idx="62191">13.782359101640838</cx:pt>
          <cx:pt idx="62192">12.34446504434106</cx:pt>
          <cx:pt idx="62193">15.426466600590903</cx:pt>
          <cx:pt idx="62194">14.739676516078898</cx:pt>
          <cx:pt idx="62195">11.551508656850112</cx:pt>
          <cx:pt idx="62196">12.364352224681266</cx:pt>
          <cx:pt idx="62197">11.789858458585647</cx:pt>
          <cx:pt idx="62198">8.9077011096282988</cx:pt>
          <cx:pt idx="62199">11.348263002810643</cx:pt>
          <cx:pt idx="62200">13.659910799270166</cx:pt>
          <cx:pt idx="62201">12.434656984109328</cx:pt>
          <cx:pt idx="62202">13.534172962241428</cx:pt>
          <cx:pt idx="62203">12.021630410942294</cx:pt>
          <cx:pt idx="62204">10.390913314581768</cx:pt>
          <cx:pt idx="62205">10.246097894618362</cx:pt>
          <cx:pt idx="62206">11.086459347832243</cx:pt>
          <cx:pt idx="62207">13.582337152476672</cx:pt>
          <cx:pt idx="62208">10.259732525190902</cx:pt>
          <cx:pt idx="62209">12.645284767768155</cx:pt>
          <cx:pt idx="62210">10.031092197187284</cx:pt>
          <cx:pt idx="62211">8.6986556478007948</cx:pt>
          <cx:pt idx="62212">12.332359826324051</cx:pt>
          <cx:pt idx="62213">10.999851446801699</cx:pt>
          <cx:pt idx="62214">12.668888172544028</cx:pt>
          <cx:pt idx="62215">14.706164654768482</cx:pt>
          <cx:pt idx="62216">11.104521291539232</cx:pt>
          <cx:pt idx="62217">12.597061128839137</cx:pt>
          <cx:pt idx="62218">10.800023353957767</cx:pt>
          <cx:pt idx="62219">10.4933166648372</cx:pt>
          <cx:pt idx="62220">13.969130916648597</cx:pt>
          <cx:pt idx="62221">10.905229388187275</cx:pt>
          <cx:pt idx="62222">13.71936608220865</cx:pt>
          <cx:pt idx="62223">12.15888658048036</cx:pt>
          <cx:pt idx="62224">9.8994972920508744</cx:pt>
          <cx:pt idx="62225">11.327497205539553</cx:pt>
          <cx:pt idx="62226">12.315436428520742</cx:pt>
          <cx:pt idx="62227">13.673863652614443</cx:pt>
          <cx:pt idx="62228">11.218916566213132</cx:pt>
          <cx:pt idx="62229">11.584680476102561</cx:pt>
          <cx:pt idx="62230">11.272277464234371</cx:pt>
          <cx:pt idx="62231">12.266221015644863</cx:pt>
          <cx:pt idx="62232">13.977763818145229</cx:pt>
          <cx:pt idx="62233">12.068176983178123</cx:pt>
          <cx:pt idx="62234">10.556095847352228</cx:pt>
          <cx:pt idx="62235">13.078591082758848</cx:pt>
          <cx:pt idx="62236">11.379244126351775</cx:pt>
          <cx:pt idx="62237">11.107663728405447</cx:pt>
          <cx:pt idx="62238">14.787684331203112</cx:pt>
          <cx:pt idx="62239">14.461245344477804</cx:pt>
          <cx:pt idx="62240">12.296616628483385</cx:pt>
          <cx:pt idx="62241">14.371678470328954</cx:pt>
          <cx:pt idx="62242">12.356483034567329</cx:pt>
          <cx:pt idx="62243">14.787301687985822</cx:pt>
          <cx:pt idx="62244">9.5533247438873126</cx:pt>
          <cx:pt idx="62245">13.309366579831607</cx:pt>
          <cx:pt idx="62246">11.80436611619478</cx:pt>
          <cx:pt idx="62247">14.632732668096802</cx:pt>
          <cx:pt idx="62248">9.483488357395645</cx:pt>
          <cx:pt idx="62249">9.7597984489356744</cx:pt>
          <cx:pt idx="62250">10.347207839480367</cx:pt>
          <cx:pt idx="62251">12.951292244507062</cx:pt>
          <cx:pt idx="62252">13.98887359423972</cx:pt>
          <cx:pt idx="62253">10.759025791191355</cx:pt>
          <cx:pt idx="62254">14.809823514387256</cx:pt>
          <cx:pt idx="62255">12.098715077464199</cx:pt>
          <cx:pt idx="62256">11.645541165221694</cx:pt>
          <cx:pt idx="62257">14.151483695140412</cx:pt>
          <cx:pt idx="62258">14.0460342032395</cx:pt>
          <cx:pt idx="62259">13.43487539249341</cx:pt>
          <cx:pt idx="62260">14.311017856480403</cx:pt>
          <cx:pt idx="62261">13.156821868636738</cx:pt>
          <cx:pt idx="62262">13.542902925091255</cx:pt>
          <cx:pt idx="62263">12.040641737162533</cx:pt>
          <cx:pt idx="62264">14.175186046368257</cx:pt>
          <cx:pt idx="62265">11.467461836544441</cx:pt>
          <cx:pt idx="62266">12.480987467586038</cx:pt>
          <cx:pt idx="62267">14.744404539040273</cx:pt>
          <cx:pt idx="62268">10.485405223848637</cx:pt>
          <cx:pt idx="62269">13.830817202858237</cx:pt>
          <cx:pt idx="62270">14.01338891945834</cx:pt>
          <cx:pt idx="62271">14.391010505613577</cx:pt>
          <cx:pt idx="62272">10.593437697985584</cx:pt>
          <cx:pt idx="62273">14.699054038757653</cx:pt>
          <cx:pt idx="62274">13.748601562169162</cx:pt>
          <cx:pt idx="62275">13.483514803354977</cx:pt>
          <cx:pt idx="62276">9.3190343417429968</cx:pt>
          <cx:pt idx="62277">9.0787493363638561</cx:pt>
          <cx:pt idx="62278">12.722272291344696</cx:pt>
          <cx:pt idx="62279">16.152179625531858</cx:pt>
          <cx:pt idx="62280">10.216980410976369</cx:pt>
          <cx:pt idx="62281">12.65036640635044</cx:pt>
          <cx:pt idx="62282">13.35732642816768</cx:pt>
          <cx:pt idx="62283">11.956220781324525</cx:pt>
          <cx:pt idx="62284">9.2090034004172523</cx:pt>
          <cx:pt idx="62285">14.060165051149429</cx:pt>
          <cx:pt idx="62286">13.747472930627088</cx:pt>
          <cx:pt idx="62287">11.772431546609425</cx:pt>
          <cx:pt idx="62288">13.275437475076989</cx:pt>
          <cx:pt idx="62289">14.408194443645826</cx:pt>
          <cx:pt idx="62290">16.098362335081664</cx:pt>
          <cx:pt idx="62291">14.665867267776624</cx:pt>
          <cx:pt idx="62292">10.503959165798539</cx:pt>
          <cx:pt idx="62293">14.133081608664183</cx:pt>
          <cx:pt idx="62294">10.707286607410854</cx:pt>
          <cx:pt idx="62295">12.188999770299215</cx:pt>
          <cx:pt idx="62296">13.63710964113705</cx:pt>
          <cx:pt idx="62297">12.971069855064226</cx:pt>
          <cx:pt idx="62298">11.590328962821346</cx:pt>
          <cx:pt idx="62299">13.052769614486246</cx:pt>
          <cx:pt idx="62300">12.402238396404154</cx:pt>
          <cx:pt idx="62301">11.994884551910886</cx:pt>
          <cx:pt idx="62302">12.661305426144752</cx:pt>
          <cx:pt idx="62303">9.7053376754621823</cx:pt>
          <cx:pt idx="62304">11.934715326208607</cx:pt>
          <cx:pt idx="62305">13.528213496920047</cx:pt>
          <cx:pt idx="62306">14.291068460620288</cx:pt>
          <cx:pt idx="62307">13.951126535820469</cx:pt>
          <cx:pt idx="62308">13.393962650713727</cx:pt>
          <cx:pt idx="62309">10.934865422528052</cx:pt>
          <cx:pt idx="62310">16.02174280380888</cx:pt>
          <cx:pt idx="62311">14.747800110293843</cx:pt>
          <cx:pt idx="62312">10.503602496719342</cx:pt>
          <cx:pt idx="62313">10.778293391229434</cx:pt>
          <cx:pt idx="62314">12.848128964441056</cx:pt>
          <cx:pt idx="62315">11.473283468422267</cx:pt>
          <cx:pt idx="62316">13.243893611778436</cx:pt>
          <cx:pt idx="62317">12.579742462292003</cx:pt>
          <cx:pt idx="62318">12.256499856157253</cx:pt>
          <cx:pt idx="62319">11.426686414613265</cx:pt>
          <cx:pt idx="62320">8.5739392496450293</cx:pt>
          <cx:pt idx="62321">12.749179197459839</cx:pt>
          <cx:pt idx="62322">13.074896390713368</cx:pt>
          <cx:pt idx="62323">10.223608966877503</cx:pt>
          <cx:pt idx="62324">9.7249833018965219</cx:pt>
          <cx:pt idx="62325">12.291608630658224</cx:pt>
          <cx:pt idx="62326">12.042337044785409</cx:pt>
          <cx:pt idx="62327">12.073580005854256</cx:pt>
          <cx:pt idx="62328">14.651641102741463</cx:pt>
          <cx:pt idx="62329">14.943196937760781</cx:pt>
          <cx:pt idx="62330">11.895445800961911</cx:pt>
          <cx:pt idx="62331">12.183463648138043</cx:pt>
          <cx:pt idx="62332">14.686865374490857</cx:pt>
          <cx:pt idx="62333">11.592748639210594</cx:pt>
          <cx:pt idx="62334">12.670596860375554</cx:pt>
          <cx:pt idx="62335">14.307385875403366</cx:pt>
          <cx:pt idx="62336">11.982436906075749</cx:pt>
          <cx:pt idx="62337">11.209808310483051</cx:pt>
          <cx:pt idx="62338">13.247419350193036</cx:pt>
          <cx:pt idx="62339">15.156654605712815</cx:pt>
          <cx:pt idx="62340">11.008558387615528</cx:pt>
          <cx:pt idx="62341">12.568000454565608</cx:pt>
          <cx:pt idx="62342">14.320854885654791</cx:pt>
          <cx:pt idx="62343">12.681025415852076</cx:pt>
          <cx:pt idx="62344">8.5460074225732576</cx:pt>
          <cx:pt idx="62345">11.442483844447537</cx:pt>
          <cx:pt idx="62346">13.495895845816488</cx:pt>
          <cx:pt idx="62347">11.758529889299512</cx:pt>
          <cx:pt idx="62348">11.704905961619918</cx:pt>
          <cx:pt idx="62349">13.101410632631172</cx:pt>
          <cx:pt idx="62350">9.6168453698143868</cx:pt>
          <cx:pt idx="62351">12.922632531034534</cx:pt>
          <cx:pt idx="62352">13.892199109768381</cx:pt>
          <cx:pt idx="62353">11.937201519561309</cx:pt>
          <cx:pt idx="62354">10.890456998879053</cx:pt>
          <cx:pt idx="62355">13.878475227412498</cx:pt>
          <cx:pt idx="62356">12.171869780532939</cx:pt>
          <cx:pt idx="62357">9.2497242795809367</cx:pt>
          <cx:pt idx="62358">12.462471675435799</cx:pt>
          <cx:pt idx="62359">13.843716844634951</cx:pt>
          <cx:pt idx="62360">12.030841358794303</cx:pt>
          <cx:pt idx="62361">16.249111690313899</cx:pt>
          <cx:pt idx="62362">9.6872597155233482</cx:pt>
          <cx:pt idx="62363">12.057415759121309</cx:pt>
          <cx:pt idx="62364">10.499950074865714</cx:pt>
          <cx:pt idx="62365">12.145769756808791</cx:pt>
          <cx:pt idx="62366">13.973552915484554</cx:pt>
          <cx:pt idx="62367">11.815903869142373</cx:pt>
          <cx:pt idx="62368">14.264480465568861</cx:pt>
          <cx:pt idx="62369">12.265338295952986</cx:pt>
          <cx:pt idx="62370">13.256336754903019</cx:pt>
          <cx:pt idx="62371">10.259214987713621</cx:pt>
          <cx:pt idx="62372">13.093372397999124</cx:pt>
          <cx:pt idx="62373">14.195936144484724</cx:pt>
          <cx:pt idx="62374">12.819683590911666</cx:pt>
          <cx:pt idx="62375">14.42441680512797</cx:pt>
          <cx:pt idx="62376">13.737834126224692</cx:pt>
          <cx:pt idx="62377">15.232999421278084</cx:pt>
          <cx:pt idx="62378">11.766375390620851</cx:pt>
          <cx:pt idx="62379">11.213156582164393</cx:pt>
          <cx:pt idx="62380">15.029706415117998</cx:pt>
          <cx:pt idx="62381">13.536286948173686</cx:pt>
          <cx:pt idx="62382">12.923432587841486</cx:pt>
          <cx:pt idx="62383">12.485883964374947</cx:pt>
          <cx:pt idx="62384">10.775129703947419</cx:pt>
          <cx:pt idx="62385">13.421786814546678</cx:pt>
          <cx:pt idx="62386">15.271767577236437</cx:pt>
          <cx:pt idx="62387">10.868489385228507</cx:pt>
          <cx:pt idx="62388">15.108581158024494</cx:pt>
          <cx:pt idx="62389">11.844972008601923</cx:pt>
          <cx:pt idx="62390">15.492595770310837</cx:pt>
          <cx:pt idx="62391">12.767127325195922</cx:pt>
          <cx:pt idx="62392">12.71774016209285</cx:pt>
          <cx:pt idx="62393">10.953330637585374</cx:pt>
          <cx:pt idx="62394">10.949239801905168</cx:pt>
          <cx:pt idx="62395">11.119550081969392</cx:pt>
          <cx:pt idx="62396">13.826252228782336</cx:pt>
          <cx:pt idx="62397">11.516039131313464</cx:pt>
          <cx:pt idx="62398">9.8836092877910975</cx:pt>
          <cx:pt idx="62399">12.836095097524371</cx:pt>
          <cx:pt idx="62400">15.823284924916511</cx:pt>
          <cx:pt idx="62401">11.987198379309037</cx:pt>
          <cx:pt idx="62402">12.683829302553251</cx:pt>
          <cx:pt idx="62403">13.081181759489379</cx:pt>
          <cx:pt idx="62404">13.026144110084262</cx:pt>
          <cx:pt idx="62405">14.389448224333464</cx:pt>
          <cx:pt idx="62406">15.141887513323315</cx:pt>
          <cx:pt idx="62407">12.537910969558956</cx:pt>
          <cx:pt idx="62408">10.240390068289688</cx:pt>
          <cx:pt idx="62409">12.846091647066425</cx:pt>
          <cx:pt idx="62410">10.917577163237917</cx:pt>
          <cx:pt idx="62411">12.884181710151486</cx:pt>
          <cx:pt idx="62412">16.330994529251225</cx:pt>
          <cx:pt idx="62413">11.288156051080993</cx:pt>
          <cx:pt idx="62414">14.363016505358141</cx:pt>
          <cx:pt idx="62415">11.264593006263983</cx:pt>
          <cx:pt idx="62416">12.038800708261466</cx:pt>
          <cx:pt idx="62417">8.8421326083472778</cx:pt>
          <cx:pt idx="62418">11.300544059225654</cx:pt>
          <cx:pt idx="62419">14.50334230726709</cx:pt>
          <cx:pt idx="62420">12.430231615639675</cx:pt>
          <cx:pt idx="62421">12.989282689311304</cx:pt>
          <cx:pt idx="62422">12.447565657871351</cx:pt>
          <cx:pt idx="62423">12.121506966382682</cx:pt>
          <cx:pt idx="62424">12.441750759144117</cx:pt>
          <cx:pt idx="62425">12.266642738293221</cx:pt>
          <cx:pt idx="62426">12.936815347099873</cx:pt>
          <cx:pt idx="62427">13.197030703472841</cx:pt>
          <cx:pt idx="62428">13.573582776280187</cx:pt>
          <cx:pt idx="62429">10.857731736785004</cx:pt>
          <cx:pt idx="62430">10.677310870043376</cx:pt>
          <cx:pt idx="62431">10.952778488453886</cx:pt>
          <cx:pt idx="62432">9.031364289959809</cx:pt>
          <cx:pt idx="62433">10.085734536142436</cx:pt>
          <cx:pt idx="62434">15.046630315631127</cx:pt>
          <cx:pt idx="62435">10.833020060008213</cx:pt>
          <cx:pt idx="62436">13.944840661815764</cx:pt>
          <cx:pt idx="62437">11.611814190980997</cx:pt>
          <cx:pt idx="62438">13.406503540062889</cx:pt>
          <cx:pt idx="62439">11.121056352417483</cx:pt>
          <cx:pt idx="62440">10.168466370575889</cx:pt>
          <cx:pt idx="62441">14.322404115050013</cx:pt>
          <cx:pt idx="62442">10.381626104243413</cx:pt>
          <cx:pt idx="62443">14.079701856949573</cx:pt>
          <cx:pt idx="62444">14.538569740495038</cx:pt>
          <cx:pt idx="62445">15.138242453573744</cx:pt>
          <cx:pt idx="62446">12.258099203181233</cx:pt>
          <cx:pt idx="62447">13.361137900784886</cx:pt>
          <cx:pt idx="62448">12.781374020566304</cx:pt>
          <cx:pt idx="62449">10.419668155031028</cx:pt>
          <cx:pt idx="62450">11.455224939533927</cx:pt>
          <cx:pt idx="62451">14.03892308473624</cx:pt>
          <cx:pt idx="62452">14.823214383365364</cx:pt>
          <cx:pt idx="62453">12.821112618637093</cx:pt>
          <cx:pt idx="62454">11.328070360362929</cx:pt>
          <cx:pt idx="62455">10.98129425517156</cx:pt>
          <cx:pt idx="62456">11.376894271875212</cx:pt>
          <cx:pt idx="62457">10.93984037526706</cx:pt>
          <cx:pt idx="62458">12.794263804810607</cx:pt>
          <cx:pt idx="62459">11.536477207736905</cx:pt>
          <cx:pt idx="62460">11.012142145946598</cx:pt>
          <cx:pt idx="62461">12.05452221565506</cx:pt>
          <cx:pt idx="62462">13.851268471263971</cx:pt>
          <cx:pt idx="62463">12.224607418482796</cx:pt>
          <cx:pt idx="62464">13.476333467445535</cx:pt>
          <cx:pt idx="62465">13.649350839061279</cx:pt>
          <cx:pt idx="62466">12.0252951996211</cx:pt>
          <cx:pt idx="62467">14.235177913970244</cx:pt>
          <cx:pt idx="62468">12.548872380476764</cx:pt>
          <cx:pt idx="62469">15.263742576747495</cx:pt>
          <cx:pt idx="62470">13.11643728813905</cx:pt>
          <cx:pt idx="62471">12.733898067450228</cx:pt>
          <cx:pt idx="62472">13.979604520708442</cx:pt>
          <cx:pt idx="62473">11.511731619734267</cx:pt>
          <cx:pt idx="62474">9.5283286238489158</cx:pt>
          <cx:pt idx="62475">9.4630782949256496</cx:pt>
          <cx:pt idx="62476">11.03679675080841</cx:pt>
          <cx:pt idx="62477">14.073346284339577</cx:pt>
          <cx:pt idx="62478">14.392341152971232</cx:pt>
          <cx:pt idx="62479">12.955233568654181</cx:pt>
          <cx:pt idx="62480">13.325871697401627</cx:pt>
          <cx:pt idx="62481">11.373809786516293</cx:pt>
          <cx:pt idx="62482">12.220830810350323</cx:pt>
          <cx:pt idx="62483">9.4017402877727676</cx:pt>
          <cx:pt idx="62484">14.026367432698043</cx:pt>
          <cx:pt idx="62485">14.255406255634824</cx:pt>
          <cx:pt idx="62486">12.872894337099376</cx:pt>
          <cx:pt idx="62487">14.004357110270371</cx:pt>
          <cx:pt idx="62488">10.589658013226527</cx:pt>
          <cx:pt idx="62489">8.9779285002827365</cx:pt>
          <cx:pt idx="62490">13.350220997076097</cx:pt>
          <cx:pt idx="62491">10.597419274026764</cx:pt>
          <cx:pt idx="62492">11.002631948125943</cx:pt>
          <cx:pt idx="62493">13.170337324139915</cx:pt>
          <cx:pt idx="62494">11.139519652704641</cx:pt>
          <cx:pt idx="62495">16.044227368866878</cx:pt>
          <cx:pt idx="62496">14.113493685562696</cx:pt>
          <cx:pt idx="62497">10.054037471457695</cx:pt>
          <cx:pt idx="62498">11.404227750354679</cx:pt>
          <cx:pt idx="62499">8.91665283378277</cx:pt>
          <cx:pt idx="62500">15.255683995055875</cx:pt>
          <cx:pt idx="62501">10.309921096890529</cx:pt>
          <cx:pt idx="62502">10.861931371598963</cx:pt>
          <cx:pt idx="62503">10.673953824513497</cx:pt>
          <cx:pt idx="62504">11.60160404964091</cx:pt>
          <cx:pt idx="62505">12.892506830447349</cx:pt>
          <cx:pt idx="62506">12.457163729510906</cx:pt>
          <cx:pt idx="62507">12.780160148459167</cx:pt>
          <cx:pt idx="62508">11.60702183718565</cx:pt>
          <cx:pt idx="62509">12.24426363136198</cx:pt>
          <cx:pt idx="62510">12.368419620943188</cx:pt>
          <cx:pt idx="62511">11.653228257909204</cx:pt>
          <cx:pt idx="62512">9.4401533291565851</cx:pt>
          <cx:pt idx="62513">8.8610058357041321</cx:pt>
          <cx:pt idx="62514">11.828177462542032</cx:pt>
          <cx:pt idx="62515">13.282684242825292</cx:pt>
          <cx:pt idx="62516">9.2049249098423438</cx:pt>
          <cx:pt idx="62517">12.999723254089705</cx:pt>
          <cx:pt idx="62518">13.458731962382393</cx:pt>
          <cx:pt idx="62519">14.871737885732291</cx:pt>
          <cx:pt idx="62520">11.279399204976285</cx:pt>
          <cx:pt idx="62521">12.112546316543481</cx:pt>
          <cx:pt idx="62522">11.582537717341028</cx:pt>
          <cx:pt idx="62523">10.087595594655177</cx:pt>
          <cx:pt idx="62524">11.111274163305758</cx:pt>
          <cx:pt idx="62525">11.607115063000183</cx:pt>
          <cx:pt idx="62526">11.183021254544096</cx:pt>
          <cx:pt idx="62527">12.12203828809251</cx:pt>
          <cx:pt idx="62528">13.752501523538536</cx:pt>
          <cx:pt idx="62529">14.394498338693122</cx:pt>
          <cx:pt idx="62530">13.284870638678465</cx:pt>
          <cx:pt idx="62531">12.778622808518948</cx:pt>
          <cx:pt idx="62532">12.524803696336866</cx:pt>
          <cx:pt idx="62533">9.417523331620357</cx:pt>
          <cx:pt idx="62534">12.665788849896316</cx:pt>
          <cx:pt idx="62535">12.009693326585579</cx:pt>
          <cx:pt idx="62536">9.7829567351830349</cx:pt>
          <cx:pt idx="62537">9.110791491234945</cx:pt>
          <cx:pt idx="62538">14.053032361097671</cx:pt>
          <cx:pt idx="62539">14.282513987925043</cx:pt>
          <cx:pt idx="62540">15.091007471071224</cx:pt>
          <cx:pt idx="62541">13.058522940248844</cx:pt>
          <cx:pt idx="62542">11.203670554940956</cx:pt>
          <cx:pt idx="62543">11.201143518423555</cx:pt>
          <cx:pt idx="62544">9.964114848360305</cx:pt>
          <cx:pt idx="62545">9.6037128022290776</cx:pt>
          <cx:pt idx="62546">12.603625060583029</cx:pt>
          <cx:pt idx="62547">12.850499033057513</cx:pt>
          <cx:pt idx="62548">14.418929442677486</cx:pt>
          <cx:pt idx="62549">14.327680551556455</cx:pt>
          <cx:pt idx="62550">13.470891532350489</cx:pt>
          <cx:pt idx="62551">13.082960111370507</cx:pt>
          <cx:pt idx="62552">12.913349618755015</cx:pt>
          <cx:pt idx="62553">11.319610280093992</cx:pt>
          <cx:pt idx="62554">13.591506722545798</cx:pt>
          <cx:pt idx="62555">12.223144240311418</cx:pt>
          <cx:pt idx="62556">11.560886726747784</cx:pt>
          <cx:pt idx="62557">12.280792463979884</cx:pt>
          <cx:pt idx="62558">15.14747174177182</cx:pt>
          <cx:pt idx="62559">11.239110211890134</cx:pt>
          <cx:pt idx="62560">12.165002269536954</cx:pt>
          <cx:pt idx="62561">10.537939039229574</cx:pt>
          <cx:pt idx="62562">12.081091501157529</cx:pt>
          <cx:pt idx="62563">12.479716359341198</cx:pt>
          <cx:pt idx="62564">13.925009266311093</cx:pt>
          <cx:pt idx="62565">15.233717031104234</cx:pt>
          <cx:pt idx="62566">10.846657278104104</cx:pt>
          <cx:pt idx="62567">12.855869738576414</cx:pt>
          <cx:pt idx="62568">10.381498815789145</cx:pt>
          <cx:pt idx="62569">13.291599780393444</cx:pt>
          <cx:pt idx="62570">11.387924958261227</cx:pt>
          <cx:pt idx="62571">9.5775605382651428</cx:pt>
          <cx:pt idx="62572">11.440799673166124</cx:pt>
          <cx:pt idx="62573">11.370091070818358</cx:pt>
          <cx:pt idx="62574">10.175772131995922</cx:pt>
          <cx:pt idx="62575">11.620883388455525</cx:pt>
          <cx:pt idx="62576">10.335963405526853</cx:pt>
          <cx:pt idx="62577">13.151886916223996</cx:pt>
          <cx:pt idx="62578">11.136105076478708</cx:pt>
          <cx:pt idx="62579">12.059779091510975</cx:pt>
          <cx:pt idx="62580">11.811991336966541</cx:pt>
          <cx:pt idx="62581">10.657643066071302</cx:pt>
          <cx:pt idx="62582">13.509999536797</cx:pt>
          <cx:pt idx="62583">10.799946495002073</cx:pt>
          <cx:pt idx="62584">13.250308413930801</cx:pt>
          <cx:pt idx="62585">10.06197465386715</cx:pt>
          <cx:pt idx="62586">11.68586915912498</cx:pt>
          <cx:pt idx="62587">11.4633839195749</cx:pt>
          <cx:pt idx="62588">11.990917964377884</cx:pt>
          <cx:pt idx="62589">14.180470844168781</cx:pt>
          <cx:pt idx="62590">14.552379028191869</cx:pt>
          <cx:pt idx="62591">12.866196783394377</cx:pt>
          <cx:pt idx="62592">11.295370351826834</cx:pt>
          <cx:pt idx="62593">11.333085194685482</cx:pt>
          <cx:pt idx="62594">11.04844094603226</cx:pt>
          <cx:pt idx="62595">13.877263432594624</cx:pt>
          <cx:pt idx="62596">13.814071066699571</cx:pt>
          <cx:pt idx="62597">11.154260307736976</cx:pt>
          <cx:pt idx="62598">9.3002174834529772</cx:pt>
          <cx:pt idx="62599">11.845146908394982</cx:pt>
          <cx:pt idx="62600">15.053443793466279</cx:pt>
          <cx:pt idx="62601">12.670573397497607</cx:pt>
          <cx:pt idx="62602">10.547528125351088</cx:pt>
          <cx:pt idx="62603">12.148461974176335</cx:pt>
          <cx:pt idx="62604">10.041278466393512</cx:pt>
          <cx:pt idx="62605">12.207020589060107</cx:pt>
          <cx:pt idx="62606">13.087214520718508</cx:pt>
          <cx:pt idx="62607">10.045396796728085</cx:pt>
          <cx:pt idx="62608">13.37367275439126</cx:pt>
          <cx:pt idx="62609">11.000385488839376</cx:pt>
          <cx:pt idx="62610">13.425757705718308</cx:pt>
          <cx:pt idx="62611">12.754513226890589</cx:pt>
          <cx:pt idx="62612">13.081160341706919</cx:pt>
          <cx:pt idx="62613">12.939659558938274</cx:pt>
          <cx:pt idx="62614">9.2012556570160857</cx:pt>
          <cx:pt idx="62615">10.896650982895382</cx:pt>
          <cx:pt idx="62616">9.248247853380013</cx:pt>
          <cx:pt idx="62617">12.271582179369316</cx:pt>
          <cx:pt idx="62618">13.228986719610608</cx:pt>
          <cx:pt idx="62619">10.863557096755144</cx:pt>
          <cx:pt idx="62620">15.092424004032146</cx:pt>
          <cx:pt idx="62621">11.500177702502594</cx:pt>
          <cx:pt idx="62622">12.045884674753989</cx:pt>
          <cx:pt idx="62623">11.695484132189998</cx:pt>
          <cx:pt idx="62624">12.994648547083097</cx:pt>
          <cx:pt idx="62625">14.712256176268129</cx:pt>
          <cx:pt idx="62626">9.8510465436800487</cx:pt>
          <cx:pt idx="62627">11.439594414669955</cx:pt>
          <cx:pt idx="62628">12.381453550808303</cx:pt>
          <cx:pt idx="62629">11.532004192446687</cx:pt>
          <cx:pt idx="62630">10.870685726094777</cx:pt>
          <cx:pt idx="62631">13.47317465013322</cx:pt>
          <cx:pt idx="62632">13.122481043766696</cx:pt>
          <cx:pt idx="62633">12.295318140523998</cx:pt>
          <cx:pt idx="62634">13.135755062668101</cx:pt>
          <cx:pt idx="62635">11.171903584166708</cx:pt>
          <cx:pt idx="62636">10.692663187641555</cx:pt>
          <cx:pt idx="62637">10.445957611061134</cx:pt>
          <cx:pt idx="62638">12.199897520006976</cx:pt>
          <cx:pt idx="62639">14.849828071238356</cx:pt>
          <cx:pt idx="62640">13.030388575680137</cx:pt>
          <cx:pt idx="62641">12.961768474204225</cx:pt>
          <cx:pt idx="62642">12.543511763416721</cx:pt>
          <cx:pt idx="62643">15.935616590712202</cx:pt>
          <cx:pt idx="62644">12.931757076271657</cx:pt>
          <cx:pt idx="62645">9.9324705655591163</cx:pt>
          <cx:pt idx="62646">10.531234908476023</cx:pt>
          <cx:pt idx="62647">12.354226242572885</cx:pt>
          <cx:pt idx="62648">12.769997176188209</cx:pt>
          <cx:pt idx="62649">12.616920727241338</cx:pt>
          <cx:pt idx="62650">13.203376187337504</cx:pt>
          <cx:pt idx="62651">10.75325874291522</cx:pt>
          <cx:pt idx="62652">11.92525204960061</cx:pt>
          <cx:pt idx="62653">9.4403202695487813</cx:pt>
          <cx:pt idx="62654">11.502035900349849</cx:pt>
          <cx:pt idx="62655">10.460058536121679</cx:pt>
          <cx:pt idx="62656">10.124371176178272</cx:pt>
          <cx:pt idx="62657">11.18318785017722</cx:pt>
          <cx:pt idx="62658">10.304765874368449</cx:pt>
          <cx:pt idx="62659">12.369882891550237</cx:pt>
          <cx:pt idx="62660">9.2610138952188912</cx:pt>
          <cx:pt idx="62661">11.670085614475971</cx:pt>
          <cx:pt idx="62662">11.131045639753902</cx:pt>
          <cx:pt idx="62663">14.175666523888594</cx:pt>
          <cx:pt idx="62664">10.764788098515755</cx:pt>
          <cx:pt idx="62665">13.13764922932724</cx:pt>
          <cx:pt idx="62666">9.328885246211577</cx:pt>
          <cx:pt idx="62667">12.384868700675479</cx:pt>
          <cx:pt idx="62668">15.170125619669131</cx:pt>
          <cx:pt idx="62669">11.67263332070069</cx:pt>
          <cx:pt idx="62670">14.075449833633989</cx:pt>
          <cx:pt idx="62671">11.327423453209391</cx:pt>
          <cx:pt idx="62672">11.835638188104586</cx:pt>
          <cx:pt idx="62673">13.145415353075983</cx:pt>
          <cx:pt idx="62674">12.34935616835098</cx:pt>
          <cx:pt idx="62675">11.605844748033684</cx:pt>
          <cx:pt idx="62676">12.209819056324333</cx:pt>
          <cx:pt idx="62677">9.9649436134076073</cx:pt>
          <cx:pt idx="62678">9.7874161697833806</cx:pt>
          <cx:pt idx="62679">14.212597588088165</cx:pt>
          <cx:pt idx="62680">12.87241094228188</cx:pt>
          <cx:pt idx="62681">11.861404287176944</cx:pt>
          <cx:pt idx="62682">11.366096165781364</cx:pt>
          <cx:pt idx="62683">12.300124819361962</cx:pt>
          <cx:pt idx="62684">12.797216846110965</cx:pt>
          <cx:pt idx="62685">14.463187008635622</cx:pt>
          <cx:pt idx="62686">11.315212595489148</cx:pt>
          <cx:pt idx="62687">12.022160130587647</cx:pt>
          <cx:pt idx="62688">10.919257941923135</cx:pt>
          <cx:pt idx="62689">9.7401017389734754</cx:pt>
          <cx:pt idx="62690">8.6723999938966685</cx:pt>
          <cx:pt idx="62691">11.531291878909876</cx:pt>
          <cx:pt idx="62692">12.84915827366078</cx:pt>
          <cx:pt idx="62693">14.701246968375743</cx:pt>
          <cx:pt idx="62694">12.473746412064473</cx:pt>
          <cx:pt idx="62695">14.314577045408409</cx:pt>
          <cx:pt idx="62696">12.020800610112202</cx:pt>
          <cx:pt idx="62697">14.211075124922994</cx:pt>
          <cx:pt idx="62698">12.745319008625195</cx:pt>
          <cx:pt idx="62699">12.852509734868706</cx:pt>
          <cx:pt idx="62700">14.452384586030215</cx:pt>
          <cx:pt idx="62701">9.0086801980535256</cx:pt>
          <cx:pt idx="62702">13.32807093470381</cx:pt>
          <cx:pt idx="62703">11.72512176314793</cx:pt>
          <cx:pt idx="62704">10.435496606320875</cx:pt>
          <cx:pt idx="62705">10.029947903076854</cx:pt>
          <cx:pt idx="62706">14.938220889592241</cx:pt>
          <cx:pt idx="62707">10.562249794259333</cx:pt>
          <cx:pt idx="62708">11.838965889770853</cx:pt>
          <cx:pt idx="62709">13.617707903265325</cx:pt>
          <cx:pt idx="62710">10.773787440151104</cx:pt>
          <cx:pt idx="62711">11.936254187478077</cx:pt>
          <cx:pt idx="62712">11.096482507544859</cx:pt>
          <cx:pt idx="62713">13.070342979181927</cx:pt>
          <cx:pt idx="62714">14.213378747317806</cx:pt>
          <cx:pt idx="62715">9.8631807626102894</cx:pt>
          <cx:pt idx="62716">8.1401087144477042</cx:pt>
          <cx:pt idx="62717">17.379895983511005</cx:pt>
          <cx:pt idx="62718">11.280672117290292</cx:pt>
          <cx:pt idx="62719">12.078228955433175</cx:pt>
          <cx:pt idx="62720">12.757015217803263</cx:pt>
          <cx:pt idx="62721">10.38900471180512</cx:pt>
          <cx:pt idx="62722">12.492585837777202</cx:pt>
          <cx:pt idx="62723">10.751189107884349</cx:pt>
          <cx:pt idx="62724">10.316085976430093</cx:pt>
          <cx:pt idx="62725">11.618732932453266</cx:pt>
          <cx:pt idx="62726">11.949079588585125</cx:pt>
          <cx:pt idx="62727">10.026010000956743</cx:pt>
          <cx:pt idx="62728">12.86664958145572</cx:pt>
          <cx:pt idx="62729">13.68493615052795</cx:pt>
          <cx:pt idx="62730">12.870390077515653</cx:pt>
          <cx:pt idx="62731">14.884145733475002</cx:pt>
          <cx:pt idx="62732">10.134972244481537</cx:pt>
          <cx:pt idx="62733">9.6165493146887506</cx:pt>
          <cx:pt idx="62734">10.69216634310976</cx:pt>
          <cx:pt idx="62735">14.89106547388818</cx:pt>
          <cx:pt idx="62736">10.122292030773739</cx:pt>
          <cx:pt idx="62737">10.37272717274849</cx:pt>
          <cx:pt idx="62738">14.552095446724968</cx:pt>
          <cx:pt idx="62739">15.913555074484957</cx:pt>
          <cx:pt idx="62740">12.27238476552562</cx:pt>
          <cx:pt idx="62741">14.390107085639224</cx:pt>
          <cx:pt idx="62742">9.6581862794776843</cx:pt>
          <cx:pt idx="62743">14.754129358416149</cx:pt>
          <cx:pt idx="62744">12.732499665152909</cx:pt>
          <cx:pt idx="62745">11.385877901784967</cx:pt>
          <cx:pt idx="62746">12.095395138999981</cx:pt>
          <cx:pt idx="62747">13.752296856781236</cx:pt>
          <cx:pt idx="62748">13.236989580171549</cx:pt>
          <cx:pt idx="62749">12.853308401801607</cx:pt>
          <cx:pt idx="62750">12.442160722094412</cx:pt>
          <cx:pt idx="62751">12.591429434007257</cx:pt>
          <cx:pt idx="62752">13.047770061101408</cx:pt>
          <cx:pt idx="62753">11.454496086407579</cx:pt>
          <cx:pt idx="62754">12.994628726956025</cx:pt>
          <cx:pt idx="62755">12.901500054897367</cx:pt>
          <cx:pt idx="62756">10.903698632601923</cx:pt>
          <cx:pt idx="62757">13.091110978017891</cx:pt>
          <cx:pt idx="62758">13.166561171536701</cx:pt>
          <cx:pt idx="62759">13.233559615139184</cx:pt>
          <cx:pt idx="62760">13.559088396301979</cx:pt>
          <cx:pt idx="62761">11.882660969431056</cx:pt>
          <cx:pt idx="62762">12.966551598026005</cx:pt>
          <cx:pt idx="62763">14.29120777981772</cx:pt>
          <cx:pt idx="62764">14.843560377957177</cx:pt>
          <cx:pt idx="62765">8.6782056667470826</cx:pt>
          <cx:pt idx="62766">11.305498920570361</cx:pt>
          <cx:pt idx="62767">12.034212395202218</cx:pt>
          <cx:pt idx="62768">12.856644756801858</cx:pt>
          <cx:pt idx="62769">12.365424637325711</cx:pt>
          <cx:pt idx="62770">11.78125830457742</cx:pt>
          <cx:pt idx="62771">12.483821666821202</cx:pt>
          <cx:pt idx="62772">12.976052084125254</cx:pt>
          <cx:pt idx="62773">12.384495294580674</cx:pt>
          <cx:pt idx="62774">13.057069849266091</cx:pt>
          <cx:pt idx="62775">15.078872969496645</cx:pt>
          <cx:pt idx="62776">11.480731137116251</cx:pt>
          <cx:pt idx="62777">13.177205677827549</cx:pt>
          <cx:pt idx="62778">17.37022308051499</cx:pt>
          <cx:pt idx="62779">11.532727624108949</cx:pt>
          <cx:pt idx="62780">13.180805415066024</cx:pt>
          <cx:pt idx="62781">11.838312419447906</cx:pt>
          <cx:pt idx="62782">15.409961510349117</cx:pt>
          <cx:pt idx="62783">12.653487767724112</cx:pt>
          <cx:pt idx="62784">13.062852725073677</cx:pt>
          <cx:pt idx="62785">10.975105259362948</cx:pt>
          <cx:pt idx="62786">13.520820776302074</cx:pt>
          <cx:pt idx="62787">12.826897966339738</cx:pt>
          <cx:pt idx="62788">11.808916867093791</cx:pt>
          <cx:pt idx="62789">11.370506819204165</cx:pt>
          <cx:pt idx="62790">10.685627080437559</cx:pt>
          <cx:pt idx="62791">13.150849266230187</cx:pt>
          <cx:pt idx="62792">12.777844689804297</cx:pt>
          <cx:pt idx="62793">10.274876962806493</cx:pt>
          <cx:pt idx="62794">12.981996619238249</cx:pt>
          <cx:pt idx="62795">11.899329619293734</cx:pt>
          <cx:pt idx="62796">11.407819993033128</cx:pt>
          <cx:pt idx="62797">12.65614740374768</cx:pt>
          <cx:pt idx="62798">12.776433716791738</cx:pt>
          <cx:pt idx="62799">12.85137390145079</cx:pt>
          <cx:pt idx="62800">13.450954534319541</cx:pt>
          <cx:pt idx="62801">10.355431849351424</cx:pt>
          <cx:pt idx="62802">13.528558455252076</cx:pt>
          <cx:pt idx="62803">12.646115803399148</cx:pt>
          <cx:pt idx="62804">12.81090863314572</cx:pt>
          <cx:pt idx="62805">13.291680338354205</cx:pt>
          <cx:pt idx="62806">8.8910250338636878</cx:pt>
          <cx:pt idx="62807">11.767717733612276</cx:pt>
          <cx:pt idx="62808">11.987875258349824</cx:pt>
          <cx:pt idx="62809">15.278051964772656</cx:pt>
          <cx:pt idx="62810">12.476951425599273</cx:pt>
          <cx:pt idx="62811">7.9775842897887967</cx:pt>
          <cx:pt idx="62812">13.228528234773513</cx:pt>
          <cx:pt idx="62813">10.66293595061715</cx:pt>
          <cx:pt idx="62814">13.761235332991921</cx:pt>
          <cx:pt idx="62815">9.9340388158560398</cx:pt>
          <cx:pt idx="62816">13.091703826495579</cx:pt>
          <cx:pt idx="62817">12.348001898096067</cx:pt>
          <cx:pt idx="62818">11.741404306623451</cx:pt>
          <cx:pt idx="62819">12.661315530737374</cx:pt>
          <cx:pt idx="62820">9.8900622788617074</cx:pt>
          <cx:pt idx="62821">12.80489870163052</cx:pt>
          <cx:pt idx="62822">12.487324390938481</cx:pt>
          <cx:pt idx="62823">13.277070004418178</cx:pt>
          <cx:pt idx="62824">14.045150013835059</cx:pt>
          <cx:pt idx="62825">10.600301430249129</cx:pt>
          <cx:pt idx="62826">12.005542621980013</cx:pt>
          <cx:pt idx="62827">13.52532770139109</cx:pt>
          <cx:pt idx="62828">12.006041338901474</cx:pt>
          <cx:pt idx="62829">11.746486527665729</cx:pt>
          <cx:pt idx="62830">11.85107776083818</cx:pt>
          <cx:pt idx="62831">14.000390770250492</cx:pt>
          <cx:pt idx="62832">14.970921208545008</cx:pt>
          <cx:pt idx="62833">11.931872766856339</cx:pt>
          <cx:pt idx="62834">11.498644860431815</cx:pt>
          <cx:pt idx="62835">11.795563734815927</cx:pt>
          <cx:pt idx="62836">13.441097884321641</cx:pt>
          <cx:pt idx="62837">12.333319127654962</cx:pt>
          <cx:pt idx="62838">10.893064433881662</cx:pt>
          <cx:pt idx="62839">12.160762576797106</cx:pt>
          <cx:pt idx="62840">11.297700632972699</cx:pt>
          <cx:pt idx="62841">11.940805624967073</cx:pt>
          <cx:pt idx="62842">13.168050585115786</cx:pt>
          <cx:pt idx="62843">13.315335045011857</cx:pt>
          <cx:pt idx="62844">11.535807258737854</cx:pt>
          <cx:pt idx="62845">15.490206503027986</cx:pt>
          <cx:pt idx="62846">11.420991877734622</cx:pt>
          <cx:pt idx="62847">14.903370521585067</cx:pt>
          <cx:pt idx="62848">10.305773137531849</cx:pt>
          <cx:pt idx="62849">12.240586813068205</cx:pt>
          <cx:pt idx="62850">9.8505500021308325</cx:pt>
          <cx:pt idx="62851">14.546981346953539</cx:pt>
          <cx:pt idx="62852">13.657497949394228</cx:pt>
          <cx:pt idx="62853">12.63575921680604</cx:pt>
          <cx:pt idx="62854">10.218861940342803</cx:pt>
          <cx:pt idx="62855">13.645983428364861</cx:pt>
          <cx:pt idx="62856">12.62450325691848</cx:pt>
          <cx:pt idx="62857">13.698023034318478</cx:pt>
          <cx:pt idx="62858">9.9499195028600234</cx:pt>
          <cx:pt idx="62859">12.277691576124186</cx:pt>
          <cx:pt idx="62860">12.39734061189484</cx:pt>
          <cx:pt idx="62861">13.224574983569411</cx:pt>
          <cx:pt idx="62862">10.479582463470397</cx:pt>
          <cx:pt idx="62863">12.911905969568297</cx:pt>
          <cx:pt idx="62864">13.396982869237446</cx:pt>
          <cx:pt idx="62865">12.908034344082456</cx:pt>
          <cx:pt idx="62866">11.261893941609921</cx:pt>
          <cx:pt idx="62867">13.539392939629272</cx:pt>
          <cx:pt idx="62868">11.583318242698647</cx:pt>
          <cx:pt idx="62869">14.22061487393815</cx:pt>
          <cx:pt idx="62870">15.08358442128573</cx:pt>
          <cx:pt idx="62871">11.758716566169264</cx:pt>
          <cx:pt idx="62872">13.247013789724676</cx:pt>
          <cx:pt idx="62873">11.225897350778354</cx:pt>
          <cx:pt idx="62874">12.857038861844737</cx:pt>
          <cx:pt idx="62875">14.859485885601208</cx:pt>
          <cx:pt idx="62876">11.717774068411106</cx:pt>
          <cx:pt idx="62877">13.734485220406938</cx:pt>
          <cx:pt idx="62878">9.5075008872957891</cx:pt>
          <cx:pt idx="62879">13.217868270613355</cx:pt>
          <cx:pt idx="62880">11.668746281082534</cx:pt>
          <cx:pt idx="62881">12.956320442043049</cx:pt>
          <cx:pt idx="62882">12.588218327945752</cx:pt>
          <cx:pt idx="62883">10.374875427041598</cx:pt>
          <cx:pt idx="62884">11.895410524609243</cx:pt>
          <cx:pt idx="62885">11.604183260476518</cx:pt>
          <cx:pt idx="62886">14.41989229777478</cx:pt>
          <cx:pt idx="62887">10.852815549867465</cx:pt>
          <cx:pt idx="62888">11.054993635402379</cx:pt>
          <cx:pt idx="62889">11.313415308184897</cx:pt>
          <cx:pt idx="62890">11.85741744629385</cx:pt>
          <cx:pt idx="62891">10.728460217076305</cx:pt>
          <cx:pt idx="62892">11.441855827610677</cx:pt>
          <cx:pt idx="62893">9.6406853533461785</cx:pt>
          <cx:pt idx="62894">10.906800936181741</cx:pt>
          <cx:pt idx="62895">12.380283884790913</cx:pt>
          <cx:pt idx="62896">12.653145024879171</cx:pt>
          <cx:pt idx="62897">10.627546643639166</cx:pt>
          <cx:pt idx="62898">11.767016826181866</cx:pt>
          <cx:pt idx="62899">13.188637046174973</cx:pt>
          <cx:pt idx="62900">14.495377342906094</cx:pt>
          <cx:pt idx="62901">12.331168349693799</cx:pt>
          <cx:pt idx="62902">12.196667394877535</cx:pt>
          <cx:pt idx="62903">12.137304500373615</cx:pt>
          <cx:pt idx="62904">12.145747272347524</cx:pt>
          <cx:pt idx="62905">10.660556218133612</cx:pt>
          <cx:pt idx="62906">11.651445886826655</cx:pt>
          <cx:pt idx="62907">12.678290379959146</cx:pt>
          <cx:pt idx="62908">10.670609147813222</cx:pt>
          <cx:pt idx="62909">13.704215230225204</cx:pt>
          <cx:pt idx="62910">14.130471633214276</cx:pt>
          <cx:pt idx="62911">10.573271006920717</cx:pt>
          <cx:pt idx="62912">12.45096410499549</cx:pt>
          <cx:pt idx="62913">13.954509944518394</cx:pt>
          <cx:pt idx="62914">11.727474064412817</cx:pt>
          <cx:pt idx="62915">13.027015601036958</cx:pt>
          <cx:pt idx="62916">11.701035159254801</cx:pt>
          <cx:pt idx="62917">15.330799423161949</cx:pt>
          <cx:pt idx="62918">12.860277753259062</cx:pt>
          <cx:pt idx="62919">8.7117483068363981</cx:pt>
          <cx:pt idx="62920">13.056018805685886</cx:pt>
          <cx:pt idx="62921">11.189026937745883</cx:pt>
          <cx:pt idx="62922">13.51198457004042</cx:pt>
          <cx:pt idx="62923">7.7498799982804414</cx:pt>
          <cx:pt idx="62924">15.712930152863022</cx:pt>
          <cx:pt idx="62925">14.391162526011149</cx:pt>
          <cx:pt idx="62926">11.708838830312915</cx:pt>
          <cx:pt idx="62927">14.04047889922944</cx:pt>
          <cx:pt idx="62928">12.081905874424709</cx:pt>
          <cx:pt idx="62929">11.9596582140008</cx:pt>
          <cx:pt idx="62930">13.919038865967224</cx:pt>
          <cx:pt idx="62931">12.572762147897652</cx:pt>
          <cx:pt idx="62932">9.177215181058699</cx:pt>
          <cx:pt idx="62933">13.697911870005058</cx:pt>
          <cx:pt idx="62934">13.783393274897145</cx:pt>
          <cx:pt idx="62935">14.195632698075311</cx:pt>
          <cx:pt idx="62936">10.138018865447718</cx:pt>
          <cx:pt idx="62937">13.293933751920825</cx:pt>
          <cx:pt idx="62938">11.815630824143225</cx:pt>
          <cx:pt idx="62939">11.922830437368249</cx:pt>
          <cx:pt idx="62940">11.662759322787855</cx:pt>
          <cx:pt idx="62941">11.167660648912566</cx:pt>
          <cx:pt idx="62942">11.958109083286436</cx:pt>
          <cx:pt idx="62943">14.116191565411206</cx:pt>
          <cx:pt idx="62944">13.098670797703365</cx:pt>
          <cx:pt idx="62945">10.754214625270626</cx:pt>
          <cx:pt idx="62946">10.348054421579871</cx:pt>
          <cx:pt idx="62947">12.683476246177477</cx:pt>
          <cx:pt idx="62948">9.9712271266271753</cx:pt>
          <cx:pt idx="62949">10.619296155022857</cx:pt>
          <cx:pt idx="62950">13.882882535027669</cx:pt>
          <cx:pt idx="62951">11.414382199722164</cx:pt>
          <cx:pt idx="62952">13.986989752698264</cx:pt>
          <cx:pt idx="62953">10.613748117744269</cx:pt>
          <cx:pt idx="62954">14.18127887751657</cx:pt>
          <cx:pt idx="62955">13.214007518806905</cx:pt>
          <cx:pt idx="62956">13.324545910018092</cx:pt>
          <cx:pt idx="62957">11.499951593968865</cx:pt>
          <cx:pt idx="62958">12.538497302629148</cx:pt>
          <cx:pt idx="62959">9.5413975011446173</cx:pt>
          <cx:pt idx="62960">14.83264421111425</cx:pt>
          <cx:pt idx="62961">11.844592928443348</cx:pt>
          <cx:pt idx="62962">14.214617491105717</cx:pt>
          <cx:pt idx="62963">12.319060103178757</cx:pt>
          <cx:pt idx="62964">12.018082937633286</cx:pt>
          <cx:pt idx="62965">13.361489975358403</cx:pt>
          <cx:pt idx="62966">12.654810752768508</cx:pt>
          <cx:pt idx="62967">11.821725123163148</cx:pt>
          <cx:pt idx="62968">14.953405164126909</cx:pt>
          <cx:pt idx="62969">10.482562725271045</cx:pt>
          <cx:pt idx="62970">15.158221672241734</cx:pt>
          <cx:pt idx="62971">15.310219803735384</cx:pt>
          <cx:pt idx="62972">8.7711257347674643</cx:pt>
          <cx:pt idx="62973">8.1349136022058541</cx:pt>
          <cx:pt idx="62974">11.763935287421686</cx:pt>
          <cx:pt idx="62975">12.396818007566315</cx:pt>
          <cx:pt idx="62976">9.5659136155262221</cx:pt>
          <cx:pt idx="62977">12.479945804431175</cx:pt>
          <cx:pt idx="62978">12.583087097918959</cx:pt>
          <cx:pt idx="62979">12.985921216041346</cx:pt>
          <cx:pt idx="62980">14.048370043077711</cx:pt>
          <cx:pt idx="62981">12.266266378700328</cx:pt>
          <cx:pt idx="62982">12.035674057574917</cx:pt>
          <cx:pt idx="62983">9.965599871997517</cx:pt>
          <cx:pt idx="62984">12.588413370361591</cx:pt>
          <cx:pt idx="62985">11.831669083972725</cx:pt>
          <cx:pt idx="62986">10.890593500942547</cx:pt>
          <cx:pt idx="62987">14.484583956966453</cx:pt>
          <cx:pt idx="62988">16.399483887890195</cx:pt>
          <cx:pt idx="62989">9.738909076767909</cx:pt>
          <cx:pt idx="62990">10.207537404329118</cx:pt>
          <cx:pt idx="62991">14.81483953946954</cx:pt>
          <cx:pt idx="62992">12.136286992569184</cx:pt>
          <cx:pt idx="62993">12.455352447314002</cx:pt>
          <cx:pt idx="62994">14.330172376978513</cx:pt>
          <cx:pt idx="62995">12.422687831194121</cx:pt>
          <cx:pt idx="62996">13.576031798403044</cx:pt>
          <cx:pt idx="62997">12.887612160199879</cx:pt>
          <cx:pt idx="62998">12.761740173839703</cx:pt>
          <cx:pt idx="62999">14.575087740514407</cx:pt>
          <cx:pt idx="63000">12.399890016746005</cx:pt>
          <cx:pt idx="63001">9.9862427844841193</cx:pt>
          <cx:pt idx="63002">10.233807939540913</cx:pt>
          <cx:pt idx="63003">8.4063768848998581</cx:pt>
          <cx:pt idx="63004">11.873200138358516</cx:pt>
          <cx:pt idx="63005">12.98478467408785</cx:pt>
          <cx:pt idx="63006">11.733514292252996</cx:pt>
          <cx:pt idx="63007">16.177055139114319</cx:pt>
          <cx:pt idx="63008">13.640504719142282</cx:pt>
          <cx:pt idx="63009">13.230163306796131</cx:pt>
          <cx:pt idx="63010">11.985932291365737</cx:pt>
          <cx:pt idx="63011">12.184062414642053</cx:pt>
          <cx:pt idx="63012">12.762522234997123</cx:pt>
          <cx:pt idx="63013">12.890356011920447</cx:pt>
          <cx:pt idx="63014">16.356906169003281</cx:pt>
          <cx:pt idx="63015">13.060182146623237</cx:pt>
          <cx:pt idx="63016">15.518312187284559</cx:pt>
          <cx:pt idx="63017">14.269423126530677</cx:pt>
          <cx:pt idx="63018">13.065655787662223</cx:pt>
          <cx:pt idx="63019">11.039002248441347</cx:pt>
          <cx:pt idx="63020">9.1099765334911709</cx:pt>
          <cx:pt idx="63021">11.767094530417708</cx:pt>
          <cx:pt idx="63022">12.400565457776128</cx:pt>
          <cx:pt idx="63023">14.71955744146827</cx:pt>
          <cx:pt idx="63024">13.639064505989046</cx:pt>
          <cx:pt idx="63025">9.9842259146609127</cx:pt>
          <cx:pt idx="63026">13.785798478634941</cx:pt>
          <cx:pt idx="63027">10.334315304199425</cx:pt>
          <cx:pt idx="63028">10.51082240233149</cx:pt>
          <cx:pt idx="63029">9.9814489345508068</cx:pt>
          <cx:pt idx="63030">9.5394418954132636</cx:pt>
          <cx:pt idx="63031">12.591520618408865</cx:pt>
          <cx:pt idx="63032">12.764951864324312</cx:pt>
          <cx:pt idx="63033">13.675610875324667</cx:pt>
          <cx:pt idx="63034">12.875566423143715</cx:pt>
          <cx:pt idx="63035">13.554077568033254</cx:pt>
          <cx:pt idx="63036">14.526304408567293</cx:pt>
          <cx:pt idx="63037">13.683495908181946</cx:pt>
          <cx:pt idx="63038">13.786379472923061</cx:pt>
          <cx:pt idx="63039">13.816903492973218</cx:pt>
          <cx:pt idx="63040">11.807465779401046</cx:pt>
          <cx:pt idx="63041">12.945170618127255</cx:pt>
          <cx:pt idx="63042">14.587205332348956</cx:pt>
          <cx:pt idx="63043">10.53031727738238</cx:pt>
          <cx:pt idx="63044">13.728679257280904</cx:pt>
          <cx:pt idx="63045">16.562290158466624</cx:pt>
          <cx:pt idx="63046">12.387049254138502</cx:pt>
          <cx:pt idx="63047">11.552958133860466</cx:pt>
          <cx:pt idx="63048">13.242181629752153</cx:pt>
          <cx:pt idx="63049">10.29897469546726</cx:pt>
          <cx:pt idx="63050">13.028968130515249</cx:pt>
          <cx:pt idx="63051">11.735441554885941</cx:pt>
          <cx:pt idx="63052">14.655143475036114</cx:pt>
          <cx:pt idx="63053">12.47982349835355</cx:pt>
          <cx:pt idx="63054">12.444727957186581</cx:pt>
          <cx:pt idx="63055">13.405959221918913</cx:pt>
          <cx:pt idx="63056">9.8946867137985368</cx:pt>
          <cx:pt idx="63057">10.302843673341629</cx:pt>
          <cx:pt idx="63058">14.338077589953661</cx:pt>
          <cx:pt idx="63059">15.269046228957036</cx:pt>
          <cx:pt idx="63060">10.18705682494419</cx:pt>
          <cx:pt idx="63061">10.979307296214914</cx:pt>
          <cx:pt idx="63062">11.880460197455362</cx:pt>
          <cx:pt idx="63063">14.629823839815215</cx:pt>
          <cx:pt idx="63064">12.259000199181457</cx:pt>
          <cx:pt idx="63065">11.810460764278389</cx:pt>
          <cx:pt idx="63066">14.490775415643869</cx:pt>
          <cx:pt idx="63067">11.09508650280687</cx:pt>
          <cx:pt idx="63068">11.970103587500518</cx:pt>
          <cx:pt idx="63069">12.334005094130257</cx:pt>
          <cx:pt idx="63070">11.083092493198469</cx:pt>
          <cx:pt idx="63071">13.974015025060767</cx:pt>
          <cx:pt idx="63072">14.795689603550057</cx:pt>
          <cx:pt idx="63073">11.957376934317024</cx:pt>
          <cx:pt idx="63074">10.321495586384922</cx:pt>
          <cx:pt idx="63075">11.912239617850801</cx:pt>
          <cx:pt idx="63076">12.810701668121984</cx:pt>
          <cx:pt idx="63077">13.192540977762619</cx:pt>
          <cx:pt idx="63078">11.320731352074818</cx:pt>
          <cx:pt idx="63079">11.049370984472487</cx:pt>
          <cx:pt idx="63080">14.019231879806874</cx:pt>
          <cx:pt idx="63081">11.413161469659633</cx:pt>
          <cx:pt idx="63082">13.396546391910753</cx:pt>
          <cx:pt idx="63083">10.047182241590464</cx:pt>
          <cx:pt idx="63084">11.469922588234303</cx:pt>
          <cx:pt idx="63085">10.884435305551385</cx:pt>
          <cx:pt idx="63086">15.778538542709761</cx:pt>
          <cx:pt idx="63087">9.8378713134232481</cx:pt>
          <cx:pt idx="63088">9.9625888733882757</cx:pt>
          <cx:pt idx="63089">11.195537830908403</cx:pt>
          <cx:pt idx="63090">11.70630329571426</cx:pt>
          <cx:pt idx="63091">10.850042564380121</cx:pt>
          <cx:pt idx="63092">6.4629913472540981</cx:pt>
          <cx:pt idx="63093">12.426914938987945</cx:pt>
          <cx:pt idx="63094">13.901497426560894</cx:pt>
          <cx:pt idx="63095">9.8225843591668767</cx:pt>
          <cx:pt idx="63096">14.967227342505803</cx:pt>
          <cx:pt idx="63097">13.307104417740696</cx:pt>
          <cx:pt idx="63098">10.596802052268661</cx:pt>
          <cx:pt idx="63099">10.710809297379402</cx:pt>
          <cx:pt idx="63100">13.029051800439886</cx:pt>
          <cx:pt idx="63101">12.897475581869019</cx:pt>
          <cx:pt idx="63102">13.788342564944564</cx:pt>
          <cx:pt idx="63103">13.501339775078939</cx:pt>
          <cx:pt idx="63104">12.857301985463097</cx:pt>
          <cx:pt idx="63105">10.274335999378684</cx:pt>
          <cx:pt idx="63106">13.141860990763101</cx:pt>
          <cx:pt idx="63107">11.078424601148416</cx:pt>
          <cx:pt idx="63108">11.468640515620763</cx:pt>
          <cx:pt idx="63109">10.305701303993624</cx:pt>
          <cx:pt idx="63110">14.251750887193342</cx:pt>
          <cx:pt idx="63111">10.067528919907131</cx:pt>
          <cx:pt idx="63112">13.213943485520906</cx:pt>
          <cx:pt idx="63113">11.07087827749346</cx:pt>
          <cx:pt idx="63114">11.020015587954736</cx:pt>
          <cx:pt idx="63115">12.061868250538824</cx:pt>
          <cx:pt idx="63116">13.571463069090983</cx:pt>
          <cx:pt idx="63117">12.627362735370795</cx:pt>
          <cx:pt idx="63118">14.837104602476495</cx:pt>
          <cx:pt idx="63119">12.426781820128708</cx:pt>
          <cx:pt idx="63120">14.311323594411663</cx:pt>
          <cx:pt idx="63121">12.75025410378959</cx:pt>
          <cx:pt idx="63122">12.300933077470733</cx:pt>
          <cx:pt idx="63123">14.774022728342054</cx:pt>
          <cx:pt idx="63124">14.506711236393411</cx:pt>
          <cx:pt idx="63125">13.276586244184076</cx:pt>
          <cx:pt idx="63126">13.383007756099932</cx:pt>
          <cx:pt idx="63127">9.0798966981580058</cx:pt>
          <cx:pt idx="63128">12.263136204341292</cx:pt>
          <cx:pt idx="63129">11.483279559346363</cx:pt>
          <cx:pt idx="63130">10.273946185604723</cx:pt>
          <cx:pt idx="63131">13.179423293669716</cx:pt>
          <cx:pt idx="63132">11.673707893379939</cx:pt>
          <cx:pt idx="63133">13.408309879702461</cx:pt>
          <cx:pt idx="63134">11.610426831365084</cx:pt>
          <cx:pt idx="63135">11.467751677792107</cx:pt>
          <cx:pt idx="63136">10.077328845840327</cx:pt>
          <cx:pt idx="63137">9.4310315956969237</cx:pt>
          <cx:pt idx="63138">15.995779136033507</cx:pt>
          <cx:pt idx="63139">12.326667922959725</cx:pt>
          <cx:pt idx="63140">12.449260350683671</cx:pt>
          <cx:pt idx="63141">13.18639692070394</cx:pt>
          <cx:pt idx="63142">12.833390161135444</cx:pt>
          <cx:pt idx="63143">12.456868549511595</cx:pt>
          <cx:pt idx="63144">9.642348850699733</cx:pt>
          <cx:pt idx="63145">10.56959576356501</cx:pt>
          <cx:pt idx="63146">14.783216808613478</cx:pt>
          <cx:pt idx="63147">12.165173126443342</cx:pt>
          <cx:pt idx="63148">10.828236146646836</cx:pt>
          <cx:pt idx="63149">12.938409356687437</cx:pt>
          <cx:pt idx="63150">14.587697344664473</cx:pt>
          <cx:pt idx="63151">10.462475522290797</cx:pt>
          <cx:pt idx="63152">14.102337843202518</cx:pt>
          <cx:pt idx="63153">13.981575498316039</cx:pt>
          <cx:pt idx="63154">10.674555267728607</cx:pt>
          <cx:pt idx="63155">12.820981353266353</cx:pt>
          <cx:pt idx="63156">13.445221734914858</cx:pt>
          <cx:pt idx="63157">12.343059000509705</cx:pt>
          <cx:pt idx="63158">10.088983585971793</cx:pt>
          <cx:pt idx="63159">12.267137172097206</cx:pt>
          <cx:pt idx="63160">13.884018739551186</cx:pt>
          <cx:pt idx="63161">13.503260488122448</cx:pt>
          <cx:pt idx="63162">11.092571044367984</cx:pt>
          <cx:pt idx="63163">12.76425558772428</cx:pt>
          <cx:pt idx="63164">13.285749030307066</cx:pt>
          <cx:pt idx="63165">11.755367357436924</cx:pt>
          <cx:pt idx="63166">12.69399068327216</cx:pt>
          <cx:pt idx="63167">14.834318996110692</cx:pt>
          <cx:pt idx="63168">11.671018851682932</cx:pt>
          <cx:pt idx="63169">15.081499222539767</cx:pt>
          <cx:pt idx="63170">12.543024109131451</cx:pt>
          <cx:pt idx="63171">13.179770056367589</cx:pt>
          <cx:pt idx="63172">16.00931654154731</cx:pt>
          <cx:pt idx="63173">16.510610903861302</cx:pt>
          <cx:pt idx="63174">14.846865447472204</cx:pt>
          <cx:pt idx="63175">12.332389760684171</cx:pt>
          <cx:pt idx="63176">13.158980929250072</cx:pt>
          <cx:pt idx="63177">12.610082813464235</cx:pt>
          <cx:pt idx="63178">10.152001047101185</cx:pt>
          <cx:pt idx="63179">9.2895356959533171</cx:pt>
          <cx:pt idx="63180">11.895575748592547</cx:pt>
          <cx:pt idx="63181">11.514788206211643</cx:pt>
          <cx:pt idx="63182">7.8457784284712497</cx:pt>
          <cx:pt idx="63183">12.782994121750242</cx:pt>
          <cx:pt idx="63184">13.216210260249907</cx:pt>
          <cx:pt idx="63185">11.602386489837819</cx:pt>
          <cx:pt idx="63186">12.960035004563101</cx:pt>
          <cx:pt idx="63187">15.129238525038003</cx:pt>
          <cx:pt idx="63188">12.392773392076251</cx:pt>
          <cx:pt idx="63189">14.480602966672841</cx:pt>
          <cx:pt idx="63190">15.195676971683762</cx:pt>
          <cx:pt idx="63191">13.787058073578425</cx:pt>
          <cx:pt idx="63192">9.8137670241594215</cx:pt>
          <cx:pt idx="63193">11.943405456291773</cx:pt>
          <cx:pt idx="63194">10.65291588951834</cx:pt>
          <cx:pt idx="63195">10.348960421633743</cx:pt>
          <cx:pt idx="63196">11.824145739226809</cx:pt>
          <cx:pt idx="63197">10.768780172412299</cx:pt>
          <cx:pt idx="63198">12.539741657103621</cx:pt>
          <cx:pt idx="63199">14.30548937970614</cx:pt>
          <cx:pt idx="63200">13.431145228283841</cx:pt>
          <cx:pt idx="63201">13.735403327399059</cx:pt>
          <cx:pt idx="63202">12.980865620594994</cx:pt>
          <cx:pt idx="63203">13.66203052717583</cx:pt>
          <cx:pt idx="63204">11.277869151399001</cx:pt>
          <cx:pt idx="63205">11.138389892505586</cx:pt>
          <cx:pt idx="63206">11.198563015754635</cx:pt>
          <cx:pt idx="63207">12.586534660062794</cx:pt>
          <cx:pt idx="63208">10.29657671709635</cx:pt>
          <cx:pt idx="63209">12.102772698521393</cx:pt>
          <cx:pt idx="63210">13.848142973868677</cx:pt>
          <cx:pt idx="63211">12.10095641992301</cx:pt>
          <cx:pt idx="63212">11.390191017188483</cx:pt>
          <cx:pt idx="63213">9.4956268087040705</cx:pt>
          <cx:pt idx="63214">13.588420479285583</cx:pt>
          <cx:pt idx="63215">9.0091639593125628</cx:pt>
          <cx:pt idx="63216">12.198353675132131</cx:pt>
          <cx:pt idx="63217">12.39156383687925</cx:pt>
          <cx:pt idx="63218">10.582283716718109</cx:pt>
          <cx:pt idx="63219">14.278602659755713</cx:pt>
          <cx:pt idx="63220">15.510817236071965</cx:pt>
          <cx:pt idx="63221">9.3610946084742483</cx:pt>
          <cx:pt idx="63222">14.673903647472217</cx:pt>
          <cx:pt idx="63223">10.584604183382149</cx:pt>
          <cx:pt idx="63224">12.63282640932999</cx:pt>
          <cx:pt idx="63225">13.793926568383608</cx:pt>
          <cx:pt idx="63226">11.294084059391551</cx:pt>
          <cx:pt idx="63227">13.324078422381467</cx:pt>
          <cx:pt idx="63228">12.02644481753393</cx:pt>
          <cx:pt idx="63229">12.371707295762338</cx:pt>
          <cx:pt idx="63230">10.624786958123751</cx:pt>
          <cx:pt idx="63231">13.320734422687517</cx:pt>
          <cx:pt idx="63232">10.939541270144213</cx:pt>
          <cx:pt idx="63233">8.8994648256334603</cx:pt>
          <cx:pt idx="63234">12.615589330224397</cx:pt>
          <cx:pt idx="63235">10.133725349951796</cx:pt>
          <cx:pt idx="63236">13.010391775030882</cx:pt>
          <cx:pt idx="63237">13.060663038771525</cx:pt>
          <cx:pt idx="63238">11.339995283179057</cx:pt>
          <cx:pt idx="63239">13.110916211279539</cx:pt>
          <cx:pt idx="63240">12.851024342300686</cx:pt>
          <cx:pt idx="63241">11.296869488388593</cx:pt>
          <cx:pt idx="63242">13.32363159040065</cx:pt>
          <cx:pt idx="63243">14.244794555728372</cx:pt>
          <cx:pt idx="63244">12.146330603700985</cx:pt>
          <cx:pt idx="63245">14.582201429611922</cx:pt>
          <cx:pt idx="63246">11.904436975029878</cx:pt>
          <cx:pt idx="63247">11.650566382994938</cx:pt>
          <cx:pt idx="63248">11.857168625656097</cx:pt>
          <cx:pt idx="63249">9.9050336662746261</cx:pt>
          <cx:pt idx="63250">13.529461080851318</cx:pt>
          <cx:pt idx="63251">13.814211050056974</cx:pt>
          <cx:pt idx="63252">12.607605060192732</cx:pt>
          <cx:pt idx="63253">10.117351809041676</cx:pt>
          <cx:pt idx="63254">13.63303903007438</cx:pt>
          <cx:pt idx="63255">10.747528304240964</cx:pt>
          <cx:pt idx="63256">14.730148295541236</cx:pt>
          <cx:pt idx="63257">13.613706932473738</cx:pt>
          <cx:pt idx="63258">13.169333221706298</cx:pt>
          <cx:pt idx="63259">13.866174712757639</cx:pt>
          <cx:pt idx="63260">13.006953363515336</cx:pt>
          <cx:pt idx="63261">12.078802566901221</cx:pt>
          <cx:pt idx="63262">9.9015047161385219</cx:pt>
          <cx:pt idx="63263">10.441326699981442</cx:pt>
          <cx:pt idx="63264">11.587866307512908</cx:pt>
          <cx:pt idx="63265">11.38722184995026</cx:pt>
          <cx:pt idx="63266">13.770319848891482</cx:pt>
          <cx:pt idx="63267">12.912687005748893</cx:pt>
          <cx:pt idx="63268">13.57400264102623</cx:pt>
          <cx:pt idx="63269">13.373905613549359</cx:pt>
          <cx:pt idx="63270">11.522367815952382</cx:pt>
          <cx:pt idx="63271">11.976427056078373</cx:pt>
          <cx:pt idx="63272">11.36588815834944</cx:pt>
          <cx:pt idx="63273">14.267090038524158</cx:pt>
          <cx:pt idx="63274">13.127814032026887</cx:pt>
          <cx:pt idx="63275">10.254752557287155</cx:pt>
          <cx:pt idx="63276">12.198934695729807</cx:pt>
          <cx:pt idx="63277">13.070561228400852</cx:pt>
          <cx:pt idx="63278">8.7697041253807129</cx:pt>
          <cx:pt idx="63279">11.704712985602432</cx:pt>
          <cx:pt idx="63280">11.165568563953411</cx:pt>
          <cx:pt idx="63281">14.862481194828415</cx:pt>
          <cx:pt idx="63282">12.534626782205031</cx:pt>
          <cx:pt idx="63283">15.881751655497222</cx:pt>
          <cx:pt idx="63284">13.81393113741348</cx:pt>
          <cx:pt idx="63285">12.812426273467123</cx:pt>
          <cx:pt idx="63286">13.492916718806397</cx:pt>
          <cx:pt idx="63287">11.01449131085328</cx:pt>
          <cx:pt idx="63288">13.43537803551644</cx:pt>
          <cx:pt idx="63289">13.434449434142973</cx:pt>
          <cx:pt idx="63290">11.740734386205968</cx:pt>
          <cx:pt idx="63291">8.1626520236793798</cx:pt>
          <cx:pt idx="63292">11.817622722468911</cx:pt>
          <cx:pt idx="63293">12.991032703254513</cx:pt>
          <cx:pt idx="63294">8.4388183634928726</cx:pt>
          <cx:pt idx="63295">11.09873221193315</cx:pt>
          <cx:pt idx="63296">15.44311278175473</cx:pt>
          <cx:pt idx="63297">13.819244261949676</cx:pt>
          <cx:pt idx="63298">13.497104266370018</cx:pt>
          <cx:pt idx="63299">10.558809942279868</cx:pt>
          <cx:pt idx="63300">15.2372052141745</cx:pt>
          <cx:pt idx="63301">12.007183000412043</cx:pt>
          <cx:pt idx="63302">11.060014296523629</cx:pt>
          <cx:pt idx="63303">12.677278806026273</cx:pt>
          <cx:pt idx="63304">13.807339851795474</cx:pt>
          <cx:pt idx="63305">12.321448484853045</cx:pt>
          <cx:pt idx="63306">8.8450834264166023</cx:pt>
          <cx:pt idx="63307">13.282357079675529</cx:pt>
          <cx:pt idx="63308">14.469520563974255</cx:pt>
          <cx:pt idx="63309">14.204372835263717</cx:pt>
          <cx:pt idx="63310">9.2583177198597806</cx:pt>
          <cx:pt idx="63311">15.120013798117224</cx:pt>
          <cx:pt idx="63312">12.45587987654215</cx:pt>
          <cx:pt idx="63313">13.096972807937707</cx:pt>
          <cx:pt idx="63314">14.791401756185159</cx:pt>
          <cx:pt idx="63315">10.700188765822629</cx:pt>
          <cx:pt idx="63316">11.616166124461136</cx:pt>
          <cx:pt idx="63317">10.261563643308655</cx:pt>
          <cx:pt idx="63318">12.547490419915539</cx:pt>
          <cx:pt idx="63319">12.013943080167419</cx:pt>
          <cx:pt idx="63320">11.401305212883198</cx:pt>
          <cx:pt idx="63321">11.220608449088129</cx:pt>
          <cx:pt idx="63322">12.416412551310584</cx:pt>
          <cx:pt idx="63323">14.203883212551888</cx:pt>
          <cx:pt idx="63324">9.9865798069245955</cx:pt>
          <cx:pt idx="63325">11.405139945792175</cx:pt>
          <cx:pt idx="63326">12.877501943876444</cx:pt>
          <cx:pt idx="63327">12.522053891123443</cx:pt>
          <cx:pt idx="63328">12.35222928742747</cx:pt>
          <cx:pt idx="63329">10.85027159642798</cx:pt>
          <cx:pt idx="63330">10.894282835378471</cx:pt>
          <cx:pt idx="63331">14.36999609780249</cx:pt>
          <cx:pt idx="63332">12.003670348692152</cx:pt>
          <cx:pt idx="63333">11.111661439150167</cx:pt>
          <cx:pt idx="63334">14.308016542410705</cx:pt>
          <cx:pt idx="63335">12.017506802463915</cx:pt>
          <cx:pt idx="63336">13.001545779523378</cx:pt>
          <cx:pt idx="63337">13.679259999254908</cx:pt>
          <cx:pt idx="63338">14.40031423833385</cx:pt>
          <cx:pt idx="63339">12.974487005172474</cx:pt>
          <cx:pt idx="63340">12.544801511205842</cx:pt>
          <cx:pt idx="63341">9.6548464757698014</cx:pt>
          <cx:pt idx="63342">15.327101678306775</cx:pt>
          <cx:pt idx="63343">13.139097499408448</cx:pt>
          <cx:pt idx="63344">10.520406460717513</cx:pt>
          <cx:pt idx="63345">13.318444313252238</cx:pt>
          <cx:pt idx="63346">13.220628813114855</cx:pt>
          <cx:pt idx="63347">12.872598976429606</cx:pt>
          <cx:pt idx="63348">14.151630572794442</cx:pt>
          <cx:pt idx="63349">8.7308480203357774</cx:pt>
          <cx:pt idx="63350">12.118326795962926</cx:pt>
          <cx:pt idx="63351">10.022392049033432</cx:pt>
          <cx:pt idx="63352">13.796354809467756</cx:pt>
          <cx:pt idx="63353">13.907074047293346</cx:pt>
          <cx:pt idx="63354">12.879574331030012</cx:pt>
          <cx:pt idx="63355">12.707186499073318</cx:pt>
          <cx:pt idx="63356">11.878154982547883</cx:pt>
          <cx:pt idx="63357">12.188353076507939</cx:pt>
          <cx:pt idx="63358">9.6111565488888147</cx:pt>
          <cx:pt idx="63359">9.2646490024693087</cx:pt>
          <cx:pt idx="63360">12.904803609754548</cx:pt>
          <cx:pt idx="63361">12.237431556399955</cx:pt>
          <cx:pt idx="63362">11.186814472601188</cx:pt>
          <cx:pt idx="63363">12.918544965064038</cx:pt>
          <cx:pt idx="63364">12.327231994221361</cx:pt>
          <cx:pt idx="63365">12.336132290813374</cx:pt>
          <cx:pt idx="63366">11.853518876511332</cx:pt>
          <cx:pt idx="63367">14.471386736030324</cx:pt>
          <cx:pt idx="63368">10.512078957375019</cx:pt>
          <cx:pt idx="63369">12.851998893728155</cx:pt>
          <cx:pt idx="63370">11.079925827239514</cx:pt>
          <cx:pt idx="63371">11.310356433356025</cx:pt>
          <cx:pt idx="63372">12.881093116500963</cx:pt>
          <cx:pt idx="63373">12.200018578058856</cx:pt>
          <cx:pt idx="63374">11.793577119821421</cx:pt>
          <cx:pt idx="63375">12.539389490786622</cx:pt>
          <cx:pt idx="63376">14.84719390857107</cx:pt>
          <cx:pt idx="63377">12.480956209291898</cx:pt>
          <cx:pt idx="63378">12.475661082608214</cx:pt>
          <cx:pt idx="63379">13.172827309795533</cx:pt>
          <cx:pt idx="63380">10.712706481546279</cx:pt>
          <cx:pt idx="63381">12.505438397253304</cx:pt>
          <cx:pt idx="63382">12.736473074865797</cx:pt>
          <cx:pt idx="63383">11.838112534413725</cx:pt>
          <cx:pt idx="63384">9.5241509434581957</cx:pt>
          <cx:pt idx="63385">12.949150611654662</cx:pt>
          <cx:pt idx="63386">12.663545435880289</cx:pt>
          <cx:pt idx="63387">15.045671568237969</cx:pt>
          <cx:pt idx="63388">12.082942028982568</cx:pt>
          <cx:pt idx="63389">12.725240090994321</cx:pt>
          <cx:pt idx="63390">12.069733968778742</cx:pt>
          <cx:pt idx="63391">10.513083405231253</cx:pt>
          <cx:pt idx="63392">11.288348964593853</cx:pt>
          <cx:pt idx="63393">11.038233078613876</cx:pt>
          <cx:pt idx="63394">14.988845691240936</cx:pt>
          <cx:pt idx="63395">8.7429726749014325</cx:pt>
          <cx:pt idx="63396">12.098015720744007</cx:pt>
          <cx:pt idx="63397">10.866328293139262</cx:pt>
          <cx:pt idx="63398">11.614528058397585</cx:pt>
          <cx:pt idx="63399">13.318965487756877</cx:pt>
          <cx:pt idx="63400">12.115828604527742</cx:pt>
          <cx:pt idx="63401">11.412200768902611</cx:pt>
          <cx:pt idx="63402">10.861593141553486</cx:pt>
          <cx:pt idx="63403">13.300562986832873</cx:pt>
          <cx:pt idx="63404">13.667961023676826</cx:pt>
          <cx:pt idx="63405">11.002895785850125</cx:pt>
          <cx:pt idx="63406">10.928695472775946</cx:pt>
          <cx:pt idx="63407">12.909652944262028</cx:pt>
          <cx:pt idx="63408">12.27300898694358</cx:pt>
          <cx:pt idx="63409">10.533206594192443</cx:pt>
          <cx:pt idx="63410">11.489534482715682</cx:pt>
          <cx:pt idx="63411">12.029782389494232</cx:pt>
          <cx:pt idx="63412">11.923335581885693</cx:pt>
          <cx:pt idx="63413">10.778047722335801</cx:pt>
          <cx:pt idx="63414">9.7957287874414778</cx:pt>
          <cx:pt idx="63415">12.640883160105471</cx:pt>
          <cx:pt idx="63416">13.924484573022715</cx:pt>
          <cx:pt idx="63417">15.296910747629829</cx:pt>
          <cx:pt idx="63418">12.458963358215332</cx:pt>
          <cx:pt idx="63419">10.519238308031245</cx:pt>
          <cx:pt idx="63420">9.8797501281639875</cx:pt>
          <cx:pt idx="63421">12.653065548183365</cx:pt>
          <cx:pt idx="63422">10.618932929930162</cx:pt>
          <cx:pt idx="63423">11.329119315226409</cx:pt>
          <cx:pt idx="63424">12.493840001138219</cx:pt>
          <cx:pt idx="63425">11.009906185374591</cx:pt>
          <cx:pt idx="63426">14.708109056997724</cx:pt>
          <cx:pt idx="63427">12.445547706482252</cx:pt>
          <cx:pt idx="63428">12.490902374633214</cx:pt>
          <cx:pt idx="63429">9.6168139015635106</cx:pt>
          <cx:pt idx="63430">12.46500950682616</cx:pt>
          <cx:pt idx="63431">10.930974530953822</cx:pt>
          <cx:pt idx="63432">12.542603255552386</cx:pt>
          <cx:pt idx="63433">9.5082938324960899</cx:pt>
          <cx:pt idx="63434">10.00765373683147</cx:pt>
          <cx:pt idx="63435">13.63510115635586</cx:pt>
          <cx:pt idx="63436">12.875176060541753</cx:pt>
          <cx:pt idx="63437">11.254137809493383</cx:pt>
          <cx:pt idx="63438">13.187371920256142</cx:pt>
          <cx:pt idx="63439">11.105801202943148</cx:pt>
          <cx:pt idx="63440">11.282564857023296</cx:pt>
          <cx:pt idx="63441">12.825569946178778</cx:pt>
          <cx:pt idx="63442">12.020058117082364</cx:pt>
          <cx:pt idx="63443">14.554880219509712</cx:pt>
          <cx:pt idx="63444">11.960446793143465</cx:pt>
          <cx:pt idx="63445">9.9807735873064356</cx:pt>
          <cx:pt idx="63446">12.974932766122798</cx:pt>
          <cx:pt idx="63447">11.670071550354081</cx:pt>
          <cx:pt idx="63448">14.258011627981389</cx:pt>
          <cx:pt idx="63449">9.4629506124882941</cx:pt>
          <cx:pt idx="63450">13.348167912810029</cx:pt>
          <cx:pt idx="63451">12.587788619595431</cx:pt>
          <cx:pt idx="63452">12.469606370458221</cx:pt>
          <cx:pt idx="63453">13.85356959543787</cx:pt>
          <cx:pt idx="63454">11.89509613190693</cx:pt>
          <cx:pt idx="63455">10.330139010683803</cx:pt>
          <cx:pt idx="63456">11.768393983461515</cx:pt>
          <cx:pt idx="63457">12.538220231489646</cx:pt>
          <cx:pt idx="63458">14.428123456081037</cx:pt>
          <cx:pt idx="63459">12.201984149767387</cx:pt>
          <cx:pt idx="63460">13.199652241918649</cx:pt>
          <cx:pt idx="63461">13.073571443655302</cx:pt>
          <cx:pt idx="63462">10.286426205811406</cx:pt>
          <cx:pt idx="63463">12.289428147139267</cx:pt>
          <cx:pt idx="63464">12.31467443518612</cx:pt>
          <cx:pt idx="63465">14.484170894013488</cx:pt>
          <cx:pt idx="63466">11.352723767242745</cx:pt>
          <cx:pt idx="63467">13.546068992858599</cx:pt>
          <cx:pt idx="63468">12.444703978413001</cx:pt>
          <cx:pt idx="63469">13.112222182797094</cx:pt>
          <cx:pt idx="63470">12.497571957756112</cx:pt>
          <cx:pt idx="63471">13.946526950858207</cx:pt>
          <cx:pt idx="63472">12.82340451493137</cx:pt>
          <cx:pt idx="63473">11.135723864922726</cx:pt>
          <cx:pt idx="63474">14.028706043810898</cx:pt>
          <cx:pt idx="63475">12.854188681452785</cx:pt>
          <cx:pt idx="63476">10.851770379897927</cx:pt>
          <cx:pt idx="63477">11.512345076122791</cx:pt>
          <cx:pt idx="63478">11.867410519952436</cx:pt>
          <cx:pt idx="63479">12.432562884166297</cx:pt>
          <cx:pt idx="63480">8.4128715139434025</cx:pt>
          <cx:pt idx="63481">12.823210121472501</cx:pt>
          <cx:pt idx="63482">10.253996714119646</cx:pt>
          <cx:pt idx="63483">12.00429752610766</cx:pt>
          <cx:pt idx="63484">13.151352760048562</cx:pt>
          <cx:pt idx="63485">11.198702925363097</cx:pt>
          <cx:pt idx="63486">11.77856731068527</cx:pt>
          <cx:pt idx="63487">13.373075343579741</cx:pt>
          <cx:pt idx="63488">10.760407863910434</cx:pt>
          <cx:pt idx="63489">14.327076763491734</cx:pt>
          <cx:pt idx="63490">9.8949751815307785</cx:pt>
          <cx:pt idx="63491">12.964197894408777</cx:pt>
          <cx:pt idx="63492">11.539466542645163</cx:pt>
          <cx:pt idx="63493">11.286320885956027</cx:pt>
          <cx:pt idx="63494">7.8192981762870959</cx:pt>
          <cx:pt idx="63495">12.543577801533985</cx:pt>
          <cx:pt idx="63496">15.240897593149235</cx:pt>
          <cx:pt idx="63497">12.313794593559042</cx:pt>
          <cx:pt idx="63498">12.63638156210523</cx:pt>
          <cx:pt idx="63499">11.760272846254429</cx:pt>
          <cx:pt idx="63500">16.361767381404007</cx:pt>
          <cx:pt idx="63501">13.488634488079013</cx:pt>
          <cx:pt idx="63502">11.451050854352921</cx:pt>
          <cx:pt idx="63503">12.708150979519617</cx:pt>
          <cx:pt idx="63504">15.086206992028746</cx:pt>
          <cx:pt idx="63505">12.030003355459</cx:pt>
          <cx:pt idx="63506">15.207416795797679</cx:pt>
          <cx:pt idx="63507">15.602773927548583</cx:pt>
          <cx:pt idx="63508">12.108674354419021</cx:pt>
          <cx:pt idx="63509">10.967322944947846</cx:pt>
          <cx:pt idx="63510">15.629152574923827</cx:pt>
          <cx:pt idx="63511">12.424226296992561</cx:pt>
          <cx:pt idx="63512">14.275993257028661</cx:pt>
          <cx:pt idx="63513">16.539290424054776</cx:pt>
          <cx:pt idx="63514">12.804427334322337</cx:pt>
          <cx:pt idx="63515">12.026069287405196</cx:pt>
          <cx:pt idx="63516">14.02374672459168</cx:pt>
          <cx:pt idx="63517">10.999590110137367</cx:pt>
          <cx:pt idx="63518">15.766784483197895</cx:pt>
          <cx:pt idx="63519">11.282560970795252</cx:pt>
          <cx:pt idx="63520">13.436648801737668</cx:pt>
          <cx:pt idx="63521">12.463445658606586</cx:pt>
          <cx:pt idx="63522">11.641520560637522</cx:pt>
          <cx:pt idx="63523">14.191552326073998</cx:pt>
          <cx:pt idx="63524">13.5700055361729</cx:pt>
          <cx:pt idx="63525">12.694138907372196</cx:pt>
          <cx:pt idx="63526">14.158235734132511</cx:pt>
          <cx:pt idx="63527">12.466279374899248</cx:pt>
          <cx:pt idx="63528">12.067542816590787</cx:pt>
          <cx:pt idx="63529">13.131377460868441</cx:pt>
          <cx:pt idx="63530">11.659275861590986</cx:pt>
          <cx:pt idx="63531">14.224260393207818</cx:pt>
          <cx:pt idx="63532">11.211442563681539</cx:pt>
          <cx:pt idx="63533">10.830737720686093</cx:pt>
          <cx:pt idx="63534">14.859701790864795</cx:pt>
          <cx:pt idx="63535">13.60395367375158</cx:pt>
          <cx:pt idx="63536">10.608575930425031</cx:pt>
          <cx:pt idx="63537">11.441201046791072</cx:pt>
          <cx:pt idx="63538">13.194904990978612</cx:pt>
          <cx:pt idx="63539">13.209776123999994</cx:pt>
          <cx:pt idx="63540">11.536395537469028</cx:pt>
          <cx:pt idx="63541">8.8342525785372086</cx:pt>
          <cx:pt idx="63542">11.535363168710626</cx:pt>
          <cx:pt idx="63543">14.517825400445808</cx:pt>
          <cx:pt idx="63544">11.768341104862902</cx:pt>
          <cx:pt idx="63545">10.557285239566486</cx:pt>
          <cx:pt idx="63546">15.505361597816506</cx:pt>
          <cx:pt idx="63547">12.725933103488352</cx:pt>
          <cx:pt idx="63548">11.056481716590509</cx:pt>
          <cx:pt idx="63549">12.582278394407755</cx:pt>
          <cx:pt idx="63550">13.830801316626999</cx:pt>
          <cx:pt idx="63551">13.875123530580959</cx:pt>
          <cx:pt idx="63552">12.605182344057205</cx:pt>
          <cx:pt idx="63553">12.013486920281236</cx:pt>
          <cx:pt idx="63554">10.207920893619761</cx:pt>
          <cx:pt idx="63555">13.201720493270026</cx:pt>
          <cx:pt idx="63556">11.806870597071031</cx:pt>
          <cx:pt idx="63557">13.702962436223951</cx:pt>
          <cx:pt idx="63558">13.654959167596646</cx:pt>
          <cx:pt idx="63559">11.622992281131864</cx:pt>
          <cx:pt idx="63560">9.4001259229911476</cx:pt>
          <cx:pt idx="63561">13.740540703392574</cx:pt>
          <cx:pt idx="63562">13.889930622895472</cx:pt>
          <cx:pt idx="63563">12.813097787740848</cx:pt>
          <cx:pt idx="63564">12.006766957983393</cx:pt>
          <cx:pt idx="63565">10.126827513647244</cx:pt>
          <cx:pt idx="63566">11.952842788999307</cx:pt>
          <cx:pt idx="63567">11.34860895098292</cx:pt>
          <cx:pt idx="63568">10.660786121185533</cx:pt>
          <cx:pt idx="63569">11.310193477565086</cx:pt>
          <cx:pt idx="63570">10.384696774630367</cx:pt>
          <cx:pt idx="63571">10.77224881545664</cx:pt>
          <cx:pt idx="63572">12.641199115808236</cx:pt>
          <cx:pt idx="63573">9.9218831724590757</cx:pt>
          <cx:pt idx="63574">10.673857527737432</cx:pt>
          <cx:pt idx="63575">10.84281587948648</cx:pt>
          <cx:pt idx="63576">12.756478722901615</cx:pt>
          <cx:pt idx="63577">9.2022483111957651</cx:pt>
          <cx:pt idx="63578">12.427910630532688</cx:pt>
          <cx:pt idx="63579">9.8678384696920443</cx:pt>
          <cx:pt idx="63580">11.759850322616638</cx:pt>
          <cx:pt idx="63581">14.283841516740617</cx:pt>
          <cx:pt idx="63582">13.461924453547034</cx:pt>
          <cx:pt idx="63583">11.473519655834957</cx:pt>
          <cx:pt idx="63584">13.287464794167475</cx:pt>
          <cx:pt idx="63585">12.597359655830349</cx:pt>
          <cx:pt idx="63586">11.775099936321237</cx:pt>
          <cx:pt idx="63587">11.972172248560042</cx:pt>
          <cx:pt idx="63588">10.322062774997185</cx:pt>
          <cx:pt idx="63589">14.807082238879465</cx:pt>
          <cx:pt idx="63590">15.687313086688414</cx:pt>
          <cx:pt idx="63591">11.164388025495072</cx:pt>
          <cx:pt idx="63592">11.8798525239068</cx:pt>
          <cx:pt idx="63593">12.972964416149077</cx:pt>
          <cx:pt idx="63594">13.402265766475946</cx:pt>
          <cx:pt idx="63595">13.250370282830927</cx:pt>
          <cx:pt idx="63596">10.477123502397076</cx:pt>
          <cx:pt idx="63597">12.642943450227586</cx:pt>
          <cx:pt idx="63598">11.250191603391116</cx:pt>
          <cx:pt idx="63599">10.731614353596775</cx:pt>
          <cx:pt idx="63600">12.575614320013106</cx:pt>
          <cx:pt idx="63601">12.289492204731864</cx:pt>
          <cx:pt idx="63602">10.619949130335149</cx:pt>
          <cx:pt idx="63603">12.139064414870475</cx:pt>
          <cx:pt idx="63604">12.932544383336181</cx:pt>
          <cx:pt idx="63605">13.02039651978062</cx:pt>
          <cx:pt idx="63606">11.570156777365149</cx:pt>
          <cx:pt idx="63607">15.127045185171536</cx:pt>
          <cx:pt idx="63608">10.483664737704746</cx:pt>
          <cx:pt idx="63609">10.980110595091375</cx:pt>
          <cx:pt idx="63610">11.738786025220433</cx:pt>
          <cx:pt idx="63611">11.699474896624134</cx:pt>
          <cx:pt idx="63612">14.13166142421888</cx:pt>
          <cx:pt idx="63613">9.3149765910196596</cx:pt>
          <cx:pt idx="63614">12.221222258391373</cx:pt>
          <cx:pt idx="63615">12.086299647506557</cx:pt>
          <cx:pt idx="63616">10.833343035913694</cx:pt>
          <cx:pt idx="63617">14.667032835080976</cx:pt>
          <cx:pt idx="63618">11.356606427720282</cx:pt>
          <cx:pt idx="63619">12.202683683365088</cx:pt>
          <cx:pt idx="63620">11.329172453744539</cx:pt>
          <cx:pt idx="63621">13.092816983917601</cx:pt>
          <cx:pt idx="63622">11.399654750168491</cx:pt>
          <cx:pt idx="63623">13.984177580395889</cx:pt>
          <cx:pt idx="63624">13.948925436158245</cx:pt>
          <cx:pt idx="63625">10.234757528317287</cx:pt>
          <cx:pt idx="63626">14.291333319014011</cx:pt>
          <cx:pt idx="63627">12.241635764025759</cx:pt>
          <cx:pt idx="63628">11.060385296027023</cx:pt>
          <cx:pt idx="63629">10.885086395477263</cx:pt>
          <cx:pt idx="63630">12.896107968860077</cx:pt>
          <cx:pt idx="63631">10.751562270431251</cx:pt>
          <cx:pt idx="63632">12.618606391408509</cx:pt>
          <cx:pt idx="63633">11.956292694243677</cx:pt>
          <cx:pt idx="63634">9.5124917319514548</cx:pt>
          <cx:pt idx="63635">10.565478808800062</cx:pt>
          <cx:pt idx="63636">11.779408293032747</cx:pt>
          <cx:pt idx="63637">14.625745513749099</cx:pt>
          <cx:pt idx="63638">13.048900543359307</cx:pt>
          <cx:pt idx="63639">13.68439159898608</cx:pt>
          <cx:pt idx="63640">14.464746687009873</cx:pt>
          <cx:pt idx="63641">10.681686412414509</cx:pt>
          <cx:pt idx="63642">10.702484238970499</cx:pt>
          <cx:pt idx="63643">13.092048034675315</cx:pt>
          <cx:pt idx="63644">14.387865525153215</cx:pt>
          <cx:pt idx="63645">13.024871956338787</cx:pt>
          <cx:pt idx="63646">11.698063981744605</cx:pt>
          <cx:pt idx="63647">14.690236997061579</cx:pt>
          <cx:pt idx="63648">11.105764125135257</cx:pt>
          <cx:pt idx="63649">11.199779222788925</cx:pt>
          <cx:pt idx="63650">13.659773682610155</cx:pt>
          <cx:pt idx="63651">9.710263938998418</cx:pt>
          <cx:pt idx="63652">14.820779079757578</cx:pt>
          <cx:pt idx="63653">10.394107142928538</cx:pt>
          <cx:pt idx="63654">13.125343647454825</cx:pt>
          <cx:pt idx="63655">11.012078372418532</cx:pt>
          <cx:pt idx="63656">12.49473945763981</cx:pt>
          <cx:pt idx="63657">11.132181750438576</cx:pt>
          <cx:pt idx="63658">15.202711405495094</cx:pt>
          <cx:pt idx="63659">11.406306578116725</cx:pt>
          <cx:pt idx="63660">10.283593929125606</cx:pt>
          <cx:pt idx="63661">14.61325758886743</cx:pt>
          <cx:pt idx="63662">13.448741639168061</cx:pt>
          <cx:pt idx="63663">11.249150043780556</cx:pt>
          <cx:pt idx="63664">12.153043336213187</cx:pt>
          <cx:pt idx="63665">13.938934785965641</cx:pt>
          <cx:pt idx="63666">11.543843446036234</cx:pt>
          <cx:pt idx="63667">9.9055315803809076</cx:pt>
          <cx:pt idx="63668">10.972780182803225</cx:pt>
          <cx:pt idx="63669">11.182173579652094</cx:pt>
          <cx:pt idx="63670">13.377032965351562</cx:pt>
          <cx:pt idx="63671">14.585297830377947</cx:pt>
          <cx:pt idx="63672">12.938795161536195</cx:pt>
          <cx:pt idx="63673">12.710845829232117</cx:pt>
          <cx:pt idx="63674">11.651642492641223</cx:pt>
          <cx:pt idx="63675">12.537732318566791</cx:pt>
          <cx:pt idx="63676">13.372212280387496</cx:pt>
          <cx:pt idx="63677">13.482380511909048</cx:pt>
          <cx:pt idx="63678">12.086304492840837</cx:pt>
          <cx:pt idx="63679">12.158159780174755</cx:pt>
          <cx:pt idx="63680">8.3296079980910473</cx:pt>
          <cx:pt idx="63681">13.068503871251455</cx:pt>
          <cx:pt idx="63682">10.281124822026735</cx:pt>
          <cx:pt idx="63683">10.018515484009233</cx:pt>
          <cx:pt idx="63684">11.359414498431738</cx:pt>
          <cx:pt idx="63685">11.913874431140055</cx:pt>
          <cx:pt idx="63686">14.683171875545371</cx:pt>
          <cx:pt idx="63687">13.32976103454504</cx:pt>
          <cx:pt idx="63688">13.341850447664841</cx:pt>
          <cx:pt idx="63689">8.3191457089436547</cx:pt>
          <cx:pt idx="63690">9.6593644345850702</cx:pt>
          <cx:pt idx="63691">9.9954512687908821</cx:pt>
          <cx:pt idx="63692">14.774972284487404</cx:pt>
          <cx:pt idx="63693">14.943197655273872</cx:pt>
          <cx:pt idx="63694">12.570797956343233</cx:pt>
          <cx:pt idx="63695">9.8246929295740255</cx:pt>
          <cx:pt idx="63696">12.909614542719607</cx:pt>
          <cx:pt idx="63697">12.25031189121589</cx:pt>
          <cx:pt idx="63698">11.395553679294951</cx:pt>
          <cx:pt idx="63699">13.191511142945117</cx:pt>
          <cx:pt idx="63700">13.060241450484343</cx:pt>
          <cx:pt idx="63701">13.331660554307993</cx:pt>
          <cx:pt idx="63702">11.013108769008367</cx:pt>
          <cx:pt idx="63703">14.372288476474973</cx:pt>
          <cx:pt idx="63704">10.331706169461675</cx:pt>
          <cx:pt idx="63705">14.280855826398346</cx:pt>
          <cx:pt idx="63706">12.344150056981743</cx:pt>
          <cx:pt idx="63707">10.79456861273051</cx:pt>
          <cx:pt idx="63708">12.764840696653073</cx:pt>
          <cx:pt idx="63709">12.635615005833742</cx:pt>
          <cx:pt idx="63710">12.148355388698214</cx:pt>
          <cx:pt idx="63711">13.017345633725485</cx:pt>
          <cx:pt idx="63712">11.856229212734743</cx:pt>
          <cx:pt idx="63713">12.043194008081434</cx:pt>
          <cx:pt idx="63714">9.8887696144036443</cx:pt>
          <cx:pt idx="63715">16.466465342684781</cx:pt>
          <cx:pt idx="63716">12.122750577427494</cx:pt>
          <cx:pt idx="63717">10.952195628082945</cx:pt>
          <cx:pt idx="63718">11.836731151688435</cx:pt>
          <cx:pt idx="63719">12.908969993909615</cx:pt>
          <cx:pt idx="63720">13.839024591683206</cx:pt>
          <cx:pt idx="63721">12.655531056682708</cx:pt>
          <cx:pt idx="63722">12.154843890448932</cx:pt>
          <cx:pt idx="63723">11.115558186109139</cx:pt>
          <cx:pt idx="63724">11.948029013757488</cx:pt>
          <cx:pt idx="63725">14.253021084896661</cx:pt>
          <cx:pt idx="63726">9.4787788945348765</cx:pt>
          <cx:pt idx="63727">11.751416467046655</cx:pt>
          <cx:pt idx="63728">12.717880298822896</cx:pt>
          <cx:pt idx="63729">11.406464249099679</cx:pt>
          <cx:pt idx="63730">12.186555377127819</cx:pt>
          <cx:pt idx="63731">12.695391892006864</cx:pt>
          <cx:pt idx="63732">13.963082107606827</cx:pt>
          <cx:pt idx="63733">14.110019684740621</cx:pt>
          <cx:pt idx="63734">8.6799958181784245</cx:pt>
          <cx:pt idx="63735">15.291505806209775</cx:pt>
          <cx:pt idx="63736">11.229126824368892</cx:pt>
          <cx:pt idx="63737">14.334206629093369</cx:pt>
          <cx:pt idx="63738">13.476387623072014</cx:pt>
          <cx:pt idx="63739">14.478489884594214</cx:pt>
          <cx:pt idx="63740">13.863388308256573</cx:pt>
          <cx:pt idx="63741">12.057963315132596</cx:pt>
          <cx:pt idx="63742">16.519173483995814</cx:pt>
          <cx:pt idx="63743">14.019688825543549</cx:pt>
          <cx:pt idx="63744">15.704515003856685</cx:pt>
          <cx:pt idx="63745">11.950912494911869</cx:pt>
          <cx:pt idx="63746">10.583483222065006</cx:pt>
          <cx:pt idx="63747">11.468333310840356</cx:pt>
          <cx:pt idx="63748">13.053123283504068</cx:pt>
          <cx:pt idx="63749">9.6994541088475312</cx:pt>
          <cx:pt idx="63750">13.956917370939598</cx:pt>
          <cx:pt idx="63751">12.492956184486804</cx:pt>
          <cx:pt idx="63752">15.044332917024999</cx:pt>
          <cx:pt idx="63753">14.527105434349151</cx:pt>
          <cx:pt idx="63754">13.465369701676408</cx:pt>
          <cx:pt idx="63755">10.120249430504565</cx:pt>
          <cx:pt idx="63756">12.890093693834954</cx:pt>
          <cx:pt idx="63757">13.664251297756962</cx:pt>
          <cx:pt idx="63758">13.193689220325622</cx:pt>
          <cx:pt idx="63759">13.646241874946682</cx:pt>
          <cx:pt idx="63760">9.3971492707547011</cx:pt>
          <cx:pt idx="63761">13.437400723472477</cx:pt>
          <cx:pt idx="63762">12.856315007937448</cx:pt>
          <cx:pt idx="63763">13.105580843769092</cx:pt>
          <cx:pt idx="63764">12.523618662868365</cx:pt>
          <cx:pt idx="63765">12.417043075832217</cx:pt>
          <cx:pt idx="63766">11.653608473529118</cx:pt>
          <cx:pt idx="63767">12.135675555302626</cx:pt>
          <cx:pt idx="63768">13.684540721092041</cx:pt>
          <cx:pt idx="63769">13.699758500596584</cx:pt>
          <cx:pt idx="63770">13.531532012334612</cx:pt>
          <cx:pt idx="63771">11.053984731743967</cx:pt>
          <cx:pt idx="63772">13.139555808748911</cx:pt>
          <cx:pt idx="63773">12.045213260387182</cx:pt>
          <cx:pt idx="63774">13.199009980741804</cx:pt>
          <cx:pt idx="63775">10.176322275220622</cx:pt>
          <cx:pt idx="63776">14.626640202079917</cx:pt>
          <cx:pt idx="63777">11.094448264717574</cx:pt>
          <cx:pt idx="63778">12.278530615514679</cx:pt>
          <cx:pt idx="63779">13.376219131474873</cx:pt>
          <cx:pt idx="63780">10.084745266400033</cx:pt>
          <cx:pt idx="63781">11.173778963311937</cx:pt>
          <cx:pt idx="63782">10.990742073002627</cx:pt>
          <cx:pt idx="63783">9.710264660125512</cx:pt>
          <cx:pt idx="63784">13.294917635014016</cx:pt>
          <cx:pt idx="63785">10.847344224332774</cx:pt>
          <cx:pt idx="63786">13.012522324818423</cx:pt>
          <cx:pt idx="63787">14.381086669187923</cx:pt>
          <cx:pt idx="63788">13.786230943332781</cx:pt>
          <cx:pt idx="63789">13.125979998849914</cx:pt>
          <cx:pt idx="63790">12.737461556846222</cx:pt>
          <cx:pt idx="63791">14.735082462877518</cx:pt>
          <cx:pt idx="63792">12.150692747708773</cx:pt>
          <cx:pt idx="63793">10.654487127792081</cx:pt>
          <cx:pt idx="63794">15.040655998785448</cx:pt>
          <cx:pt idx="63795">13.496339272691841</cx:pt>
          <cx:pt idx="63796">10.827709946701058</cx:pt>
          <cx:pt idx="63797">13.014792033192075</cx:pt>
          <cx:pt idx="63798">13.693906143879186</cx:pt>
          <cx:pt idx="63799">10.20973589049013</cx:pt>
          <cx:pt idx="63800">14.172534582508328</cx:pt>
          <cx:pt idx="63801">12.762278938919621</cx:pt>
          <cx:pt idx="63802">11.378579634265565</cx:pt>
          <cx:pt idx="63803">12.724613631840029</cx:pt>
          <cx:pt idx="63804">13.127774481771217</cx:pt>
          <cx:pt idx="63805">9.8464182950379957</cx:pt>
          <cx:pt idx="63806">10.762580111087118</cx:pt>
          <cx:pt idx="63807">14.045851880290295</cx:pt>
          <cx:pt idx="63808">9.7903566863764411</cx:pt>
          <cx:pt idx="63809">12.108345701206456</cx:pt>
          <cx:pt idx="63810">13.453699423030999</cx:pt>
          <cx:pt idx="63811">11.532970422995612</cx:pt>
          <cx:pt idx="63812">9.1540463597501205</cx:pt>
          <cx:pt idx="63813">13.372751213813439</cx:pt>
          <cx:pt idx="63814">13.839666046092491</cx:pt>
          <cx:pt idx="63815">14.690516459203078</cx:pt>
          <cx:pt idx="63816">13.70410510596998</cx:pt>
          <cx:pt idx="63817">11.1940550436804</cx:pt>
          <cx:pt idx="63818">12.786192157174503</cx:pt>
          <cx:pt idx="63819">11.857669057784676</cx:pt>
          <cx:pt idx="63820">13.852992552840943</cx:pt>
          <cx:pt idx="63821">13.05133267536025</cx:pt>
          <cx:pt idx="63822">15.124259431273796</cx:pt>
          <cx:pt idx="63823">11.099049469883596</cx:pt>
          <cx:pt idx="63824">12.448477228721767</cx:pt>
          <cx:pt idx="63825">15.199624670544756</cx:pt>
          <cx:pt idx="63826">11.857576447248601</cx:pt>
          <cx:pt idx="63827">9.810013659861621</cx:pt>
          <cx:pt idx="63828">13.831578908262918</cx:pt>
          <cx:pt idx="63829">11.458566954652742</cx:pt>
          <cx:pt idx="63830">9.9042922282857226</cx:pt>
          <cx:pt idx="63831">12.765970107428041</cx:pt>
          <cx:pt idx="63832">12.781897168751586</cx:pt>
          <cx:pt idx="63833">10.350660037924078</cx:pt>
          <cx:pt idx="63834">11.288678038284864</cx:pt>
          <cx:pt idx="63835">13.844804759889055</cx:pt>
          <cx:pt idx="63836">7.8737871894572411</cx:pt>
          <cx:pt idx="63837">15.092721052174133</cx:pt>
          <cx:pt idx="63838">14.657533646461594</cx:pt>
          <cx:pt idx="63839">9.7720091096807611</cx:pt>
          <cx:pt idx="63840">12.494923458145164</cx:pt>
          <cx:pt idx="63841">12.4472872623348</cx:pt>
          <cx:pt idx="63842">11.331598756639368</cx:pt>
          <cx:pt idx="63843">12.603264521656635</cx:pt>
          <cx:pt idx="63844">10.60160914039715</cx:pt>
          <cx:pt idx="63845">9.7924441900065684</cx:pt>
          <cx:pt idx="63846">11.933386819776256</cx:pt>
          <cx:pt idx="63847">13.872399433507237</cx:pt>
          <cx:pt idx="63848">10.942838843819905</cx:pt>
          <cx:pt idx="63849">11.502927298945893</cx:pt>
          <cx:pt idx="63850">14.992573756580562</cx:pt>
          <cx:pt idx="63851">12.112754288404087</cx:pt>
          <cx:pt idx="63852">14.262850955746384</cx:pt>
          <cx:pt idx="63853">10.854421809257518</cx:pt>
          <cx:pt idx="63854">9.9795275261226273</cx:pt>
          <cx:pt idx="63855">14.138346447558916</cx:pt>
          <cx:pt idx="63856">14.444361517009073</cx:pt>
          <cx:pt idx="63857">12.844015678631271</cx:pt>
          <cx:pt idx="63858">12.12404652326803</cx:pt>
          <cx:pt idx="63859">10.386343461603222</cx:pt>
          <cx:pt idx="63860">9.1329618121609979</cx:pt>
          <cx:pt idx="63861">12.168122763434146</cx:pt>
          <cx:pt idx="63862">11.2991789688176</cx:pt>
          <cx:pt idx="63863">11.913232817980786</cx:pt>
          <cx:pt idx="63864">13.471057733934934</cx:pt>
          <cx:pt idx="63865">12.339936444310641</cx:pt>
          <cx:pt idx="63866">11.551224002615291</cx:pt>
          <cx:pt idx="63867">14.331494564971823</cx:pt>
          <cx:pt idx="63868">14.358671355359169</cx:pt>
          <cx:pt idx="63869">11.855503899437672</cx:pt>
          <cx:pt idx="63870">11.401452063020262</cx:pt>
          <cx:pt idx="63871">10.959065664185117</cx:pt>
          <cx:pt idx="63872">11.363579976810174</cx:pt>
          <cx:pt idx="63873">13.535849362128689</cx:pt>
          <cx:pt idx="63874">11.697540716539727</cx:pt>
          <cx:pt idx="63875">10.407330148998401</cx:pt>
          <cx:pt idx="63876">12.909686596723251</cx:pt>
          <cx:pt idx="63877">12.053069286044819</cx:pt>
          <cx:pt idx="63878">12.042922147907953</cx:pt>
          <cx:pt idx="63879">13.860016599738458</cx:pt>
          <cx:pt idx="63880">12.946524008192727</cx:pt>
          <cx:pt idx="63881">11.731533039785717</cx:pt>
          <cx:pt idx="63882">11.455467267334539</cx:pt>
          <cx:pt idx="63883">11.771122038341257</cx:pt>
          <cx:pt idx="63884">10.729496492338919</cx:pt>
          <cx:pt idx="63885">8.197457764013512</cx:pt>
          <cx:pt idx="63886">13.467660173677274</cx:pt>
          <cx:pt idx="63887">13.511265402660586</cx:pt>
          <cx:pt idx="63888">13.459500989463999</cx:pt>
          <cx:pt idx="63889">12.533545026063921</cx:pt>
          <cx:pt idx="63890">11.672878560066254</cx:pt>
          <cx:pt idx="63891">12.216629938001475</cx:pt>
          <cx:pt idx="63892">12.395586898080273</cx:pt>
          <cx:pt idx="63893">12.480319810773647</cx:pt>
          <cx:pt idx="63894">11.383740329850193</cx:pt>
          <cx:pt idx="63895">16.869163380564959</cx:pt>
          <cx:pt idx="63896">12.190526348311717</cx:pt>
          <cx:pt idx="63897">13.893547949027656</cx:pt>
          <cx:pt idx="63898">11.518183325129682</cx:pt>
          <cx:pt idx="63899">10.617028626052972</cx:pt>
          <cx:pt idx="63900">12.215164044698039</cx:pt>
          <cx:pt idx="63901">13.256388386938657</cx:pt>
          <cx:pt idx="63902">12.602513653990449</cx:pt>
          <cx:pt idx="63903">11.38114472648393</cx:pt>
          <cx:pt idx="63904">13.740687920219758</cx:pt>
          <cx:pt idx="63905">10.595787283969035</cx:pt>
          <cx:pt idx="63906">12.511046044714785</cx:pt>
          <cx:pt idx="63907">12.406916945092821</cx:pt>
          <cx:pt idx="63908">13.239771666345634</cx:pt>
          <cx:pt idx="63909">11.180725158599838</cx:pt>
          <cx:pt idx="63910">11.20465967102097</cx:pt>
          <cx:pt idx="63911">13.047014232459667</cx:pt>
          <cx:pt idx="63912">12.830471625102517</cx:pt>
          <cx:pt idx="63913">10.769231462512309</cx:pt>
          <cx:pt idx="63914">12.851782395986467</cx:pt>
          <cx:pt idx="63915">9.5712626531195841</cx:pt>
          <cx:pt idx="63916">13.385856417958525</cx:pt>
          <cx:pt idx="63917">10.904857656863802</cx:pt>
          <cx:pt idx="63918">14.41079190723584</cx:pt>
          <cx:pt idx="63919">10.930458746539093</cx:pt>
          <cx:pt idx="63920">15.08102219650152</cx:pt>
          <cx:pt idx="63921">14.953327974578002</cx:pt>
          <cx:pt idx="63922">12.593308477270588</cx:pt>
          <cx:pt idx="63923">11.039033705536971</cx:pt>
          <cx:pt idx="63924">14.431825910627021</cx:pt>
          <cx:pt idx="63925">11.612110226046788</cx:pt>
          <cx:pt idx="63926">10.383226940476977</cx:pt>
          <cx:pt idx="63927">12.49942750271973</cx:pt>
          <cx:pt idx="63928">12.0179698470119</cx:pt>
          <cx:pt idx="63929">14.35737744433753</cx:pt>
          <cx:pt idx="63930">10.593112075551817</cx:pt>
          <cx:pt idx="63931">11.251714022778202</cx:pt>
          <cx:pt idx="63932">13.459821197428287</cx:pt>
          <cx:pt idx="63933">13.029809804507803</cx:pt>
          <cx:pt idx="63934">14.373799809515784</cx:pt>
          <cx:pt idx="63935">13.260691861926601</cx:pt>
          <cx:pt idx="63936">15.549906469727913</cx:pt>
          <cx:pt idx="63937">12.219222672663019</cx:pt>
          <cx:pt idx="63938">10.383020358632582</cx:pt>
          <cx:pt idx="63939">11.967899017172844</cx:pt>
          <cx:pt idx="63940">13.348992002026094</cx:pt>
          <cx:pt idx="63941">11.305667567730126</cx:pt>
          <cx:pt idx="63942">12.316996082368913</cx:pt>
          <cx:pt idx="63943">14.977517132337386</cx:pt>
          <cx:pt idx="63944">9.9658502918100034</cx:pt>
          <cx:pt idx="63945">13.408039776541418</cx:pt>
          <cx:pt idx="63946">8.8828369247987151</cx:pt>
          <cx:pt idx="63947">11.997896254298434</cx:pt>
          <cx:pt idx="63948">12.925892768202683</cx:pt>
          <cx:pt idx="63949">11.684392475268098</cx:pt>
          <cx:pt idx="63950">11.873796965949062</cx:pt>
          <cx:pt idx="63951">11.993754381746154</cx:pt>
          <cx:pt idx="63952">11.555466717570772</cx:pt>
          <cx:pt idx="63953">11.953517654588133</cx:pt>
          <cx:pt idx="63954">12.235693548417654</cx:pt>
          <cx:pt idx="63955">12.765745910403862</cx:pt>
          <cx:pt idx="63956">14.003866956877932</cx:pt>
          <cx:pt idx="63957">11.796482069531553</cx:pt>
          <cx:pt idx="63958">10.404571856042026</cx:pt>
          <cx:pt idx="63959">13.726500008008722</cx:pt>
          <cx:pt idx="63960">12.522725645266492</cx:pt>
          <cx:pt idx="63961">12.393560473019637</cx:pt>
          <cx:pt idx="63962">10.914155953161984</cx:pt>
          <cx:pt idx="63963">12.698932981264971</cx:pt>
          <cx:pt idx="63964">11.410915015628904</cx:pt>
          <cx:pt idx="63965">9.3877338236321997</cx:pt>
          <cx:pt idx="63966">12.860384704636729</cx:pt>
          <cx:pt idx="63967">13.326212137001797</cx:pt>
          <cx:pt idx="63968">10.21363940626229</cx:pt>
          <cx:pt idx="63969">12.014237569564623</cx:pt>
          <cx:pt idx="63970">13.166696972550909</cx:pt>
          <cx:pt idx="63971">12.310769817502827</cx:pt>
          <cx:pt idx="63972">12.746930088112478</cx:pt>
          <cx:pt idx="63973">12.815871622842714</cx:pt>
          <cx:pt idx="63974">15.150238826237002</cx:pt>
          <cx:pt idx="63975">9.9537302262150646</cx:pt>
          <cx:pt idx="63976">9.412927866483944</cx:pt>
          <cx:pt idx="63977">10.982767599131986</cx:pt>
          <cx:pt idx="63978">11.331500445375314</cx:pt>
          <cx:pt idx="63979">13.504213895204035</cx:pt>
          <cx:pt idx="63980">11.099573223028264</cx:pt>
          <cx:pt idx="63981">9.4225713689500772</cx:pt>
          <cx:pt idx="63982">15.152902653252797</cx:pt>
          <cx:pt idx="63983">14.294064230645285</cx:pt>
          <cx:pt idx="63984">14.489488826420803</cx:pt>
          <cx:pt idx="63985">12.104345000330957</cx:pt>
          <cx:pt idx="63986">12.543368856275293</cx:pt>
          <cx:pt idx="63987">12.754105679070419</cx:pt>
          <cx:pt idx="63988">12.137385126417495</cx:pt>
          <cx:pt idx="63989">8.057909247914397</cx:pt>
          <cx:pt idx="63990">12.053439895992838</cx:pt>
          <cx:pt idx="63991">10.664295802448478</cx:pt>
          <cx:pt idx="63992">11.941618924147518</cx:pt>
          <cx:pt idx="63993">11.541612118454678</cx:pt>
          <cx:pt idx="63994">11.779140378284991</cx:pt>
          <cx:pt idx="63995">12.770730236571907</cx:pt>
          <cx:pt idx="63996">13.559795611952463</cx:pt>
          <cx:pt idx="63997">11.94700297809287</cx:pt>
          <cx:pt idx="63998">14.652125164683856</cx:pt>
          <cx:pt idx="63999">11.960938876375735</cx:pt>
          <cx:pt idx="64000">12.682203666949448</cx:pt>
          <cx:pt idx="64001">14.092343640569105</cx:pt>
          <cx:pt idx="64002">12.937401189580052</cx:pt>
          <cx:pt idx="64003">9.7670787941284996</cx:pt>
          <cx:pt idx="64004">12.76240026667209</cx:pt>
          <cx:pt idx="64005">14.584118989317183</cx:pt>
          <cx:pt idx="64006">12.16407636231593</cx:pt>
          <cx:pt idx="64007">12.190076216661232</cx:pt>
          <cx:pt idx="64008">9.8287296992151987</cx:pt>
          <cx:pt idx="64009">11.285182097749503</cx:pt>
          <cx:pt idx="64010">14.365425987235783</cx:pt>
          <cx:pt idx="64011">13.312650965314033</cx:pt>
          <cx:pt idx="64012">11.824823693050099</cx:pt>
          <cx:pt idx="64013">14.591089059504585</cx:pt>
          <cx:pt idx="64014">12.459397379148474</cx:pt>
          <cx:pt idx="64015">15.556141202444516</cx:pt>
          <cx:pt idx="64016">11.182305666354035</cx:pt>
          <cx:pt idx="64017">15.986040048035473</cx:pt>
          <cx:pt idx="64018">13.463353829657597</cx:pt>
          <cx:pt idx="64019">13.915661499073309</cx:pt>
          <cx:pt idx="64020">11.804241739729077</cx:pt>
          <cx:pt idx="64021">11.806182384283677</cx:pt>
          <cx:pt idx="64022">12.960317398653757</cx:pt>
          <cx:pt idx="64023">13.394727291900024</cx:pt>
          <cx:pt idx="64024">16.161426111313606</cx:pt>
          <cx:pt idx="64025">12.468623597930545</cx:pt>
          <cx:pt idx="64026">13.208924089312967</cx:pt>
          <cx:pt idx="64027">13.800590207322612</cx:pt>
          <cx:pt idx="64028">10.970600057040762</cx:pt>
          <cx:pt idx="64029">14.122398894191253</cx:pt>
          <cx:pt idx="64030">10.595460562774145</cx:pt>
          <cx:pt idx="64031">9.5533833191069242</cx:pt>
          <cx:pt idx="64032">11.183790788121136</cx:pt>
          <cx:pt idx="64033">12.056290895125699</cx:pt>
          <cx:pt idx="64034">13.239123092306603</cx:pt>
          <cx:pt idx="64035">12.682210248968408</cx:pt>
          <cx:pt idx="64036">9.4548224008671493</cx:pt>
          <cx:pt idx="64037">13.423684927476565</cx:pt>
          <cx:pt idx="64038">12.227783017124683</cx:pt>
          <cx:pt idx="64039">11.569752154827958</cx:pt>
          <cx:pt idx="64040">12.411966865435833</cx:pt>
          <cx:pt idx="64041">11.679746465089025</cx:pt>
          <cx:pt idx="64042">13.629892411560327</cx:pt>
          <cx:pt idx="64043">14.164495474277777</cx:pt>
          <cx:pt idx="64044">10.047489894258343</cx:pt>
          <cx:pt idx="64045">14.696509629447188</cx:pt>
          <cx:pt idx="64046">10.672697794637644</cx:pt>
          <cx:pt idx="64047">10.759198375792986</cx:pt>
          <cx:pt idx="64048">13.706109945369548</cx:pt>
          <cx:pt idx="64049">12.089935383484733</cx:pt>
          <cx:pt idx="64050">13.74392057106397</cx:pt>
          <cx:pt idx="64051">13.20685839440574</cx:pt>
          <cx:pt idx="64052">11.338012798774965</cx:pt>
          <cx:pt idx="64053">14.460323480893919</cx:pt>
          <cx:pt idx="64054">12.155083214479555</cx:pt>
          <cx:pt idx="64055">10.486055246722785</cx:pt>
          <cx:pt idx="64056">13.208777386305123</cx:pt>
          <cx:pt idx="64057">15.09092951348914</cx:pt>
          <cx:pt idx="64058">13.790997898618297</cx:pt>
          <cx:pt idx="64059">12.169076570694921</cx:pt>
          <cx:pt idx="64060">8.8970338848250812</cx:pt>
          <cx:pt idx="64061">12.260251980293036</cx:pt>
          <cx:pt idx="64062">12.661789518801632</cx:pt>
          <cx:pt idx="64063">14.13420970427185</cx:pt>
          <cx:pt idx="64064">13.270520408886199</cx:pt>
          <cx:pt idx="64065">9.5241323667070343</cx:pt>
          <cx:pt idx="64066">14.550067426099492</cx:pt>
          <cx:pt idx="64067">13.049005482980025</cx:pt>
          <cx:pt idx="64068">13.835810263412441</cx:pt>
          <cx:pt idx="64069">14.052395250852005</cx:pt>
          <cx:pt idx="64070">12.885421391718864</cx:pt>
          <cx:pt idx="64071">12.280364196270089</cx:pt>
          <cx:pt idx="64072">11.088309027075169</cx:pt>
          <cx:pt idx="64073">10.496539312383057</cx:pt>
          <cx:pt idx="64074">12.380007616798778</cx:pt>
          <cx:pt idx="64075">10.862369819286956</cx:pt>
          <cx:pt idx="64076">12.101142187875285</cx:pt>
          <cx:pt idx="64077">11.571313543974709</cx:pt>
          <cx:pt idx="64078">12.803625275181234</cx:pt>
          <cx:pt idx="64079">13.82723479464493</cx:pt>
          <cx:pt idx="64080">11.971273762208828</cx:pt>
          <cx:pt idx="64081">14.45425845793272</cx:pt>
          <cx:pt idx="64082">11.642602047559247</cx:pt>
          <cx:pt idx="64083">12.762947906784467</cx:pt>
          <cx:pt idx="64084">12.410135970282827</cx:pt>
          <cx:pt idx="64085">12.468829914733796</cx:pt>
          <cx:pt idx="64086">10.610798812225681</cx:pt>
          <cx:pt idx="64087">10.466061474812294</cx:pt>
          <cx:pt idx="64088">11.40964934944661</cx:pt>
          <cx:pt idx="64089">13.808936634908331</cx:pt>
          <cx:pt idx="64090">9.6986413289942188</cx:pt>
          <cx:pt idx="64091">15.657472104093104</cx:pt>
          <cx:pt idx="64092">11.04014139619445</cx:pt>
          <cx:pt idx="64093">11.452046949309501</cx:pt>
          <cx:pt idx="64094">12.30042388141138</cx:pt>
          <cx:pt idx="64095">11.276560333197754</cx:pt>
          <cx:pt idx="64096">14.751261278812924</cx:pt>
          <cx:pt idx="64097">12.700618030235621</cx:pt>
          <cx:pt idx="64098">13.914398101670033</cx:pt>
          <cx:pt idx="64099">12.523428234873085</cx:pt>
          <cx:pt idx="64100">14.808314524721691</cx:pt>
          <cx:pt idx="64101">12.641453965688294</cx:pt>
          <cx:pt idx="64102">10.132636598982826</cx:pt>
          <cx:pt idx="64103">13.410395958475327</cx:pt>
          <cx:pt idx="64104">12.029665733844663</cx:pt>
          <cx:pt idx="64105">13.517843025769832</cx:pt>
          <cx:pt idx="64106">15.183508276299859</cx:pt>
          <cx:pt idx="64107">12.356294588462806</cx:pt>
          <cx:pt idx="64108">15.767150539277914</cx:pt>
          <cx:pt idx="64109">12.351775953913659</cx:pt>
          <cx:pt idx="64110">14.797436511146289</cx:pt>
          <cx:pt idx="64111">11.032236971858902</cx:pt>
          <cx:pt idx="64112">12.699982187412166</cx:pt>
          <cx:pt idx="64113">11.014742326424082</cx:pt>
          <cx:pt idx="64114">13.21007304688578</cx:pt>
          <cx:pt idx="64115">14.782992347587957</cx:pt>
          <cx:pt idx="64116">10.018822487965473</cx:pt>
          <cx:pt idx="64117">11.671957916450351</cx:pt>
          <cx:pt idx="64118">12.643139120925129</cx:pt>
          <cx:pt idx="64119">14.594255461872049</cx:pt>
          <cx:pt idx="64120">12.645496587225365</cx:pt>
          <cx:pt idx="64121">12.195714267730624</cx:pt>
          <cx:pt idx="64122">13.11354514643352</cx:pt>
          <cx:pt idx="64123">13.684854802476437</cx:pt>
          <cx:pt idx="64124">13.037515358934559</cx:pt>
          <cx:pt idx="64125">12.112807241744173</cx:pt>
          <cx:pt idx="64126">12.793695449036566</cx:pt>
          <cx:pt idx="64127">10.777851574093267</cx:pt>
          <cx:pt idx="64128">12.534869084069937</cx:pt>
          <cx:pt idx="64129">15.387672509450812</cx:pt>
          <cx:pt idx="64130">14.985298465782844</cx:pt>
          <cx:pt idx="64131">12.337215330746117</cx:pt>
          <cx:pt idx="64132">11.760080253204263</cx:pt>
          <cx:pt idx="64133">12.574295667997411</cx:pt>
          <cx:pt idx="64134">11.7701827323878</cx:pt>
          <cx:pt idx="64135">11.002814208504704</cx:pt>
          <cx:pt idx="64136">13.67941609610132</cx:pt>
          <cx:pt idx="64137">14.660643937366453</cx:pt>
          <cx:pt idx="64138">10.90676691956887</cx:pt>
          <cx:pt idx="64139">13.231177322929877</cx:pt>
          <cx:pt idx="64140">9.6177803744043207</cx:pt>
          <cx:pt idx="64141">11.253847689365886</cx:pt>
          <cx:pt idx="64142">10.816850237667699</cx:pt>
          <cx:pt idx="64143">14.8998276495367</cx:pt>
          <cx:pt idx="64144">10.95644017450671</cx:pt>
          <cx:pt idx="64145">11.563092240114171</cx:pt>
          <cx:pt idx="64146">11.384339198820275</cx:pt>
          <cx:pt idx="64147">11.844489058585717</cx:pt>
          <cx:pt idx="64148">11.565125236671745</cx:pt>
          <cx:pt idx="64149">13.0311690832206</cx:pt>
          <cx:pt idx="64150">11.737036937693601</cx:pt>
          <cx:pt idx="64151">15.3229595566026</cx:pt>
          <cx:pt idx="64152">13.401971463294927</cx:pt>
          <cx:pt idx="64153">12.773455536698581</cx:pt>
          <cx:pt idx="64154">12.921916014079397</cx:pt>
          <cx:pt idx="64155">11.024607667485178</cx:pt>
          <cx:pt idx="64156">11.541482023689129</cx:pt>
          <cx:pt idx="64157">9.9107389177991969</cx:pt>
          <cx:pt idx="64158">10.687425266177096</cx:pt>
          <cx:pt idx="64159">12.801299506488723</cx:pt>
          <cx:pt idx="64160">13.428562000600641</cx:pt>
          <cx:pt idx="64161">16.496544123847183</cx:pt>
          <cx:pt idx="64162">13.640955636075031</cx:pt>
          <cx:pt idx="64163">11.603578796770792</cx:pt>
          <cx:pt idx="64164">11.723809640698818</cx:pt>
          <cx:pt idx="64165">12.621793997836063</cx:pt>
          <cx:pt idx="64166">13.130133623123681</cx:pt>
          <cx:pt idx="64167">15.195615715889595</cx:pt>
          <cx:pt idx="64168">11.423865535556176</cx:pt>
          <cx:pt idx="64169">12.449520670681824</cx:pt>
          <cx:pt idx="64170">15.322788768654128</cx:pt>
          <cx:pt idx="64171">10.521403501127702</cx:pt>
          <cx:pt idx="64172">12.847404385924905</cx:pt>
          <cx:pt idx="64173">12.280235380585959</cx:pt>
          <cx:pt idx="64174">12.780372296537093</cx:pt>
          <cx:pt idx="64175">11.96558695260609</cx:pt>
          <cx:pt idx="64176">11.413090491574579</cx:pt>
          <cx:pt idx="64177">12.651196221966222</cx:pt>
          <cx:pt idx="64178">11.344288790729792</cx:pt>
          <cx:pt idx="64179">14.960520393015937</cx:pt>
          <cx:pt idx="64180">10.286330528120317</cx:pt>
          <cx:pt idx="64181">10.377204016890282</cx:pt>
          <cx:pt idx="64182">11.397313361509434</cx:pt>
          <cx:pt idx="64183">10.432960367023798</cx:pt>
          <cx:pt idx="64184">12.559892268904472</cx:pt>
          <cx:pt idx="64185">12.239211074979023</cx:pt>
          <cx:pt idx="64186">12.844452196847049</cx:pt>
          <cx:pt idx="64187">10.297459600814351</cx:pt>
          <cx:pt idx="64188">8.5066930459009491</cx:pt>
          <cx:pt idx="64189">11.674016628823853</cx:pt>
          <cx:pt idx="64190">9.4919016606080326</cx:pt>
          <cx:pt idx="64191">14.064824141468337</cx:pt>
          <cx:pt idx="64192">11.178809369695141</cx:pt>
          <cx:pt idx="64193">11.635417530455916</cx:pt>
          <cx:pt idx="64194">9.9121479062527378</cx:pt>
          <cx:pt idx="64195">11.625266641386862</cx:pt>
          <cx:pt idx="64196">12.525334755978674</cx:pt>
          <cx:pt idx="64197">12.934147085614027</cx:pt>
          <cx:pt idx="64198">10.744026188940952</cx:pt>
          <cx:pt idx="64199">11.817279286750694</cx:pt>
          <cx:pt idx="64200">10.58242269865255</cx:pt>
          <cx:pt idx="64201">12.367897429892826</cx:pt>
          <cx:pt idx="64202">12.208809544264684</cx:pt>
          <cx:pt idx="64203">10.09728762857036</cx:pt>
          <cx:pt idx="64204">10.712727960623068</cx:pt>
          <cx:pt idx="64205">12.68310222646997</cx:pt>
          <cx:pt idx="64206">10.919379362289089</cx:pt>
          <cx:pt idx="64207">10.592924820578498</cx:pt>
          <cx:pt idx="64208">10.168956568615306</cx:pt>
          <cx:pt idx="64209">12.74304158203446</cx:pt>
          <cx:pt idx="64210">14.519682792755889</cx:pt>
          <cx:pt idx="64211">13.7480766808994</cx:pt>
          <cx:pt idx="64212">13.964428087848605</cx:pt>
          <cx:pt idx="64213">11.78585332062354</cx:pt>
          <cx:pt idx="64214">13.196320564546433</cx:pt>
          <cx:pt idx="64215">10.375291607057823</cx:pt>
          <cx:pt idx="64216">13.788053583802295</cx:pt>
          <cx:pt idx="64217">12.880959428186221</cx:pt>
          <cx:pt idx="64218">13.798284917328521</cx:pt>
          <cx:pt idx="64219">14.276383731628179</cx:pt>
          <cx:pt idx="64220">14.146019190505355</cx:pt>
          <cx:pt idx="64221">13.045786510085927</cx:pt>
          <cx:pt idx="64222">13.291532329580132</cx:pt>
          <cx:pt idx="64223">9.51080355854468</cx:pt>
          <cx:pt idx="64224">12.58835549522364</cx:pt>
          <cx:pt idx="64225">15.509006030827852</cx:pt>
          <cx:pt idx="64226">13.571655341445259</cx:pt>
          <cx:pt idx="64227">11.887406266302142</cx:pt>
          <cx:pt idx="64228">10.524423464005553</cx:pt>
          <cx:pt idx="64229">12.682423998976516</cx:pt>
          <cx:pt idx="64230">12.032271185575459</cx:pt>
          <cx:pt idx="64231">11.351878421916805</cx:pt>
          <cx:pt idx="64232">10.600290305944499</cx:pt>
          <cx:pt idx="64233">12.94503519527731</cx:pt>
          <cx:pt idx="64234">13.117458338404616</cx:pt>
          <cx:pt idx="64235">12.252177996611655</cx:pt>
          <cx:pt idx="64236">13.065930522892035</cx:pt>
          <cx:pt idx="64237">12.753250304798987</cx:pt>
          <cx:pt idx="64238">13.389098482365755</cx:pt>
          <cx:pt idx="64239">13.297535135332595</cx:pt>
          <cx:pt idx="64240">8.8755119671610494</cx:pt>
          <cx:pt idx="64241">11.467267621900096</cx:pt>
          <cx:pt idx="64242">15.185776638594684</cx:pt>
          <cx:pt idx="64243">11.129509168757421</cx:pt>
          <cx:pt idx="64244">12.938832183311611</cx:pt>
          <cx:pt idx="64245">13.421556796826017</cx:pt>
          <cx:pt idx="64246">11.043458196022799</cx:pt>
          <cx:pt idx="64247">13.661430301139946</cx:pt>
          <cx:pt idx="64248">11.446963766001884</cx:pt>
          <cx:pt idx="64249">11.43826388642268</cx:pt>
          <cx:pt idx="64250">12.136759133859933</cx:pt>
          <cx:pt idx="64251">15.731894232307445</cx:pt>
          <cx:pt idx="64252">10.700290047031608</cx:pt>
          <cx:pt idx="64253">11.499675363355122</cx:pt>
          <cx:pt idx="64254">13.033083493483845</cx:pt>
          <cx:pt idx="64255">15.473213792109053</cx:pt>
          <cx:pt idx="64256">13.706652088276861</cx:pt>
          <cx:pt idx="64257">12.587175832241838</cx:pt>
          <cx:pt idx="64258">12.469879904141241</cx:pt>
          <cx:pt idx="64259">12.001460398565566</cx:pt>
          <cx:pt idx="64260">11.058568836329663</cx:pt>
          <cx:pt idx="64261">9.6639551081239112</cx:pt>
          <cx:pt idx="64262">10.993009852336037</cx:pt>
          <cx:pt idx="64263">14.212222542596015</cx:pt>
          <cx:pt idx="64264">12.036272433593888</cx:pt>
          <cx:pt idx="64265">14.168021487398407</cx:pt>
          <cx:pt idx="64266">13.290089910376764</cx:pt>
          <cx:pt idx="64267">10.796572455270438</cx:pt>
          <cx:pt idx="64268">11.986841511834784</cx:pt>
          <cx:pt idx="64269">12.402791726197115</cx:pt>
          <cx:pt idx="64270">12.936363473312719</cx:pt>
          <cx:pt idx="64271">10.794036195445369</cx:pt>
          <cx:pt idx="64272">13.876453644091875</cx:pt>
          <cx:pt idx="64273">14.171351379468001</cx:pt>
          <cx:pt idx="64274">12.364701452255376</cx:pt>
          <cx:pt idx="64275">10.415074786496016</cx:pt>
          <cx:pt idx="64276">13.78139354911127</cx:pt>
          <cx:pt idx="64277">14.335919343286616</cx:pt>
          <cx:pt idx="64278">13.512008768676029</cx:pt>
          <cx:pt idx="64279">14.702532094463823</cx:pt>
          <cx:pt idx="64280">13.365202160050865</cx:pt>
          <cx:pt idx="64281">11.093053446081509</cx:pt>
          <cx:pt idx="64282">13.4168735998557</cx:pt>
          <cx:pt idx="64283">12.452690570310185</cx:pt>
          <cx:pt idx="64284">13.92176368741846</cx:pt>
          <cx:pt idx="64285">14.304498343890691</cx:pt>
          <cx:pt idx="64286">9.704659589132298</cx:pt>
          <cx:pt idx="64287">12.059536012776494</cx:pt>
          <cx:pt idx="64288">13.408792111543749</cx:pt>
          <cx:pt idx="64289">13.51964211546219</cx:pt>
          <cx:pt idx="64290">9.9336797729908852</cx:pt>
          <cx:pt idx="64291">9.19415954354813</cx:pt>
          <cx:pt idx="64292">12.905211084791496</cx:pt>
          <cx:pt idx="64293">8.0406101843268605</cx:pt>
          <cx:pt idx="64294">14.499082860825974</cx:pt>
          <cx:pt idx="64295">12.406762129318331</cx:pt>
          <cx:pt idx="64296">8.6860167951354477</cx:pt>
          <cx:pt idx="64297">9.9724473978277057</cx:pt>
          <cx:pt idx="64298">12.738435494661703</cx:pt>
          <cx:pt idx="64299">12.637001204892595</cx:pt>
          <cx:pt idx="64300">10.744567085053855</cx:pt>
          <cx:pt idx="64301">10.266221207255994</cx:pt>
          <cx:pt idx="64302">11.174708229861066</cx:pt>
          <cx:pt idx="64303">10.558042390485799</cx:pt>
          <cx:pt idx="64304">12.81211092840052</cx:pt>
          <cx:pt idx="64305">12.603755710428917</cx:pt>
          <cx:pt idx="64306">13.506057887093778</cx:pt>
          <cx:pt idx="64307">9.0876507116544634</cx:pt>
          <cx:pt idx="64308">12.128695580317975</cx:pt>
          <cx:pt idx="64309">10.179472372417887</cx:pt>
          <cx:pt idx="64310">14.401832523500957</cx:pt>
          <cx:pt idx="64311">14.493255850792524</cx:pt>
          <cx:pt idx="64312">10.781572798370277</cx:pt>
          <cx:pt idx="64313">11.408882834237883</cx:pt>
          <cx:pt idx="64314">12.378022687267839</cx:pt>
          <cx:pt idx="64315">13.249770939572286</cx:pt>
          <cx:pt idx="64316">15.44260098146578</cx:pt>
          <cx:pt idx="64317">16.024109668757344</cx:pt>
          <cx:pt idx="64318">13.702399756797915</cx:pt>
          <cx:pt idx="64319">13.439255550982306</cx:pt>
          <cx:pt idx="64320">15.056902454513976</cx:pt>
          <cx:pt idx="64321">14.270818978570238</cx:pt>
          <cx:pt idx="64322">14.29380041108177</cx:pt>
          <cx:pt idx="64323">14.299891841876727</cx:pt>
          <cx:pt idx="64324">15.420238160257888</cx:pt>
          <cx:pt idx="64325">13.381492165604129</cx:pt>
          <cx:pt idx="64326">13.44315915954517</cx:pt>
          <cx:pt idx="64327">10.263543320821967</cx:pt>
          <cx:pt idx="64328">12.172109056295342</cx:pt>
          <cx:pt idx="64329">9.6647457180126679</cx:pt>
          <cx:pt idx="64330">12.034529577288525</cx:pt>
          <cx:pt idx="64331">14.667700291458971</cx:pt>
          <cx:pt idx="64332">12.634484164019669</cx:pt>
          <cx:pt idx="64333">13.442055162971153</cx:pt>
          <cx:pt idx="64334">12.605238996689929</cx:pt>
          <cx:pt idx="64335">9.7474490761804962</cx:pt>
          <cx:pt idx="64336">13.576195516109648</cx:pt>
          <cx:pt idx="64337">13.76178948742454</cx:pt>
          <cx:pt idx="64338">13.889663621203422</cx:pt>
          <cx:pt idx="64339">11.851566519455631</cx:pt>
          <cx:pt idx="64340">9.8420103545311797</cx:pt>
          <cx:pt idx="64341">11.409437694119474</cx:pt>
          <cx:pt idx="64342">10.941737938397784</cx:pt>
          <cx:pt idx="64343">12.590042272710447</cx:pt>
          <cx:pt idx="64344">13.934541710251239</cx:pt>
          <cx:pt idx="64345">12.040017342715354</cx:pt>
          <cx:pt idx="64346">13.096506182186456</cx:pt>
          <cx:pt idx="64347">12.639253295806322</cx:pt>
          <cx:pt idx="64348">13.70900543881409</cx:pt>
          <cx:pt idx="64349">13.569205454584264</cx:pt>
          <cx:pt idx="64350">13.363671595189043</cx:pt>
          <cx:pt idx="64351">13.215786009256378</cx:pt>
          <cx:pt idx="64352">8.2113287777934616</cx:pt>
          <cx:pt idx="64353">12.244843291733945</cx:pt>
          <cx:pt idx="64354">13.52856239515412</cx:pt>
          <cx:pt idx="64355">12.807618825916467</cx:pt>
          <cx:pt idx="64356">12.59561253496809</cx:pt>
          <cx:pt idx="64357">10.672005789755604</cx:pt>
          <cx:pt idx="64358">13.501129765119128</cx:pt>
          <cx:pt idx="64359">13.898343403521894</cx:pt>
          <cx:pt idx="64360">11.55185244762891</cx:pt>
          <cx:pt idx="64361">11.222197055831375</cx:pt>
          <cx:pt idx="64362">13.728191590821394</cx:pt>
          <cx:pt idx="64363">11.239272983052158</cx:pt>
          <cx:pt idx="64364">10.557754410169986</cx:pt>
          <cx:pt idx="64365">14.153697043384847</cx:pt>
          <cx:pt idx="64366">11.049707279729962</cx:pt>
          <cx:pt idx="64367">10.95199986101859</cx:pt>
          <cx:pt idx="64368">13.39893228854849</cx:pt>
          <cx:pt idx="64369">11.651660970885276</cx:pt>
          <cx:pt idx="64370">13.25004646608031</cx:pt>
          <cx:pt idx="64371">12.926435639601779</cx:pt>
          <cx:pt idx="64372">17.300780371804354</cx:pt>
          <cx:pt idx="64373">12.66581532065663</cx:pt>
          <cx:pt idx="64374">10.138933808422852</cx:pt>
          <cx:pt idx="64375">13.128942541200336</cx:pt>
          <cx:pt idx="64376">14.322976752377349</cx:pt>
          <cx:pt idx="64377">11.104392310016134</cx:pt>
          <cx:pt idx="64378">13.563200023246495</cx:pt>
          <cx:pt idx="64379">13.121462456467899</cx:pt>
          <cx:pt idx="64380">10.418464689546321</cx:pt>
          <cx:pt idx="64381">13.776091076440379</cx:pt>
          <cx:pt idx="64382">11.854655152894624</cx:pt>
          <cx:pt idx="64383">11.040625131794469</cx:pt>
          <cx:pt idx="64384">13.271045714490732</cx:pt>
          <cx:pt idx="64385">11.090816941996106</cx:pt>
          <cx:pt idx="64386">12.65083149269751</cx:pt>
          <cx:pt idx="64387">11.112936007767521</cx:pt>
          <cx:pt idx="64388">12.864961088696001</cx:pt>
          <cx:pt idx="64389">10.489483488374155</cx:pt>
          <cx:pt idx="64390">12.070281916305268</cx:pt>
          <cx:pt idx="64391">13.201268151968216</cx:pt>
          <cx:pt idx="64392">8.9955984527963579</cx:pt>
          <cx:pt idx="64393">13.180166984749771</cx:pt>
          <cx:pt idx="64394">13.050872019833511</cx:pt>
          <cx:pt idx="64395">10.95606582481123</cx:pt>
          <cx:pt idx="64396">13.95391748645886</cx:pt>
          <cx:pt idx="64397">13.145676505892043</cx:pt>
          <cx:pt idx="64398">14.089130468030268</cx:pt>
          <cx:pt idx="64399">10.866426340943809</cx:pt>
          <cx:pt idx="64400">12.826179086965602</cx:pt>
          <cx:pt idx="64401">12.195614017145408</cx:pt>
          <cx:pt idx="64402">13.558209513030675</cx:pt>
          <cx:pt idx="64403">12.202367726388037</cx:pt>
          <cx:pt idx="64404">12.283777096499726</cx:pt>
          <cx:pt idx="64405">11.599546105710989</cx:pt>
          <cx:pt idx="64406">11.632838711582764</cx:pt>
          <cx:pt idx="64407">11.653536021480944</cx:pt>
          <cx:pt idx="64408">11.433824828012549</cx:pt>
          <cx:pt idx="64409">16.956771648529816</cx:pt>
          <cx:pt idx="64410">11.411423301529927</cx:pt>
          <cx:pt idx="64411">12.790922955658468</cx:pt>
          <cx:pt idx="64412">9.1890118490378043</cx:pt>
          <cx:pt idx="64413">13.033638168625913</cx:pt>
          <cx:pt idx="64414">13.147894919452654</cx:pt>
          <cx:pt idx="64415">13.434191337431042</cx:pt>
          <cx:pt idx="64416">12.509389358900229</cx:pt>
          <cx:pt idx="64417">15.337842041124446</cx:pt>
          <cx:pt idx="64418">13.698828439597852</cx:pt>
          <cx:pt idx="64419">8.4406453959968193</cx:pt>
          <cx:pt idx="64420">14.636695308285905</cx:pt>
          <cx:pt idx="64421">13.739075960730668</cx:pt>
          <cx:pt idx="64422">11.46348051959494</cx:pt>
          <cx:pt idx="64423">12.421416951812377</cx:pt>
          <cx:pt idx="64424">12.434330908266771</cx:pt>
          <cx:pt idx="64425">12.473102343356238</cx:pt>
          <cx:pt idx="64426">8.4621939161191566</cx:pt>
          <cx:pt idx="64427">11.774188265503252</cx:pt>
          <cx:pt idx="64428">12.249158798958442</cx:pt>
          <cx:pt idx="64429">13.381258122009521</cx:pt>
          <cx:pt idx="64430">13.904802938143332</cx:pt>
          <cx:pt idx="64431">13.184619354803322</cx:pt>
          <cx:pt idx="64432">15.360217614431086</cx:pt>
          <cx:pt idx="64433">12.346042999757746</cx:pt>
          <cx:pt idx="64434">11.977644572795963</cx:pt>
          <cx:pt idx="64435">13.315255325397608</cx:pt>
          <cx:pt idx="64436">9.0729027883707527</cx:pt>
          <cx:pt idx="64437">14.092387017330161</cx:pt>
          <cx:pt idx="64438">12.968958296826669</cx:pt>
          <cx:pt idx="64439">10.767279430230326</cx:pt>
          <cx:pt idx="64440">9.9955130934910308</cx:pt>
          <cx:pt idx="64441">11.461945962721337</cx:pt>
          <cx:pt idx="64442">11.65487795073582</cx:pt>
          <cx:pt idx="64443">13.755803113272227</cx:pt>
          <cx:pt idx="64444">12.651077324831236</cx:pt>
          <cx:pt idx="64445">8.0627528578654299</cx:pt>
          <cx:pt idx="64446">13.126148584248154</cx:pt>
          <cx:pt idx="64447">9.1180471683589381</cx:pt>
          <cx:pt idx="64448">10.542704303121834</cx:pt>
          <cx:pt idx="64449">12.617575226552294</cx:pt>
          <cx:pt idx="64450">12.966059295466209</cx:pt>
          <cx:pt idx="64451">13.387239264860289</cx:pt>
          <cx:pt idx="64452">10.294878986556535</cx:pt>
          <cx:pt idx="64453">10.769575143247947</cx:pt>
          <cx:pt idx="64454">14.97180466295319</cx:pt>
          <cx:pt idx="64455">12.660343364483765</cx:pt>
          <cx:pt idx="64456">12.219240881851782</cx:pt>
          <cx:pt idx="64457">13.495665488391902</cx:pt>
          <cx:pt idx="64458">14.849016930477516</cx:pt>
          <cx:pt idx="64459">10.771953433944249</cx:pt>
          <cx:pt idx="64460">15.131076644366212</cx:pt>
          <cx:pt idx="64461">15.103140650420592</cx:pt>
          <cx:pt idx="64462">13.744190435586992</cx:pt>
          <cx:pt idx="64463">10.625774507914221</cx:pt>
          <cx:pt idx="64464">11.311596601485226</cx:pt>
          <cx:pt idx="64465">12.876063090803594</cx:pt>
          <cx:pt idx="64466">12.938522682652358</cx:pt>
          <cx:pt idx="64467">10.130288497847312</cx:pt>
          <cx:pt idx="64468">11.94092440400159</cx:pt>
          <cx:pt idx="64469">12.662442291256182</cx:pt>
          <cx:pt idx="64470">14.607088438423419</cx:pt>
          <cx:pt idx="64471">11.433089991407625</cx:pt>
          <cx:pt idx="64472">11.860601789185575</cx:pt>
          <cx:pt idx="64473">12.245925463671261</cx:pt>
          <cx:pt idx="64474">12.451871654193717</cx:pt>
          <cx:pt idx="64475">16.074369942345506</cx:pt>
          <cx:pt idx="64476">15.97870913025951</cx:pt>
          <cx:pt idx="64477">12.327667851883268</cx:pt>
          <cx:pt idx="64478">10.630221574217341</cx:pt>
          <cx:pt idx="64479">12.175620063954565</cx:pt>
          <cx:pt idx="64480">11.413421233272938</cx:pt>
          <cx:pt idx="64481">12.434798261097866</cx:pt>
          <cx:pt idx="64482">13.412222810031849</cx:pt>
          <cx:pt idx="64483">13.611430586519678</cx:pt>
          <cx:pt idx="64484">9.7961587387636033</cx:pt>
          <cx:pt idx="64485">12.717392524529703</cx:pt>
          <cx:pt idx="64486">13.965430144454944</cx:pt>
          <cx:pt idx="64487">11.759072093053966</cx:pt>
          <cx:pt idx="64488">12.350376927909826</cx:pt>
          <cx:pt idx="64489">13.766959422737861</cx:pt>
          <cx:pt idx="64490">12.862090262521241</cx:pt>
          <cx:pt idx="64491">10.475471176543627</cx:pt>
          <cx:pt idx="64492">12.481846657022256</cx:pt>
          <cx:pt idx="64493">12.181044828329709</cx:pt>
          <cx:pt idx="64494">12.642768034271789</cx:pt>
          <cx:pt idx="64495">14.534555973762464</cx:pt>
          <cx:pt idx="64496">12.717872020209221</cx:pt>
          <cx:pt idx="64497">10.590463952656664</cx:pt>
          <cx:pt idx="64498">12.095304312011816</cx:pt>
          <cx:pt idx="64499">8.0171176186659068</cx:pt>
          <cx:pt idx="64500">11.463106280254882</cx:pt>
          <cx:pt idx="64501">14.453101261650573</cx:pt>
          <cx:pt idx="64502">11.981189437008481</cx:pt>
          <cx:pt idx="64503">11.839774817349815</cx:pt>
          <cx:pt idx="64504">12.593167051110848</cx:pt>
          <cx:pt idx="64505">13.307112017392438</cx:pt>
          <cx:pt idx="64506">11.793266688190537</cx:pt>
          <cx:pt idx="64507">12.26864870871087</cx:pt>
          <cx:pt idx="64508">12.740802188179737</cx:pt>
          <cx:pt idx="64509">11.610577286125917</cx:pt>
          <cx:pt idx="64510">14.264117880385724</cx:pt>
          <cx:pt idx="64511">12.278595164046555</cx:pt>
          <cx:pt idx="64512">14.820124369248923</cx:pt>
          <cx:pt idx="64513">12.027483705401165</cx:pt>
          <cx:pt idx="64514">14.655253823760868</cx:pt>
          <cx:pt idx="64515">10.515146239885668</cx:pt>
          <cx:pt idx="64516">13.389883994459003</cx:pt>
          <cx:pt idx="64517">11.661953546876479</cx:pt>
          <cx:pt idx="64518">12.653646937993464</cx:pt>
          <cx:pt idx="64519">10.108415382910572</cx:pt>
          <cx:pt idx="64520">11.643452076139329</cx:pt>
          <cx:pt idx="64521">13.161597246156353</cx:pt>
          <cx:pt idx="64522">12.041075320640994</cx:pt>
          <cx:pt idx="64523">13.486306453938445</cx:pt>
          <cx:pt idx="64524">12.230321357929792</cx:pt>
          <cx:pt idx="64525">13.432928377398772</cx:pt>
          <cx:pt idx="64526">13.093301671881452</cx:pt>
          <cx:pt idx="64527">10.887273290378898</cx:pt>
          <cx:pt idx="64528">15.062942407377298</cx:pt>
          <cx:pt idx="64529">10.009311158813867</cx:pt>
          <cx:pt idx="64530">12.698250405612967</cx:pt>
          <cx:pt idx="64531">9.8878031918860962</cx:pt>
          <cx:pt idx="64532">13.308708729280363</cx:pt>
          <cx:pt idx="64533">12.904186959888161</cx:pt>
          <cx:pt idx="64534">12.948332377857454</cx:pt>
          <cx:pt idx="64535">12.707469208242649</cx:pt>
          <cx:pt idx="64536">11.386159038309644</cx:pt>
          <cx:pt idx="64537">12.204535275197202</cx:pt>
          <cx:pt idx="64538">13.078870638205869</cx:pt>
          <cx:pt idx="64539">11.46681021499395</cx:pt>
          <cx:pt idx="64540">8.7681338125580677</cx:pt>
          <cx:pt idx="64541">13.392739508777609</cx:pt>
          <cx:pt idx="64542">11.496476963968227</cx:pt>
          <cx:pt idx="64543">12.997143718925663</cx:pt>
          <cx:pt idx="64544">11.941098363113777</cx:pt>
          <cx:pt idx="64545">15.214464130243631</cx:pt>
          <cx:pt idx="64546">12.341353232735315</cx:pt>
          <cx:pt idx="64547">13.02238605593217</cx:pt>
          <cx:pt idx="64548">11.597246838768317</cx:pt>
          <cx:pt idx="64549">10.76198764466459</cx:pt>
          <cx:pt idx="64550">11.878144219417949</cx:pt>
          <cx:pt idx="64551">13.351436996245722</cx:pt>
          <cx:pt idx="64552">13.526889388570119</cx:pt>
          <cx:pt idx="64553">10.15960781384107</cx:pt>
          <cx:pt idx="64554">14.060721784592225</cx:pt>
          <cx:pt idx="64555">11.715593278262977</cx:pt>
          <cx:pt idx="64556">14.592106006112614</cx:pt>
          <cx:pt idx="64557">11.84635926567953</cx:pt>
          <cx:pt idx="64558">12.494732889382421</cx:pt>
          <cx:pt idx="64559">11.863832264798372</cx:pt>
          <cx:pt idx="64560">13.618218587633679</cx:pt>
          <cx:pt idx="64561">13.686205300698507</cx:pt>
          <cx:pt idx="64562">11.598602077455949</cx:pt>
          <cx:pt idx="64563">13.528559749860634</cx:pt>
          <cx:pt idx="64564">10.736950483467705</cx:pt>
          <cx:pt idx="64565">13.826956626881799</cx:pt>
          <cx:pt idx="64566">13.157924295143067</cx:pt>
          <cx:pt idx="64567">14.188023762244859</cx:pt>
          <cx:pt idx="64568">15.496104197690494</cx:pt>
          <cx:pt idx="64569">15.17401135388168</cx:pt>
          <cx:pt idx="64570">11.736900877453012</cx:pt>
          <cx:pt idx="64571">10.338444490608126</cx:pt>
          <cx:pt idx="64572">13.839503851931251</cx:pt>
          <cx:pt idx="64573">14.03537651060492</cx:pt>
          <cx:pt idx="64574">14.10470677051334</cx:pt>
          <cx:pt idx="64575">11.840033931626552</cx:pt>
          <cx:pt idx="64576">11.858227745318594</cx:pt>
          <cx:pt idx="64577">12.544833088098299</cx:pt>
          <cx:pt idx="64578">12.666571654760885</cx:pt>
          <cx:pt idx="64579">13.392979493079972</cx:pt>
          <cx:pt idx="64580">12.694825202773929</cx:pt>
          <cx:pt idx="64581">10.423002062821038</cx:pt>
          <cx:pt idx="64582">10.111980121670991</cx:pt>
          <cx:pt idx="64583">12.088324874022014</cx:pt>
          <cx:pt idx="64584">12.311802709334028</cx:pt>
          <cx:pt idx="64585">13.094267090067932</cx:pt>
          <cx:pt idx="64586">14.821718925510565</cx:pt>
          <cx:pt idx="64587">9.7532474244307021</cx:pt>
          <cx:pt idx="64588">10.975591528446683</cx:pt>
          <cx:pt idx="64589">11.707291810596328</cx:pt>
          <cx:pt idx="64590">13.12686182996601</cx:pt>
          <cx:pt idx="64591">14.589931098307638</cx:pt>
          <cx:pt idx="64592">12.113737324142019</cx:pt>
          <cx:pt idx="64593">11.883657610567257</cx:pt>
          <cx:pt idx="64594">11.525401147021215</cx:pt>
          <cx:pt idx="64595">12.153996371039973</cx:pt>
          <cx:pt idx="64596">10.03696712109449</cx:pt>
          <cx:pt idx="64597">12.574370577749042</cx:pt>
          <cx:pt idx="64598">12.290405580340231</cx:pt>
          <cx:pt idx="64599">12.442004408145694</cx:pt>
          <cx:pt idx="64600">14.900001698208293</cx:pt>
          <cx:pt idx="64601">10.173273674925083</cx:pt>
          <cx:pt idx="64602">12.4374563984245</cx:pt>
          <cx:pt idx="64603">16.160967862887745</cx:pt>
          <cx:pt idx="64604">11.170809607500168</cx:pt>
          <cx:pt idx="64605">15.427912578711226</cx:pt>
          <cx:pt idx="64606">13.475970707344258</cx:pt>
          <cx:pt idx="64607">11.334995328746725</cx:pt>
          <cx:pt idx="64608">12.33468060726552</cx:pt>
          <cx:pt idx="64609">12.993254349681445</cx:pt>
          <cx:pt idx="64610">12.657502878628137</cx:pt>
          <cx:pt idx="64611">13.374416299151658</cx:pt>
          <cx:pt idx="64612">13.997487003394461</cx:pt>
          <cx:pt idx="64613">8.9723464840048379</cx:pt>
          <cx:pt idx="64614">9.4157208814314526</cx:pt>
          <cx:pt idx="64615">11.899570467278272</cx:pt>
          <cx:pt idx="64616">11.900329973481865</cx:pt>
          <cx:pt idx="64617">13.897014519763365</cx:pt>
          <cx:pt idx="64618">16.982580485927848</cx:pt>
          <cx:pt idx="64619">10.809122941538199</cx:pt>
          <cx:pt idx="64620">13.970016206024145</cx:pt>
          <cx:pt idx="64621">12.427197670797522</cx:pt>
          <cx:pt idx="64622">12.879224648812952</cx:pt>
          <cx:pt idx="64623">12.907266357667638</cx:pt>
          <cx:pt idx="64624">15.484413071125857</cx:pt>
          <cx:pt idx="64625">14.873382814064698</cx:pt>
          <cx:pt idx="64626">13.301808668976285</cx:pt>
          <cx:pt idx="64627">11.634111613844185</cx:pt>
          <cx:pt idx="64628">12.273270071994791</cx:pt>
          <cx:pt idx="64629">12.878190135832343</cx:pt>
          <cx:pt idx="64630">12.943791276190423</cx:pt>
          <cx:pt idx="64631">14.334223830284818</cx:pt>
          <cx:pt idx="64632">13.206848234995391</cx:pt>
          <cx:pt idx="64633">11.276455212507317</cx:pt>
          <cx:pt idx="64634">12.718892946232856</cx:pt>
          <cx:pt idx="64635">14.06813063616053</cx:pt>
          <cx:pt idx="64636">8.7231368091562107</cx:pt>
          <cx:pt idx="64637">10.761344149202547</cx:pt>
          <cx:pt idx="64638">14.368968823128782</cx:pt>
          <cx:pt idx="64639">12.12091267960788</cx:pt>
          <cx:pt idx="64640">9.9744650464056885</cx:pt>
          <cx:pt idx="64641">13.664898708529867</cx:pt>
          <cx:pt idx="64642">14.680990972387884</cx:pt>
          <cx:pt idx="64643">11.402800490746861</cx:pt>
          <cx:pt idx="64644">11.202266157963887</cx:pt>
          <cx:pt idx="64645">13.469694769202096</cx:pt>
          <cx:pt idx="64646">14.388656616538448</cx:pt>
          <cx:pt idx="64647">11.73067042924311</cx:pt>
          <cx:pt idx="64648">12.478111795860409</cx:pt>
          <cx:pt idx="64649">12.010567816357636</cx:pt>
          <cx:pt idx="64650">12.989399720171907</cx:pt>
          <cx:pt idx="64651">13.428705003266963</cx:pt>
          <cx:pt idx="64652">10.974063379256103</cx:pt>
          <cx:pt idx="64653">12.834008561727778</cx:pt>
          <cx:pt idx="64654">14.390412497214056</cx:pt>
          <cx:pt idx="64655">15.77916839181847</cx:pt>
          <cx:pt idx="64656">12.031608106941151</cx:pt>
          <cx:pt idx="64657">12.18316084633034</cx:pt>
          <cx:pt idx="64658">10.705035182456575</cx:pt>
          <cx:pt idx="64659">11.700847629289822</cx:pt>
          <cx:pt idx="64660">13.213083220698518</cx:pt>
          <cx:pt idx="64661">11.675630406254028</cx:pt>
          <cx:pt idx="64662">11.221910840724599</cx:pt>
          <cx:pt idx="64663">13.271123694060979</cx:pt>
          <cx:pt idx="64664">12.18107551702737</cx:pt>
          <cx:pt idx="64665">11.996521221573685</cx:pt>
          <cx:pt idx="64666">10.927320307941256</cx:pt>
          <cx:pt idx="64667">12.755138348312721</cx:pt>
          <cx:pt idx="64668">13.387005943853213</cx:pt>
          <cx:pt idx="64669">12.494711875660634</cx:pt>
          <cx:pt idx="64670">14.35008602911376</cx:pt>
          <cx:pt idx="64671">11.708822834283129</cx:pt>
          <cx:pt idx="64672">12.298531693399088</cx:pt>
          <cx:pt idx="64673">13.835391616767366</cx:pt>
          <cx:pt idx="64674">11.304257968744864</cx:pt>
          <cx:pt idx="64675">12.157893395925717</cx:pt>
          <cx:pt idx="64676">11.152628607049827</cx:pt>
          <cx:pt idx="64677">13.580407430310808</cx:pt>
          <cx:pt idx="64678">11.698924106986974</cx:pt>
          <cx:pt idx="64679">14.590141410583948</cx:pt>
          <cx:pt idx="64680">13.107748738223885</cx:pt>
          <cx:pt idx="64681">10.745878929082311</cx:pt>
          <cx:pt idx="64682">13.163561308282548</cx:pt>
          <cx:pt idx="64683">11.400135064429834</cx:pt>
          <cx:pt idx="64684">12.852560632840502</cx:pt>
          <cx:pt idx="64685">15.86479842624979</cx:pt>
          <cx:pt idx="64686">10.888676983781746</cx:pt>
          <cx:pt idx="64687">11.683336794184758</cx:pt>
          <cx:pt idx="64688">11.234380376350416</cx:pt>
          <cx:pt idx="64689">9.2806973108117479</cx:pt>
          <cx:pt idx="64690">11.652835904017532</cx:pt>
          <cx:pt idx="64691">13.405775994329527</cx:pt>
          <cx:pt idx="64692">15.266610044188736</cx:pt>
          <cx:pt idx="64693">10.471806534802059</cx:pt>
          <cx:pt idx="64694">11.762706286204823</cx:pt>
          <cx:pt idx="64695">13.629004261465132</cx:pt>
          <cx:pt idx="64696">11.404166314221099</cx:pt>
          <cx:pt idx="64697">13.843500365464823</cx:pt>
          <cx:pt idx="64698">11.743848925250569</cx:pt>
          <cx:pt idx="64699">10.611987515007034</cx:pt>
          <cx:pt idx="64700">15.075056784596461</cx:pt>
          <cx:pt idx="64701">13.457957616854948</cx:pt>
          <cx:pt idx="64702">11.554499261986372</cx:pt>
          <cx:pt idx="64703">12.753586032448762</cx:pt>
          <cx:pt idx="64704">13.887145501000417</cx:pt>
          <cx:pt idx="64705">12.177863059379511</cx:pt>
          <cx:pt idx="64706">13.38630367584012</cx:pt>
          <cx:pt idx="64707">12.864407083098987</cx:pt>
          <cx:pt idx="64708">11.20258140492793</cx:pt>
          <cx:pt idx="64709">11.732246430283492</cx:pt>
          <cx:pt idx="64710">13.518640943175861</cx:pt>
          <cx:pt idx="64711">13.309839586046198</cx:pt>
          <cx:pt idx="64712">12.956461811371286</cx:pt>
          <cx:pt idx="64713">11.735878528203806</cx:pt>
          <cx:pt idx="64714">11.889926580047879</cx:pt>
          <cx:pt idx="64715">11.656892616548477</cx:pt>
          <cx:pt idx="64716">12.974735197760955</cx:pt>
          <cx:pt idx="64717">11.492719536039287</cx:pt>
          <cx:pt idx="64718">14.251310597220224</cx:pt>
          <cx:pt idx="64719">12.357421070408886</cx:pt>
          <cx:pt idx="64720">11.402091936928079</cx:pt>
          <cx:pt idx="64721">11.834173749469842</cx:pt>
          <cx:pt idx="64722">9.713415128038287</cx:pt>
          <cx:pt idx="64723">13.932484365231453</cx:pt>
          <cx:pt idx="64724">13.155610037769957</cx:pt>
          <cx:pt idx="64725">12.055716251004027</cx:pt>
          <cx:pt idx="64726">10.616868464048581</cx:pt>
          <cx:pt idx="64727">11.638067022424135</cx:pt>
          <cx:pt idx="64728">10.933238454557529</cx:pt>
          <cx:pt idx="64729">13.281270485326113</cx:pt>
          <cx:pt idx="64730">9.8456768497848639</cx:pt>
          <cx:pt idx="64731">11.501825240887362</cx:pt>
          <cx:pt idx="64732">10.092374919558978</cx:pt>
          <cx:pt idx="64733">11.523008168841807</cx:pt>
          <cx:pt idx="64734">10.581432792900138</cx:pt>
          <cx:pt idx="64735">9.438498222356964</cx:pt>
          <cx:pt idx="64736">12.168644783587213</cx:pt>
          <cx:pt idx="64737">13.66490920036477</cx:pt>
          <cx:pt idx="64738">11.515525999380868</cx:pt>
          <cx:pt idx="64739">11.871613822018814</cx:pt>
          <cx:pt idx="64740">11.390369681947631</cx:pt>
          <cx:pt idx="64741">11.665669197941524</cx:pt>
          <cx:pt idx="64742">14.277722584327771</cx:pt>
          <cx:pt idx="64743">13.558513686479797</cx:pt>
          <cx:pt idx="64744">12.289879037225891</cx:pt>
          <cx:pt idx="64745">12.565075424567897</cx:pt>
          <cx:pt idx="64746">11.559878426750579</cx:pt>
          <cx:pt idx="64747">11.41824428421689</cx:pt>
          <cx:pt idx="64748">11.89053900922792</cx:pt>
          <cx:pt idx="64749">12.575157420533435</cx:pt>
          <cx:pt idx="64750">12.81297741068591</cx:pt>
          <cx:pt idx="64751">12.084159212623019</cx:pt>
          <cx:pt idx="64752">12.529938948298108</cx:pt>
          <cx:pt idx="64753">10.927092498603651</cx:pt>
          <cx:pt idx="64754">12.489056565986036</cx:pt>
          <cx:pt idx="64755">11.431826956057648</cx:pt>
          <cx:pt idx="64756">14.921733188013535</cx:pt>
          <cx:pt idx="64757">12.323479653461803</cx:pt>
          <cx:pt idx="64758">10.995274522676366</cx:pt>
          <cx:pt idx="64759">11.7256358453552</cx:pt>
          <cx:pt idx="64760">14.22829752618056</cx:pt>
          <cx:pt idx="64761">14.260739783940814</cx:pt>
          <cx:pt idx="64762">11.726773239067004</cx:pt>
          <cx:pt idx="64763">12.035789373212454</cx:pt>
          <cx:pt idx="64764">13.181486956938976</cx:pt>
          <cx:pt idx="64765">11.779159047707017</cx:pt>
          <cx:pt idx="64766">12.065328148916223</cx:pt>
          <cx:pt idx="64767">13.265265434175994</cx:pt>
          <cx:pt idx="64768">11.870850493748456</cx:pt>
          <cx:pt idx="64769">13.537933907273802</cx:pt>
          <cx:pt idx="64770">10.291532559331369</cx:pt>
          <cx:pt idx="64771">11.470810232439254</cx:pt>
          <cx:pt idx="64772">12.731388883935958</cx:pt>
          <cx:pt idx="64773">12.595125579287137</cx:pt>
          <cx:pt idx="64774">12.645238421550474</cx:pt>
          <cx:pt idx="64775">13.870925236880831</cx:pt>
          <cx:pt idx="64776">8.8530258180095043</cx:pt>
          <cx:pt idx="64777">12.483444722149791</cx:pt>
          <cx:pt idx="64778">14.016669532367951</cx:pt>
          <cx:pt idx="64779">12.517177830054578</cx:pt>
          <cx:pt idx="64780">10.026196084135851</cx:pt>
          <cx:pt idx="64781">14.445126502313407</cx:pt>
          <cx:pt idx="64782">12.220329504422569</cx:pt>
          <cx:pt idx="64783">11.04688819752683</cx:pt>
          <cx:pt idx="64784">13.307685014804779</cx:pt>
          <cx:pt idx="64785">14.406619384482267</cx:pt>
          <cx:pt idx="64786">15.374083743950754</cx:pt>
          <cx:pt idx="64787">10.513511998235648</cx:pt>
          <cx:pt idx="64788">13.714392640661593</cx:pt>
          <cx:pt idx="64789">8.9508606879362205</cx:pt>
          <cx:pt idx="64790">9.5353623374820007</cx:pt>
          <cx:pt idx="64791">11.047136624075524</cx:pt>
          <cx:pt idx="64792">12.565410935203456</cx:pt>
          <cx:pt idx="64793">11.589346080071403</cx:pt>
          <cx:pt idx="64794">13.015020047374184</cx:pt>
          <cx:pt idx="64795">9.0014283956642185</cx:pt>
          <cx:pt idx="64796">13.245202452597569</cx:pt>
          <cx:pt idx="64797">12.478456474105096</cx:pt>
          <cx:pt idx="64798">13.867707036756627</cx:pt>
          <cx:pt idx="64799">14.024087762798992</cx:pt>
          <cx:pt idx="64800">12.598839697298654</cx:pt>
          <cx:pt idx="64801">12.476030316584332</cx:pt>
          <cx:pt idx="64802">10.267864633330364</cx:pt>
          <cx:pt idx="64803">14.072951020537788</cx:pt>
          <cx:pt idx="64804">9.6516335282011987</cx:pt>
          <cx:pt idx="64805">11.214160472574308</cx:pt>
          <cx:pt idx="64806">13.56470151703434</cx:pt>
          <cx:pt idx="64807">12.660673161284469</cx:pt>
          <cx:pt idx="64808">13.469139003944598</cx:pt>
          <cx:pt idx="64809">12.341342421258815</cx:pt>
          <cx:pt idx="64810">13.309628901424148</cx:pt>
          <cx:pt idx="64811">11.277868841727161</cx:pt>
          <cx:pt idx="64812">12.776118279284415</cx:pt>
          <cx:pt idx="64813">11.881121951455436</cx:pt>
          <cx:pt idx="64814">13.961446399793756</cx:pt>
          <cx:pt idx="64815">12.087208865049911</cx:pt>
          <cx:pt idx="64816">11.433907463571092</cx:pt>
          <cx:pt idx="64817">12.690568465982425</cx:pt>
          <cx:pt idx="64818">12.003881326450703</cx:pt>
          <cx:pt idx="64819">13.937529372812635</cx:pt>
          <cx:pt idx="64820">13.471360542125046</cx:pt>
          <cx:pt idx="64821">12.239741663280984</cx:pt>
          <cx:pt idx="64822">11.183103771831041</cx:pt>
          <cx:pt idx="64823">12.280310859468869</cx:pt>
          <cx:pt idx="64824">12.564958624908071</cx:pt>
          <cx:pt idx="64825">14.208277373311235</cx:pt>
          <cx:pt idx="64826">14.188571204750886</cx:pt>
          <cx:pt idx="64827">11.86275374062501</cx:pt>
          <cx:pt idx="64828">12.647123666899409</cx:pt>
          <cx:pt idx="64829">13.522850268353633</cx:pt>
          <cx:pt idx="64830">11.848940640213362</cx:pt>
          <cx:pt idx="64831">13.219433967815776</cx:pt>
          <cx:pt idx="64832">12.183350000218127</cx:pt>
          <cx:pt idx="64833">13.788605488188184</cx:pt>
          <cx:pt idx="64834">12.685738452934917</cx:pt>
          <cx:pt idx="64835">10.630795323757162</cx:pt>
          <cx:pt idx="64836">11.827426433100204</cx:pt>
          <cx:pt idx="64837">12.444648293765402</cx:pt>
          <cx:pt idx="64838">8.7678696618446459</cx:pt>
          <cx:pt idx="64839">11.181705859816955</cx:pt>
          <cx:pt idx="64840">11.613459443066169</cx:pt>
          <cx:pt idx="64841">11.738930457458498</cx:pt>
          <cx:pt idx="64842">13.397960363984554</cx:pt>
          <cx:pt idx="64843">10.833170237403637</cx:pt>
          <cx:pt idx="64844">14.404694278484886</cx:pt>
          <cx:pt idx="64845">13.267686704717358</cx:pt>
          <cx:pt idx="64846">11.11653565263806</cx:pt>
          <cx:pt idx="64847">12.717456324607287</cx:pt>
          <cx:pt idx="64848">13.265147025685216</cx:pt>
          <cx:pt idx="64849">11.581877804909947</cx:pt>
          <cx:pt idx="64850">10.436011536925346</cx:pt>
          <cx:pt idx="64851">13.068674669342419</cx:pt>
          <cx:pt idx="64852">15.027139136202564</cx:pt>
          <cx:pt idx="64853">13.436838823866722</cx:pt>
          <cx:pt idx="64854">11.809573041019297</cx:pt>
          <cx:pt idx="64855">10.066953040317994</cx:pt>
          <cx:pt idx="64856">14.164169029152637</cx:pt>
          <cx:pt idx="64857">12.700081759603256</cx:pt>
          <cx:pt idx="64858">12.955995994750561</cx:pt>
          <cx:pt idx="64859">14.493588624250085</cx:pt>
          <cx:pt idx="64860">13.435917590087032</cx:pt>
          <cx:pt idx="64861">13.373109568595776</cx:pt>
          <cx:pt idx="64862">14.57745622721645</cx:pt>
          <cx:pt idx="64863">11.319899491040834</cx:pt>
          <cx:pt idx="64864">12.723617895546989</cx:pt>
          <cx:pt idx="64865">10.647083667090484</cx:pt>
          <cx:pt idx="64866">15.24624386401068</cx:pt>
          <cx:pt idx="64867">15.006286465927548</cx:pt>
          <cx:pt idx="64868">12.250775484861212</cx:pt>
          <cx:pt idx="64869">10.74036295115417</cx:pt>
          <cx:pt idx="64870">14.929434092108689</cx:pt>
          <cx:pt idx="64871">15.694747012490774</cx:pt>
          <cx:pt idx="64872">11.475060029230521</cx:pt>
          <cx:pt idx="64873">13.968359146648867</cx:pt>
          <cx:pt idx="64874">13.724172961691607</cx:pt>
          <cx:pt idx="64875">14.538811725992252</cx:pt>
          <cx:pt idx="64876">12.579892260257488</cx:pt>
          <cx:pt idx="64877">12.794082777739966</cx:pt>
          <cx:pt idx="64878">13.779980129838135</cx:pt>
          <cx:pt idx="64879">12.490122736254964</cx:pt>
          <cx:pt idx="64880">11.612380523747646</cx:pt>
          <cx:pt idx="64881">14.850498518056144</cx:pt>
          <cx:pt idx="64882">13.50905642444722</cx:pt>
          <cx:pt idx="64883">13.12679750665478</cx:pt>
          <cx:pt idx="64884">11.657127096213268</cx:pt>
          <cx:pt idx="64885">9.4748134336702883</cx:pt>
          <cx:pt idx="64886">12.69460645101673</cx:pt>
          <cx:pt idx="64887">13.956625108103475</cx:pt>
          <cx:pt idx="64888">10.094253596117506</cx:pt>
          <cx:pt idx="64889">13.863838218868725</cx:pt>
          <cx:pt idx="64890">10.93213796538773</cx:pt>
          <cx:pt idx="64891">13.662429987935539</cx:pt>
          <cx:pt idx="64892">11.272390394494465</cx:pt>
          <cx:pt idx="64893">9.6295473933040672</cx:pt>
          <cx:pt idx="64894">12.612279874343793</cx:pt>
          <cx:pt idx="64895">13.79677677823598</cx:pt>
          <cx:pt idx="64896">12.713181607402758</cx:pt>
          <cx:pt idx="64897">11.345560939225663</cx:pt>
          <cx:pt idx="64898">12.954236408185425</cx:pt>
          <cx:pt idx="64899">12.330067636188772</cx:pt>
          <cx:pt idx="64900">12.984909173034488</cx:pt>
          <cx:pt idx="64901">9.3250224132717339</cx:pt>
          <cx:pt idx="64902">8.1536204931141274</cx:pt>
          <cx:pt idx="64903">14.884598719516516</cx:pt>
          <cx:pt idx="64904">9.5952342784183866</cx:pt>
          <cx:pt idx="64905">12.56794174352585</cx:pt>
          <cx:pt idx="64906">9.9033913876864936</cx:pt>
          <cx:pt idx="64907">12.555464283976598</cx:pt>
          <cx:pt idx="64908">12.07607496206046</cx:pt>
          <cx:pt idx="64909">11.102456841037176</cx:pt>
          <cx:pt idx="64910">13.979839549258008</cx:pt>
          <cx:pt idx="64911">10.541639921281471</cx:pt>
          <cx:pt idx="64912">11.575489525495252</cx:pt>
          <cx:pt idx="64913">12.471512063294011</cx:pt>
          <cx:pt idx="64914">12.902113203625333</cx:pt>
          <cx:pt idx="64915">8.9107506147391664</cx:pt>
          <cx:pt idx="64916">11.037635754383555</cx:pt>
          <cx:pt idx="64917">12.34591367704043</cx:pt>
          <cx:pt idx="64918">12.879328856174666</cx:pt>
          <cx:pt idx="64919">13.170077518312759</cx:pt>
          <cx:pt idx="64920">13.418191253080272</cx:pt>
          <cx:pt idx="64921">13.149800796839337</cx:pt>
          <cx:pt idx="64922">12.546341287203894</cx:pt>
          <cx:pt idx="64923">12.231387254432404</cx:pt>
          <cx:pt idx="64924">11.234403112851437</cx:pt>
          <cx:pt idx="64925">9.7802091343990405</cx:pt>
          <cx:pt idx="64926">8.4761213522236947</cx:pt>
          <cx:pt idx="64927">10.319925845662945</cx:pt>
          <cx:pt idx="64928">11.822966419849791</cx:pt>
          <cx:pt idx="64929">10.440242577394825</cx:pt>
          <cx:pt idx="64930">11.951769621799192</cx:pt>
          <cx:pt idx="64931">10.904246155000823</cx:pt>
          <cx:pt idx="64932">13.361900032074679</cx:pt>
          <cx:pt idx="64933">14.113603844223501</cx:pt>
          <cx:pt idx="64934">10.95573036959564</cx:pt>
          <cx:pt idx="64935">10.752606764560721</cx:pt>
          <cx:pt idx="64936">12.793569080787497</cx:pt>
          <cx:pt idx="64937">12.71177808692436</cx:pt>
          <cx:pt idx="64938">14.361162569868913</cx:pt>
          <cx:pt idx="64939">11.997015334955876</cx:pt>
          <cx:pt idx="64940">14.378403200470633</cx:pt>
          <cx:pt idx="64941">11.657610298501091</cx:pt>
          <cx:pt idx="64942">11.52402509985477</cx:pt>
          <cx:pt idx="64943">12.374948423442275</cx:pt>
          <cx:pt idx="64944">12.488311240515076</cx:pt>
          <cx:pt idx="64945">11.910112818218016</cx:pt>
          <cx:pt idx="64946">14.392402590167784</cx:pt>
          <cx:pt idx="64947">10.55384515282153</cx:pt>
          <cx:pt idx="64948">11.577716011253743</cx:pt>
          <cx:pt idx="64949">9.9906521623670521</cx:pt>
          <cx:pt idx="64950">14.899385273504688</cx:pt>
          <cx:pt idx="64951">13.187609635086488</cx:pt>
          <cx:pt idx="64952">12.332442063143347</cx:pt>
          <cx:pt idx="64953">13.024424896003378</cx:pt>
          <cx:pt idx="64954">12.891271192879088</cx:pt>
          <cx:pt idx="64955">13.350894463514338</cx:pt>
          <cx:pt idx="64956">10.24486544463017</cx:pt>
          <cx:pt idx="64957">12.741305189712754</cx:pt>
          <cx:pt idx="64958">13.69116271965547</cx:pt>
          <cx:pt idx="64959">14.441522950156365</cx:pt>
          <cx:pt idx="64960">9.0807080474624637</cx:pt>
          <cx:pt idx="64961">12.951578885304137</cx:pt>
          <cx:pt idx="64962">14.091096233638675</cx:pt>
          <cx:pt idx="64963">13.048693510561671</cx:pt>
          <cx:pt idx="64964">10.65180807334057</cx:pt>
          <cx:pt idx="64965">12.038515112457368</cx:pt>
          <cx:pt idx="64966">11.298377297645763</cx:pt>
          <cx:pt idx="64967">12.622939078106052</cx:pt>
          <cx:pt idx="64968">10.715187590660273</cx:pt>
          <cx:pt idx="64969">11.262981922375902</cx:pt>
          <cx:pt idx="64970">10.685307253278619</cx:pt>
          <cx:pt idx="64971">14.076689894309421</cx:pt>
          <cx:pt idx="64972">10.15128808093262</cx:pt>
          <cx:pt idx="64973">11.789518887329441</cx:pt>
          <cx:pt idx="64974">13.53448366996335</cx:pt>
          <cx:pt idx="64975">12.096511916780486</cx:pt>
          <cx:pt idx="64976">16.053352409001377</cx:pt>
          <cx:pt idx="64977">11.992776550780134</cx:pt>
          <cx:pt idx="64978">12.522204167486711</cx:pt>
          <cx:pt idx="64979">11.363326395095505</cx:pt>
          <cx:pt idx="64980">13.035457241272299</cx:pt>
          <cx:pt idx="64981">12.312969601654652</cx:pt>
          <cx:pt idx="64982">14.097757347730933</cx:pt>
          <cx:pt idx="64983">11.574698690292943</cx:pt>
          <cx:pt idx="64984">13.84640980819896</cx:pt>
          <cx:pt idx="64985">11.174890560005496</cx:pt>
          <cx:pt idx="64986">9.4689668998786001</cx:pt>
          <cx:pt idx="64987">9.0566301917366872</cx:pt>
          <cx:pt idx="64988">10.891722826886621</cx:pt>
          <cx:pt idx="64989">10.231343250992817</cx:pt>
          <cx:pt idx="64990">9.807644718702182</cx:pt>
          <cx:pt idx="64991">12.003653587796416</cx:pt>
          <cx:pt idx="64992">13.5037566411534</cx:pt>
          <cx:pt idx="64993">14.528455556932769</cx:pt>
          <cx:pt idx="64994">14.126593052217569</cx:pt>
          <cx:pt idx="64995">12.927725102608607</cx:pt>
          <cx:pt idx="64996">9.7845697073743167</cx:pt>
          <cx:pt idx="64997">10.669221647102509</cx:pt>
          <cx:pt idx="64998">13.886556145338595</cx:pt>
          <cx:pt idx="64999">12.006326874575612</cx:pt>
          <cx:pt idx="65000">13.270642537722361</cx:pt>
          <cx:pt idx="65001">11.512195977575718</cx:pt>
          <cx:pt idx="65002">11.750309065320359</cx:pt>
          <cx:pt idx="65003">13.11872155923642</cx:pt>
          <cx:pt idx="65004">12.909492678734487</cx:pt>
          <cx:pt idx="65005">12.204490775226134</cx:pt>
          <cx:pt idx="65006">10.592384918492614</cx:pt>
          <cx:pt idx="65007">13.158390155120822</cx:pt>
          <cx:pt idx="65008">11.228332243100482</cx:pt>
          <cx:pt idx="65009">13.437045694651125</cx:pt>
          <cx:pt idx="65010">9.3407396451358231</cx:pt>
          <cx:pt idx="65011">11.981163622995512</cx:pt>
          <cx:pt idx="65012">8.6360990657889474</cx:pt>
          <cx:pt idx="65013">14.281537802811153</cx:pt>
          <cx:pt idx="65014">11.613671645896302</cx:pt>
          <cx:pt idx="65015">12.141170661468687</cx:pt>
          <cx:pt idx="65016">12.230740665309497</cx:pt>
          <cx:pt idx="65017">10.620023455054076</cx:pt>
          <cx:pt idx="65018">13.365618665223007</cx:pt>
          <cx:pt idx="65019">10.554744643813001</cx:pt>
          <cx:pt idx="65020">11.912060598517519</cx:pt>
          <cx:pt idx="65021">12.195146857127749</cx:pt>
          <cx:pt idx="65022">13.887274286520373</cx:pt>
          <cx:pt idx="65023">12.067324997138632</cx:pt>
          <cx:pt idx="65024">12.165853333496074</cx:pt>
          <cx:pt idx="65025">11.659154831708932</cx:pt>
          <cx:pt idx="65026">8.1704044620808869</cx:pt>
          <cx:pt idx="65027">11.767092757299654</cx:pt>
          <cx:pt idx="65028">12.133961851685449</cx:pt>
          <cx:pt idx="65029">11.143984453297239</cx:pt>
          <cx:pt idx="65030">13.038823266032745</cx:pt>
          <cx:pt idx="65031">15.425926146149013</cx:pt>
          <cx:pt idx="65032">13.103399079028614</cx:pt>
          <cx:pt idx="65033">13.096162775291722</cx:pt>
          <cx:pt idx="65034">14.258297534213238</cx:pt>
          <cx:pt idx="65035">10.449249401617267</cx:pt>
          <cx:pt idx="65036">13.528576433516722</cx:pt>
          <cx:pt idx="65037">12.531086640615911</cx:pt>
          <cx:pt idx="65038">12.564668516836122</cx:pt>
          <cx:pt idx="65039">13.434850007874791</cx:pt>
          <cx:pt idx="65040">13.783586766651949</cx:pt>
          <cx:pt idx="65041">15.061221609828634</cx:pt>
          <cx:pt idx="65042">13.780904426578395</cx:pt>
          <cx:pt idx="65043">15.08118375655669</cx:pt>
          <cx:pt idx="65044">13.104739562103026</cx:pt>
          <cx:pt idx="65045">10.929802431693998</cx:pt>
          <cx:pt idx="65046">12.629867834269522</cx:pt>
          <cx:pt idx="65047">10.795573431546291</cx:pt>
          <cx:pt idx="65048">10.455990181380377</cx:pt>
          <cx:pt idx="65049">14.389197514889258</cx:pt>
          <cx:pt idx="65050">10.140089590854945</cx:pt>
          <cx:pt idx="65051">13.70137553185781</cx:pt>
          <cx:pt idx="65052">15.524471294922167</cx:pt>
          <cx:pt idx="65053">15.392327538507123</cx:pt>
          <cx:pt idx="65054">13.889642878447283</cx:pt>
          <cx:pt idx="65055">11.005313779397603</cx:pt>
          <cx:pt idx="65056">11.876706603853988</cx:pt>
          <cx:pt idx="65057">13.74725844040332</cx:pt>
          <cx:pt idx="65058">12.171356307364432</cx:pt>
          <cx:pt idx="65059">14.238721996730517</cx:pt>
          <cx:pt idx="65060">12.178997465998856</cx:pt>
          <cx:pt idx="65061">11.212695877031774</cx:pt>
          <cx:pt idx="65062">12.583353549899511</cx:pt>
          <cx:pt idx="65063">11.946440557695613</cx:pt>
          <cx:pt idx="65064">12.882219368158824</cx:pt>
          <cx:pt idx="65065">12.160366305027761</cx:pt>
          <cx:pt idx="65066">14.147296893667319</cx:pt>
          <cx:pt idx="65067">13.945243222906232</cx:pt>
          <cx:pt idx="65068">12.473184736601262</cx:pt>
          <cx:pt idx="65069">12.88835180896789</cx:pt>
          <cx:pt idx="65070">10.303970377636579</cx:pt>
          <cx:pt idx="65071">11.81771793975545</cx:pt>
          <cx:pt idx="65072">12.904971981850123</cx:pt>
          <cx:pt idx="65073">14.812714428992482</cx:pt>
          <cx:pt idx="65074">13.694710016179178</cx:pt>
          <cx:pt idx="65075">12.313889842074968</cx:pt>
          <cx:pt idx="65076">12.460143635100584</cx:pt>
          <cx:pt idx="65077">11.548610658195592</cx:pt>
          <cx:pt idx="65078">12.117546688148279</cx:pt>
          <cx:pt idx="65079">9.3782981032163466</cx:pt>
          <cx:pt idx="65080">11.964587818803611</cx:pt>
          <cx:pt idx="65081">13.372321561448659</cx:pt>
          <cx:pt idx="65082">11.654011723488576</cx:pt>
          <cx:pt idx="65083">11.240306888141255</cx:pt>
          <cx:pt idx="65084">12.040935255808355</cx:pt>
          <cx:pt idx="65085">10.63209503016823</cx:pt>
          <cx:pt idx="65086">13.524944297142817</cx:pt>
          <cx:pt idx="65087">12.115709336981793</cx:pt>
          <cx:pt idx="65088">10.915855383716126</cx:pt>
          <cx:pt idx="65089">12.805409546005029</cx:pt>
          <cx:pt idx="65090">11.478280715991346</cx:pt>
          <cx:pt idx="65091">12.340420131474403</cx:pt>
          <cx:pt idx="65092">13.147458680848588</cx:pt>
          <cx:pt idx="65093">13.113300559677649</cx:pt>
          <cx:pt idx="65094">12.220349364765097</cx:pt>
          <cx:pt idx="65095">11.196195166217139</cx:pt>
          <cx:pt idx="65096">10.715952905161586</cx:pt>
          <cx:pt idx="65097">15.059472848716204</cx:pt>
          <cx:pt idx="65098">12.087025591097884</cx:pt>
          <cx:pt idx="65099">13.944418866636243</cx:pt>
          <cx:pt idx="65100">12.137022415463907</cx:pt>
          <cx:pt idx="65101">11.41951578934645</cx:pt>
          <cx:pt idx="65102">8.0980300276436239</cx:pt>
          <cx:pt idx="65103">13.025655674675907</cx:pt>
          <cx:pt idx="65104">13.466004475631623</cx:pt>
          <cx:pt idx="65105">10.751957509834645</cx:pt>
          <cx:pt idx="65106">12.113560032559255</cx:pt>
          <cx:pt idx="65107">13.10210956362555</cx:pt>
          <cx:pt idx="65108">12.819077683097865</cx:pt>
          <cx:pt idx="65109">11.757367431876013</cx:pt>
          <cx:pt idx="65110">11.20190007779793</cx:pt>
          <cx:pt idx="65111">10.114269141592139</cx:pt>
          <cx:pt idx="65112">13.313821448905509</cx:pt>
          <cx:pt idx="65113">13.39489962167503</cx:pt>
          <cx:pt idx="65114">14.153485885815234</cx:pt>
          <cx:pt idx="65115">10.127150399278953</cx:pt>
          <cx:pt idx="65116">11.562408417850987</cx:pt>
          <cx:pt idx="65117">12.872433702727474</cx:pt>
          <cx:pt idx="65118">10.931910911101568</cx:pt>
          <cx:pt idx="65119">11.891728881752783</cx:pt>
          <cx:pt idx="65120">13.883326590954495</cx:pt>
          <cx:pt idx="65121">12.694606191293161</cx:pt>
          <cx:pt idx="65122">11.540936293868977</cx:pt>
          <cx:pt idx="65123">12.030802943390377</cx:pt>
          <cx:pt idx="65124">13.467378312744547</cx:pt>
          <cx:pt idx="65125">11.123519799274325</cx:pt>
          <cx:pt idx="65126">10.47345891073312</cx:pt>
          <cx:pt idx="65127">13.290817958207979</cx:pt>
          <cx:pt idx="65128">13.52126363994744</cx:pt>
          <cx:pt idx="65129">11.670298126408547</cx:pt>
          <cx:pt idx="65130">12.352763415580693</cx:pt>
          <cx:pt idx="65131">10.979768278428457</cx:pt>
          <cx:pt idx="65132">12.4164535064607</cx:pt>
          <cx:pt idx="65133">11.768239460292506</cx:pt>
          <cx:pt idx="65134">13.836985074461936</cx:pt>
          <cx:pt idx="65135">15.787070298462337</cx:pt>
          <cx:pt idx="65136">12.630233917754436</cx:pt>
          <cx:pt idx="65137">13.211288766423944</cx:pt>
          <cx:pt idx="65138">11.612286990649482</cx:pt>
          <cx:pt idx="65139">13.957904715489336</cx:pt>
          <cx:pt idx="65140">13.377958659622763</cx:pt>
          <cx:pt idx="65141">13.005993736683322</cx:pt>
          <cx:pt idx="65142">8.928687398149366</cx:pt>
          <cx:pt idx="65143">10.579380168536817</cx:pt>
          <cx:pt idx="65144">14.931723488427684</cx:pt>
          <cx:pt idx="65145">13.765222456369191</cx:pt>
          <cx:pt idx="65146">11.660547608602887</cx:pt>
          <cx:pt idx="65147">11.583791160138864</cx:pt>
          <cx:pt idx="65148">11.211775409498582</cx:pt>
          <cx:pt idx="65149">14.044425308534398</cx:pt>
          <cx:pt idx="65150">9.8035306535326949</cx:pt>
          <cx:pt idx="65151">12.042577844042617</cx:pt>
          <cx:pt idx="65152">14.253537402560958</cx:pt>
          <cx:pt idx="65153">13.767635357604636</cx:pt>
          <cx:pt idx="65154">12.51179338507527</cx:pt>
          <cx:pt idx="65155">11.579275352689818</cx:pt>
          <cx:pt idx="65156">14.835680113602951</cx:pt>
          <cx:pt idx="65157">11.839847547220565</cx:pt>
          <cx:pt idx="65158">12.924766968342604</cx:pt>
          <cx:pt idx="65159">13.003740650138118</cx:pt>
          <cx:pt idx="65160">13.997816140782749</cx:pt>
          <cx:pt idx="65161">13.674173158856469</cx:pt>
          <cx:pt idx="65162">11.116739708046689</cx:pt>
          <cx:pt idx="65163">13.648182059916516</cx:pt>
          <cx:pt idx="65164">11.469917562807108</cx:pt>
          <cx:pt idx="65165">9.6826651278228741</cx:pt>
          <cx:pt idx="65166">9.3580353951880841</cx:pt>
          <cx:pt idx="65167">13.500137389531751</cx:pt>
          <cx:pt idx="65168">9.2823343628183927</cx:pt>
          <cx:pt idx="65169">13.340059069753211</cx:pt>
          <cx:pt idx="65170">11.046580016241078</cx:pt>
          <cx:pt idx="65171">12.373120214112372</cx:pt>
          <cx:pt idx="65172">16.544480434377128</cx:pt>
          <cx:pt idx="65173">14.596265395179527</cx:pt>
          <cx:pt idx="65174">9.7244563369582337</cx:pt>
          <cx:pt idx="65175">11.228336845799907</cx:pt>
          <cx:pt idx="65176">15.101227428982307</cx:pt>
          <cx:pt idx="65177">11.865476538136454</cx:pt>
          <cx:pt idx="65178">15.349167208623816</cx:pt>
          <cx:pt idx="65179">13.883893480928498</cx:pt>
          <cx:pt idx="65180">11.222060166705859</cx:pt>
          <cx:pt idx="65181">13.550586469875393</cx:pt>
          <cx:pt idx="65182">9.8629934101307466</cx:pt>
          <cx:pt idx="65183">10.027663015554166</cx:pt>
          <cx:pt idx="65184">12.094179648642525</cx:pt>
          <cx:pt idx="65185">8.2379219225772147</cx:pt>
          <cx:pt idx="65186">13.804433830976439</cx:pt>
          <cx:pt idx="65187">11.031433740885134</cx:pt>
          <cx:pt idx="65188">12.607867028250087</cx:pt>
          <cx:pt idx="65189">11.914050289423992</cx:pt>
          <cx:pt idx="65190">9.8625123478263834</cx:pt>
          <cx:pt idx="65191">16.740634362971502</cx:pt>
          <cx:pt idx="65192">10.750736478547724</cx:pt>
          <cx:pt idx="65193">12.014890510397501</cx:pt>
          <cx:pt idx="65194">13.917359990432422</cx:pt>
          <cx:pt idx="65195">12.084111929958382</cx:pt>
          <cx:pt idx="65196">13.249317027123832</cx:pt>
          <cx:pt idx="65197">14.220614536816033</cx:pt>
          <cx:pt idx="65198">12.932742593088905</cx:pt>
          <cx:pt idx="65199">11.722524691678801</cx:pt>
          <cx:pt idx="65200">11.542786790949547</cx:pt>
          <cx:pt idx="65201">9.6943314526116371</cx:pt>
          <cx:pt idx="65202">12.042806903925841</cx:pt>
          <cx:pt idx="65203">12.51046394468627</cx:pt>
          <cx:pt idx="65204">13.531692104718614</cx:pt>
          <cx:pt idx="65205">9.7404465403760767</cx:pt>
          <cx:pt idx="65206">12.557467826682959</cx:pt>
          <cx:pt idx="65207">11.809320790780109</cx:pt>
          <cx:pt idx="65208">11.995323049838467</cx:pt>
          <cx:pt idx="65209">13.081481594360717</cx:pt>
          <cx:pt idx="65210">12.889964361384662</cx:pt>
          <cx:pt idx="65211">11.033882814976051</cx:pt>
          <cx:pt idx="65212">11.892675885914596</cx:pt>
          <cx:pt idx="65213">11.207829799607675</cx:pt>
          <cx:pt idx="65214">13.855098858102249</cx:pt>
          <cx:pt idx="65215">13.698234057470628</cx:pt>
          <cx:pt idx="65216">13.15544224906828</cx:pt>
          <cx:pt idx="65217">12.581536521292971</cx:pt>
          <cx:pt idx="65218">11.78720119290627</cx:pt>
          <cx:pt idx="65219">12.122333433674248</cx:pt>
          <cx:pt idx="65220">13.402519861900172</cx:pt>
          <cx:pt idx="65221">11.675880100466019</cx:pt>
          <cx:pt idx="65222">12.547727741356958</cx:pt>
          <cx:pt idx="65223">11.920567076011757</cx:pt>
          <cx:pt idx="65224">10.930278289298512</cx:pt>
          <cx:pt idx="65225">9.6373333451265868</cx:pt>
          <cx:pt idx="65226">11.145589271120432</cx:pt>
          <cx:pt idx="65227">12.948413508099872</cx:pt>
          <cx:pt idx="65228">9.6750222910693129</cx:pt>
          <cx:pt idx="65229">11.631739621036644</cx:pt>
          <cx:pt idx="65230">13.055118779095372</cx:pt>
          <cx:pt idx="65231">10.782403119876456</cx:pt>
          <cx:pt idx="65232">15.227638198315445</cx:pt>
          <cx:pt idx="65233">11.819484505715481</cx:pt>
          <cx:pt idx="65234">11.144045717404648</cx:pt>
          <cx:pt idx="65235">11.844594693958557</cx:pt>
          <cx:pt idx="65236">12.713359632310594</cx:pt>
          <cx:pt idx="65237">11.170116057283105</cx:pt>
          <cx:pt idx="65238">14.055526178550933</cx:pt>
          <cx:pt idx="65239">11.992870055913668</cx:pt>
          <cx:pt idx="65240">12.337205211052824</cx:pt>
          <cx:pt idx="65241">14.295242588575588</cx:pt>
          <cx:pt idx="65242">10.784137165451645</cx:pt>
          <cx:pt idx="65243">12.888462974044344</cx:pt>
          <cx:pt idx="65244">10.340294722459348</cx:pt>
          <cx:pt idx="65245">14.159662166892291</cx:pt>
          <cx:pt idx="65246">12.37561179062382</cx:pt>
          <cx:pt idx="65247">10.09491804127596</cx:pt>
          <cx:pt idx="65248">10.370519651156247</cx:pt>
          <cx:pt idx="65249">13.017111988544041</cx:pt>
          <cx:pt idx="65250">12.928136581448188</cx:pt>
          <cx:pt idx="65251">11.807098299198646</cx:pt>
          <cx:pt idx="65252">11.714162350458496</cx:pt>
          <cx:pt idx="65253">11.536359341102282</cx:pt>
          <cx:pt idx="65254">12.405633203779681</cx:pt>
          <cx:pt idx="65255">15.124856743570307</cx:pt>
          <cx:pt idx="65256">12.83572305687276</cx:pt>
          <cx:pt idx="65257">12.867365149372764</cx:pt>
          <cx:pt idx="65258">13.113418403575569</cx:pt>
          <cx:pt idx="65259">11.43872964017134</cx:pt>
          <cx:pt idx="65260">15.045672833952185</cx:pt>
          <cx:pt idx="65261">12.216105698084641</cx:pt>
          <cx:pt idx="65262">16.154731838584397</cx:pt>
          <cx:pt idx="65263">14.21161761630967</cx:pt>
          <cx:pt idx="65264">10.816346918511945</cx:pt>
          <cx:pt idx="65265">10.429680721532412</cx:pt>
          <cx:pt idx="65266">14.100369543678246</cx:pt>
          <cx:pt idx="65267">11.496224177230404</cx:pt>
          <cx:pt idx="65268">10.981548491466455</cx:pt>
          <cx:pt idx="65269">10.3956281006553</cx:pt>
          <cx:pt idx="65270">14.256327539278246</cx:pt>
          <cx:pt idx="65271">12.548788285135855</cx:pt>
          <cx:pt idx="65272">9.5814456455407733</cx:pt>
          <cx:pt idx="65273">13.638617835810383</cx:pt>
          <cx:pt idx="65274">9.3528337874522194</cx:pt>
          <cx:pt idx="65275">13.873114785587919</cx:pt>
          <cx:pt idx="65276">18.643227100521599</cx:pt>
          <cx:pt idx="65277">13.400951259024083</cx:pt>
          <cx:pt idx="65278">16.337735822506801</cx:pt>
          <cx:pt idx="65279">14.533269078402908</cx:pt>
          <cx:pt idx="65280">11.15907767657785</cx:pt>
          <cx:pt idx="65281">9.4009294426237879</cx:pt>
          <cx:pt idx="65282">11.404206171719196</cx:pt>
          <cx:pt idx="65283">14.331018972168508</cx:pt>
          <cx:pt idx="65284">12.690516779817237</cx:pt>
          <cx:pt idx="65285">14.872829829269516</cx:pt>
          <cx:pt idx="65286">12.172058258564318</cx:pt>
          <cx:pt idx="65287">11.111460611492863</cx:pt>
          <cx:pt idx="65288">12.849996955356692</cx:pt>
          <cx:pt idx="65289">13.281188758722175</cx:pt>
          <cx:pt idx="65290">11.134005123782433</cx:pt>
          <cx:pt idx="65291">15.75215329575849</cx:pt>
          <cx:pt idx="65292">11.247147011250908</cx:pt>
          <cx:pt idx="65293">10.394697653838325</cx:pt>
          <cx:pt idx="65294">14.558888304610203</cx:pt>
          <cx:pt idx="65295">13.022427088962994</cx:pt>
          <cx:pt idx="65296">9.2019872045645883</cx:pt>
          <cx:pt idx="65297">11.815750482901009</cx:pt>
          <cx:pt idx="65298">10.430091114693393</cx:pt>
          <cx:pt idx="65299">12.072005384013497</cx:pt>
          <cx:pt idx="65300">13.532820888551541</cx:pt>
          <cx:pt idx="65301">14.574297390605508</cx:pt>
          <cx:pt idx="65302">14.786911594504106</cx:pt>
          <cx:pt idx="65303">11.558604233698345</cx:pt>
          <cx:pt idx="65304">12.3193340346907</cx:pt>
          <cx:pt idx="65305">13.564613176953817</cx:pt>
          <cx:pt idx="65306">12.738773830836267</cx:pt>
          <cx:pt idx="65307">13.616251860449212</cx:pt>
          <cx:pt idx="65308">12.719190256324744</cx:pt>
          <cx:pt idx="65309">11.768840721824146</cx:pt>
          <cx:pt idx="65310">11.032442186957715</cx:pt>
          <cx:pt idx="65311">12.867359914491283</cx:pt>
          <cx:pt idx="65312">13.371642730057609</cx:pt>
          <cx:pt idx="65313">8.7040629253444486</cx:pt>
          <cx:pt idx="65314">12.912149451667377</cx:pt>
          <cx:pt idx="65315">14.957646508292481</cx:pt>
          <cx:pt idx="65316">13.216775327411884</cx:pt>
          <cx:pt idx="65317">13.666310833258819</cx:pt>
          <cx:pt idx="65318">10.7959795154921</cx:pt>
          <cx:pt idx="65319">14.190315698370695</cx:pt>
          <cx:pt idx="65320">14.533769696242381</cx:pt>
          <cx:pt idx="65321">10.599494397460214</cx:pt>
          <cx:pt idx="65322">11.865080962344949</cx:pt>
          <cx:pt idx="65323">14.247309086880941</cx:pt>
          <cx:pt idx="65324">11.658618301290151</cx:pt>
          <cx:pt idx="65325">13.576677175893963</cx:pt>
          <cx:pt idx="65326">9.6101437960054703</cx:pt>
          <cx:pt idx="65327">10.87993168358482</cx:pt>
          <cx:pt idx="65328">7.19078244354397</cx:pt>
          <cx:pt idx="65329">11.988288715496756</cx:pt>
          <cx:pt idx="65330">12.192153579318129</cx:pt>
          <cx:pt idx="65331">12.15327187047958</cx:pt>
          <cx:pt idx="65332">11.613518572868967</cx:pt>
          <cx:pt idx="65333">9.6593095533131237</cx:pt>
          <cx:pt idx="65334">10.191435708602842</cx:pt>
          <cx:pt idx="65335">10.845777635766876</cx:pt>
          <cx:pt idx="65336">12.150907330764619</cx:pt>
          <cx:pt idx="65337">10.787798835866301</cx:pt>
          <cx:pt idx="65338">12.148156052254393</cx:pt>
          <cx:pt idx="65339">10.151117343344083</cx:pt>
          <cx:pt idx="65340">12.508296222747218</cx:pt>
          <cx:pt idx="65341">12.510178300730333</cx:pt>
          <cx:pt idx="65342">15.523038891118288</cx:pt>
          <cx:pt idx="65343">13.298365083426342</cx:pt>
          <cx:pt idx="65344">12.216413721433184</cx:pt>
          <cx:pt idx="65345">11.937721378529917</cx:pt>
          <cx:pt idx="65346">12.665312006022212</cx:pt>
          <cx:pt idx="65347">12.90766763985957</cx:pt>
          <cx:pt idx="65348">13.783529489967483</cx:pt>
          <cx:pt idx="65349">13.089083074668366</cx:pt>
          <cx:pt idx="65350">11.056514213781904</cx:pt>
          <cx:pt idx="65351">12.162725088588523</cx:pt>
          <cx:pt idx="65352">13.646167445514774</cx:pt>
          <cx:pt idx="65353">15.008897403594476</cx:pt>
          <cx:pt idx="65354">12.252362672955705</cx:pt>
          <cx:pt idx="65355">11.343573234237153</cx:pt>
          <cx:pt idx="65356">10.940116593076681</cx:pt>
          <cx:pt idx="65357">12.184091258339866</cx:pt>
          <cx:pt idx="65358">15.519886573790284</cx:pt>
          <cx:pt idx="65359">10.822140623266012</cx:pt>
          <cx:pt idx="65360">11.756234972135127</cx:pt>
          <cx:pt idx="65361">13.888588981245356</cx:pt>
          <cx:pt idx="65362">13.739824899377052</cx:pt>
          <cx:pt idx="65363">12.342060473305175</cx:pt>
          <cx:pt idx="65364">14.335172359309956</cx:pt>
          <cx:pt idx="65365">12.20073359418352</cx:pt>
          <cx:pt idx="65366">13.835613241815837</cx:pt>
          <cx:pt idx="65367">11.990061579619521</cx:pt>
          <cx:pt idx="65368">13.939868864899809</cx:pt>
          <cx:pt idx="65369">12.018595036389113</cx:pt>
          <cx:pt idx="65370">13.056640518664066</cx:pt>
          <cx:pt idx="65371">10.127754728725153</cx:pt>
          <cx:pt idx="65372">9.574196217097775</cx:pt>
          <cx:pt idx="65373">12.286080208537868</cx:pt>
          <cx:pt idx="65374">13.100003070025016</cx:pt>
          <cx:pt idx="65375">11.093662163204948</cx:pt>
          <cx:pt idx="65376">13.567620072753583</cx:pt>
          <cx:pt idx="65377">11.637053945183149</cx:pt>
          <cx:pt idx="65378">13.507872521277493</cx:pt>
          <cx:pt idx="65379">12.276900507840971</cx:pt>
          <cx:pt idx="65380">9.6510718385353904</cx:pt>
          <cx:pt idx="65381">12.797009695291491</cx:pt>
          <cx:pt idx="65382">11.974587414940212</cx:pt>
          <cx:pt idx="65383">10.909783239359038</cx:pt>
          <cx:pt idx="65384">13.324995795227229</cx:pt>
          <cx:pt idx="65385">12.238980747653036</cx:pt>
          <cx:pt idx="65386">9.6334477274041319</cx:pt>
          <cx:pt idx="65387">12.512518427050473</cx:pt>
          <cx:pt idx="65388">13.299530540244298</cx:pt>
          <cx:pt idx="65389">13.330400633657515</cx:pt>
          <cx:pt idx="65390">12.78125478601358</cx:pt>
          <cx:pt idx="65391">9.42706757396701</cx:pt>
          <cx:pt idx="65392">13.777528945249774</cx:pt>
          <cx:pt idx="65393">12.681051117107556</cx:pt>
          <cx:pt idx="65394">8.5238645072113712</cx:pt>
          <cx:pt idx="65395">10.976406454723033</cx:pt>
          <cx:pt idx="65396">13.066901672994113</cx:pt>
          <cx:pt idx="65397">10.048154152972872</cx:pt>
          <cx:pt idx="65398">11.872765123505248</cx:pt>
          <cx:pt idx="65399">12.887048866402884</cx:pt>
          <cx:pt idx="65400">14.250957075955453</cx:pt>
          <cx:pt idx="65401">12.966698406636807</cx:pt>
          <cx:pt idx="65402">8.682716037405811</cx:pt>
          <cx:pt idx="65403">11.557630136795446</cx:pt>
          <cx:pt idx="65404">9.7106121496630031</cx:pt>
          <cx:pt idx="65405">12.920158920234359</cx:pt>
          <cx:pt idx="65406">13.86455694488216</cx:pt>
          <cx:pt idx="65407">12.340449497324652</cx:pt>
          <cx:pt idx="65408">12.197921443195288</cx:pt>
          <cx:pt idx="65409">15.111654365487196</cx:pt>
          <cx:pt idx="65410">12.169828598529687</cx:pt>
          <cx:pt idx="65411">13.720437519063189</cx:pt>
          <cx:pt idx="65412">12.614253395514243</cx:pt>
          <cx:pt idx="65413">11.757864630141617</cx:pt>
          <cx:pt idx="65414">11.775345689071658</cx:pt>
          <cx:pt idx="65415">11.961858792059127</cx:pt>
          <cx:pt idx="65416">13.845826609571988</cx:pt>
          <cx:pt idx="65417">11.836415063068261</cx:pt>
          <cx:pt idx="65418">11.827548844169527</cx:pt>
          <cx:pt idx="65419">13.682909581097817</cx:pt>
          <cx:pt idx="65420">11.491637147754295</cx:pt>
          <cx:pt idx="65421">11.881423436479031</cx:pt>
          <cx:pt idx="65422">14.666581859825357</cx:pt>
          <cx:pt idx="65423">12.324264162073053</cx:pt>
          <cx:pt idx="65424">13.473325508457975</cx:pt>
          <cx:pt idx="65425">12.563844251612075</cx:pt>
          <cx:pt idx="65426">16.519854895710591</cx:pt>
          <cx:pt idx="65427">11.104519916740745</cx:pt>
          <cx:pt idx="65428">10.94466826580757</cx:pt>
          <cx:pt idx="65429">12.65269543470067</cx:pt>
          <cx:pt idx="65430">12.599902230979341</cx:pt>
          <cx:pt idx="65431">11.570997042079291</cx:pt>
          <cx:pt idx="65432">13.905359518890394</cx:pt>
          <cx:pt idx="65433">9.450354775120422</cx:pt>
          <cx:pt idx="65434">14.710500253613523</cx:pt>
          <cx:pt idx="65435">12.554691495612795</cx:pt>
          <cx:pt idx="65436">8.3137044835709251</cx:pt>
          <cx:pt idx="65437">12.173511201858107</cx:pt>
          <cx:pt idx="65438">10.658477867824224</cx:pt>
          <cx:pt idx="65439">12.904784990119721</cx:pt>
          <cx:pt idx="65440">12.468614697210187</cx:pt>
          <cx:pt idx="65441">9.4928592657480753</cx:pt>
          <cx:pt idx="65442">8.1863623909325174</cx:pt>
          <cx:pt idx="65443">13.890347590471606</cx:pt>
          <cx:pt idx="65444">11.888926029254128</cx:pt>
          <cx:pt idx="65445">13.82383435673383</cx:pt>
          <cx:pt idx="65446">15.004158341820663</cx:pt>
          <cx:pt idx="65447">12.593300785071506</cx:pt>
          <cx:pt idx="65448">12.145258355393809</cx:pt>
          <cx:pt idx="65449">15.230104203934877</cx:pt>
          <cx:pt idx="65450">14.766116985725557</cx:pt>
          <cx:pt idx="65451">6.953919537303098</cx:pt>
          <cx:pt idx="65452">12.077963060701274</cx:pt>
          <cx:pt idx="65453">14.273104058087442</cx:pt>
          <cx:pt idx="65454">11.198146548879471</cx:pt>
          <cx:pt idx="65455">14.73198201801487</cx:pt>
          <cx:pt idx="65456">12.776512088306706</cx:pt>
          <cx:pt idx="65457">12.171478002872762</cx:pt>
          <cx:pt idx="65458">11.272055538279465</cx:pt>
          <cx:pt idx="65459">13.597027288483426</cx:pt>
          <cx:pt idx="65460">14.197915830896754</cx:pt>
          <cx:pt idx="65461">12.185255862748114</cx:pt>
          <cx:pt idx="65462">12.556348508469927</cx:pt>
          <cx:pt idx="65463">10.060225012191331</cx:pt>
          <cx:pt idx="65464">9.4637502672316138</cx:pt>
          <cx:pt idx="65465">14.07413689983305</cx:pt>
          <cx:pt idx="65466">12.39674717673355</cx:pt>
          <cx:pt idx="65467">15.211610724727795</cx:pt>
          <cx:pt idx="65468">13.206572470930077</cx:pt>
          <cx:pt idx="65469">10.8192354073338</cx:pt>
          <cx:pt idx="65470">12.852860260452978</cx:pt>
          <cx:pt idx="65471">14.24058807454278</cx:pt>
          <cx:pt idx="65472">15.140287039388436</cx:pt>
          <cx:pt idx="65473">12.350309809057443</cx:pt>
          <cx:pt idx="65474">11.917267920184266</cx:pt>
          <cx:pt idx="65475">11.840912332607617</cx:pt>
          <cx:pt idx="65476">10.675671939823539</cx:pt>
          <cx:pt idx="65477">11.615375427653811</cx:pt>
          <cx:pt idx="65478">10.173944965687729</cx:pt>
          <cx:pt idx="65479">13.768483131950846</cx:pt>
          <cx:pt idx="65480">12.579034810413559</cx:pt>
          <cx:pt idx="65481">10.638720693982677</cx:pt>
          <cx:pt idx="65482">11.123424137187413</cx:pt>
          <cx:pt idx="65483">11.34391578031823</cx:pt>
          <cx:pt idx="65484">10.82758552702786</cx:pt>
          <cx:pt idx="65485">9.68205897180089</cx:pt>
          <cx:pt idx="65486">12.537185971845478</cx:pt>
          <cx:pt idx="65487">13.763567845864049</cx:pt>
          <cx:pt idx="65488">10.432372071406474</cx:pt>
          <cx:pt idx="65489">9.5748023062017733</cx:pt>
          <cx:pt idx="65490">13.290053838596901</cx:pt>
          <cx:pt idx="65491">14.081050903110581</cx:pt>
          <cx:pt idx="65492">9.593560420525769</cx:pt>
          <cx:pt idx="65493">9.3924516410373453</cx:pt>
          <cx:pt idx="65494">12.556326616991424</cx:pt>
          <cx:pt idx="65495">12.996395274382708</cx:pt>
          <cx:pt idx="65496">12.111410411605439</cx:pt>
          <cx:pt idx="65497">11.711156581417569</cx:pt>
          <cx:pt idx="65498">12.134112064939256</cx:pt>
          <cx:pt idx="65499">8.9817296448455028</cx:pt>
          <cx:pt idx="65500">9.8471787596236222</cx:pt>
          <cx:pt idx="65501">13.764945993177468</cx:pt>
          <cx:pt idx="65502">12.278770600195976</cx:pt>
          <cx:pt idx="65503">11.100459562426568</cx:pt>
          <cx:pt idx="65504">11.07816368397771</cx:pt>
          <cx:pt idx="65505">13.20343755586436</cx:pt>
          <cx:pt idx="65506">11.758858825718992</cx:pt>
          <cx:pt idx="65507">10.192763239605801</cx:pt>
          <cx:pt idx="65508">10.290789375146849</cx:pt>
          <cx:pt idx="65509">15.372406804954563</cx:pt>
          <cx:pt idx="65510">9.6498567754816911</cx:pt>
          <cx:pt idx="65511">12.681937651513708</cx:pt>
          <cx:pt idx="65512">14.591191448966576</cx:pt>
          <cx:pt idx="65513">12.667495455318106</cx:pt>
          <cx:pt idx="65514">11.152360503273915</cx:pt>
          <cx:pt idx="65515">13.580924963488403</cx:pt>
          <cx:pt idx="65516">12.395706349417482</cx:pt>
          <cx:pt idx="65517">13.691812655764721</cx:pt>
          <cx:pt idx="65518">12.988781550719771</cx:pt>
          <cx:pt idx="65519">10.742034321062169</cx:pt>
          <cx:pt idx="65520">10.807421296688808</cx:pt>
          <cx:pt idx="65521">12.750553168993873</cx:pt>
          <cx:pt idx="65522">12.443963031097963</cx:pt>
          <cx:pt idx="65523">12.180387510967616</cx:pt>
          <cx:pt idx="65524">12.284102438487835</cx:pt>
          <cx:pt idx="65525">11.925243617656429</cx:pt>
          <cx:pt idx="65526">12.348422019989139</cx:pt>
          <cx:pt idx="65527">14.61823040032723</cx:pt>
          <cx:pt idx="65528">11.398041629633399</cx:pt>
          <cx:pt idx="65529">11.500368408678709</cx:pt>
          <cx:pt idx="65530">10.432319372247798</cx:pt>
          <cx:pt idx="65531">10.486793772946911</cx:pt>
          <cx:pt idx="65532">10.136940631540639</cx:pt>
          <cx:pt idx="65533">10.011948199837018</cx:pt>
          <cx:pt idx="65534">11.669448085102351</cx:pt>
          <cx:pt idx="65535">11.388626323951762</cx:pt>
          <cx:pt idx="65536">15.194288629692252</cx:pt>
          <cx:pt idx="65537">13.283247322211427</cx:pt>
          <cx:pt idx="65538">13.731156082202869</cx:pt>
          <cx:pt idx="65539">15.036469435135823</cx:pt>
          <cx:pt idx="65540">10.67180415358788</cx:pt>
          <cx:pt idx="65541">11.842965675614685</cx:pt>
          <cx:pt idx="65542">12.278764246495264</cx:pt>
          <cx:pt idx="65543">13.244584537480975</cx:pt>
          <cx:pt idx="65544">10.050153280211299</cx:pt>
          <cx:pt idx="65545">10.068662722939917</cx:pt>
          <cx:pt idx="65546">8.3955289262902593</cx:pt>
          <cx:pt idx="65547">9.8943087645514858</cx:pt>
          <cx:pt idx="65548">11.193370015175397</cx:pt>
          <cx:pt idx="65549">10.084246380805368</cx:pt>
          <cx:pt idx="65550">9.8551078989448442</cx:pt>
          <cx:pt idx="65551">14.884397495386661</cx:pt>
          <cx:pt idx="65552">10.678150918453325</cx:pt>
          <cx:pt idx="65553">15.358224729069626</cx:pt>
          <cx:pt idx="65554">14.377509130121959</cx:pt>
          <cx:pt idx="65555">11.790533608407761</cx:pt>
          <cx:pt idx="65556">15.687401625271519</cx:pt>
          <cx:pt idx="65557">13.443229997110517</cx:pt>
          <cx:pt idx="65558">15.600153736812278</cx:pt>
          <cx:pt idx="65559">9.7966365544489928</cx:pt>
          <cx:pt idx="65560">12.861969424841746</cx:pt>
          <cx:pt idx="65561">13.538149649175958</cx:pt>
          <cx:pt idx="65562">14.378994959037268</cx:pt>
          <cx:pt idx="65563">12.129468369520163</cx:pt>
          <cx:pt idx="65564">12.138245451167711</cx:pt>
          <cx:pt idx="65565">12.573869105565427</cx:pt>
          <cx:pt idx="65566">12.826819698116667</cx:pt>
          <cx:pt idx="65567">13.375298652386896</cx:pt>
          <cx:pt idx="65568">8.9583647963384596</cx:pt>
          <cx:pt idx="65569">13.796006130994909</cx:pt>
          <cx:pt idx="65570">13.033359256080487</cx:pt>
          <cx:pt idx="65571">13.232982518919641</cx:pt>
          <cx:pt idx="65572">11.573833062015106</cx:pt>
          <cx:pt idx="65573">10.833737134477651</cx:pt>
          <cx:pt idx="65574">12.286401629328456</cx:pt>
          <cx:pt idx="65575">15.432334314747743</cx:pt>
          <cx:pt idx="65576">12.420136748165953</cx:pt>
          <cx:pt idx="65577">14.993953918439651</cx:pt>
          <cx:pt idx="65578">12.730576807982752</cx:pt>
          <cx:pt idx="65579">12.930689203921315</cx:pt>
          <cx:pt idx="65580">12.902928480709285</cx:pt>
          <cx:pt idx="65581">11.01548134892141</cx:pt>
          <cx:pt idx="65582">9.6705947411620574</cx:pt>
          <cx:pt idx="65583">12.054444182463053</cx:pt>
          <cx:pt idx="65584">12.644823745267606</cx:pt>
          <cx:pt idx="65585">11.490131417691813</cx:pt>
          <cx:pt idx="65586">12.884252628293146</cx:pt>
          <cx:pt idx="65587">11.331696553698091</cx:pt>
          <cx:pt idx="65588">12.473278201171844</cx:pt>
          <cx:pt idx="65589">10.279608567577739</cx:pt>
          <cx:pt idx="65590">14.671995146743424</cx:pt>
          <cx:pt idx="65591">12.701888263802651</cx:pt>
          <cx:pt idx="65592">8.7622465986538689</cx:pt>
          <cx:pt idx="65593">11.110686262319291</cx:pt>
          <cx:pt idx="65594">13.897877575282857</cx:pt>
          <cx:pt idx="65595">14.113336213715717</cx:pt>
          <cx:pt idx="65596">10.478702756045411</cx:pt>
          <cx:pt idx="65597">10.745355963077966</cx:pt>
          <cx:pt idx="65598">15.351642969444949</cx:pt>
          <cx:pt idx="65599">10.378927214443761</cx:pt>
          <cx:pt idx="65600">14.275192614388413</cx:pt>
          <cx:pt idx="65601">12.818083493001325</cx:pt>
          <cx:pt idx="65602">13.02753053144794</cx:pt>
          <cx:pt idx="65603">10.275799558145343</cx:pt>
          <cx:pt idx="65604">12.207882757399446</cx:pt>
          <cx:pt idx="65605">11.782986548844656</cx:pt>
          <cx:pt idx="65606">12.500320849358184</cx:pt>
          <cx:pt idx="65607">10.095522937213147</cx:pt>
          <cx:pt idx="65608">12.896752505149239</cx:pt>
          <cx:pt idx="65609">13.037028272329207</cx:pt>
          <cx:pt idx="65610">11.393064786840593</cx:pt>
          <cx:pt idx="65611">10.159892269477657</cx:pt>
          <cx:pt idx="65612">10.427992457363271</cx:pt>
          <cx:pt idx="65613">10.316005600994332</cx:pt>
          <cx:pt idx="65614">15.065684590508017</cx:pt>
          <cx:pt idx="65615">9.9678665917183231</cx:pt>
          <cx:pt idx="65616">11.150548980506368</cx:pt>
          <cx:pt idx="65617">10.321775068507618</cx:pt>
          <cx:pt idx="65618">13.38159711916679</cx:pt>
          <cx:pt idx="65619">12.375591175371524</cx:pt>
          <cx:pt idx="65620">12.864031341417194</cx:pt>
          <cx:pt idx="65621">13.183781409370626</cx:pt>
          <cx:pt idx="65622">10.466226458512359</cx:pt>
          <cx:pt idx="65623">11.957068541865754</cx:pt>
          <cx:pt idx="65624">12.998608914596769</cx:pt>
          <cx:pt idx="65625">15.066190831514055</cx:pt>
          <cx:pt idx="65626">11.927570142725111</cx:pt>
          <cx:pt idx="65627">14.89570364281518</cx:pt>
          <cx:pt idx="65628">13.964722990333764</cx:pt>
          <cx:pt idx="65629">11.392216834443778</cx:pt>
          <cx:pt idx="65630">15.812325329433571</cx:pt>
          <cx:pt idx="65631">11.174179938614929</cx:pt>
          <cx:pt idx="65632">10.785659778192173</cx:pt>
          <cx:pt idx="65633">11.346838196577908</cx:pt>
          <cx:pt idx="65634">11.478738304170429</cx:pt>
          <cx:pt idx="65635">10.071747163880667</cx:pt>
          <cx:pt idx="65636">11.454431317502619</cx:pt>
          <cx:pt idx="65637">11.616024787683466</cx:pt>
          <cx:pt idx="65638">12.150445064825671</cx:pt>
          <cx:pt idx="65639">13.416803016922541</cx:pt>
          <cx:pt idx="65640">10.92473321873856</cx:pt>
          <cx:pt idx="65641">13.066829589027643</cx:pt>
          <cx:pt idx="65642">12.246998464965772</cx:pt>
          <cx:pt idx="65643">12.448958902824252</cx:pt>
          <cx:pt idx="65644">13.750705763509789</cx:pt>
          <cx:pt idx="65645">14.802669820270108</cx:pt>
          <cx:pt idx="65646">12.101713488153958</cx:pt>
          <cx:pt idx="65647">11.332478422797877</cx:pt>
          <cx:pt idx="65648">13.769668118305894</cx:pt>
          <cx:pt idx="65649">11.605007880151351</cx:pt>
          <cx:pt idx="65650">9.8935322553119516</cx:pt>
          <cx:pt idx="65651">11.59791950146111</cx:pt>
          <cx:pt idx="65652">12.69988113246967</cx:pt>
          <cx:pt idx="65653">11.092614660886898</cx:pt>
          <cx:pt idx="65654">13.601979002832739</cx:pt>
          <cx:pt idx="65655">12.618286967198573</cx:pt>
          <cx:pt idx="65656">13.471625886344398</cx:pt>
          <cx:pt idx="65657">12.537589468666091</cx:pt>
          <cx:pt idx="65658">12.225827957256277</cx:pt>
          <cx:pt idx="65659">9.4498570043217374</cx:pt>
          <cx:pt idx="65660">14.1566327391659</cx:pt>
          <cx:pt idx="65661">12.836576546821606</cx:pt>
          <cx:pt idx="65662">10.649360263913737</cx:pt>
          <cx:pt idx="65663">15.840465275964304</cx:pt>
          <cx:pt idx="65664">14.336363554415193</cx:pt>
          <cx:pt idx="65665">11.301693253729843</cx:pt>
          <cx:pt idx="65666">13.19864123495293</cx:pt>
          <cx:pt idx="65667">12.124729671439184</cx:pt>
          <cx:pt idx="65668">12.113669715664013</cx:pt>
          <cx:pt idx="65669">13.307693074089283</cx:pt>
          <cx:pt idx="65670">12.377636246768221</cx:pt>
          <cx:pt idx="65671">11.824166770223277</cx:pt>
          <cx:pt idx="65672">15.250635339337267</cx:pt>
          <cx:pt idx="65673">10.327238141872595</cx:pt>
          <cx:pt idx="65674">12.613535123957451</cx:pt>
          <cx:pt idx="65675">9.979981772766898</cx:pt>
          <cx:pt idx="65676">12.556770089227244</cx:pt>
          <cx:pt idx="65677">14.96504672857491</cx:pt>
          <cx:pt idx="65678">12.86571366241334</cx:pt>
          <cx:pt idx="65679">12.58475893234929</cx:pt>
          <cx:pt idx="65680">7.6424517329711303</cx:pt>
          <cx:pt idx="65681">14.480789276520317</cx:pt>
          <cx:pt idx="65682">14.306673297463639</cx:pt>
          <cx:pt idx="65683">10.14253075317391</cx:pt>
          <cx:pt idx="65684">9.8666203187821804</cx:pt>
          <cx:pt idx="65685">12.193052876124669</cx:pt>
          <cx:pt idx="65686">14.704938649622456</cx:pt>
          <cx:pt idx="65687">13.229842363360376</cx:pt>
          <cx:pt idx="65688">13.593876162364101</cx:pt>
          <cx:pt idx="65689">11.284968319523772</cx:pt>
          <cx:pt idx="65690">12.856636046623649</cx:pt>
          <cx:pt idx="65691">12.83402812032158</cx:pt>
          <cx:pt idx="65692">12.14822880151563</cx:pt>
          <cx:pt idx="65693">11.470303418245281</cx:pt>
          <cx:pt idx="65694">14.542479984491283</cx:pt>
          <cx:pt idx="65695">12.909176975563817</cx:pt>
          <cx:pt idx="65696">9.853520888919963</cx:pt>
          <cx:pt idx="65697">15.136080861702428</cx:pt>
          <cx:pt idx="65698">13.708347207370174</cx:pt>
          <cx:pt idx="65699">13.411672068358403</cx:pt>
          <cx:pt idx="65700">10.297199728100585</cx:pt>
          <cx:pt idx="65701">10.766570610083029</cx:pt>
          <cx:pt idx="65702">11.700257118868207</cx:pt>
          <cx:pt idx="65703">14.42480054708377</cx:pt>
          <cx:pt idx="65704">13.211407871296233</cx:pt>
          <cx:pt idx="65705">12.820190875173347</cx:pt>
          <cx:pt idx="65706">11.686641834697253</cx:pt>
          <cx:pt idx="65707">12.149188626440141</cx:pt>
          <cx:pt idx="65708">13.818021695845767</cx:pt>
          <cx:pt idx="65709">8.6603668017262816</cx:pt>
          <cx:pt idx="65710">10.720551048397448</cx:pt>
          <cx:pt idx="65711">14.147076556221059</cx:pt>
          <cx:pt idx="65712">14.795616961702541</cx:pt>
          <cx:pt idx="65713">15.063076553341299</cx:pt>
          <cx:pt idx="65714">13.185300946538932</cx:pt>
          <cx:pt idx="65715">14.09181856998792</cx:pt>
          <cx:pt idx="65716">14.763269138575556</cx:pt>
          <cx:pt idx="65717">12.39449815483048</cx:pt>
          <cx:pt idx="65718">10.422724399863656</cx:pt>
          <cx:pt idx="65719">12.30008302533698</cx:pt>
          <cx:pt idx="65720">11.245983228488516</cx:pt>
          <cx:pt idx="65721">10.866554428177768</cx:pt>
          <cx:pt idx="65722">13.646181909798127</cx:pt>
          <cx:pt idx="65723">11.410802125360492</cx:pt>
          <cx:pt idx="65724">10.260749119474376</cx:pt>
          <cx:pt idx="65725">13.109907946467706</cx:pt>
          <cx:pt idx="65726">13.636584385622101</cx:pt>
          <cx:pt idx="65727">13.740120485427926</cx:pt>
          <cx:pt idx="65728">12.424703183631712</cx:pt>
          <cx:pt idx="65729">11.273509564212866</cx:pt>
          <cx:pt idx="65730">12.233139468246845</cx:pt>
          <cx:pt idx="65731">15.06498966547845</cx:pt>
          <cx:pt idx="65732">14.700553452227259</cx:pt>
          <cx:pt idx="65733">13.547455208649655</cx:pt>
          <cx:pt idx="65734">14.967569986784357</cx:pt>
          <cx:pt idx="65735">14.245214163600695</cx:pt>
          <cx:pt idx="65736">15.650889511517574</cx:pt>
          <cx:pt idx="65737">12.608633411086027</cx:pt>
          <cx:pt idx="65738">15.299506609272632</cx:pt>
          <cx:pt idx="65739">12.807029303138433</cx:pt>
          <cx:pt idx="65740">12.595313074176515</cx:pt>
          <cx:pt idx="65741">10.385796426079445</cx:pt>
          <cx:pt idx="65742">12.339135457049698</cx:pt>
          <cx:pt idx="65743">12.15483576981288</cx:pt>
          <cx:pt idx="65744">10.50950279137018</cx:pt>
          <cx:pt idx="65745">11.881043198400706</cx:pt>
          <cx:pt idx="65746">13.839232066113158</cx:pt>
          <cx:pt idx="65747">10.398085105598085</cx:pt>
          <cx:pt idx="65748">12.665241229498367</cx:pt>
          <cx:pt idx="65749">11.981730800599452</cx:pt>
          <cx:pt idx="65750">14.133737317277308</cx:pt>
          <cx:pt idx="65751">10.51474746922147</cx:pt>
          <cx:pt idx="65752">9.8877135404837215</cx:pt>
          <cx:pt idx="65753">12.899365504292732</cx:pt>
          <cx:pt idx="65754">9.8035311085842363</cx:pt>
          <cx:pt idx="65755">11.089314088574589</cx:pt>
          <cx:pt idx="65756">12.638041719628369</cx:pt>
          <cx:pt idx="65757">12.902675172941032</cx:pt>
          <cx:pt idx="65758">12.69640454889768</cx:pt>
          <cx:pt idx="65759">11.821886887321492</cx:pt>
          <cx:pt idx="65760">13.029662329629399</cx:pt>
          <cx:pt idx="65761">11.953475760974623</cx:pt>
          <cx:pt idx="65762">9.9206568435759728</cx:pt>
          <cx:pt idx="65763">13.870030464068288</cx:pt>
          <cx:pt idx="65764">11.012356215713966</cx:pt>
          <cx:pt idx="65765">11.615967879816038</cx:pt>
          <cx:pt idx="65766">11.929239520850413</cx:pt>
          <cx:pt idx="65767">13.167518971063831</cx:pt>
          <cx:pt idx="65768">10.864720606123221</cx:pt>
          <cx:pt idx="65769">10.377284717664008</cx:pt>
          <cx:pt idx="65770">14.468049619481667</cx:pt>
          <cx:pt idx="65771">13.941033607403579</cx:pt>
          <cx:pt idx="65772">12.161281537171691</cx:pt>
          <cx:pt idx="65773">13.843984254921036</cx:pt>
          <cx:pt idx="65774">11.048171525799354</cx:pt>
          <cx:pt idx="65775">13.333620062674745</cx:pt>
          <cx:pt idx="65776">15.270698524954193</cx:pt>
          <cx:pt idx="65777">13.252269779959228</cx:pt>
          <cx:pt idx="65778">11.822120725305293</cx:pt>
          <cx:pt idx="65779">11.827266959438195</cx:pt>
          <cx:pt idx="65780">12.187827126791795</cx:pt>
          <cx:pt idx="65781">14.425689232352839</cx:pt>
          <cx:pt idx="65782">11.369143688288693</cx:pt>
          <cx:pt idx="65783">10.335541605793834</cx:pt>
          <cx:pt idx="65784">14.312596690598712</cx:pt>
          <cx:pt idx="65785">14.03040609168883</cx:pt>
          <cx:pt idx="65786">12.249109168067259</cx:pt>
          <cx:pt idx="65787">10.744103193363483</cx:pt>
          <cx:pt idx="65788">11.17308222097968</cx:pt>
          <cx:pt idx="65789">12.632244556979726</cx:pt>
          <cx:pt idx="65790">13.32816782383091</cx:pt>
          <cx:pt idx="65791">11.83213343349103</cx:pt>
          <cx:pt idx="65792">12.886959165050284</cx:pt>
          <cx:pt idx="65793">13.543038751962694</cx:pt>
          <cx:pt idx="65794">10.807277971553981</cx:pt>
          <cx:pt idx="65795">16.294402446354514</cx:pt>
          <cx:pt idx="65796">11.010450040757087</cx:pt>
          <cx:pt idx="65797">12.403654085621863</cx:pt>
          <cx:pt idx="65798">13.543053707007939</cx:pt>
          <cx:pt idx="65799">11.97443087975172</cx:pt>
          <cx:pt idx="65800">12.964722666234355</cx:pt>
          <cx:pt idx="65801">10.679283724588576</cx:pt>
          <cx:pt idx="65802">11.035998132944513</cx:pt>
          <cx:pt idx="65803">11.165739204671958</cx:pt>
          <cx:pt idx="65804">10.526741552685575</cx:pt>
          <cx:pt idx="65805">14.358498850035787</cx:pt>
          <cx:pt idx="65806">13.930710792628338</cx:pt>
          <cx:pt idx="65807">10.282590825405544</cx:pt>
          <cx:pt idx="65808">11.475922354689489</cx:pt>
          <cx:pt idx="65809">11.151403092166897</cx:pt>
          <cx:pt idx="65810">10.282787987934508</cx:pt>
          <cx:pt idx="65811">11.299457073283444</cx:pt>
          <cx:pt idx="65812">11.405203476582042</cx:pt>
          <cx:pt idx="65813">13.190717257248538</cx:pt>
          <cx:pt idx="65814">11.291808753267645</cx:pt>
          <cx:pt idx="65815">11.388222505385686</cx:pt>
          <cx:pt idx="65816">12.116515147899925</cx:pt>
          <cx:pt idx="65817">12.378655273881071</cx:pt>
          <cx:pt idx="65818">13.146132324715337</cx:pt>
          <cx:pt idx="65819">13.840776408590557</cx:pt>
          <cx:pt idx="65820">10.841379605543015</cx:pt>
          <cx:pt idx="65821">12.360265037462911</cx:pt>
          <cx:pt idx="65822">11.253600901770902</cx:pt>
          <cx:pt idx="65823">12.695717137203408</cx:pt>
          <cx:pt idx="65824">12.802117838474286</cx:pt>
          <cx:pt idx="65825">14.057828193184257</cx:pt>
          <cx:pt idx="65826">11.2679039297931</cx:pt>
          <cx:pt idx="65827">12.898653383761296</cx:pt>
          <cx:pt idx="65828">11.734632744114418</cx:pt>
          <cx:pt idx="65829">11.170221593819685</cx:pt>
          <cx:pt idx="65830">7.5660791588633449</cx:pt>
          <cx:pt idx="65831">11.044533672842684</cx:pt>
          <cx:pt idx="65832">12.281532075711036</cx:pt>
          <cx:pt idx="65833">14.230153895157203</cx:pt>
          <cx:pt idx="65834">11.807574048020445</cx:pt>
          <cx:pt idx="65835">12.802437554312919</cx:pt>
          <cx:pt idx="65836">12.295375864733533</cx:pt>
          <cx:pt idx="65837">13.395753000560319</cx:pt>
          <cx:pt idx="65838">13.616141831390909</cx:pt>
          <cx:pt idx="65839">12.838618421296463</cx:pt>
          <cx:pt idx="65840">10.766194030403495</cx:pt>
          <cx:pt idx="65841">13.243324124052213</cx:pt>
          <cx:pt idx="65842">13.947770279265876</cx:pt>
          <cx:pt idx="65843">12.805048961551085</cx:pt>
          <cx:pt idx="65844">14.781230736663787</cx:pt>
          <cx:pt idx="65845">12.945833086066648</cx:pt>
          <cx:pt idx="65846">13.497380555743542</cx:pt>
          <cx:pt idx="65847">12.608606930402008</cx:pt>
          <cx:pt idx="65848">13.857227687861887</cx:pt>
          <cx:pt idx="65849">14.933331962430746</cx:pt>
          <cx:pt idx="65850">9.5337485927260932</cx:pt>
          <cx:pt idx="65851">12.076600675788473</cx:pt>
          <cx:pt idx="65852">14.303485240850746</cx:pt>
          <cx:pt idx="65853">13.539242820651399</cx:pt>
          <cx:pt idx="65854">12.179729401324357</cx:pt>
          <cx:pt idx="65855">12.112945434763942</cx:pt>
          <cx:pt idx="65856">13.875851806026168</cx:pt>
          <cx:pt idx="65857">10.232557229669004</cx:pt>
          <cx:pt idx="65858">11.757129031062799</cx:pt>
          <cx:pt idx="65859">14.571964369438804</cx:pt>
          <cx:pt idx="65860">12.076101726648465</cx:pt>
          <cx:pt idx="65861">13.77451820253096</cx:pt>
          <cx:pt idx="65862">12.749291730709652</cx:pt>
          <cx:pt idx="65863">14.239186540885314</cx:pt>
          <cx:pt idx="65864">12.600069432363036</cx:pt>
          <cx:pt idx="65865">12.392840847175256</cx:pt>
          <cx:pt idx="65866">13.496541845886787</cx:pt>
          <cx:pt idx="65867">10.779335587039228</cx:pt>
          <cx:pt idx="65868">14.623069354395904</cx:pt>
          <cx:pt idx="65869">12.432777275754898</cx:pt>
          <cx:pt idx="65870">15.475668746124095</cx:pt>
          <cx:pt idx="65871">9.4180755876330089</cx:pt>
          <cx:pt idx="65872">8.7629344006291898</cx:pt>
          <cx:pt idx="65873">15.773158789964317</cx:pt>
          <cx:pt idx="65874">11.293651127054416</cx:pt>
          <cx:pt idx="65875">14.275929977640052</cx:pt>
          <cx:pt idx="65876">12.583511312865005</cx:pt>
          <cx:pt idx="65877">12.276008444603223</cx:pt>
          <cx:pt idx="65878">12.965671235170369</cx:pt>
          <cx:pt idx="65879">12.909877890694574</cx:pt>
          <cx:pt idx="65880">13.35741074568438</cx:pt>
          <cx:pt idx="65881">14.962604399941087</cx:pt>
          <cx:pt idx="65882">12.065828535279246</cx:pt>
          <cx:pt idx="65883">13.919380983346922</cx:pt>
          <cx:pt idx="65884">9.8069351322036447</cx:pt>
          <cx:pt idx="65885">12.107406113333074</cx:pt>
          <cx:pt idx="65886">11.229677192632369</cx:pt>
          <cx:pt idx="65887">11.812848381197687</cx:pt>
          <cx:pt idx="65888">10.718532814556417</cx:pt>
          <cx:pt idx="65889">10.707885004826325</cx:pt>
          <cx:pt idx="65890">11.19320093921756</cx:pt>
          <cx:pt idx="65891">10.638483693932473</cx:pt>
          <cx:pt idx="65892">14.511971335488314</cx:pt>
          <cx:pt idx="65893">10.708659423373216</cx:pt>
          <cx:pt idx="65894">10.270733537036808</cx:pt>
          <cx:pt idx="65895">12.542789143034392</cx:pt>
          <cx:pt idx="65896">11.23773166221396</cx:pt>
          <cx:pt idx="65897">13.445529724087921</cx:pt>
          <cx:pt idx="65898">15.297763403526158</cx:pt>
          <cx:pt idx="65899">10.569393701117342</cx:pt>
          <cx:pt idx="65900">14.135417198471707</cx:pt>
          <cx:pt idx="65901">12.755493564697531</cx:pt>
          <cx:pt idx="65902">11.715374416369366</cx:pt>
          <cx:pt idx="65903">10.439181617318605</cx:pt>
          <cx:pt idx="65904">11.270347579721497</cx:pt>
          <cx:pt idx="65905">12.147880578616309</cx:pt>
          <cx:pt idx="65906">13.956679027172603</cx:pt>
          <cx:pt idx="65907">11.865170819153175</cx:pt>
          <cx:pt idx="65908">12.692504776191708</cx:pt>
          <cx:pt idx="65909">14.671103132857825</cx:pt>
          <cx:pt idx="65910">11.67539220678</cx:pt>
          <cx:pt idx="65911">10.913688467207608</cx:pt>
          <cx:pt idx="65912">13.878813325770889</cx:pt>
          <cx:pt idx="65913">14.722693511950965</cx:pt>
          <cx:pt idx="65914">13.184887518092914</cx:pt>
          <cx:pt idx="65915">13.60170456699951</cx:pt>
          <cx:pt idx="65916">14.583625612112222</cx:pt>
          <cx:pt idx="65917">9.8121786420912471</cx:pt>
          <cx:pt idx="65918">12.910775756275243</cx:pt>
          <cx:pt idx="65919">15.697861295571853</cx:pt>
          <cx:pt idx="65920">14.204028768488415</cx:pt>
          <cx:pt idx="65921">12.381615099271364</cx:pt>
          <cx:pt idx="65922">14.968658415744507</cx:pt>
          <cx:pt idx="65923">11.734287935522756</cx:pt>
          <cx:pt idx="65924">12.389127944779007</cx:pt>
          <cx:pt idx="65925">12.362039244449244</cx:pt>
          <cx:pt idx="65926">10.424600123162831</cx:pt>
          <cx:pt idx="65927">12.860814123451226</cx:pt>
          <cx:pt idx="65928">13.430150719739945</cx:pt>
          <cx:pt idx="65929">12.147345212683167</cx:pt>
          <cx:pt idx="65930">13.525743174845664</cx:pt>
          <cx:pt idx="65931">10.539494130746748</cx:pt>
          <cx:pt idx="65932">11.690820096335957</cx:pt>
          <cx:pt idx="65933">12.856141922174654</cx:pt>
          <cx:pt idx="65934">9.8510194205914168</cx:pt>
          <cx:pt idx="65935">13.223014793447341</cx:pt>
          <cx:pt idx="65936">13.122722109857298</cx:pt>
          <cx:pt idx="65937">13.32540796793289</cx:pt>
          <cx:pt idx="65938">15.183287847079663</cx:pt>
          <cx:pt idx="65939">10.810479473050398</cx:pt>
          <cx:pt idx="65940">8.4749762642807021</cx:pt>
          <cx:pt idx="65941">11.74052877943612</cx:pt>
          <cx:pt idx="65942">13.375189526036523</cx:pt>
          <cx:pt idx="65943">10.406675815719218</cx:pt>
          <cx:pt idx="65944">12.34599381934075</cx:pt>
          <cx:pt idx="65945">12.325543981939997</cx:pt>
          <cx:pt idx="65946">14.247499237548272</cx:pt>
          <cx:pt idx="65947">12.810017823625655</cx:pt>
          <cx:pt idx="65948">12.532455240147588</cx:pt>
          <cx:pt idx="65949">13.773591563097323</cx:pt>
          <cx:pt idx="65950">15.342569679903717</cx:pt>
          <cx:pt idx="65951">12.165303725149911</cx:pt>
          <cx:pt idx="65952">12.683911371608859</cx:pt>
          <cx:pt idx="65953">12.377247054635385</cx:pt>
          <cx:pt idx="65954">15.7786268826354</cx:pt>
          <cx:pt idx="65955">12.700313656390286</cx:pt>
          <cx:pt idx="65956">12.870199906998124</cx:pt>
          <cx:pt idx="65957">10.903071214917158</cx:pt>
          <cx:pt idx="65958">9.6781652540030496</cx:pt>
          <cx:pt idx="65959">13.256690867410976</cx:pt>
          <cx:pt idx="65960">11.977612865488783</cx:pt>
          <cx:pt idx="65961">10.750527445524021</cx:pt>
          <cx:pt idx="65962">13.971527920017159</cx:pt>
          <cx:pt idx="65963">10.418750441202938</cx:pt>
          <cx:pt idx="65964">13.500162306443631</cx:pt>
          <cx:pt idx="65965">13.881293976408401</cx:pt>
          <cx:pt idx="65966">10.660212962053121</cx:pt>
          <cx:pt idx="65967">13.219140662233627</cx:pt>
          <cx:pt idx="65968">13.113368573316897</cx:pt>
          <cx:pt idx="65969">11.544622185810866</cx:pt>
          <cx:pt idx="65970">11.771030380751776</cx:pt>
          <cx:pt idx="65971">13.711136622393106</cx:pt>
          <cx:pt idx="65972">11.905301288482086</cx:pt>
          <cx:pt idx="65973">13.38466910049784</cx:pt>
          <cx:pt idx="65974">11.746963037747499</cx:pt>
          <cx:pt idx="65975">12.131079149336223</cx:pt>
          <cx:pt idx="65976">14.069080083602405</cx:pt>
          <cx:pt idx="65977">11.745854925224794</cx:pt>
          <cx:pt idx="65978">11.448280232708608</cx:pt>
          <cx:pt idx="65979">13.877305164023053</cx:pt>
          <cx:pt idx="65980">13.991118348895371</cx:pt>
          <cx:pt idx="65981">12.195481876427449</cx:pt>
          <cx:pt idx="65982">12.42810030539898</cx:pt>
          <cx:pt idx="65983">10.79173282728207</cx:pt>
          <cx:pt idx="65984">9.7114962821426438</cx:pt>
          <cx:pt idx="65985">9.5419861862737676</cx:pt>
          <cx:pt idx="65986">10.502602760493437</cx:pt>
          <cx:pt idx="65987">10.053805488732781</cx:pt>
          <cx:pt idx="65988">11.545393581528579</cx:pt>
          <cx:pt idx="65989">15.132675540519504</cx:pt>
          <cx:pt idx="65990">11.112457224263119</cx:pt>
          <cx:pt idx="65991">13.169150138952975</cx:pt>
          <cx:pt idx="65992">13.109222043538388</cx:pt>
          <cx:pt idx="65993">12.086311631151707</cx:pt>
          <cx:pt idx="65994">9.5584295058030655</cx:pt>
          <cx:pt idx="65995">14.098097884807313</cx:pt>
          <cx:pt idx="65996">14.136778471134786</cx:pt>
          <cx:pt idx="65997">9.4841851900368273</cx:pt>
          <cx:pt idx="65998">14.27377797898945</cx:pt>
          <cx:pt idx="65999">14.623418124447943</cx:pt>
          <cx:pt idx="66000">11.215757393815222</cx:pt>
          <cx:pt idx="66001">12.135401183965509</cx:pt>
          <cx:pt idx="66002">11.675484331558675</cx:pt>
          <cx:pt idx="66003">12.818097193810432</cx:pt>
          <cx:pt idx="66004">11.096029641105693</cx:pt>
          <cx:pt idx="66005">10.917975699296502</cx:pt>
          <cx:pt idx="66006">13.117703084640878</cx:pt>
          <cx:pt idx="66007">14.411806705212465</cx:pt>
          <cx:pt idx="66008">11.369133899848295</cx:pt>
          <cx:pt idx="66009">12.403539055254484</cx:pt>
          <cx:pt idx="66010">9.436029762259686</cx:pt>
          <cx:pt idx="66011">12.862091568388259</cx:pt>
          <cx:pt idx="66012">10.218619240569698</cx:pt>
          <cx:pt idx="66013">9.9968761785086784</cx:pt>
          <cx:pt idx="66014">10.087108488593971</cx:pt>
          <cx:pt idx="66015">14.353942370794172</cx:pt>
          <cx:pt idx="66016">14.707231783837621</cx:pt>
          <cx:pt idx="66017">10.292251954353484</cx:pt>
          <cx:pt idx="66018">14.597167826763931</cx:pt>
          <cx:pt idx="66019">14.549524017964591</cx:pt>
          <cx:pt idx="66020">12.320527469618634</cx:pt>
          <cx:pt idx="66021">11.902325154211953</cx:pt>
          <cx:pt idx="66022">12.148801344474835</cx:pt>
          <cx:pt idx="66023">15.0862360217698</cx:pt>
          <cx:pt idx="66024">13.227180623084807</cx:pt>
          <cx:pt idx="66025">15.451624400249843</cx:pt>
          <cx:pt idx="66026">12.44537921769175</cx:pt>
          <cx:pt idx="66027">12.107932656346732</cx:pt>
          <cx:pt idx="66028">10.344313203222676</cx:pt>
          <cx:pt idx="66029">9.8113930670472715</cx:pt>
          <cx:pt idx="66030">13.881157138454945</cx:pt>
          <cx:pt idx="66031">12.418297734130737</cx:pt>
          <cx:pt idx="66032">11.711872583697685</cx:pt>
          <cx:pt idx="66033">10.450247786503724</cx:pt>
          <cx:pt idx="66034">8.0632439145062129</cx:pt>
          <cx:pt idx="66035">11.355891919007677</cx:pt>
          <cx:pt idx="66036">14.770509714410789</cx:pt>
          <cx:pt idx="66037">9.2779197381450462</cx:pt>
          <cx:pt idx="66038">13.534627562741758</cx:pt>
          <cx:pt idx="66039">12.016213331498349</cx:pt>
          <cx:pt idx="66040">10.82527969938795</cx:pt>
          <cx:pt idx="66041">7.7653277402072254</cx:pt>
          <cx:pt idx="66042">10.860341242438999</cx:pt>
          <cx:pt idx="66043">9.4875477631963339</cx:pt>
          <cx:pt idx="66044">12.182969470197257</cx:pt>
          <cx:pt idx="66045">10.496961884102454</cx:pt>
          <cx:pt idx="66046">15.217575339427942</cx:pt>
          <cx:pt idx="66047">13.22510804071597</cx:pt>
          <cx:pt idx="66048">12.812098125599533</cx:pt>
          <cx:pt idx="66049">15.211229074807209</cx:pt>
          <cx:pt idx="66050">13.579003974963474</cx:pt>
          <cx:pt idx="66051">13.539270444987947</cx:pt>
          <cx:pt idx="66052">12.722941464615735</cx:pt>
          <cx:pt idx="66053">10.42606167317331</cx:pt>
          <cx:pt idx="66054">13.115634251025602</cx:pt>
          <cx:pt idx="66055">12.712457009995997</cx:pt>
          <cx:pt idx="66056">13.641708998264427</cx:pt>
          <cx:pt idx="66057">10.995498790197253</cx:pt>
          <cx:pt idx="66058">12.669964844973089</cx:pt>
          <cx:pt idx="66059">11.798593419146627</cx:pt>
          <cx:pt idx="66060">12.696216522741418</cx:pt>
          <cx:pt idx="66061">10.633282052022194</cx:pt>
          <cx:pt idx="66062">13.895776588634648</cx:pt>
          <cx:pt idx="66063">13.046079261464406</cx:pt>
          <cx:pt idx="66064">12.15412907076456</cx:pt>
          <cx:pt idx="66065">12.908420345671095</cx:pt>
          <cx:pt idx="66066">12.316753591312592</cx:pt>
          <cx:pt idx="66067">14.455125655443807</cx:pt>
          <cx:pt idx="66068">12.853694690505177</cx:pt>
          <cx:pt idx="66069">14.40442161621786</cx:pt>
          <cx:pt idx="66070">14.053424843550893</cx:pt>
          <cx:pt idx="66071">11.428510658359128</cx:pt>
          <cx:pt idx="66072">12.308465745879211</cx:pt>
          <cx:pt idx="66073">12.736285221650174</cx:pt>
          <cx:pt idx="66074">12.90902136334137</cx:pt>
          <cx:pt idx="66075">14.248502585806492</cx:pt>
          <cx:pt idx="66076">12.775082525318863</cx:pt>
          <cx:pt idx="66077">9.7897270772413574</cx:pt>
          <cx:pt idx="66078">14.632650809236349</cx:pt>
          <cx:pt idx="66079">11.870750590461023</cx:pt>
          <cx:pt idx="66080">10.766377606439383</cx:pt>
          <cx:pt idx="66081">12.551378747210601</cx:pt>
          <cx:pt idx="66082">12.51646902097308</cx:pt>
          <cx:pt idx="66083">9.40927128064763</cx:pt>
          <cx:pt idx="66084">10.575929502885158</cx:pt>
          <cx:pt idx="66085">13.101386716151081</cx:pt>
          <cx:pt idx="66086">11.560251010478371</cx:pt>
          <cx:pt idx="66087">11.181183161613507</cx:pt>
          <cx:pt idx="66088">11.093267311011987</cx:pt>
          <cx:pt idx="66089">13.390386101684085</cx:pt>
          <cx:pt idx="66090">11.714736558287177</cx:pt>
          <cx:pt idx="66091">10.20253441780098</cx:pt>
          <cx:pt idx="66092">12.710675482027472</cx:pt>
          <cx:pt idx="66093">12.784912588524683</cx:pt>
          <cx:pt idx="66094">11.307619548163816</cx:pt>
          <cx:pt idx="66095">13.796643717014755</cx:pt>
          <cx:pt idx="66096">11.495664325634289</cx:pt>
          <cx:pt idx="66097">11.65415215982693</cx:pt>
          <cx:pt idx="66098">13.176470088414533</cx:pt>
          <cx:pt idx="66099">13.942261199198864</cx:pt>
          <cx:pt idx="66100">10.886883563184879</cx:pt>
          <cx:pt idx="66101">9.6047249548209841</cx:pt>
          <cx:pt idx="66102">11.671858957800907</cx:pt>
          <cx:pt idx="66103">11.985766372807355</cx:pt>
          <cx:pt idx="66104">13.93900537232784</cx:pt>
          <cx:pt idx="66105">12.54209332321674</cx:pt>
          <cx:pt idx="66106">9.816761836699234</cx:pt>
          <cx:pt idx="66107">12.323917521461553</cx:pt>
          <cx:pt idx="66108">11.801790484049452</cx:pt>
          <cx:pt idx="66109">13.53495841771471</cx:pt>
          <cx:pt idx="66110">10.595582452250158</cx:pt>
          <cx:pt idx="66111">13.413454730250868</cx:pt>
          <cx:pt idx="66112">10.779643198396954</cx:pt>
          <cx:pt idx="66113">14.006078192712488</cx:pt>
          <cx:pt idx="66114">11.055699570213848</cx:pt>
          <cx:pt idx="66115">13.170954062702611</cx:pt>
          <cx:pt idx="66116">8.9908205247895427</cx:pt>
          <cx:pt idx="66117">12.990266696795961</cx:pt>
          <cx:pt idx="66118">12.788565403393159</cx:pt>
          <cx:pt idx="66119">13.143287085612762</cx:pt>
          <cx:pt idx="66120">12.28424379596358</cx:pt>
          <cx:pt idx="66121">12.651466509452701</cx:pt>
          <cx:pt idx="66122">13.507570051088557</cx:pt>
          <cx:pt idx="66123">10.591586358019807</cx:pt>
          <cx:pt idx="66124">12.810163209519907</cx:pt>
          <cx:pt idx="66125">15.619585407921436</cx:pt>
          <cx:pt idx="66126">11.242730793246489</cx:pt>
          <cx:pt idx="66127">14.174589370162307</cx:pt>
          <cx:pt idx="66128">12.696312161427942</cx:pt>
          <cx:pt idx="66129">7.4675942905188526</cx:pt>
          <cx:pt idx="66130">12.415030033115707</cx:pt>
          <cx:pt idx="66131">12.435189692973937</cx:pt>
          <cx:pt idx="66132">14.376051727704954</cx:pt>
          <cx:pt idx="66133">13.312290841454658</cx:pt>
          <cx:pt idx="66134">12.124134392132554</cx:pt>
          <cx:pt idx="66135">10.28502410620383</cx:pt>
          <cx:pt idx="66136">12.793642335784286</cx:pt>
          <cx:pt idx="66137">13.347325794825778</cx:pt>
          <cx:pt idx="66138">14.314155862411926</cx:pt>
          <cx:pt idx="66139">12.139197553232302</cx:pt>
          <cx:pt idx="66140">11.708747999493172</cx:pt>
          <cx:pt idx="66141">10.553620015518451</cx:pt>
          <cx:pt idx="66142">12.190615654808944</cx:pt>
          <cx:pt idx="66143">14.050266698916609</cx:pt>
          <cx:pt idx="66144">11.924236575411513</cx:pt>
          <cx:pt idx="66145">12.716720761113136</cx:pt>
          <cx:pt idx="66146">15.943587002735818</cx:pt>
          <cx:pt idx="66147">13.354343040441652</cx:pt>
          <cx:pt idx="66148">11.205802990835211</cx:pt>
          <cx:pt idx="66149">13.504059197900522</cx:pt>
          <cx:pt idx="66150">11.125854572502627</cx:pt>
          <cx:pt idx="66151">13.777889543379104</cx:pt>
          <cx:pt idx="66152">15.139053645717151</cx:pt>
          <cx:pt idx="66153">13.546900533452554</cx:pt>
          <cx:pt idx="66154">10.798994213643672</cx:pt>
          <cx:pt idx="66155">14.339986804680914</cx:pt>
          <cx:pt idx="66156">11.160571555987433</cx:pt>
          <cx:pt idx="66157">10.694310356484952</cx:pt>
          <cx:pt idx="66158">11.859107873863838</cx:pt>
          <cx:pt idx="66159">12.462831242808567</cx:pt>
          <cx:pt idx="66160">11.561706224614628</cx:pt>
          <cx:pt idx="66161">12.573918734357648</cx:pt>
          <cx:pt idx="66162">12.474770139915405</cx:pt>
          <cx:pt idx="66163">11.181335197028924</cx:pt>
          <cx:pt idx="66164">12.601062294837011</cx:pt>
          <cx:pt idx="66165">12.600037900313231</cx:pt>
          <cx:pt idx="66166">12.479041659264917</cx:pt>
          <cx:pt idx="66167">9.2536663580645353</cx:pt>
          <cx:pt idx="66168">10.927324908164765</cx:pt>
          <cx:pt idx="66169">13.291026989607676</cx:pt>
          <cx:pt idx="66170">13.637536792146747</cx:pt>
          <cx:pt idx="66171">14.300029845649126</cx:pt>
          <cx:pt idx="66172">14.393213648848306</cx:pt>
          <cx:pt idx="66173">14.972101524781966</cx:pt>
          <cx:pt idx="66174">12.418948591479003</cx:pt>
          <cx:pt idx="66175">10.675095072235353</cx:pt>
          <cx:pt idx="66176">8.6631678570553063</cx:pt>
          <cx:pt idx="66177">12.044520119759529</cx:pt>
          <cx:pt idx="66178">13.630970252981388</cx:pt>
          <cx:pt idx="66179">12.72869853613361</cx:pt>
          <cx:pt idx="66180">11.700346392185665</cx:pt>
          <cx:pt idx="66181">14.435696348485104</cx:pt>
          <cx:pt idx="66182">11.891755747299314</cx:pt>
          <cx:pt idx="66183">11.307047811343274</cx:pt>
          <cx:pt idx="66184">13.749837125831441</cx:pt>
          <cx:pt idx="66185">12.425018698981679</cx:pt>
          <cx:pt idx="66186">12.579962393982166</cx:pt>
          <cx:pt idx="66187">8.3321076063850761</cx:pt>
          <cx:pt idx="66188">9.8490760337535299</cx:pt>
          <cx:pt idx="66189">11.174903108647827</cx:pt>
          <cx:pt idx="66190">14.324296228517985</cx:pt>
          <cx:pt idx="66191">13.005104570692168</cx:pt>
          <cx:pt idx="66192">13.020148892432749</cx:pt>
          <cx:pt idx="66193">15.466541059841877</cx:pt>
          <cx:pt idx="66194">14.126572715875373</cx:pt>
          <cx:pt idx="66195">12.140038117586686</cx:pt>
          <cx:pt idx="66196">13.961610176198556</cx:pt>
          <cx:pt idx="66197">15.411797469042424</cx:pt>
          <cx:pt idx="66198">10.155284564808863</cx:pt>
          <cx:pt idx="66199">13.528417545432641</cx:pt>
          <cx:pt idx="66200">13.815506054319991</cx:pt>
          <cx:pt idx="66201">13.003244696335484</cx:pt>
          <cx:pt idx="66202">13.878522093593594</cx:pt>
          <cx:pt idx="66203">13.543082984517222</cx:pt>
          <cx:pt idx="66204">13.751816180517036</cx:pt>
          <cx:pt idx="66205">11.906656456811053</cx:pt>
          <cx:pt idx="66206">13.027219430087534</cx:pt>
          <cx:pt idx="66207">10.503434018150992</cx:pt>
          <cx:pt idx="66208">14.852889750780381</cx:pt>
          <cx:pt idx="66209">11.730262374721379</cx:pt>
          <cx:pt idx="66210">11.261364990277983</cx:pt>
          <cx:pt idx="66211">13.618743281759729</cx:pt>
          <cx:pt idx="66212">12.455973975834414</cx:pt>
          <cx:pt idx="66213">15.332239056099247</cx:pt>
          <cx:pt idx="66214">11.424845488326888</cx:pt>
          <cx:pt idx="66215">14.413003808112475</cx:pt>
          <cx:pt idx="66216">12.309640858538653</cx:pt>
          <cx:pt idx="66217">13.659773106930219</cx:pt>
          <cx:pt idx="66218">15.876908393323244</cx:pt>
          <cx:pt idx="66219">12.828562952087067</cx:pt>
          <cx:pt idx="66220">13.72093377025851</cx:pt>
          <cx:pt idx="66221">12.960707445253538</cx:pt>
          <cx:pt idx="66222">10.783143738975587</cx:pt>
          <cx:pt idx="66223">12.194570608187501</cx:pt>
          <cx:pt idx="66224">11.513948964616711</cx:pt>
          <cx:pt idx="66225">12.710057300469138</cx:pt>
          <cx:pt idx="66226">13.817625962600415</cx:pt>
          <cx:pt idx="66227">12.55043706475084</cx:pt>
          <cx:pt idx="66228">8.3132438072480337</cx:pt>
          <cx:pt idx="66229">11.956983653621933</cx:pt>
          <cx:pt idx="66230">13.758078133723652</cx:pt>
          <cx:pt idx="66231">9.7343366563223572</cx:pt>
          <cx:pt idx="66232">14.645525416774577</cx:pt>
          <cx:pt idx="66233">10.325000053992671</cx:pt>
          <cx:pt idx="66234">11.28099581247095</cx:pt>
          <cx:pt idx="66235">13.599135048515356</cx:pt>
          <cx:pt idx="66236">9.3212420512606027</cx:pt>
          <cx:pt idx="66237">13.472868180759004</cx:pt>
          <cx:pt idx="66238">10.860338353131699</cx:pt>
          <cx:pt idx="66239">12.132422171252466</cx:pt>
          <cx:pt idx="66240">11.784766376467179</cx:pt>
          <cx:pt idx="66241">12.801637928937417</cx:pt>
          <cx:pt idx="66242">13.290560096580297</cx:pt>
          <cx:pt idx="66243">12.431971242831395</cx:pt>
          <cx:pt idx="66244">11.867845679845244</cx:pt>
          <cx:pt idx="66245">8.806939249979342</cx:pt>
          <cx:pt idx="66246">14.067821007286547</cx:pt>
          <cx:pt idx="66247">11.503522856375531</cx:pt>
          <cx:pt idx="66248">13.639599835648161</cx:pt>
          <cx:pt idx="66249">12.825082152518968</cx:pt>
          <cx:pt idx="66250">14.535482410595053</cx:pt>
          <cx:pt idx="66251">10.091274463257088</cx:pt>
          <cx:pt idx="66252">13.610196232003844</cx:pt>
          <cx:pt idx="66253">12.689777434417794</cx:pt>
          <cx:pt idx="66254">8.7227184933479371</cx:pt>
          <cx:pt idx="66255">13.702142935260142</cx:pt>
          <cx:pt idx="66256">13.45831177386682</cx:pt>
          <cx:pt idx="66257">11.254687005567989</cx:pt>
          <cx:pt idx="66258">13.707309438780969</cx:pt>
          <cx:pt idx="66259">12.184551232600491</cx:pt>
          <cx:pt idx="66260">12.869390961274306</cx:pt>
          <cx:pt idx="66261">13.524250376231537</cx:pt>
          <cx:pt idx="66262">12.839144649407199</cx:pt>
          <cx:pt idx="66263">12.730269833201026</cx:pt>
          <cx:pt idx="66264">11.774402574100071</cx:pt>
          <cx:pt idx="66265">13.820907537114305</cx:pt>
          <cx:pt idx="66266">14.025432600016924</cx:pt>
          <cx:pt idx="66267">13.594653823942229</cx:pt>
          <cx:pt idx="66268">14.432432794104805</cx:pt>
          <cx:pt idx="66269">11.500978232585105</cx:pt>
          <cx:pt idx="66270">14.946936736224382</cx:pt>
          <cx:pt idx="66271">14.701709351262348</cx:pt>
          <cx:pt idx="66272">13.377419681799475</cx:pt>
          <cx:pt idx="66273">13.068220432796846</cx:pt>
          <cx:pt idx="66274">11.839604014858514</cx:pt>
          <cx:pt idx="66275">15.328081161179499</cx:pt>
          <cx:pt idx="66276">9.2315592479414441</cx:pt>
          <cx:pt idx="66277">12.53989993725602</cx:pt>
          <cx:pt idx="66278">13.605121554305672</cx:pt>
          <cx:pt idx="66279">13.528433154723915</cx:pt>
          <cx:pt idx="66280">12.990246271612806</cx:pt>
          <cx:pt idx="66281">11.756392440006111</cx:pt>
          <cx:pt idx="66282">11.72149577477999</cx:pt>
          <cx:pt idx="66283">12.974221197093296</cx:pt>
          <cx:pt idx="66284">10.88746750180187</cx:pt>
          <cx:pt idx="66285">12.970106615276938</cx:pt>
          <cx:pt idx="66286">13.217970869429633</cx:pt>
          <cx:pt idx="66287">9.7993909976749052</cx:pt>
          <cx:pt idx="66288">14.576713145882708</cx:pt>
          <cx:pt idx="66289">12.091097165241495</cx:pt>
          <cx:pt idx="66290">11.124695212591279</cx:pt>
          <cx:pt idx="66291">13.805225015557124</cx:pt>
          <cx:pt idx="66292">13.724850261524617</cx:pt>
          <cx:pt idx="66293">8.7792502121723359</cx:pt>
          <cx:pt idx="66294">9.8216807605082099</cx:pt>
          <cx:pt idx="66295">10.725716396867517</cx:pt>
          <cx:pt idx="66296">12.849124568098764</cx:pt>
          <cx:pt idx="66297">12.145492324101147</cx:pt>
          <cx:pt idx="66298">12.082160698151785</cx:pt>
          <cx:pt idx="66299">12.82203185420232</cx:pt>
          <cx:pt idx="66300">13.929081467686748</cx:pt>
          <cx:pt idx="66301">12.914401124335454</cx:pt>
          <cx:pt idx="66302">12.221214048346226</cx:pt>
          <cx:pt idx="66303">12.170066938380852</cx:pt>
          <cx:pt idx="66304">11.155530712401708</cx:pt>
          <cx:pt idx="66305">14.519089153528013</cx:pt>
          <cx:pt idx="66306">13.365339272426555</cx:pt>
          <cx:pt idx="66307">11.691706211174475</cx:pt>
          <cx:pt idx="66308">13.399565441793406</cx:pt>
          <cx:pt idx="66309">13.855839694751985</cx:pt>
          <cx:pt idx="66310">13.685474194087298</cx:pt>
          <cx:pt idx="66311">11.265614756033585</cx:pt>
          <cx:pt idx="66312">11.809508322310879</cx:pt>
          <cx:pt idx="66313">12.030389978020358</cx:pt>
          <cx:pt idx="66314">11.657353697085226</cx:pt>
          <cx:pt idx="66315">9.4043320529641736</cx:pt>
          <cx:pt idx="66316">9.8938311829429111</cx:pt>
          <cx:pt idx="66317">11.537305701413706</cx:pt>
          <cx:pt idx="66318">12.358139950163801</cx:pt>
          <cx:pt idx="66319">12.689432880252799</cx:pt>
          <cx:pt idx="66320">15.225911537527907</cx:pt>
          <cx:pt idx="66321">13.538736461941639</cx:pt>
          <cx:pt idx="66322">12.574001816463682</cx:pt>
          <cx:pt idx="66323">12.823057670218232</cx:pt>
          <cx:pt idx="66324">13.056626162349664</cx:pt>
          <cx:pt idx="66325">12.506296518176155</cx:pt>
          <cx:pt idx="66326">13.200830608697451</cx:pt>
          <cx:pt idx="66327">14.281739995014007</cx:pt>
          <cx:pt idx="66328">9.3976030580951413</cx:pt>
          <cx:pt idx="66329">11.593897559327495</cx:pt>
          <cx:pt idx="66330">11.719752602833154</cx:pt>
          <cx:pt idx="66331">10.586920725249497</cx:pt>
          <cx:pt idx="66332">13.681208404770066</cx:pt>
          <cx:pt idx="66333">13.374795467869822</cx:pt>
          <cx:pt idx="66334">13.256972388686746</cx:pt>
          <cx:pt idx="66335">13.457581581497271</cx:pt>
          <cx:pt idx="66336">11.969305308230366</cx:pt>
          <cx:pt idx="66337">14.790486763952053</cx:pt>
          <cx:pt idx="66338">9.8606914469607627</cx:pt>
          <cx:pt idx="66339">10.995350974367062</cx:pt>
          <cx:pt idx="66340">13.026160502584547</cx:pt>
          <cx:pt idx="66341">12.551655768159703</cx:pt>
          <cx:pt idx="66342">11.67480261570091</cx:pt>
          <cx:pt idx="66343">11.042153817017308</cx:pt>
          <cx:pt idx="66344">17.128066400783215</cx:pt>
          <cx:pt idx="66345">15.542613973866226</cx:pt>
          <cx:pt idx="66346">13.046383869867253</cx:pt>
          <cx:pt idx="66347">11.052970092243999</cx:pt>
          <cx:pt idx="66348">13.900235609121703</cx:pt>
          <cx:pt idx="66349">11.460435635361321</cx:pt>
          <cx:pt idx="66350">10.456821722322523</cx:pt>
          <cx:pt idx="66351">12.985630608434732</cx:pt>
          <cx:pt idx="66352">16.484444199454948</cx:pt>
          <cx:pt idx="66353">14.57534032959579</cx:pt>
          <cx:pt idx="66354">13.325857951059103</cx:pt>
          <cx:pt idx="66355">10.782700013358976</cx:pt>
          <cx:pt idx="66356">12.545427219306225</cx:pt>
          <cx:pt idx="66357">10.819316986774274</cx:pt>
          <cx:pt idx="66358">12.77756911482544</cx:pt>
          <cx:pt idx="66359">14.052070010250423</cx:pt>
          <cx:pt idx="66360">13.009559788389556</cx:pt>
          <cx:pt idx="66361">15.146998801041027</cx:pt>
          <cx:pt idx="66362">11.367398197378193</cx:pt>
          <cx:pt idx="66363">13.362461021009954</cx:pt>
          <cx:pt idx="66364">11.556538889861464</cx:pt>
          <cx:pt idx="66365">13.060494873386419</cx:pt>
          <cx:pt idx="66366">14.30109328014094</cx:pt>
          <cx:pt idx="66367">13.498301489615903</cx:pt>
          <cx:pt idx="66368">14.189163450817976</cx:pt>
          <cx:pt idx="66369">12.488721790050448</cx:pt>
          <cx:pt idx="66370">12.827326824449145</cx:pt>
          <cx:pt idx="66371">11.404141654482276</cx:pt>
          <cx:pt idx="66372">15.345371553696792</cx:pt>
          <cx:pt idx="66373">11.619249461195418</cx:pt>
          <cx:pt idx="66374">11.258806006636201</cx:pt>
          <cx:pt idx="66375">9.9663918079599867</cx:pt>
          <cx:pt idx="66376">11.648373483699995</cx:pt>
          <cx:pt idx="66377">8.3202228219516918</cx:pt>
          <cx:pt idx="66378">12.586308782088961</cx:pt>
          <cx:pt idx="66379">9.7955551320517102</cx:pt>
          <cx:pt idx="66380">14.138681040973406</cx:pt>
          <cx:pt idx="66381">12.174153231440261</cx:pt>
          <cx:pt idx="66382">10.619013110106925</cx:pt>
          <cx:pt idx="66383">9.8024587374394336</cx:pt>
          <cx:pt idx="66384">11.632504681201359</cx:pt>
          <cx:pt idx="66385">10.834438042418649</cx:pt>
          <cx:pt idx="66386">13.188861418474714</cx:pt>
          <cx:pt idx="66387">12.206746468303296</cx:pt>
          <cx:pt idx="66388">10.54831073996403</cx:pt>
          <cx:pt idx="66389">13.623104959537933</cx:pt>
          <cx:pt idx="66390">10.719013364543263</cx:pt>
          <cx:pt idx="66391">11.377328188850377</cx:pt>
          <cx:pt idx="66392">12.268394273616195</cx:pt>
          <cx:pt idx="66393">13.399183095517621</cx:pt>
          <cx:pt idx="66394">11.183387185239461</cx:pt>
          <cx:pt idx="66395">13.032634363070024</cx:pt>
          <cx:pt idx="66396">9.5931510165555451</cx:pt>
          <cx:pt idx="66397">11.796846363017808</cx:pt>
          <cx:pt idx="66398">13.649762268587223</cx:pt>
          <cx:pt idx="66399">12.241306827717089</cx:pt>
          <cx:pt idx="66400">11.861161066960021</cx:pt>
          <cx:pt idx="66401">11.493964230689352</cx:pt>
          <cx:pt idx="66402">9.9133738343732016</cx:pt>
          <cx:pt idx="66403">13.616229883310259</cx:pt>
          <cx:pt idx="66404">12.820180150603489</cx:pt>
          <cx:pt idx="66405">12.299341466141554</cx:pt>
          <cx:pt idx="66406">13.263193604426551</cx:pt>
          <cx:pt idx="66407">11.928941845915535</cx:pt>
          <cx:pt idx="66408">13.594690650986507</cx:pt>
          <cx:pt idx="66409">9.9800100286298772</cx:pt>
          <cx:pt idx="66410">12.494562072069909</cx:pt>
          <cx:pt idx="66411">13.123395888388018</cx:pt>
          <cx:pt idx="66412">10.572442224325549</cx:pt>
          <cx:pt idx="66413">12.975467958042822</cx:pt>
          <cx:pt idx="66414">13.4241822071867</cx:pt>
          <cx:pt idx="66415">10.964411429265043</cx:pt>
          <cx:pt idx="66416">13.957854881057083</cx:pt>
          <cx:pt idx="66417">11.387481768586724</cx:pt>
          <cx:pt idx="66418">11.408887265563225</cx:pt>
          <cx:pt idx="66419">10.970990826235617</cx:pt>
          <cx:pt idx="66420">12.670136453503547</cx:pt>
          <cx:pt idx="66421">11.434973469741726</cx:pt>
          <cx:pt idx="66422">11.385324664843923</cx:pt>
          <cx:pt idx="66423">12.444436823200855</cx:pt>
          <cx:pt idx="66424">12.528744108073679</cx:pt>
          <cx:pt idx="66425">13.008619959816439</cx:pt>
          <cx:pt idx="66426">13.45408044363638</cx:pt>
          <cx:pt idx="66427">12.896045971649084</cx:pt>
          <cx:pt idx="66428">11.645353913203335</cx:pt>
          <cx:pt idx="66429">10.610583068921336</cx:pt>
          <cx:pt idx="66430">16.235460631342598</cx:pt>
          <cx:pt idx="66431">13.577276197643933</cx:pt>
          <cx:pt idx="66432">11.609076281311172</cx:pt>
          <cx:pt idx="66433">9.8819110032437383</cx:pt>
          <cx:pt idx="66434">12.812375541171413</cx:pt>
          <cx:pt idx="66435">13.063617633300689</cx:pt>
          <cx:pt idx="66436">13.474756108957157</cx:pt>
          <cx:pt idx="66437">10.401558435885983</cx:pt>
          <cx:pt idx="66438">14.424780637307954</cx:pt>
          <cx:pt idx="66439">12.620134827882588</cx:pt>
          <cx:pt idx="66440">14.023822702234238</cx:pt>
          <cx:pt idx="66441">13.721620218804089</cx:pt>
          <cx:pt idx="66442">13.82915492343338</cx:pt>
          <cx:pt idx="66443">12.906393192590111</cx:pt>
          <cx:pt idx="66444">13.514758235544249</cx:pt>
          <cx:pt idx="66445">12.804544955389535</cx:pt>
          <cx:pt idx="66446">13.047924358452851</cx:pt>
          <cx:pt idx="66447">12.866794205565217</cx:pt>
          <cx:pt idx="66448">15.068131791636176</cx:pt>
          <cx:pt idx="66449">15.308133780702791</cx:pt>
          <cx:pt idx="66450">13.809381321144345</cx:pt>
          <cx:pt idx="66451">10.574778995458402</cx:pt>
          <cx:pt idx="66452">12.075898974017056</cx:pt>
          <cx:pt idx="66453">12.997989797419969</cx:pt>
          <cx:pt idx="66454">14.106274305055299</cx:pt>
          <cx:pt idx="66455">13.794892105992101</cx:pt>
          <cx:pt idx="66456">11.066678388457676</cx:pt>
          <cx:pt idx="66457">11.670460993787055</cx:pt>
          <cx:pt idx="66458">13.543575041653128</cx:pt>
          <cx:pt idx="66459">13.046203679658724</cx:pt>
          <cx:pt idx="66460">15.240643579869502</cx:pt>
          <cx:pt idx="66461">8.5234564142277325</cx:pt>
          <cx:pt idx="66462">12.639656624736306</cx:pt>
          <cx:pt idx="66463">12.79862342263451</cx:pt>
          <cx:pt idx="66464">12.054586593792333</cx:pt>
          <cx:pt idx="66465">12.059281530152274</cx:pt>
          <cx:pt idx="66466">12.704070192571486</cx:pt>
          <cx:pt idx="66467">11.956628891526991</cx:pt>
          <cx:pt idx="66468">11.486901533604676</cx:pt>
          <cx:pt idx="66469">9.3025764073998296</cx:pt>
          <cx:pt idx="66470">8.519403261679706</cx:pt>
          <cx:pt idx="66471">10.529173359408478</cx:pt>
          <cx:pt idx="66472">17.066065258304167</cx:pt>
          <cx:pt idx="66473">15.031809012756579</cx:pt>
          <cx:pt idx="66474">15.4867753468237</cx:pt>
          <cx:pt idx="66475">13.358715944319551</cx:pt>
          <cx:pt idx="66476">13.136576994180308</cx:pt>
          <cx:pt idx="66477">14.448906751971927</cx:pt>
          <cx:pt idx="66478">9.8964286044856085</cx:pt>
          <cx:pt idx="66479">10.719800695194227</cx:pt>
          <cx:pt idx="66480">11.52207257569715</cx:pt>
          <cx:pt idx="66481">11.421027959913459</cx:pt>
          <cx:pt idx="66482">12.323354645449804</cx:pt>
          <cx:pt idx="66483">14.902125102550674</cx:pt>
          <cx:pt idx="66484">11.285775261610622</cx:pt>
          <cx:pt idx="66485">10.646704587977302</cx:pt>
          <cx:pt idx="66486">11.290683874089909</cx:pt>
          <cx:pt idx="66487">11.693748120886305</cx:pt>
          <cx:pt idx="66488">11.666031318562951</cx:pt>
          <cx:pt idx="66489">10.959501214497619</cx:pt>
          <cx:pt idx="66490">9.5952411825076087</cx:pt>
          <cx:pt idx="66491">12.423844676561256</cx:pt>
          <cx:pt idx="66492">9.2879954165075773</cx:pt>
          <cx:pt idx="66493">12.129779485463338</cx:pt>
          <cx:pt idx="66494">13.311335775072569</cx:pt>
          <cx:pt idx="66495">11.567627185763735</cx:pt>
          <cx:pt idx="66496">13.007979130078393</cx:pt>
          <cx:pt idx="66497">13.787336176629745</cx:pt>
          <cx:pt idx="66498">12.042159888955368</cx:pt>
          <cx:pt idx="66499">12.510840531520556</cx:pt>
          <cx:pt idx="66500">13.911743126088492</cx:pt>
          <cx:pt idx="66501">11.901745878970004</cx:pt>
          <cx:pt idx="66502">12.412548233651645</cx:pt>
          <cx:pt idx="66503">10.670494188029311</cx:pt>
          <cx:pt idx="66504">11.620887831199573</cx:pt>
          <cx:pt idx="66505">12.077782919365996</cx:pt>
          <cx:pt idx="66506">14.525837264036541</cx:pt>
          <cx:pt idx="66507">12.266973433534973</cx:pt>
          <cx:pt idx="66508">10.082223531515348</cx:pt>
          <cx:pt idx="66509">9.7639396349853769</cx:pt>
          <cx:pt idx="66510">11.68039537686119</cx:pt>
          <cx:pt idx="66511">14.759672865916759</cx:pt>
          <cx:pt idx="66512">13.095065769338909</cx:pt>
          <cx:pt idx="66513">12.472933015198894</cx:pt>
          <cx:pt idx="66514">14.825537326933601</cx:pt>
          <cx:pt idx="66515">12.148809407205297</cx:pt>
          <cx:pt idx="66516">12.158176500979845</cx:pt>
          <cx:pt idx="66517">10.756932773176526</cx:pt>
          <cx:pt idx="66518">14.785442981804154</cx:pt>
          <cx:pt idx="66519">14.75550488936498</cx:pt>
          <cx:pt idx="66520">13.589250572509586</cx:pt>
          <cx:pt idx="66521">11.658921402869556</cx:pt>
          <cx:pt idx="66522">10.776893228775435</cx:pt>
          <cx:pt idx="66523">12.864870766895466</cx:pt>
          <cx:pt idx="66524">12.173335113114604</cx:pt>
          <cx:pt idx="66525">9.4979849525390581</cx:pt>
          <cx:pt idx="66526">11.698302140003342</cx:pt>
          <cx:pt idx="66527">10.217268375117545</cx:pt>
          <cx:pt idx="66528">11.924740129346251</cx:pt>
          <cx:pt idx="66529">11.884154729560869</cx:pt>
          <cx:pt idx="66530">11.088570219796175</cx:pt>
          <cx:pt idx="66531">16.353227028339202</cx:pt>
          <cx:pt idx="66532">14.474718294533107</cx:pt>
          <cx:pt idx="66533">11.726113556046855</cx:pt>
          <cx:pt idx="66534">11.842115880365258</cx:pt>
          <cx:pt idx="66535">9.8844806272170338</cx:pt>
          <cx:pt idx="66536">11.042213401405748</cx:pt>
          <cx:pt idx="66537">11.801858015665713</cx:pt>
          <cx:pt idx="66538">10.715709600868628</cx:pt>
          <cx:pt idx="66539">11.193508895175849</cx:pt>
          <cx:pt idx="66540">9.9366960734741632</cx:pt>
          <cx:pt idx="66541">15.042949035941199</cx:pt>
          <cx:pt idx="66542">13.160603660481673</cx:pt>
          <cx:pt idx="66543">10.378727203340938</cx:pt>
          <cx:pt idx="66544">14.984363533087668</cx:pt>
          <cx:pt idx="66545">13.330300661524248</cx:pt>
          <cx:pt idx="66546">13.905174714678221</cx:pt>
          <cx:pt idx="66547">12.682308798467375</cx:pt>
          <cx:pt idx="66548">13.847621679344138</cx:pt>
          <cx:pt idx="66549">12.758815906379501</cx:pt>
          <cx:pt idx="66550">9.1920343345789597</cx:pt>
          <cx:pt idx="66551">14.089201501224522</cx:pt>
          <cx:pt idx="66552">13.510127284418747</cx:pt>
          <cx:pt idx="66553">10.84974912517832</cx:pt>
          <cx:pt idx="66554">13.578707436964631</cx:pt>
          <cx:pt idx="66555">13.887540855068405</cx:pt>
          <cx:pt idx="66556">12.834872225306935</cx:pt>
          <cx:pt idx="66557">15.221183622286183</cx:pt>
          <cx:pt idx="66558">13.490930294242871</cx:pt>
          <cx:pt idx="66559">12.892394818206867</cx:pt>
          <cx:pt idx="66560">12.899517622163145</cx:pt>
          <cx:pt idx="66561">11.634371198288648</cx:pt>
          <cx:pt idx="66562">15.132086002406956</cx:pt>
          <cx:pt idx="66563">12.989654009850376</cx:pt>
          <cx:pt idx="66564">11.194393362874752</cx:pt>
          <cx:pt idx="66565">12.950931143271292</cx:pt>
          <cx:pt idx="66566">12.790232798177058</cx:pt>
          <cx:pt idx="66567">10.844296745779095</cx:pt>
          <cx:pt idx="66568">14.064327364794671</cx:pt>
          <cx:pt idx="66569">14.315875098739861</cx:pt>
          <cx:pt idx="66570">12.523363120415974</cx:pt>
          <cx:pt idx="66571">12.625169016900816</cx:pt>
          <cx:pt idx="66572">12.991455230677142</cx:pt>
          <cx:pt idx="66573">13.809967748527196</cx:pt>
          <cx:pt idx="66574">12.136926842390659</cx:pt>
          <cx:pt idx="66575">9.7777769535636079</cx:pt>
          <cx:pt idx="66576">13.224346424105699</cx:pt>
          <cx:pt idx="66577">11.015332628993139</cx:pt>
          <cx:pt idx="66578">10.711575694568591</cx:pt>
          <cx:pt idx="66579">12.601252397582012</cx:pt>
          <cx:pt idx="66580">11.999017027169808</cx:pt>
          <cx:pt idx="66581">10.598894188720857</cx:pt>
          <cx:pt idx="66582">10.979021088918126</cx:pt>
          <cx:pt idx="66583">13.007576373606675</cx:pt>
          <cx:pt idx="66584">14.213437180255976</cx:pt>
          <cx:pt idx="66585">12.728893164442038</cx:pt>
          <cx:pt idx="66586">12.197555283754403</cx:pt>
          <cx:pt idx="66587">10.793921931706972</cx:pt>
          <cx:pt idx="66588">12.563818305124908</cx:pt>
          <cx:pt idx="66589">12.232367043094461</cx:pt>
          <cx:pt idx="66590">11.645210147314575</cx:pt>
          <cx:pt idx="66591">12.542528106052343</cx:pt>
          <cx:pt idx="66592">12.866088120574558</cx:pt>
          <cx:pt idx="66593">14.504306688099501</cx:pt>
          <cx:pt idx="66594">13.230939748984179</cx:pt>
          <cx:pt idx="66595">14.574389931372355</cx:pt>
          <cx:pt idx="66596">13.58476609288916</cx:pt>
          <cx:pt idx="66597">13.402845937516465</cx:pt>
          <cx:pt idx="66598">13.153881918154154</cx:pt>
          <cx:pt idx="66599">11.963325927168091</cx:pt>
          <cx:pt idx="66600">8.7813291647543732</cx:pt>
          <cx:pt idx="66601">13.130129103407898</cx:pt>
          <cx:pt idx="66602">11.488660209075499</cx:pt>
          <cx:pt idx="66603">13.082544580578963</cx:pt>
          <cx:pt idx="66604">14.159175372087779</cx:pt>
          <cx:pt idx="66605">12.08504451126344</cx:pt>
          <cx:pt idx="66606">12.942375232713683</cx:pt>
          <cx:pt idx="66607">12.395657268740409</cx:pt>
          <cx:pt idx="66608">12.465451364106894</cx:pt>
          <cx:pt idx="66609">13.625029421461525</cx:pt>
          <cx:pt idx="66610">10.316933741865347</cx:pt>
          <cx:pt idx="66611">13.64783289983535</cx:pt>
          <cx:pt idx="66612">10.248629239906075</cx:pt>
          <cx:pt idx="66613">12.641612201997173</cx:pt>
          <cx:pt idx="66614">11.555953892345798</cx:pt>
          <cx:pt idx="66615">11.9605251741645</cx:pt>
          <cx:pt idx="66616">12.191372765841495</cx:pt>
          <cx:pt idx="66617">11.908909796537117</cx:pt>
          <cx:pt idx="66618">14.369635893571022</cx:pt>
          <cx:pt idx="66619">13.648563844719448</cx:pt>
          <cx:pt idx="66620">11.447639912970784</cx:pt>
          <cx:pt idx="66621">13.353779818464227</cx:pt>
          <cx:pt idx="66622">12.346334952157141</cx:pt>
          <cx:pt idx="66623">8.7216956234289906</cx:pt>
          <cx:pt idx="66624">11.898136285253019</cx:pt>
          <cx:pt idx="66625">15.194292184852614</cx:pt>
          <cx:pt idx="66626">9.0424301874476871</cx:pt>
          <cx:pt idx="66627">11.920518063862168</cx:pt>
          <cx:pt idx="66628">13.359451510024718</cx:pt>
          <cx:pt idx="66629">12.781874020832239</cx:pt>
          <cx:pt idx="66630">12.407938580943584</cx:pt>
          <cx:pt idx="66631">14.497525026878581</cx:pt>
          <cx:pt idx="66632">10.602458036150304</cx:pt>
          <cx:pt idx="66633">11.897233823379596</cx:pt>
          <cx:pt idx="66634">9.2330294372681863</cx:pt>
          <cx:pt idx="66635">10.955981915957116</cx:pt>
          <cx:pt idx="66636">12.302137082215996</cx:pt>
          <cx:pt idx="66637">12.077730885255688</cx:pt>
          <cx:pt idx="66638">13.840212741807747</cx:pt>
          <cx:pt idx="66639">13.151714086399537</cx:pt>
          <cx:pt idx="66640">10.997497146001312</cx:pt>
          <cx:pt idx="66641">15.484992365638877</cx:pt>
          <cx:pt idx="66642">12.829980042347803</cx:pt>
          <cx:pt idx="66643">13.84034479356654</cx:pt>
          <cx:pt idx="66644">13.752892065657946</cx:pt>
          <cx:pt idx="66645">12.645986311078824</cx:pt>
          <cx:pt idx="66646">13.609028402774006</cx:pt>
          <cx:pt idx="66647">13.077364063714411</cx:pt>
          <cx:pt idx="66648">12.414226974061814</cx:pt>
          <cx:pt idx="66649">12.788516041635223</cx:pt>
          <cx:pt idx="66650">12.220240622382063</cx:pt>
          <cx:pt idx="66651">8.534657006275653</cx:pt>
          <cx:pt idx="66652">10.520502674761</cx:pt>
          <cx:pt idx="66653">12.653837461481594</cx:pt>
          <cx:pt idx="66654">12.497657062712104</cx:pt>
          <cx:pt idx="66655">11.228528470645482</cx:pt>
          <cx:pt idx="66656">13.566932508392725</cx:pt>
          <cx:pt idx="66657">11.882371560378395</cx:pt>
          <cx:pt idx="66658">16.097163232322416</cx:pt>
          <cx:pt idx="66659">12.824390723897116</cx:pt>
          <cx:pt idx="66660">15.806170210692683</cx:pt>
          <cx:pt idx="66661">12.516836443148676</cx:pt>
          <cx:pt idx="66662">13.912016709835745</cx:pt>
          <cx:pt idx="66663">14.670208405047655</cx:pt>
          <cx:pt idx="66664">8.4093275319591374</cx:pt>
          <cx:pt idx="66665">11.820283650811909</cx:pt>
          <cx:pt idx="66666">11.092700202456054</cx:pt>
          <cx:pt idx="66667">12.795649883609805</cx:pt>
          <cx:pt idx="66668">12.046164930945197</cx:pt>
          <cx:pt idx="66669">10.663734341458555</cx:pt>
          <cx:pt idx="66670">14.73671438835175</cx:pt>
          <cx:pt idx="66671">10.801608686227722</cx:pt>
          <cx:pt idx="66672">10.436917303198294</cx:pt>
          <cx:pt idx="66673">13.910881402071475</cx:pt>
          <cx:pt idx="66674">14.590079907874548</cx:pt>
          <cx:pt idx="66675">10.782715488020845</cx:pt>
          <cx:pt idx="66676">11.950727116068597</cx:pt>
          <cx:pt idx="66677">11.916011542713935</cx:pt>
          <cx:pt idx="66678">8.8740632611934345</cx:pt>
          <cx:pt idx="66679">13.375989738262643</cx:pt>
          <cx:pt idx="66680">16.13435271181055</cx:pt>
          <cx:pt idx="66681">10.850451136779775</cx:pt>
          <cx:pt idx="66682">12.769664860276544</cx:pt>
          <cx:pt idx="66683">11.9906483918716</cx:pt>
          <cx:pt idx="66684">12.134790513468509</cx:pt>
          <cx:pt idx="66685">12.55688207247624</cx:pt>
          <cx:pt idx="66686">12.045399526670643</cx:pt>
          <cx:pt idx="66687">11.171598529155128</cx:pt>
          <cx:pt idx="66688">11.751016751894685</cx:pt>
          <cx:pt idx="66689">13.297536054086965</cx:pt>
          <cx:pt idx="66690">11.181359375087258</cx:pt>
          <cx:pt idx="66691">11.877038644843157</cx:pt>
          <cx:pt idx="66692">11.729324236197602</cx:pt>
          <cx:pt idx="66693">13.616803429088042</cx:pt>
          <cx:pt idx="66694">10.394056004650674</cx:pt>
          <cx:pt idx="66695">12.415474678910147</cx:pt>
          <cx:pt idx="66696">12.095097092098293</cx:pt>
          <cx:pt idx="66697">12.273337372316375</cx:pt>
          <cx:pt idx="66698">12.310715369766958</cx:pt>
          <cx:pt idx="66699">15.015962726306755</cx:pt>
          <cx:pt idx="66700">12.054172310758434</cx:pt>
          <cx:pt idx="66701">12.709323696104576</cx:pt>
          <cx:pt idx="66702">11.926754168498908</cx:pt>
          <cx:pt idx="66703">11.757594128330615</cx:pt>
          <cx:pt idx="66704">12.317694407932564</cx:pt>
          <cx:pt idx="66705">11.072221936250005</cx:pt>
          <cx:pt idx="66706">15.718016802231533</cx:pt>
          <cx:pt idx="66707">11.866753698008035</cx:pt>
          <cx:pt idx="66708">11.332781966971584</cx:pt>
          <cx:pt idx="66709">10.344752744361603</cx:pt>
          <cx:pt idx="66710">11.527712397730875</cx:pt>
          <cx:pt idx="66711">11.910147813386605</cx:pt>
          <cx:pt idx="66712">12.026103307122895</cx:pt>
          <cx:pt idx="66713">9.9429613237126127</cx:pt>
          <cx:pt idx="66714">11.529419046920971</cx:pt>
          <cx:pt idx="66715">10.984965977040183</cx:pt>
          <cx:pt idx="66716">14.238368732251869</cx:pt>
          <cx:pt idx="66717">12.241474553804471</cx:pt>
          <cx:pt idx="66718">12.549012572899482</cx:pt>
          <cx:pt idx="66719">10.816622218100775</cx:pt>
          <cx:pt idx="66720">9.3813770672575707</cx:pt>
          <cx:pt idx="66721">8.8819573868456665</cx:pt>
          <cx:pt idx="66722">13.263883613644564</cx:pt>
          <cx:pt idx="66723">10.530886922657585</cx:pt>
          <cx:pt idx="66724">12.382243261165835</cx:pt>
          <cx:pt idx="66725">11.641775670288741</cx:pt>
          <cx:pt idx="66726">15.159484724930776</cx:pt>
          <cx:pt idx="66727">10.077469770187138</cx:pt>
          <cx:pt idx="66728">15.558144543556637</cx:pt>
          <cx:pt idx="66729">13.32926492404575</cx:pt>
          <cx:pt idx="66730">9.8766934982759569</cx:pt>
          <cx:pt idx="66731">12.921788219561877</cx:pt>
          <cx:pt idx="66732">13.930300655228127</cx:pt>
          <cx:pt idx="66733">13.31501468756427</cx:pt>
          <cx:pt idx="66734">11.297970095167829</cx:pt>
          <cx:pt idx="66735">12.354476949097151</cx:pt>
          <cx:pt idx="66736">10.971897208001016</cx:pt>
          <cx:pt idx="66737">12.249534888382504</cx:pt>
          <cx:pt idx="66738">10.88870969271999</cx:pt>
          <cx:pt idx="66739">14.400815644891892</cx:pt>
          <cx:pt idx="66740">13.782933908979764</cx:pt>
          <cx:pt idx="66741">12.499863377229923</cx:pt>
          <cx:pt idx="66742">12.974685937400839</cx:pt>
          <cx:pt idx="66743">11.399513336866871</cx:pt>
          <cx:pt idx="66744">11.374652308390917</cx:pt>
          <cx:pt idx="66745">13.224731982254214</cx:pt>
          <cx:pt idx="66746">16.960887193961867</cx:pt>
          <cx:pt idx="66747">15.205419129257606</cx:pt>
          <cx:pt idx="66748">13.113577858076116</cx:pt>
          <cx:pt idx="66749">14.158308256352262</cx:pt>
          <cx:pt idx="66750">11.819873051743857</cx:pt>
          <cx:pt idx="66751">12.060726432066023</cx:pt>
          <cx:pt idx="66752">13.483946740431614</cx:pt>
          <cx:pt idx="66753">10.446592903949801</cx:pt>
          <cx:pt idx="66754">10.163159944697934</cx:pt>
          <cx:pt idx="66755">13.651087029107211</cx:pt>
          <cx:pt idx="66756">12.595195663192582</cx:pt>
          <cx:pt idx="66757">12.933499253532149</cx:pt>
          <cx:pt idx="66758">10.458296099527546</cx:pt>
          <cx:pt idx="66759">9.6629850437160165</cx:pt>
          <cx:pt idx="66760">11.442295025294547</cx:pt>
          <cx:pt idx="66761">13.661649558562457</cx:pt>
          <cx:pt idx="66762">13.753523122286589</cx:pt>
          <cx:pt idx="66763">12.718513129246999</cx:pt>
          <cx:pt idx="66764">15.176204495329026</cx:pt>
          <cx:pt idx="66765">10.14012440036398</cx:pt>
          <cx:pt idx="66766">13.839432932720124</cx:pt>
          <cx:pt idx="66767">14.65066870707828</cx:pt>
          <cx:pt idx="66768">12.880506472861974</cx:pt>
          <cx:pt idx="66769">11.143391645891306</cx:pt>
          <cx:pt idx="66770">11.243781848352372</cx:pt>
          <cx:pt idx="66771">12.525145133973776</cx:pt>
          <cx:pt idx="66772">12.459527760858967</cx:pt>
          <cx:pt idx="66773">9.450279718498253</cx:pt>
          <cx:pt idx="66774">14.44684233073678</cx:pt>
          <cx:pt idx="66775">14.612697865890501</cx:pt>
          <cx:pt idx="66776">14.48807547611073</cx:pt>
          <cx:pt idx="66777">12.196804202767114</cx:pt>
          <cx:pt idx="66778">11.864253120594331</cx:pt>
          <cx:pt idx="66779">10.36637124286214</cx:pt>
          <cx:pt idx="66780">14.327135069272886</cx:pt>
          <cx:pt idx="66781">12.437273464589262</cx:pt>
          <cx:pt idx="66782">12.247371664651855</cx:pt>
          <cx:pt idx="66783">9.3459128494859769</cx:pt>
          <cx:pt idx="66784">11.086908326014816</cx:pt>
          <cx:pt idx="66785">10.937359460869162</cx:pt>
          <cx:pt idx="66786">12.571532523628553</cx:pt>
          <cx:pt idx="66787">12.072334178701082</cx:pt>
          <cx:pt idx="66788">8.5655994082339202</cx:pt>
          <cx:pt idx="66789">11.320567664165702</cx:pt>
          <cx:pt idx="66790">14.034865539025521</cx:pt>
          <cx:pt idx="66791">10.646893976231746</cx:pt>
          <cx:pt idx="66792">12.618551315595834</cx:pt>
          <cx:pt idx="66793">12.476615908884503</cx:pt>
          <cx:pt idx="66794">12.199457401280803</cx:pt>
          <cx:pt idx="66795">11.71930460220897</cx:pt>
          <cx:pt idx="66796">12.730595269157599</cx:pt>
          <cx:pt idx="66797">12.012776798512771</cx:pt>
          <cx:pt idx="66798">10.370936532386693</cx:pt>
          <cx:pt idx="66799">10.555157575797617</cx:pt>
          <cx:pt idx="66800">13.118307559798792</cx:pt>
          <cx:pt idx="66801">10.232446836156804</cx:pt>
          <cx:pt idx="66802">11.283585635271889</cx:pt>
          <cx:pt idx="66803">9.8787882137852616</cx:pt>
          <cx:pt idx="66804">15.234735305495718</cx:pt>
          <cx:pt idx="66805">14.193410333896173</cx:pt>
          <cx:pt idx="66806">11.489415096528065</cx:pt>
          <cx:pt idx="66807">11.721813598901701</cx:pt>
          <cx:pt idx="66808">15.720410038259253</cx:pt>
          <cx:pt idx="66809">13.44267376493889</cx:pt>
          <cx:pt idx="66810">12.285588184379822</cx:pt>
          <cx:pt idx="66811">13.040366867271485</cx:pt>
          <cx:pt idx="66812">10.09989613519557</cx:pt>
          <cx:pt idx="66813">10.736625275865196</cx:pt>
          <cx:pt idx="66814">14.325408840657715</cx:pt>
          <cx:pt idx="66815">13.375012160304591</cx:pt>
          <cx:pt idx="66816">13.468680148816073</cx:pt>
          <cx:pt idx="66817">14.323856923172634</cx:pt>
          <cx:pt idx="66818">11.924484652417593</cx:pt>
          <cx:pt idx="66819">12.370551907138644</cx:pt>
          <cx:pt idx="66820">9.2453414633593045</cx:pt>
          <cx:pt idx="66821">12.587452468550522</cx:pt>
          <cx:pt idx="66822">11.303683307988786</cx:pt>
          <cx:pt idx="66823">13.784530026599553</cx:pt>
          <cx:pt idx="66824">11.382234305697489</cx:pt>
          <cx:pt idx="66825">12.067222487070564</cx:pt>
          <cx:pt idx="66826">16.736564196698733</cx:pt>
          <cx:pt idx="66827">14.002129895310034</cx:pt>
          <cx:pt idx="66828">11.199152274730734</cx:pt>
          <cx:pt idx="66829">11.6108924161374</cx:pt>
          <cx:pt idx="66830">11.710190357118137</cx:pt>
          <cx:pt idx="66831">12.969993180016994</cx:pt>
          <cx:pt idx="66832">16.615303299039557</cx:pt>
          <cx:pt idx="66833">14.370122773918519</cx:pt>
          <cx:pt idx="66834">12.289241555519167</cx:pt>
          <cx:pt idx="66835">12.068892923471378</cx:pt>
          <cx:pt idx="66836">10.485199610356249</cx:pt>
          <cx:pt idx="66837">13.734524784153848</cx:pt>
          <cx:pt idx="66838">12.667658605632429</cx:pt>
          <cx:pt idx="66839">14.695832937237967</cx:pt>
          <cx:pt idx="66840">12.276505445979534</cx:pt>
          <cx:pt idx="66841">12.916516133493836</cx:pt>
          <cx:pt idx="66842">10.715112995535213</cx:pt>
          <cx:pt idx="66843">12.171179182954573</cx:pt>
          <cx:pt idx="66844">11.176618212932143</cx:pt>
          <cx:pt idx="66845">12.788275616946343</cx:pt>
          <cx:pt idx="66846">13.014970771049869</cx:pt>
          <cx:pt idx="66847">12.027037550029064</cx:pt>
          <cx:pt idx="66848">11.467711325689057</cx:pt>
          <cx:pt idx="66849">15.187700692724421</cx:pt>
          <cx:pt idx="66850">11.508076911281877</cx:pt>
          <cx:pt idx="66851">12.964778221876877</cx:pt>
          <cx:pt idx="66852">13.934481136026326</cx:pt>
          <cx:pt idx="66853">13.393357479920812</cx:pt>
          <cx:pt idx="66854">12.499537971376711</cx:pt>
          <cx:pt idx="66855">12.614669964511942</cx:pt>
          <cx:pt idx="66856">8.1552011155005246</cx:pt>
          <cx:pt idx="66857">12.765116381383907</cx:pt>
          <cx:pt idx="66858">14.317285724401101</cx:pt>
          <cx:pt idx="66859">12.316710909551468</cx:pt>
          <cx:pt idx="66860">13.633060860470298</cx:pt>
          <cx:pt idx="66861">13.105190705353943</cx:pt>
          <cx:pt idx="66862">12.882457684620105</cx:pt>
          <cx:pt idx="66863">10.652295023855022</cx:pt>
          <cx:pt idx="66864">13.132498352037414</cx:pt>
          <cx:pt idx="66865">12.354632740758611</cx:pt>
          <cx:pt idx="66866">13.218132834659331</cx:pt>
          <cx:pt idx="66867">12.933438168248705</cx:pt>
          <cx:pt idx="66868">11.522474491716439</cx:pt>
          <cx:pt idx="66869">11.554614122556792</cx:pt>
          <cx:pt idx="66870">10.779826104471606</cx:pt>
          <cx:pt idx="66871">11.407662807275939</cx:pt>
          <cx:pt idx="66872">12.874122030747044</cx:pt>
          <cx:pt idx="66873">13.78642006764434</cx:pt>
          <cx:pt idx="66874">11.718002079750482</cx:pt>
          <cx:pt idx="66875">11.190227773427392</cx:pt>
          <cx:pt idx="66876">17.277324580082418</cx:pt>
          <cx:pt idx="66877">12.436238881067002</cx:pt>
          <cx:pt idx="66878">11.293432295104429</cx:pt>
          <cx:pt idx="66879">12.835863653755254</cx:pt>
          <cx:pt idx="66880">12.388448950978399</cx:pt>
          <cx:pt idx="66881">10.951141233163831</cx:pt>
          <cx:pt idx="66882">12.181093416715965</cx:pt>
          <cx:pt idx="66883">12.89309100475622</cx:pt>
          <cx:pt idx="66884">13.983573753491454</cx:pt>
          <cx:pt idx="66885">13.615633985427756</cx:pt>
          <cx:pt idx="66886">9.7752515633932529</cx:pt>
          <cx:pt idx="66887">13.414501675644281</cx:pt>
          <cx:pt idx="66888">13.07587086771148</cx:pt>
          <cx:pt idx="66889">12.267675571351399</cx:pt>
          <cx:pt idx="66890">14.342157137734198</cx:pt>
          <cx:pt idx="66891">12.121194193370682</cx:pt>
          <cx:pt idx="66892">13.903746025266752</cx:pt>
          <cx:pt idx="66893">9.3790949491434361</cx:pt>
          <cx:pt idx="66894">13.328409948035953</cx:pt>
          <cx:pt idx="66895">11.013272163810083</cx:pt>
          <cx:pt idx="66896">15.919274096014304</cx:pt>
          <cx:pt idx="66897">12.775098219958833</cx:pt>
          <cx:pt idx="66898">12.245312421355383</cx:pt>
          <cx:pt idx="66899">12.44115953792495</cx:pt>
          <cx:pt idx="66900">12.6006757400166</cx:pt>
          <cx:pt idx="66901">11.830363004510133</cx:pt>
          <cx:pt idx="66902">12.079163768745646</cx:pt>
          <cx:pt idx="66903">13.362260266777698</cx:pt>
          <cx:pt idx="66904">12.128572240346491</cx:pt>
          <cx:pt idx="66905">15.63073597130896</cx:pt>
          <cx:pt idx="66906">10.242727493730838</cx:pt>
          <cx:pt idx="66907">12.967684898403341</cx:pt>
          <cx:pt idx="66908">12.349500161677035</cx:pt>
          <cx:pt idx="66909">12.61915191110559</cx:pt>
          <cx:pt idx="66910">10.721969653054369</cx:pt>
          <cx:pt idx="66911">13.039517557506187</cx:pt>
          <cx:pt idx="66912">10.856596126129201</cx:pt>
          <cx:pt idx="66913">12.062781654836938</cx:pt>
          <cx:pt idx="66914">10.990101606267119</cx:pt>
          <cx:pt idx="66915">9.6628775933605233</cx:pt>
          <cx:pt idx="66916">11.363810954679824</cx:pt>
          <cx:pt idx="66917">12.079141281626299</cx:pt>
          <cx:pt idx="66918">9.8568634315109485</cx:pt>
          <cx:pt idx="66919">14.363111840084029</cx:pt>
          <cx:pt idx="66920">16.845170368133036</cx:pt>
          <cx:pt idx="66921">15.753356205079559</cx:pt>
          <cx:pt idx="66922">11.16852863134468</cx:pt>
          <cx:pt idx="66923">14.221876926077117</cx:pt>
          <cx:pt idx="66924">12.504010396789306</cx:pt>
          <cx:pt idx="66925">15.767252634172866</cx:pt>
          <cx:pt idx="66926">11.017586367221281</cx:pt>
          <cx:pt idx="66927">9.8142272215926685</cx:pt>
          <cx:pt idx="66928">14.984919681054965</cx:pt>
          <cx:pt idx="66929">10.163972200271177</cx:pt>
          <cx:pt idx="66930">11.960453318631618</cx:pt>
          <cx:pt idx="66931">8.8352396202544643</cx:pt>
          <cx:pt idx="66932">13.129026615123797</cx:pt>
          <cx:pt idx="66933">12.902709586308756</cx:pt>
          <cx:pt idx="66934">13.84258865652958</cx:pt>
          <cx:pt idx="66935">12.238653646825398</cx:pt>
          <cx:pt idx="66936">12.493330566676038</cx:pt>
          <cx:pt idx="66937">13.057451504293761</cx:pt>
          <cx:pt idx="66938">14.651900712610848</cx:pt>
          <cx:pt idx="66939">12.154471488851812</cx:pt>
          <cx:pt idx="66940">12.551603221671501</cx:pt>
          <cx:pt idx="66941">12.80680265484231</cx:pt>
          <cx:pt idx="66942">10.778830417166096</cx:pt>
          <cx:pt idx="66943">15.103859980060983</cx:pt>
          <cx:pt idx="66944">8.7852396236293764</cx:pt>
          <cx:pt idx="66945">12.052263262667203</cx:pt>
          <cx:pt idx="66946">13.330722116096934</cx:pt>
          <cx:pt idx="66947">13.667537063988558</cx:pt>
          <cx:pt idx="66948">11.640103287494359</cx:pt>
          <cx:pt idx="66949">11.421205327867192</cx:pt>
          <cx:pt idx="66950">10.351083480724167</cx:pt>
          <cx:pt idx="66951">10.70926563342616</cx:pt>
          <cx:pt idx="66952">10.988652930684438</cx:pt>
          <cx:pt idx="66953">11.847730938392404</cx:pt>
          <cx:pt idx="66954">12.513570257531731</cx:pt>
          <cx:pt idx="66955">14.962947856272161</cx:pt>
          <cx:pt idx="66956">9.1987228092755942</cx:pt>
          <cx:pt idx="66957">11.383887757398082</cx:pt>
          <cx:pt idx="66958">12.477599275016781</cx:pt>
          <cx:pt idx="66959">17.236130578917173</cx:pt>
          <cx:pt idx="66960">13.748073753113919</cx:pt>
          <cx:pt idx="66961">12.03214106133785</cx:pt>
          <cx:pt idx="66962">10.599420318991939</cx:pt>
          <cx:pt idx="66963">13.942128213538675</cx:pt>
          <cx:pt idx="66964">13.453572132196184</cx:pt>
          <cx:pt idx="66965">14.389212042026138</cx:pt>
          <cx:pt idx="66966">11.657140876208553</cx:pt>
          <cx:pt idx="66967">10.708197955734773</cx:pt>
          <cx:pt idx="66968">11.948746144144504</cx:pt>
          <cx:pt idx="66969">9.2765603252013715</cx:pt>
          <cx:pt idx="66970">13.065141153936596</cx:pt>
          <cx:pt idx="66971">12.319449158745051</cx:pt>
          <cx:pt idx="66972">11.272495465240242</cx:pt>
          <cx:pt idx="66973">10.155625083525081</cx:pt>
          <cx:pt idx="66974">11.976620299391904</cx:pt>
          <cx:pt idx="66975">11.883112069394816</cx:pt>
          <cx:pt idx="66976">12.769671939479188</cx:pt>
          <cx:pt idx="66977">11.86394167314738</cx:pt>
          <cx:pt idx="66978">10.022904203801486</cx:pt>
          <cx:pt idx="66979">12.931671118296626</cx:pt>
          <cx:pt idx="66980">13.839279621953112</cx:pt>
          <cx:pt idx="66981">10.216441448501135</cx:pt>
          <cx:pt idx="66982">14.185830080877283</cx:pt>
          <cx:pt idx="66983">11.234038123531263</cx:pt>
          <cx:pt idx="66984">11.789406158242697</cx:pt>
          <cx:pt idx="66985">12.36309521969635</cx:pt>
          <cx:pt idx="66986">15.968638752641459</cx:pt>
          <cx:pt idx="66987">9.7988822373942028</cx:pt>
          <cx:pt idx="66988">11.897037587904894</cx:pt>
          <cx:pt idx="66989">13.98894036501374</cx:pt>
          <cx:pt idx="66990">14.856786503455288</cx:pt>
          <cx:pt idx="66991">10.941036744691433</cx:pt>
          <cx:pt idx="66992">11.654262388510055</cx:pt>
          <cx:pt idx="66993">13.282663617089991</cx:pt>
          <cx:pt idx="66994">10.213682419628084</cx:pt>
          <cx:pt idx="66995">11.431647244834977</cx:pt>
          <cx:pt idx="66996">9.8811926098589691</cx:pt>
          <cx:pt idx="66997">14.512616829472629</cx:pt>
          <cx:pt idx="66998">11.254811452151065</cx:pt>
          <cx:pt idx="66999">12.143441716994605</cx:pt>
          <cx:pt idx="67000">10.844511467552909</cx:pt>
          <cx:pt idx="67001">13.499314340856674</cx:pt>
          <cx:pt idx="67002">11.573907281720427</cx:pt>
          <cx:pt idx="67003">9.9374754125930007</cx:pt>
          <cx:pt idx="67004">12.527309489928179</cx:pt>
          <cx:pt idx="67005">12.035191871738165</cx:pt>
          <cx:pt idx="67006">11.815485973236452</cx:pt>
          <cx:pt idx="67007">12.831790166104705</cx:pt>
          <cx:pt idx="67008">12.538026372105817</cx:pt>
          <cx:pt idx="67009">12.927797078542305</cx:pt>
          <cx:pt idx="67010">14.872172577678651</cx:pt>
          <cx:pt idx="67011">10.450059732464409</cx:pt>
          <cx:pt idx="67012">11.968127632871134</cx:pt>
          <cx:pt idx="67013">11.832796943870123</cx:pt>
          <cx:pt idx="67014">14.010419934038186</cx:pt>
          <cx:pt idx="67015">11.50920803971094</cx:pt>
          <cx:pt idx="67016">11.362958009748736</cx:pt>
          <cx:pt idx="67017">13.695927403543697</cx:pt>
          <cx:pt idx="67018">13.230259258798187</cx:pt>
          <cx:pt idx="67019">11.342345286234345</cx:pt>
          <cx:pt idx="67020">11.675023372990159</cx:pt>
          <cx:pt idx="67021">12.211466470529484</cx:pt>
          <cx:pt idx="67022">12.206018042391269</cx:pt>
          <cx:pt idx="67023">12.712848730501953</cx:pt>
          <cx:pt idx="67024">12.235848812843924</cx:pt>
          <cx:pt idx="67025">15.328760414040589</cx:pt>
          <cx:pt idx="67026">13.437473994382438</cx:pt>
          <cx:pt idx="67027">13.033262365176062</cx:pt>
          <cx:pt idx="67028">13.712481504383119</cx:pt>
          <cx:pt idx="67029">11.309089783185875</cx:pt>
          <cx:pt idx="67030">12.329131448338376</cx:pt>
          <cx:pt idx="67031">12.145477877126778</cx:pt>
          <cx:pt idx="67032">13.688988485731441</cx:pt>
          <cx:pt idx="67033">10.046448082332388</cx:pt>
          <cx:pt idx="67034">14.32526973121157</cx:pt>
          <cx:pt idx="67035">10.869528721561183</cx:pt>
          <cx:pt idx="67036">9.8342371784885714</cx:pt>
          <cx:pt idx="67037">10.88633338939141</cx:pt>
          <cx:pt idx="67038">10.197738505846178</cx:pt>
          <cx:pt idx="67039">14.59812967159298</cx:pt>
          <cx:pt idx="67040">12.597093552515082</cx:pt>
          <cx:pt idx="67041">13.096054441059772</cx:pt>
          <cx:pt idx="67042">11.668872948885408</cx:pt>
          <cx:pt idx="67043">11.965048844702331</cx:pt>
          <cx:pt idx="67044">13.427900400341413</cx:pt>
          <cx:pt idx="67045">11.748131409208382</cx:pt>
          <cx:pt idx="67046">10.137387973706501</cx:pt>
          <cx:pt idx="67047">11.254999487664936</cx:pt>
          <cx:pt idx="67048">11.22769014267079</cx:pt>
          <cx:pt idx="67049">12.176608457518507</cx:pt>
          <cx:pt idx="67050">14.096850228958589</cx:pt>
          <cx:pt idx="67051">12.262127357431957</cx:pt>
          <cx:pt idx="67052">12.302501282684721</cx:pt>
          <cx:pt idx="67053">12.619365717739223</cx:pt>
          <cx:pt idx="67054">11.760044212650905</cx:pt>
          <cx:pt idx="67055">13.569738335263123</cx:pt>
          <cx:pt idx="67056">13.836473582124977</cx:pt>
          <cx:pt idx="67057">15.012620018853331</cx:pt>
          <cx:pt idx="67058">14.283103644269387</cx:pt>
          <cx:pt idx="67059">9.7118804207400586</cx:pt>
          <cx:pt idx="67060">10.323306643601555</cx:pt>
          <cx:pt idx="67061">19.059451886000041</cx:pt>
          <cx:pt idx="67062">13.557038860300526</cx:pt>
          <cx:pt idx="67063">14.236083962581894</cx:pt>
          <cx:pt idx="67064">13.773428641341811</cx:pt>
          <cx:pt idx="67065">14.259407082632725</cx:pt>
          <cx:pt idx="67066">11.829791628182599</cx:pt>
          <cx:pt idx="67067">11.781733816897024</cx:pt>
          <cx:pt idx="67068">14.119612557919952</cx:pt>
          <cx:pt idx="67069">10.675283242063982</cx:pt>
          <cx:pt idx="67070">13.476459659054369</cx:pt>
          <cx:pt idx="67071">11.00588671309224</cx:pt>
          <cx:pt idx="67072">11.56685060912706</cx:pt>
          <cx:pt idx="67073">12.42528589613377</cx:pt>
          <cx:pt idx="67074">13.523327868250178</cx:pt>
          <cx:pt idx="67075">10.968912892433293</cx:pt>
          <cx:pt idx="67076">14.207156139028053</cx:pt>
          <cx:pt idx="67077">11.411739126193632</cx:pt>
          <cx:pt idx="67078">13.363412182944764</cx:pt>
          <cx:pt idx="67079">12.234265854225271</cx:pt>
          <cx:pt idx="67080">12.206834078500115</cx:pt>
          <cx:pt idx="67081">10.813617583215512</cx:pt>
          <cx:pt idx="67082">12.221470568412805</cx:pt>
          <cx:pt idx="67083">13.78079176303485</cx:pt>
          <cx:pt idx="67084">13.605948459129841</cx:pt>
          <cx:pt idx="67085">14.670962174978236</cx:pt>
          <cx:pt idx="67086">11.930137011352517</cx:pt>
          <cx:pt idx="67087">13.242288473410662</cx:pt>
          <cx:pt idx="67088">14.16215376714328</cx:pt>
          <cx:pt idx="67089">15.085116395374836</cx:pt>
          <cx:pt idx="67090">14.135330588172806</cx:pt>
          <cx:pt idx="67091">12.993687359344307</cx:pt>
          <cx:pt idx="67092">12.395024874290684</cx:pt>
          <cx:pt idx="67093">10.810465706546964</cx:pt>
          <cx:pt idx="67094">14.951729158738834</cx:pt>
          <cx:pt idx="67095">14.876938835111254</cx:pt>
          <cx:pt idx="67096">12.433372168260401</cx:pt>
          <cx:pt idx="67097">13.083576160403538</cx:pt>
          <cx:pt idx="67098">11.342447724671826</cx:pt>
          <cx:pt idx="67099">16.275454742526748</cx:pt>
          <cx:pt idx="67100">12.869631327563619</cx:pt>
          <cx:pt idx="67101">13.127290149781309</cx:pt>
          <cx:pt idx="67102">14.010300961837761</cx:pt>
          <cx:pt idx="67103">10.305762796407402</cx:pt>
          <cx:pt idx="67104">13.540429508362637</cx:pt>
          <cx:pt idx="67105">12.487459866104725</cx:pt>
          <cx:pt idx="67106">13.141362361401741</cx:pt>
          <cx:pt idx="67107">11.328406348977678</cx:pt>
          <cx:pt idx="67108">13.483746115042557</cx:pt>
          <cx:pt idx="67109">10.84264557194888</cx:pt>
          <cx:pt idx="67110">15.095133753331238</cx:pt>
          <cx:pt idx="67111">11.622215588980389</cx:pt>
          <cx:pt idx="67112">11.457697445887565</cx:pt>
          <cx:pt idx="67113">12.796888669866425</cx:pt>
          <cx:pt idx="67114">13.234179357968513</cx:pt>
          <cx:pt idx="67115">14.336427164952056</cx:pt>
          <cx:pt idx="67116">10.83531321748916</cx:pt>
          <cx:pt idx="67117">13.192870142677755</cx:pt>
          <cx:pt idx="67118">12.123989330837414</cx:pt>
          <cx:pt idx="67119">14.227088597457536</cx:pt>
          <cx:pt idx="67120">14.871784828548469</cx:pt>
          <cx:pt idx="67121">10.491267812062942</cx:pt>
          <cx:pt idx="67122">10.308732231030177</cx:pt>
          <cx:pt idx="67123">11.563543126687572</cx:pt>
          <cx:pt idx="67124">13.208671192697473</cx:pt>
          <cx:pt idx="67125">14.763833284220601</cx:pt>
          <cx:pt idx="67126">10.913677859089265</cx:pt>
          <cx:pt idx="67127">12.861144387552866</cx:pt>
          <cx:pt idx="67128">11.731240375471078</cx:pt>
          <cx:pt idx="67129">14.922528335269023</cx:pt>
          <cx:pt idx="67130">12.719378086426072</cx:pt>
          <cx:pt idx="67131">9.9124965328963146</cx:pt>
          <cx:pt idx="67132">12.624165561390571</cx:pt>
          <cx:pt idx="67133">11.471195049744718</cx:pt>
          <cx:pt idx="67134">12.332499101830031</cx:pt>
          <cx:pt idx="67135">11.703812260593379</cx:pt>
          <cx:pt idx="67136">13.173410104559842</cx:pt>
          <cx:pt idx="67137">13.86402944730494</cx:pt>
          <cx:pt idx="67138">13.099077234428913</cx:pt>
          <cx:pt idx="67139">14.366408837421465</cx:pt>
          <cx:pt idx="67140">12.566763030538262</cx:pt>
          <cx:pt idx="67141">10.885150910367221</cx:pt>
          <cx:pt idx="67142">11.736387034229272</cx:pt>
          <cx:pt idx="67143">13.769605713916773</cx:pt>
          <cx:pt idx="67144">11.29296005037976</cx:pt>
          <cx:pt idx="67145">12.05012296741352</cx:pt>
          <cx:pt idx="67146">14.531831221839617</cx:pt>
          <cx:pt idx="67147">10.634347849154427</cx:pt>
          <cx:pt idx="67148">12.572434289341727</cx:pt>
          <cx:pt idx="67149">10.541037667752088</cx:pt>
          <cx:pt idx="67150">15.118574201412851</cx:pt>
          <cx:pt idx="67151">12.656698304639853</cx:pt>
          <cx:pt idx="67152">12.658221737335422</cx:pt>
          <cx:pt idx="67153">11.536027616402077</cx:pt>
          <cx:pt idx="67154">10.564149260731302</cx:pt>
          <cx:pt idx="67155">10.572976476292689</cx:pt>
          <cx:pt idx="67156">13.356727987453699</cx:pt>
          <cx:pt idx="67157">13.49826543234926</cx:pt>
          <cx:pt idx="67158">9.5155919942917659</cx:pt>
          <cx:pt idx="67159">11.338619861856358</cx:pt>
          <cx:pt idx="67160">15.61934485738005</cx:pt>
          <cx:pt idx="67161">11.221444858347768</cx:pt>
          <cx:pt idx="67162">11.718471442015069</cx:pt>
          <cx:pt idx="67163">12.118012744565556</cx:pt>
          <cx:pt idx="67164">14.360524222805228</cx:pt>
          <cx:pt idx="67165">12.851817798008778</cx:pt>
          <cx:pt idx="67166">10.851769596487779</cx:pt>
          <cx:pt idx="67167">13.236814637021542</cx:pt>
          <cx:pt idx="67168">12.393431861163203</cx:pt>
          <cx:pt idx="67169">12.433091884824062</cx:pt>
          <cx:pt idx="67170">13.77348412984577</cx:pt>
          <cx:pt idx="67171">12.800151800233678</cx:pt>
          <cx:pt idx="67172">16.802687040583685</cx:pt>
          <cx:pt idx="67173">11.391070991883861</cx:pt>
          <cx:pt idx="67174">12.412294434474029</cx:pt>
          <cx:pt idx="67175">11.135786781007333</cx:pt>
          <cx:pt idx="67176">11.275394378281849</cx:pt>
          <cx:pt idx="67177">13.006997887206266</cx:pt>
          <cx:pt idx="67178">11.597940531636596</cx:pt>
          <cx:pt idx="67179">13.777399367042607</cx:pt>
          <cx:pt idx="67180">13.821201900413673</cx:pt>
          <cx:pt idx="67181">13.579104790570939</cx:pt>
          <cx:pt idx="67182">10.796122873165743</cx:pt>
          <cx:pt idx="67183">12.386009008448712</cx:pt>
          <cx:pt idx="67184">12.320668980841658</cx:pt>
          <cx:pt idx="67185">13.691069810989667</cx:pt>
          <cx:pt idx="67186">13.271611893806819</cx:pt>
          <cx:pt idx="67187">11.333316338031009</cx:pt>
          <cx:pt idx="67188">11.464003401576942</cx:pt>
          <cx:pt idx="67189">13.792612070023429</cx:pt>
          <cx:pt idx="67190">10.576928382186782</cx:pt>
          <cx:pt idx="67191">13.54257813811113</cx:pt>
          <cx:pt idx="67192">12.165224132686555</cx:pt>
          <cx:pt idx="67193">13.804122018473185</cx:pt>
          <cx:pt idx="67194">12.300509866711025</cx:pt>
          <cx:pt idx="67195">11.209890435143061</cx:pt>
          <cx:pt idx="67196">13.734819935186417</cx:pt>
          <cx:pt idx="67197">10.902868615058555</cx:pt>
          <cx:pt idx="67198">10.291230877186496</cx:pt>
          <cx:pt idx="67199">8.4754408416385232</cx:pt>
          <cx:pt idx="67200">13.802358296548139</cx:pt>
          <cx:pt idx="67201">9.6356998968099834</cx:pt>
          <cx:pt idx="67202">12.699869946325153</cx:pt>
          <cx:pt idx="67203">11.95025157054175</cx:pt>
          <cx:pt idx="67204">11.421406318922998</cx:pt>
          <cx:pt idx="67205">11.963388958336543</cx:pt>
          <cx:pt idx="67206">14.263581192447544</cx:pt>
          <cx:pt idx="67207">13.290390374197397</cx:pt>
          <cx:pt idx="67208">9.8974205753824744</cx:pt>
          <cx:pt idx="67209">11.707528380379946</cx:pt>
          <cx:pt idx="67210">13.011515093755365</cx:pt>
          <cx:pt idx="67211">11.299187640082533</cx:pt>
          <cx:pt idx="67212">12.350414265663041</cx:pt>
          <cx:pt idx="67213">12.793343557448498</cx:pt>
          <cx:pt idx="67214">13.191903396252409</cx:pt>
          <cx:pt idx="67215">12.658780309024372</cx:pt>
          <cx:pt idx="67216">10.404957782187815</cx:pt>
          <cx:pt idx="67217">11.158107797317234</cx:pt>
          <cx:pt idx="67218">11.971816784451233</cx:pt>
          <cx:pt idx="67219">11.379322605894911</cx:pt>
          <cx:pt idx="67220">11.949861323969163</cx:pt>
          <cx:pt idx="67221">12.079326294119902</cx:pt>
          <cx:pt idx="67222">14.625100103433375</cx:pt>
          <cx:pt idx="67223">11.935917226990497</cx:pt>
          <cx:pt idx="67224">14.529704478082834</cx:pt>
          <cx:pt idx="67225">12.822150316100339</cx:pt>
          <cx:pt idx="67226">11.546715962425457</cx:pt>
          <cx:pt idx="67227">13.419540662501957</cx:pt>
          <cx:pt idx="67228">15.353554896390776</cx:pt>
          <cx:pt idx="67229">11.663453638379718</cx:pt>
          <cx:pt idx="67230">13.895036784787177</cx:pt>
          <cx:pt idx="67231">14.985824100321759</cx:pt>
          <cx:pt idx="67232">11.850216810867511</cx:pt>
          <cx:pt idx="67233">11.923235718105429</cx:pt>
          <cx:pt idx="67234">11.341465224109585</cx:pt>
          <cx:pt idx="67235">12.060351827458843</cx:pt>
          <cx:pt idx="67236">10.308439617790009</cx:pt>
          <cx:pt idx="67237">12.633926596328212</cx:pt>
          <cx:pt idx="67238">10.793035707808503</cx:pt>
          <cx:pt idx="67239">10.686595165718691</cx:pt>
          <cx:pt idx="67240">12.559118245861345</cx:pt>
          <cx:pt idx="67241">11.992213679336677</cx:pt>
          <cx:pt idx="67242">8.8593691575413267</cx:pt>
          <cx:pt idx="67243">11.940669172640979</cx:pt>
          <cx:pt idx="67244">12.812237261201906</cx:pt>
          <cx:pt idx="67245">10.457493195367045</cx:pt>
          <cx:pt idx="67246">10.383599349317079</cx:pt>
          <cx:pt idx="67247">9.9868032173704755</cx:pt>
          <cx:pt idx="67248">10.038686339994522</cx:pt>
          <cx:pt idx="67249">12.083960360927378</cx:pt>
          <cx:pt idx="67250">9.8179971125981442</cx:pt>
          <cx:pt idx="67251">8.7072434517710597</cx:pt>
          <cx:pt idx="67252">12.843168931084255</cx:pt>
          <cx:pt idx="67253">11.94728494000676</cx:pt>
          <cx:pt idx="67254">11.955794462326663</cx:pt>
          <cx:pt idx="67255">11.734602635280009</cx:pt>
          <cx:pt idx="67256">13.418568682774136</cx:pt>
          <cx:pt idx="67257">13.833553842619661</cx:pt>
          <cx:pt idx="67258">11.847663332315795</cx:pt>
          <cx:pt idx="67259">13.439589736202301</cx:pt>
          <cx:pt idx="67260">9.9917216497075199</cx:pt>
          <cx:pt idx="67261">10.354808426224016</cx:pt>
          <cx:pt idx="67262">12.098731370426037</cx:pt>
          <cx:pt idx="67263">12.989662527744107</cx:pt>
          <cx:pt idx="67264">11.365329377157694</cx:pt>
          <cx:pt idx="67265">11.461389043370664</cx:pt>
          <cx:pt idx="67266">11.237926447156298</cx:pt>
          <cx:pt idx="67267">12.284448855146321</cx:pt>
          <cx:pt idx="67268">14.188336885651823</cx:pt>
          <cx:pt idx="67269">13.583371826985548</cx:pt>
          <cx:pt idx="67270">12.293868900550013</cx:pt>
          <cx:pt idx="67271">15.069829663949335</cx:pt>
          <cx:pt idx="67272">16.061548699548887</cx:pt>
          <cx:pt idx="67273">11.487158085056439</cx:pt>
          <cx:pt idx="67274">12.193152866939093</cx:pt>
          <cx:pt idx="67275">12.819554866028424</cx:pt>
          <cx:pt idx="67276">14.97165667978987</cx:pt>
          <cx:pt idx="67277">12.462065768107227</cx:pt>
          <cx:pt idx="67278">14.951448827050639</cx:pt>
          <cx:pt idx="67279">12.651170949115178</cx:pt>
          <cx:pt idx="67280">10.624618882199664</cx:pt>
          <cx:pt idx="67281">15.091797508279418</cx:pt>
          <cx:pt idx="67282">10.539723552629932</cx:pt>
          <cx:pt idx="67283">14.607975072909536</cx:pt>
          <cx:pt idx="67284">11.42909140317315</cx:pt>
          <cx:pt idx="67285">10.643965395699079</cx:pt>
          <cx:pt idx="67286">14.166274798103853</cx:pt>
          <cx:pt idx="67287">12.105697140004596</cx:pt>
          <cx:pt idx="67288">14.977185661033905</cx:pt>
          <cx:pt idx="67289">12.788742147685818</cx:pt>
          <cx:pt idx="67290">11.838215315499365</cx:pt>
          <cx:pt idx="67291">12.125262451162289</cx:pt>
          <cx:pt idx="67292">11.370408375007344</cx:pt>
          <cx:pt idx="67293">15.055675772926147</cx:pt>
          <cx:pt idx="67294">11.069459221347257</cx:pt>
          <cx:pt idx="67295">13.122097719909373</cx:pt>
          <cx:pt idx="67296">9.5362076375611817</cx:pt>
          <cx:pt idx="67297">11.89487574068616</cx:pt>
          <cx:pt idx="67298">12.044916492528499</cx:pt>
          <cx:pt idx="67299">10.367110406751138</cx:pt>
          <cx:pt idx="67300">14.057961390018754</cx:pt>
          <cx:pt idx="67301">12.143322520315431</cx:pt>
          <cx:pt idx="67302">11.994205758205426</cx:pt>
          <cx:pt idx="67303">12.000506505410959</cx:pt>
          <cx:pt idx="67304">9.8610456481380844</cx:pt>
          <cx:pt idx="67305">12.70728316513104</cx:pt>
          <cx:pt idx="67306">13.191903567041097</cx:pt>
          <cx:pt idx="67307">13.695836035074983</cx:pt>
          <cx:pt idx="67308">13.606890491492647</cx:pt>
          <cx:pt idx="67309">14.550089998609252</cx:pt>
          <cx:pt idx="67310">12.389563212221105</cx:pt>
          <cx:pt idx="67311">12.753931166268671</cx:pt>
          <cx:pt idx="67312">11.138665935121793</cx:pt>
          <cx:pt idx="67313">11.93886141634656</cx:pt>
          <cx:pt idx="67314">12.719829704763564</cx:pt>
          <cx:pt idx="67315">11.659231669738165</cx:pt>
          <cx:pt idx="67316">13.966444397278028</cx:pt>
          <cx:pt idx="67317">12.795618553295677</cx:pt>
          <cx:pt idx="67318">14.071456812750897</cx:pt>
          <cx:pt idx="67319">11.44463960937191</cx:pt>
          <cx:pt idx="67320">14.945024457340432</cx:pt>
          <cx:pt idx="67321">10.799688886223283</cx:pt>
          <cx:pt idx="67322">12.31378854944035</cx:pt>
          <cx:pt idx="67323">13.853417548285824</cx:pt>
          <cx:pt idx="67324">11.382953595054204</cx:pt>
          <cx:pt idx="67325">11.68530833495811</cx:pt>
          <cx:pt idx="67326">12.473361544104957</cx:pt>
          <cx:pt idx="67327">12.757556870570943</cx:pt>
          <cx:pt idx="67328">12.903551792995989</cx:pt>
          <cx:pt idx="67329">9.864758078970528</cx:pt>
          <cx:pt idx="67330">11.632259018944763</cx:pt>
          <cx:pt idx="67331">12.764495301790667</cx:pt>
          <cx:pt idx="67332">13.431300740733947</cx:pt>
          <cx:pt idx="67333">10.625790136678102</cx:pt>
          <cx:pt idx="67334">12.202599719481324</cx:pt>
          <cx:pt idx="67335">12.011536843607535</cx:pt>
          <cx:pt idx="67336">11.738918223891217</cx:pt>
          <cx:pt idx="67337">12.144033450067095</cx:pt>
          <cx:pt idx="67338">9.8736425606155933</cx:pt>
          <cx:pt idx="67339">11.36055083109394</cx:pt>
          <cx:pt idx="67340">12.370658018998498</cx:pt>
          <cx:pt idx="67341">10.9470473155314</cx:pt>
          <cx:pt idx="67342">11.106266397830709</cx:pt>
          <cx:pt idx="67343">9.7425588788967943</cx:pt>
          <cx:pt idx="67344">10.708520581761586</cx:pt>
          <cx:pt idx="67345">7.4229344798487658</cx:pt>
          <cx:pt idx="67346">12.446396765577536</cx:pt>
          <cx:pt idx="67347">12.344811488285846</cx:pt>
          <cx:pt idx="67348">8.4561193771941596</cx:pt>
          <cx:pt idx="67349">12.094372608006511</cx:pt>
          <cx:pt idx="67350">12.033862243902208</cx:pt>
          <cx:pt idx="67351">10.883568436954969</cx:pt>
          <cx:pt idx="67352">13.114923492317661</cx:pt>
          <cx:pt idx="67353">13.841247278867277</cx:pt>
          <cx:pt idx="67354">12.416344378709573</cx:pt>
          <cx:pt idx="67355">12.675992862513995</cx:pt>
          <cx:pt idx="67356">9.7828997640568609</cx:pt>
          <cx:pt idx="67357">12.930684033696206</cx:pt>
          <cx:pt idx="67358">10.794360201843205</cx:pt>
          <cx:pt idx="67359">12.738592186310594</cx:pt>
          <cx:pt idx="67360">13.745577728062333</cx:pt>
          <cx:pt idx="67361">13.062325211720283</cx:pt>
          <cx:pt idx="67362">13.10557189898571</cx:pt>
          <cx:pt idx="67363">10.634913253460239</cx:pt>
          <cx:pt idx="67364">10.042941650190651</cx:pt>
          <cx:pt idx="67365">12.959174691060955</cx:pt>
          <cx:pt idx="67366">10.847360656741825</cx:pt>
          <cx:pt idx="67367">10.023774667123501</cx:pt>
          <cx:pt idx="67368">14.101812890203515</cx:pt>
          <cx:pt idx="67369">15.49297481268327</cx:pt>
          <cx:pt idx="67370">14.603169238710692</cx:pt>
          <cx:pt idx="67371">12.258648322311567</cx:pt>
          <cx:pt idx="67372">10.653060214508777</cx:pt>
          <cx:pt idx="67373">12.460166687790496</cx:pt>
          <cx:pt idx="67374">10.939894764842144</cx:pt>
          <cx:pt idx="67375">12.255642977005559</cx:pt>
          <cx:pt idx="67376">13.100817152231764</cx:pt>
          <cx:pt idx="67377">8.0809771484951476</cx:pt>
          <cx:pt idx="67378">9.8179107059646533</cx:pt>
          <cx:pt idx="67379">12.864430402653582</cx:pt>
          <cx:pt idx="67380">14.128372342012467</cx:pt>
          <cx:pt idx="67381">12.211599214606949</cx:pt>
          <cx:pt idx="67382">12.111017870820225</cx:pt>
          <cx:pt idx="67383">13.198873520680861</cx:pt>
          <cx:pt idx="67384">13.275213764212383</cx:pt>
          <cx:pt idx="67385">13.347229802932153</cx:pt>
          <cx:pt idx="67386">12.889715331005235</cx:pt>
          <cx:pt idx="67387">13.81297176765106</cx:pt>
          <cx:pt idx="67388">14.03879614665323</cx:pt>
          <cx:pt idx="67389">12.231600915506059</cx:pt>
          <cx:pt idx="67390">12.327023337851411</cx:pt>
          <cx:pt idx="67391">13.882942422945431</cx:pt>
          <cx:pt idx="67392">12.460025432542256</cx:pt>
          <cx:pt idx="67393">12.556714533350595</cx:pt>
          <cx:pt idx="67394">13.655366474847208</cx:pt>
          <cx:pt idx="67395">12.412719826817444</cx:pt>
          <cx:pt idx="67396">11.9589636853947</cx:pt>
          <cx:pt idx="67397">13.079244388185897</cx:pt>
          <cx:pt idx="67398">14.64314361463911</cx:pt>
          <cx:pt idx="67399">12.130862333333214</cx:pt>
          <cx:pt idx="67400">12.795887378729946</cx:pt>
          <cx:pt idx="67401">14.56799519312589</cx:pt>
          <cx:pt idx="67402">14.463149872905534</cx:pt>
          <cx:pt idx="67403">16.079548084967257</cx:pt>
          <cx:pt idx="67404">9.882212291043647</cx:pt>
          <cx:pt idx="67405">13.290757849715202</cx:pt>
          <cx:pt idx="67406">10.721925344414871</cx:pt>
          <cx:pt idx="67407">12.783658882763383</cx:pt>
          <cx:pt idx="67408">11.213945247997755</cx:pt>
          <cx:pt idx="67409">15.169058802827713</cx:pt>
          <cx:pt idx="67410">10.834618425805962</cx:pt>
          <cx:pt idx="67411">12.715896527162618</cx:pt>
          <cx:pt idx="67412">9.784026020551277</cx:pt>
          <cx:pt idx="67413">9.7812105418194744</cx:pt>
          <cx:pt idx="67414">11.035139006973406</cx:pt>
          <cx:pt idx="67415">12.934521183284229</cx:pt>
          <cx:pt idx="67416">9.1434181605306524</cx:pt>
          <cx:pt idx="67417">9.9930695091618471</cx:pt>
          <cx:pt idx="67418">13.29303048966889</cx:pt>
          <cx:pt idx="67419">11.291471886346077</cx:pt>
          <cx:pt idx="67420">12.7978849114686</cx:pt>
          <cx:pt idx="67421">10.730238301146652</cx:pt>
          <cx:pt idx="67422">14.577141761928136</cx:pt>
          <cx:pt idx="67423">12.650206555766424</cx:pt>
          <cx:pt idx="67424">11.111620345391204</cx:pt>
          <cx:pt idx="67425">13.293908858114388</cx:pt>
          <cx:pt idx="67426">11.493995080850137</cx:pt>
          <cx:pt idx="67427">11.295147637511754</cx:pt>
          <cx:pt idx="67428">13.061155329926029</cx:pt>
          <cx:pt idx="67429">11.879971695160602</cx:pt>
          <cx:pt idx="67430">9.9164860230453673</cx:pt>
          <cx:pt idx="67431">13.042621929700761</cx:pt>
          <cx:pt idx="67432">11.517704068009454</cx:pt>
          <cx:pt idx="67433">12.17619352772711</cx:pt>
          <cx:pt idx="67434">13.005325603049991</cx:pt>
          <cx:pt idx="67435">11.847852989697367</cx:pt>
          <cx:pt idx="67436">11.506173050505584</cx:pt>
          <cx:pt idx="67437">15.768111085247513</cx:pt>
          <cx:pt idx="67438">13.616450023538471</cx:pt>
          <cx:pt idx="67439">11.513332208345989</cx:pt>
          <cx:pt idx="67440">9.9769425431699297</cx:pt>
          <cx:pt idx="67441">12.173549468375834</cx:pt>
          <cx:pt idx="67442">13.767974179245668</cx:pt>
          <cx:pt idx="67443">16.016945770980559</cx:pt>
          <cx:pt idx="67444">11.513459088068881</cx:pt>
          <cx:pt idx="67445">10.819789846352938</cx:pt>
          <cx:pt idx="67446">10.588052116362993</cx:pt>
          <cx:pt idx="67447">11.631117079767954</cx:pt>
          <cx:pt idx="67448">12.273257426569204</cx:pt>
          <cx:pt idx="67449">9.5170720031175158</cx:pt>
          <cx:pt idx="67450">12.310604051351339</cx:pt>
          <cx:pt idx="67451">13.232016554588691</cx:pt>
          <cx:pt idx="67452">11.387249219721433</cx:pt>
          <cx:pt idx="67453">11.911749825196182</cx:pt>
          <cx:pt idx="67454">10.187807758792287</cx:pt>
          <cx:pt idx="67455">12.24009929659587</cx:pt>
          <cx:pt idx="67456">11.08290366419409</cx:pt>
          <cx:pt idx="67457">15.38585541156535</cx:pt>
          <cx:pt idx="67458">13.308800185385961</cx:pt>
          <cx:pt idx="67459">10.926536222763586</cx:pt>
          <cx:pt idx="67460">13.92337169489986</cx:pt>
          <cx:pt idx="67461">13.487416800997416</cx:pt>
          <cx:pt idx="67462">12.281467150584799</cx:pt>
          <cx:pt idx="67463">12.659782756201695</cx:pt>
          <cx:pt idx="67464">11.7011597323473</cx:pt>
          <cx:pt idx="67465">10.867186342534058</cx:pt>
          <cx:pt idx="67466">11.938959130982473</cx:pt>
          <cx:pt idx="67467">12.528388528697617</cx:pt>
          <cx:pt idx="67468">14.442599604784069</cx:pt>
          <cx:pt idx="67469">12.371934874488497</cx:pt>
          <cx:pt idx="67470">13.420851502381021</cx:pt>
          <cx:pt idx="67471">13.275395033719073</cx:pt>
          <cx:pt idx="67472">9.1107339855559974</cx:pt>
          <cx:pt idx="67473">15.63419821938634</cx:pt>
          <cx:pt idx="67474">12.0926877107261</cx:pt>
          <cx:pt idx="67475">9.7288245038409151</cx:pt>
          <cx:pt idx="67476">12.990450380895579</cx:pt>
          <cx:pt idx="67477">12.847124037491566</cx:pt>
          <cx:pt idx="67478">11.582497921335149</cx:pt>
          <cx:pt idx="67479">9.9784238908167069</cx:pt>
          <cx:pt idx="67480">13.299281274784747</cx:pt>
          <cx:pt idx="67481">13.77353998152994</cx:pt>
          <cx:pt idx="67482">13.675815594806577</cx:pt>
          <cx:pt idx="67483">12.097634950142027</cx:pt>
          <cx:pt idx="67484">12.112048083266076</cx:pt>
          <cx:pt idx="67485">12.687659123836076</cx:pt>
          <cx:pt idx="67486">12.959112458855829</cx:pt>
          <cx:pt idx="67487">12.202722312679402</cx:pt>
          <cx:pt idx="67488">13.153659792917503</cx:pt>
          <cx:pt idx="67489">12.260746784248338</cx:pt>
          <cx:pt idx="67490">13.382333890618209</cx:pt>
          <cx:pt idx="67491">12.222899502534133</cx:pt>
          <cx:pt idx="67492">12.308899945220539</cx:pt>
          <cx:pt idx="67493">12.320960931997535</cx:pt>
          <cx:pt idx="67494">11.570809607460356</cx:pt>
          <cx:pt idx="67495">15.936200487688609</cx:pt>
          <cx:pt idx="67496">11.282724342410477</cx:pt>
          <cx:pt idx="67497">16.001092369585965</cx:pt>
          <cx:pt idx="67498">12.665599736338507</cx:pt>
          <cx:pt idx="67499">10.556439820195827</cx:pt>
          <cx:pt idx="67500">10.929927434706174</cx:pt>
          <cx:pt idx="67501">12.890567081934309</cx:pt>
          <cx:pt idx="67502">14.004792705624794</cx:pt>
          <cx:pt idx="67503">11.444857287778067</cx:pt>
          <cx:pt idx="67504">11.445342481651496</cx:pt>
          <cx:pt idx="67505">12.527477679092636</cx:pt>
          <cx:pt idx="67506">12.433169770915208</cx:pt>
          <cx:pt idx="67507">14.545991917439597</cx:pt>
          <cx:pt idx="67508">14.403926151623708</cx:pt>
          <cx:pt idx="67509">12.100950490893224</cx:pt>
          <cx:pt idx="67510">12.919303077780096</cx:pt>
          <cx:pt idx="67511">13.836845238454179</cx:pt>
          <cx:pt idx="67512">12.104426470755289</cx:pt>
          <cx:pt idx="67513">11.036240251933709</cx:pt>
          <cx:pt idx="67514">11.099710896802355</cx:pt>
          <cx:pt idx="67515">12.467519361117803</cx:pt>
          <cx:pt idx="67516">12.52511294222939</cx:pt>
          <cx:pt idx="67517">9.8473069429558606</cx:pt>
          <cx:pt idx="67518">11.250441026510757</cx:pt>
          <cx:pt idx="67519">14.466888403749399</cx:pt>
          <cx:pt idx="67520">10.70432570434507</cx:pt>
          <cx:pt idx="67521">11.872947719197107</cx:pt>
          <cx:pt idx="67522">10.055463304038422</cx:pt>
          <cx:pt idx="67523">9.9282660638358173</cx:pt>
          <cx:pt idx="67524">11.912259419706881</cx:pt>
          <cx:pt idx="67525">11.780383933529119</cx:pt>
          <cx:pt idx="67526">13.374287258419496</cx:pt>
          <cx:pt idx="67527">12.921326814737274</cx:pt>
          <cx:pt idx="67528">12.411787366633739</cx:pt>
          <cx:pt idx="67529">14.011695870070195</cx:pt>
          <cx:pt idx="67530">10.996670309756631</cx:pt>
          <cx:pt idx="67531">14.242915894755605</cx:pt>
          <cx:pt idx="67532">10.888901039342244</cx:pt>
          <cx:pt idx="67533">13.176527851853765</cx:pt>
          <cx:pt idx="67534">13.993807560389309</cx:pt>
          <cx:pt idx="67535">11.934476318767636</cx:pt>
          <cx:pt idx="67536">11.280203026066049</cx:pt>
          <cx:pt idx="67537">7.469538782865361</cx:pt>
          <cx:pt idx="67538">14.163399815521361</cx:pt>
          <cx:pt idx="67539">14.030780476588479</cx:pt>
          <cx:pt idx="67540">7.6029063857479473</cx:pt>
          <cx:pt idx="67541">12.618837870276918</cx:pt>
          <cx:pt idx="67542">9.795876597857994</cx:pt>
          <cx:pt idx="67543">11.264438036765338</cx:pt>
          <cx:pt idx="67544">11.668323524167707</cx:pt>
          <cx:pt idx="67545">15.748588333915116</cx:pt>
          <cx:pt idx="67546">14.850449326594724</cx:pt>
          <cx:pt idx="67547">14.426519908642719</cx:pt>
          <cx:pt idx="67548">14.618951488028863</cx:pt>
          <cx:pt idx="67549">10.768093974708334</cx:pt>
          <cx:pt idx="67550">13.059975134982098</cx:pt>
          <cx:pt idx="67551">12.130512644808878</cx:pt>
          <cx:pt idx="67552">12.586292989243068</cx:pt>
          <cx:pt idx="67553">12.470775818540192</cx:pt>
          <cx:pt idx="67554">11.657954836353667</cx:pt>
          <cx:pt idx="67555">13.980204042806442</cx:pt>
          <cx:pt idx="67556">12.960165218974948</cx:pt>
          <cx:pt idx="67557">11.158074752187352</cx:pt>
          <cx:pt idx="67558">12.731835118174054</cx:pt>
          <cx:pt idx="67559">13.008889592184367</cx:pt>
          <cx:pt idx="67560">12.940589069054594</cx:pt>
          <cx:pt idx="67561">13.832355329670339</cx:pt>
          <cx:pt idx="67562">12.264957887793607</cx:pt>
          <cx:pt idx="67563">12.919461415471421</cx:pt>
          <cx:pt idx="67564">12.687206556027936</cx:pt>
          <cx:pt idx="67565">10.434528819179306</cx:pt>
          <cx:pt idx="67566">9.8750020025588068</cx:pt>
          <cx:pt idx="67567">11.498510311647497</cx:pt>
          <cx:pt idx="67568">13.737347161040612</cx:pt>
          <cx:pt idx="67569">13.39638517991647</cx:pt>
          <cx:pt idx="67570">13.214141699572426</cx:pt>
          <cx:pt idx="67571">12.729793969658449</cx:pt>
          <cx:pt idx="67572">13.163168204220902</cx:pt>
          <cx:pt idx="67573">10.896088923601724</cx:pt>
          <cx:pt idx="67574">14.117107567501646</cx:pt>
          <cx:pt idx="67575">14.23521314070012</cx:pt>
          <cx:pt idx="67576">13.801208434374459</cx:pt>
          <cx:pt idx="67577">14.778757610530688</cx:pt>
          <cx:pt idx="67578">9.8519936761002835</cx:pt>
          <cx:pt idx="67579">9.5532596562506793</cx:pt>
          <cx:pt idx="67580">12.746025896278701</cx:pt>
          <cx:pt idx="67581">13.098288703790553</cx:pt>
          <cx:pt idx="67582">14.381177493433144</cx:pt>
          <cx:pt idx="67583">14.044140658085659</cx:pt>
          <cx:pt idx="67584">14.366034088761767</cx:pt>
          <cx:pt idx="67585">11.046632825325457</cx:pt>
          <cx:pt idx="67586">13.170230599482393</cx:pt>
          <cx:pt idx="67587">11.121600804280307</cx:pt>
          <cx:pt idx="67588">12.695285814823567</cx:pt>
          <cx:pt idx="67589">12.934743882250887</cx:pt>
          <cx:pt idx="67590">8.3204539521612997</cx:pt>
          <cx:pt idx="67591">9.8534370928285302</cx:pt>
          <cx:pt idx="67592">13.219621900753031</cx:pt>
          <cx:pt idx="67593">12.7797734459362</cx:pt>
          <cx:pt idx="67594">12.482237303359648</cx:pt>
          <cx:pt idx="67595">12.806050206723494</cx:pt>
          <cx:pt idx="67596">12.056688339802625</cx:pt>
          <cx:pt idx="67597">13.761694445488143</cx:pt>
          <cx:pt idx="67598">12.152405599289272</cx:pt>
          <cx:pt idx="67599">11.124067503291302</cx:pt>
          <cx:pt idx="67600">11.301545580790131</cx:pt>
          <cx:pt idx="67601">13.40312572598976</cx:pt>
          <cx:pt idx="67602">11.758217299451934</cx:pt>
          <cx:pt idx="67603">12.163860284220053</cx:pt>
          <cx:pt idx="67604">12.413802645032739</cx:pt>
          <cx:pt idx="67605">14.225109674265623</cx:pt>
          <cx:pt idx="67606">12.363590816858919</cx:pt>
          <cx:pt idx="67607">10.453050806478057</cx:pt>
          <cx:pt idx="67608">12.574267215137969</cx:pt>
          <cx:pt idx="67609">10.425566839263753</cx:pt>
          <cx:pt idx="67610">11.299946781773485</cx:pt>
          <cx:pt idx="67611">13.136709043017335</cx:pt>
          <cx:pt idx="67612">14.148418184868316</cx:pt>
          <cx:pt idx="67613">14.624814490147115</cx:pt>
          <cx:pt idx="67614">14.32824598134032</cx:pt>
          <cx:pt idx="67615">11.096662407242478</cx:pt>
          <cx:pt idx="67616">11.110264194907927</cx:pt>
          <cx:pt idx="67617">12.343918127353611</cx:pt>
          <cx:pt idx="67618">10.0462088933243</cx:pt>
          <cx:pt idx="67619">10.769867713148425</cx:pt>
          <cx:pt idx="67620">14.67655180128825</cx:pt>
          <cx:pt idx="67621">10.013677279615543</cx:pt>
          <cx:pt idx="67622">10.651617992460325</cx:pt>
          <cx:pt idx="67623">11.823555435346924</cx:pt>
          <cx:pt idx="67624">15.394547596866801</cx:pt>
          <cx:pt idx="67625">11.473241692901983</cx:pt>
          <cx:pt idx="67626">10.088543929124677</cx:pt>
          <cx:pt idx="67627">13.077712275123067</cx:pt>
          <cx:pt idx="67628">12.669124671562777</cx:pt>
          <cx:pt idx="67629">14.244843124313272</cx:pt>
          <cx:pt idx="67630">12.036243618302052</cx:pt>
          <cx:pt idx="67631">14.934607868468538</cx:pt>
          <cx:pt idx="67632">13.303857521104623</cx:pt>
          <cx:pt idx="67633">10.115107417952707</cx:pt>
          <cx:pt idx="67634">13.029406286936599</cx:pt>
          <cx:pt idx="67635">15.404815428806396</cx:pt>
          <cx:pt idx="67636">13.707172345008136</cx:pt>
          <cx:pt idx="67637">10.372312112354056</cx:pt>
          <cx:pt idx="67638">13.017765650567926</cx:pt>
          <cx:pt idx="67639">9.7901773848022238</cx:pt>
          <cx:pt idx="67640">14.023169629794982</cx:pt>
          <cx:pt idx="67641">12.931960907547573</cx:pt>
          <cx:pt idx="67642">13.767524309899944</cx:pt>
          <cx:pt idx="67643">9.7510063471647808</cx:pt>
          <cx:pt idx="67644">13.794150836208827</cx:pt>
          <cx:pt idx="67645">11.929253991084384</cx:pt>
          <cx:pt idx="67646">11.330685253278872</cx:pt>
          <cx:pt idx="67647">10.342803974205347</cx:pt>
          <cx:pt idx="67648">10.396921126127314</cx:pt>
          <cx:pt idx="67649">13.461004240889105</cx:pt>
          <cx:pt idx="67650">10.833740298529367</cx:pt>
          <cx:pt idx="67651">15.623463806492349</cx:pt>
          <cx:pt idx="67652">14.036755164958985</cx:pt>
          <cx:pt idx="67653">12.384773263049986</cx:pt>
          <cx:pt idx="67654">12.46302001163728</cx:pt>
          <cx:pt idx="67655">12.274974602219331</cx:pt>
          <cx:pt idx="67656">15.004832136290451</cx:pt>
          <cx:pt idx="67657">10.317744739014307</cx:pt>
          <cx:pt idx="67658">9.3863082799806978</cx:pt>
          <cx:pt idx="67659">12.258527731525795</cx:pt>
          <cx:pt idx="67660">11.168586396657817</cx:pt>
          <cx:pt idx="67661">10.565247310898984</cx:pt>
          <cx:pt idx="67662">11.573383309740651</cx:pt>
          <cx:pt idx="67663">10.569813622216719</cx:pt>
          <cx:pt idx="67664">13.025899321133826</cx:pt>
          <cx:pt idx="67665">13.603722236654189</cx:pt>
          <cx:pt idx="67666">11.419083747217742</cx:pt>
          <cx:pt idx="67667">14.370054056433172</cx:pt>
          <cx:pt idx="67668">11.060590996036412</cx:pt>
          <cx:pt idx="67669">11.662653573833722</cx:pt>
          <cx:pt idx="67670">12.451457711941115</cx:pt>
          <cx:pt idx="67671">9.9683252165169272</cx:pt>
          <cx:pt idx="67672">10.088490028436535</cx:pt>
          <cx:pt idx="67673">14.11688824444203</cx:pt>
          <cx:pt idx="67674">10.457771187292488</cx:pt>
          <cx:pt idx="67675">11.142228325095914</cx:pt>
          <cx:pt idx="67676">13.522086787478571</cx:pt>
          <cx:pt idx="67677">14.215191283151368</cx:pt>
          <cx:pt idx="67678">12.00718496037911</cx:pt>
          <cx:pt idx="67679">10.985154889739761</cx:pt>
          <cx:pt idx="67680">10.935936296646663</cx:pt>
          <cx:pt idx="67681">15.2654726710352</cx:pt>
          <cx:pt idx="67682">10.908022892235504</cx:pt>
          <cx:pt idx="67683">13.709551949981943</cx:pt>
          <cx:pt idx="67684">9.7698635822488118</cx:pt>
          <cx:pt idx="67685">12.983555208664677</cx:pt>
          <cx:pt idx="67686">12.550632490777781</cx:pt>
          <cx:pt idx="67687">10.563423154553796</cx:pt>
          <cx:pt idx="67688">13.781523029408804</cx:pt>
          <cx:pt idx="67689">12.796315116101741</cx:pt>
          <cx:pt idx="67690">15.742574940573329</cx:pt>
          <cx:pt idx="67691">16.0295034513749</cx:pt>
          <cx:pt idx="67692">10.213696791541222</cx:pt>
          <cx:pt idx="67693">15.516491756358544</cx:pt>
          <cx:pt idx="67694">11.246122339387135</cx:pt>
          <cx:pt idx="67695">14.503667780082525</cx:pt>
          <cx:pt idx="67696">12.478172838416214</cx:pt>
          <cx:pt idx="67697">11.565732681116073</cx:pt>
          <cx:pt idx="67698">10.765605925452514</cx:pt>
          <cx:pt idx="67699">14.137786140885874</cx:pt>
          <cx:pt idx="67700">11.405554915972344</cx:pt>
          <cx:pt idx="67701">13.780209773479678</cx:pt>
          <cx:pt idx="67702">10.268618223396693</cx:pt>
          <cx:pt idx="67703">13.611181354254557</cx:pt>
          <cx:pt idx="67704">13.06851443857428</cx:pt>
          <cx:pt idx="67705">11.333807367790593</cx:pt>
          <cx:pt idx="67706">13.315666481641246</cx:pt>
          <cx:pt idx="67707">15.131185535341507</cx:pt>
          <cx:pt idx="67708">10.333763271406955</cx:pt>
          <cx:pt idx="67709">14.720997925823584</cx:pt>
          <cx:pt idx="67710">13.404230058122366</cx:pt>
          <cx:pt idx="67711">10.120184625993977</cx:pt>
          <cx:pt idx="67712">11.992432740172344</cx:pt>
          <cx:pt idx="67713">14.070418863535664</cx:pt>
          <cx:pt idx="67714">13.203449345782975</cx:pt>
          <cx:pt idx="67715">11.319903210362398</cx:pt>
          <cx:pt idx="67716">13.478675422324654</cx:pt>
          <cx:pt idx="67717">13.436024890902088</cx:pt>
          <cx:pt idx="67718">12.112125888608496</cx:pt>
          <cx:pt idx="67719">12.492599775727278</cx:pt>
          <cx:pt idx="67720">11.878841286282121</cx:pt>
          <cx:pt idx="67721">14.33325532542216</cx:pt>
          <cx:pt idx="67722">12.028009790636483</cx:pt>
          <cx:pt idx="67723">16.593665179398219</cx:pt>
          <cx:pt idx="67724">11.091608717142345</cx:pt>
          <cx:pt idx="67725">11.180059432450602</cx:pt>
          <cx:pt idx="67726">13.198795130062612</cx:pt>
          <cx:pt idx="67727">11.344096294252418</cx:pt>
          <cx:pt idx="67728">10.250871843579148</cx:pt>
          <cx:pt idx="67729">12.525183364962176</cx:pt>
          <cx:pt idx="67730">11.07657457576815</cx:pt>
          <cx:pt idx="67731">11.017882427176549</cx:pt>
          <cx:pt idx="67732">12.725878827107877</cx:pt>
          <cx:pt idx="67733">13.76785322412918</cx:pt>
          <cx:pt idx="67734">12.18550022292837</cx:pt>
          <cx:pt idx="67735">11.608200827036704</cx:pt>
          <cx:pt idx="67736">12.946100357306662</cx:pt>
          <cx:pt idx="67737">13.931903873136536</cx:pt>
          <cx:pt idx="67738">15.452987697861865</cx:pt>
          <cx:pt idx="67739">9.1487270238666163</cx:pt>
          <cx:pt idx="67740">12.084640427081728</cx:pt>
          <cx:pt idx="67741">13.226523872804147</cx:pt>
          <cx:pt idx="67742">14.319643862322307</cx:pt>
          <cx:pt idx="67743">13.136271575150644</cx:pt>
          <cx:pt idx="67744">9.7447482273164532</cx:pt>
          <cx:pt idx="67745">10.99069224002195</cx:pt>
          <cx:pt idx="67746">13.183246185189995</cx:pt>
          <cx:pt idx="67747">16.567762067185004</cx:pt>
          <cx:pt idx="67748">14.761299730345449</cx:pt>
          <cx:pt idx="67749">14.542037440430716</cx:pt>
          <cx:pt idx="67750">12.551978396606179</cx:pt>
          <cx:pt idx="67751">11.426293340977303</cx:pt>
          <cx:pt idx="67752">12.854309142476257</cx:pt>
          <cx:pt idx="67753">12.926276881373381</cx:pt>
          <cx:pt idx="67754">12.732889840769397</cx:pt>
          <cx:pt idx="67755">11.907487949767882</cx:pt>
          <cx:pt idx="67756">13.458526523550844</cx:pt>
          <cx:pt idx="67757">10.658342157141496</cx:pt>
          <cx:pt idx="67758">11.944603926128174</cx:pt>
          <cx:pt idx="67759">11.238279564952855</cx:pt>
          <cx:pt idx="67760">11.32812903251185</cx:pt>
          <cx:pt idx="67761">13.373944812006838</cx:pt>
          <cx:pt idx="67762">12.17989119251925</cx:pt>
          <cx:pt idx="67763">12.155129705824928</cx:pt>
          <cx:pt idx="67764">9.981573349757646</cx:pt>
          <cx:pt idx="67765">8.5667485765173286</cx:pt>
          <cx:pt idx="67766">15.474383313489799</cx:pt>
          <cx:pt idx="67767">14.797273764464697</cx:pt>
          <cx:pt idx="67768">10.739855569558497</cx:pt>
          <cx:pt idx="67769">12.330683693129487</cx:pt>
          <cx:pt idx="67770">11.604574080013087</cx:pt>
          <cx:pt idx="67771">12.817977578401235</cx:pt>
          <cx:pt idx="67772">11.932121978054962</cx:pt>
          <cx:pt idx="67773">13.001136263218404</cx:pt>
          <cx:pt idx="67774">13.269664507981576</cx:pt>
          <cx:pt idx="67775">11.35415197614782</cx:pt>
          <cx:pt idx="67776">14.299524794608441</cx:pt>
          <cx:pt idx="67777">13.92412510081887</cx:pt>
          <cx:pt idx="67778">13.798163543217598</cx:pt>
          <cx:pt idx="67779">16.030408537402433</cx:pt>
          <cx:pt idx="67780">12.274110696378322</cx:pt>
          <cx:pt idx="67781">13.319582259000024</cx:pt>
          <cx:pt idx="67782">14.261991525767426</cx:pt>
          <cx:pt idx="67783">13.195263437487029</cx:pt>
          <cx:pt idx="67784">11.215382073060772</cx:pt>
          <cx:pt idx="67785">14.511833926468377</cx:pt>
          <cx:pt idx="67786">11.248420799205201</cx:pt>
          <cx:pt idx="67787">12.890958123139754</cx:pt>
          <cx:pt idx="67788">13.21263679107526</cx:pt>
          <cx:pt idx="67789">14.81322658014145</cx:pt>
          <cx:pt idx="67790">10.149665075236269</cx:pt>
          <cx:pt idx="67791">11.865091469904284</cx:pt>
          <cx:pt idx="67792">14.33467417223526</cx:pt>
          <cx:pt idx="67793">10.283915303891348</cx:pt>
          <cx:pt idx="67794">12.436832805019758</cx:pt>
          <cx:pt idx="67795">15.060681106900599</cx:pt>
          <cx:pt idx="67796">10.453116122825369</cx:pt>
          <cx:pt idx="67797">13.14894870463832</cx:pt>
          <cx:pt idx="67798">11.220446919428285</cx:pt>
          <cx:pt idx="67799">11.154094286400381</cx:pt>
          <cx:pt idx="67800">11.406058279906157</cx:pt>
          <cx:pt idx="67801">15.111935356864208</cx:pt>
          <cx:pt idx="67802">11.842985903940406</cx:pt>
          <cx:pt idx="67803">12.743955811174791</cx:pt>
          <cx:pt idx="67804">11.261102739997925</cx:pt>
          <cx:pt idx="67805">13.029363640695827</cx:pt>
          <cx:pt idx="67806">12.720552715087608</cx:pt>
          <cx:pt idx="67807">12.430232584322384</cx:pt>
          <cx:pt idx="67808">10.368081541895217</cx:pt>
          <cx:pt idx="67809">10.924294488441436</cx:pt>
          <cx:pt idx="67810">9.6096865435799401</cx:pt>
          <cx:pt idx="67811">16.101305146594289</cx:pt>
          <cx:pt idx="67812">13.459519814595076</cx:pt>
          <cx:pt idx="67813">11.517704069429646</cx:pt>
          <cx:pt idx="67814">12.133361924137875</cx:pt>
          <cx:pt idx="67815">11.874703992928321</cx:pt>
          <cx:pt idx="67816">9.3366783230073711</cx:pt>
          <cx:pt idx="67817">9.4995093699885782</cx:pt>
          <cx:pt idx="67818">12.239881405402862</cx:pt>
          <cx:pt idx="67819">10.677712415349488</cx:pt>
          <cx:pt idx="67820">13.116912721105692</cx:pt>
          <cx:pt idx="67821">12.128424987829209</cx:pt>
          <cx:pt idx="67822">11.760195894140439</cx:pt>
          <cx:pt idx="67823">12.915866001905567</cx:pt>
          <cx:pt idx="67824">13.068713163831456</cx:pt>
          <cx:pt idx="67825">12.382247104147908</cx:pt>
          <cx:pt idx="67826">14.604332257013361</cx:pt>
          <cx:pt idx="67827">14.54097554937597</cx:pt>
          <cx:pt idx="67828">10.714271448578646</cx:pt>
          <cx:pt idx="67829">13.349652050283252</cx:pt>
          <cx:pt idx="67830">14.032783919666695</cx:pt>
          <cx:pt idx="67831">12.393036010805897</cx:pt>
          <cx:pt idx="67832">13.135213883428985</cx:pt>
          <cx:pt idx="67833">10.796551941168699</cx:pt>
          <cx:pt idx="67834">12.779068460524712</cx:pt>
          <cx:pt idx="67835">12.610747666222546</cx:pt>
          <cx:pt idx="67836">10.990528941824149</cx:pt>
          <cx:pt idx="67837">12.552284447447148</cx:pt>
          <cx:pt idx="67838">14.901641330286258</cx:pt>
          <cx:pt idx="67839">12.932907161197287</cx:pt>
          <cx:pt idx="67840">12.878006847686244</cx:pt>
          <cx:pt idx="67841">10.505002119464612</cx:pt>
          <cx:pt idx="67842">10.8520015268432</cx:pt>
          <cx:pt idx="67843">12.887564616521843</cx:pt>
          <cx:pt idx="67844">12.826459132567777</cx:pt>
          <cx:pt idx="67845">12.325675060719165</cx:pt>
          <cx:pt idx="67846">13.937609005556704</cx:pt>
          <cx:pt idx="67847">13.416495379733323</cx:pt>
          <cx:pt idx="67848">11.765278010436795</cx:pt>
          <cx:pt idx="67849">11.182381023691633</cx:pt>
          <cx:pt idx="67850">12.053004933920674</cx:pt>
          <cx:pt idx="67851">10.443269204098867</cx:pt>
          <cx:pt idx="67852">11.024513164892625</cx:pt>
          <cx:pt idx="67853">11.410640428893476</cx:pt>
          <cx:pt idx="67854">10.228232177653791</cx:pt>
          <cx:pt idx="67855">12.84488572838125</cx:pt>
          <cx:pt idx="67856">11.852174272240534</cx:pt>
          <cx:pt idx="67857">11.556781092092615</cx:pt>
          <cx:pt idx="67858">12.071711986285328</cx:pt>
          <cx:pt idx="67859">13.081855180189516</cx:pt>
          <cx:pt idx="67860">12.197149293748954</cx:pt>
          <cx:pt idx="67861">10.986835009830976</cx:pt>
          <cx:pt idx="67862">12.621506369888571</cx:pt>
          <cx:pt idx="67863">10.95512396490903</cx:pt>
          <cx:pt idx="67864">13.854760734502698</cx:pt>
          <cx:pt idx="67865">9.805284381623407</cx:pt>
          <cx:pt idx="67866">12.470246203586488</cx:pt>
          <cx:pt idx="67867">10.540442642589628</cx:pt>
          <cx:pt idx="67868">9.8777927914102399</cx:pt>
          <cx:pt idx="67869">12.148364482245706</cx:pt>
          <cx:pt idx="67870">13.070166623254556</cx:pt>
          <cx:pt idx="67871">11.17430414079829</cx:pt>
          <cx:pt idx="67872">11.613372923145221</cx:pt>
          <cx:pt idx="67873">11.324691432310948</cx:pt>
          <cx:pt idx="67874">14.294658644640167</cx:pt>
          <cx:pt idx="67875">11.608930101127918</cx:pt>
          <cx:pt idx="67876">9.1826823043586678</cx:pt>
          <cx:pt idx="67877">13.204776425048378</cx:pt>
          <cx:pt idx="67878">11.95425245591548</cx:pt>
          <cx:pt idx="67879">13.133221405540869</cx:pt>
          <cx:pt idx="67880">11.749827655894899</cx:pt>
          <cx:pt idx="67881">11.721730354558646</cx:pt>
          <cx:pt idx="67882">12.619171968117948</cx:pt>
          <cx:pt idx="67883">11.322735226912624</cx:pt>
          <cx:pt idx="67884">15.312506218158802</cx:pt>
          <cx:pt idx="67885">11.677866209256202</cx:pt>
          <cx:pt idx="67886">8.6545224203283819</cx:pt>
          <cx:pt idx="67887">10.616218082610017</cx:pt>
          <cx:pt idx="67888">13.987911040759919</cx:pt>
          <cx:pt idx="67889">12.420944199719678</cx:pt>
          <cx:pt idx="67890">13.401946047828698</cx:pt>
          <cx:pt idx="67891">13.36516057355311</cx:pt>
          <cx:pt idx="67892">13.347767615516975</cx:pt>
          <cx:pt idx="67893">10.420625049458312</cx:pt>
          <cx:pt idx="67894">13.793073692524002</cx:pt>
          <cx:pt idx="67895">10.181779301635485</cx:pt>
          <cx:pt idx="67896">11.749901613283139</cx:pt>
          <cx:pt idx="67897">11.103202885527663</cx:pt>
          <cx:pt idx="67898">12.693291363609926</cx:pt>
          <cx:pt idx="67899">10.99868542699531</cx:pt>
          <cx:pt idx="67900">10.747095387138009</cx:pt>
          <cx:pt idx="67901">11.163546087465422</cx:pt>
          <cx:pt idx="67902">8.2629924505083547</cx:pt>
          <cx:pt idx="67903">11.585698922093941</cx:pt>
          <cx:pt idx="67904">12.372144611057225</cx:pt>
          <cx:pt idx="67905">12.618319596658573</cx:pt>
          <cx:pt idx="67906">12.831853325801848</cx:pt>
          <cx:pt idx="67907">9.6191771006592468</cx:pt>
          <cx:pt idx="67908">13.963187688057221</cx:pt>
          <cx:pt idx="67909">12.031832996365662</cx:pt>
          <cx:pt idx="67910">11.563859012359194</cx:pt>
          <cx:pt idx="67911">10.185995985021217</cx:pt>
          <cx:pt idx="67912">11.241691550878768</cx:pt>
          <cx:pt idx="67913">10.982023684154683</cx:pt>
          <cx:pt idx="67914">11.84860571114274</cx:pt>
          <cx:pt idx="67915">10.341212241565204</cx:pt>
          <cx:pt idx="67916">10.308797432735449</cx:pt>
          <cx:pt idx="67917">14.438467955208955</cx:pt>
          <cx:pt idx="67918">11.700684604848865</cx:pt>
          <cx:pt idx="67919">12.452478930357206</cx:pt>
          <cx:pt idx="67920">10.914355025923975</cx:pt>
          <cx:pt idx="67921">11.051603258448651</cx:pt>
          <cx:pt idx="67922">12.397720216194481</cx:pt>
          <cx:pt idx="67923">15.285119329060899</cx:pt>
          <cx:pt idx="67924">11.134057663239741</cx:pt>
          <cx:pt idx="67925">12.32017145053112</cx:pt>
          <cx:pt idx="67926">12.928684083574357</cx:pt>
          <cx:pt idx="67927">16.38047673264504</cx:pt>
          <cx:pt idx="67928">13.032415050350719</cx:pt>
          <cx:pt idx="67929">14.086337878138718</cx:pt>
          <cx:pt idx="67930">11.930413557331535</cx:pt>
          <cx:pt idx="67931">10.175293444840317</cx:pt>
          <cx:pt idx="67932">10.677275641208629</cx:pt>
          <cx:pt idx="67933">13.194762896358096</cx:pt>
          <cx:pt idx="67934">11.665652111857296</cx:pt>
          <cx:pt idx="67935">12.355390870462241</cx:pt>
          <cx:pt idx="67936">15.429189649542447</cx:pt>
          <cx:pt idx="67937">12.75999128766893</cx:pt>
          <cx:pt idx="67938">14.366347810949007</cx:pt>
          <cx:pt idx="67939">12.110353967554188</cx:pt>
          <cx:pt idx="67940">12.468560011429632</cx:pt>
          <cx:pt idx="67941">11.616163754911572</cx:pt>
          <cx:pt idx="67942">13.945240692080374</cx:pt>
          <cx:pt idx="67943">10.794901368802526</cx:pt>
          <cx:pt idx="67944">8.7294246714992347</cx:pt>
          <cx:pt idx="67945">11.690541436515119</cx:pt>
          <cx:pt idx="67946">11.602902632455422</cx:pt>
          <cx:pt idx="67947">14.209874916752579</cx:pt>
          <cx:pt idx="67948">13.754756522354311</cx:pt>
          <cx:pt idx="67949">14.932296498881795</cx:pt>
          <cx:pt idx="67950">10.120815518412709</cx:pt>
          <cx:pt idx="67951">11.431389476505329</cx:pt>
          <cx:pt idx="67952">14.054981597020946</cx:pt>
          <cx:pt idx="67953">10.455832468961166</cx:pt>
          <cx:pt idx="67954">9.7229115815449347</cx:pt>
          <cx:pt idx="67955">11.871107802404657</cx:pt>
          <cx:pt idx="67956">12.049741631191612</cx:pt>
          <cx:pt idx="67957">12.389219852274673</cx:pt>
          <cx:pt idx="67958">10.768558033178277</cx:pt>
          <cx:pt idx="67959">11.17010523878422</cx:pt>
          <cx:pt idx="67960">13.452933791379081</cx:pt>
          <cx:pt idx="67961">14.004499501185308</cx:pt>
          <cx:pt idx="67962">11.314308767361405</cx:pt>
          <cx:pt idx="67963">13.446483215572185</cx:pt>
          <cx:pt idx="67964">12.691517842073575</cx:pt>
          <cx:pt idx="67965">13.772006187330865</cx:pt>
          <cx:pt idx="67966">10.976371094757591</cx:pt>
          <cx:pt idx="67967">12.386828988692212</cx:pt>
          <cx:pt idx="67968">12.792990689368562</cx:pt>
          <cx:pt idx="67969">12.813325814597677</cx:pt>
          <cx:pt idx="67970">12.639251217865061</cx:pt>
          <cx:pt idx="67971">13.450571620166048</cx:pt>
          <cx:pt idx="67972">11.648569073644655</cx:pt>
          <cx:pt idx="67973">10.900213126717512</cx:pt>
          <cx:pt idx="67974">14.117714396619297</cx:pt>
          <cx:pt idx="67975">9.5126166891798363</cx:pt>
          <cx:pt idx="67976">11.754749491121043</cx:pt>
          <cx:pt idx="67977">12.672934917897127</cx:pt>
          <cx:pt idx="67978">13.886669085516568</cx:pt>
          <cx:pt idx="67979">10.584512070695315</cx:pt>
          <cx:pt idx="67980">9.9638705108053873</cx:pt>
          <cx:pt idx="67981">12.920659411855265</cx:pt>
          <cx:pt idx="67982">13.134438624430841</cx:pt>
          <cx:pt idx="67983">14.172300312123753</cx:pt>
          <cx:pt idx="67984">11.502459080717978</cx:pt>
          <cx:pt idx="67985">15.480131887879752</cx:pt>
          <cx:pt idx="67986">15.521069030686863</cx:pt>
          <cx:pt idx="67987">12.847400272935142</cx:pt>
          <cx:pt idx="67988">12.939473479810458</cx:pt>
          <cx:pt idx="67989">10.958729999785179</cx:pt>
          <cx:pt idx="67990">12.392281388650007</cx:pt>
          <cx:pt idx="67991">10.972476435862786</cx:pt>
          <cx:pt idx="67992">12.230314924784672</cx:pt>
          <cx:pt idx="67993">10.886424648824908</cx:pt>
          <cx:pt idx="67994">11.537805352298294</cx:pt>
          <cx:pt idx="67995">10.547443458298616</cx:pt>
          <cx:pt idx="67996">11.383312542222376</cx:pt>
          <cx:pt idx="67997">14.467022473121013</cx:pt>
          <cx:pt idx="67998">11.97545266241751</cx:pt>
          <cx:pt idx="67999">13.040624175703405</cx:pt>
          <cx:pt idx="68000">12.062882874167142</cx:pt>
          <cx:pt idx="68001">14.409967561753513</cx:pt>
          <cx:pt idx="68002">13.00310248894699</cx:pt>
          <cx:pt idx="68003">10.136331666852843</cx:pt>
          <cx:pt idx="68004">9.2837800990082986</cx:pt>
          <cx:pt idx="68005">13.856069397939343</cx:pt>
          <cx:pt idx="68006">12.761713111118327</cx:pt>
          <cx:pt idx="68007">12.698880077902713</cx:pt>
          <cx:pt idx="68008">13.791690034968939</cx:pt>
          <cx:pt idx="68009">9.8587115255804019</cx:pt>
          <cx:pt idx="68010">11.119144766154246</cx:pt>
          <cx:pt idx="68011">13.485236207980034</cx:pt>
          <cx:pt idx="68012">10.529473459368113</cx:pt>
          <cx:pt idx="68013">10.004781868537581</cx:pt>
          <cx:pt idx="68014">11.68319481488164</cx:pt>
          <cx:pt idx="68015">14.628095718303987</cx:pt>
          <cx:pt idx="68016">11.519644920706556</cx:pt>
          <cx:pt idx="68017">15.001744532825793</cx:pt>
          <cx:pt idx="68018">10.884602179726835</cx:pt>
          <cx:pt idx="68019">14.505922589253396</cx:pt>
          <cx:pt idx="68020">9.4861382155761014</cx:pt>
          <cx:pt idx="68021">11.741571397057674</cx:pt>
          <cx:pt idx="68022">10.850104132143846</cx:pt>
          <cx:pt idx="68023">10.528132151910579</cx:pt>
          <cx:pt idx="68024">10.076202501195491</cx:pt>
          <cx:pt idx="68025">11.493122747722397</cx:pt>
          <cx:pt idx="68026">12.940817586137481</cx:pt>
          <cx:pt idx="68027">10.346545013462102</cx:pt>
          <cx:pt idx="68028">14.509924280512566</cx:pt>
          <cx:pt idx="68029">7.9972050550546454</cx:pt>
          <cx:pt idx="68030">13.274248237214907</cx:pt>
          <cx:pt idx="68031">13.05424537387186</cx:pt>
          <cx:pt idx="68032">15.939144816467833</cx:pt>
          <cx:pt idx="68033">13.689613709145615</cx:pt>
          <cx:pt idx="68034">10.102340250614979</cx:pt>
          <cx:pt idx="68035">11.504953034167787</cx:pt>
          <cx:pt idx="68036">12.457672536661798</cx:pt>
          <cx:pt idx="68037">12.22714583294956</cx:pt>
          <cx:pt idx="68038">15.921104533022515</cx:pt>
          <cx:pt idx="68039">12.367931123607017</cx:pt>
          <cx:pt idx="68040">11.541331280732296</cx:pt>
          <cx:pt idx="68041">14.25440534254982</cx:pt>
          <cx:pt idx="68042">13.980962181727426</cx:pt>
          <cx:pt idx="68043">13.732129654016497</cx:pt>
          <cx:pt idx="68044">12.382225130460709</cx:pt>
          <cx:pt idx="68045">12.202427848372221</cx:pt>
          <cx:pt idx="68046">12.463230915544248</cx:pt>
          <cx:pt idx="68047">13.30571563060462</cx:pt>
          <cx:pt idx="68048">12.98596796860755</cx:pt>
          <cx:pt idx="68049">13.7136839646518</cx:pt>
          <cx:pt idx="68050">11.367062392717173</cx:pt>
          <cx:pt idx="68051">9.3551509926307475</cx:pt>
          <cx:pt idx="68052">15.450133607311571</cx:pt>
          <cx:pt idx="68053">10.851268468624649</cx:pt>
          <cx:pt idx="68054">9.1973847602435139</cx:pt>
          <cx:pt idx="68055">13.467949085702195</cx:pt>
          <cx:pt idx="68056">12.634780784090424</cx:pt>
          <cx:pt idx="68057">13.221093051464138</cx:pt>
          <cx:pt idx="68058">8.3360143771775697</cx:pt>
          <cx:pt idx="68059">10.7810008802985</cx:pt>
          <cx:pt idx="68060">11.190268288046767</cx:pt>
          <cx:pt idx="68061">10.973442944899572</cx:pt>
          <cx:pt idx="68062">14.373848038679585</cx:pt>
          <cx:pt idx="68063">13.222448626675256</cx:pt>
          <cx:pt idx="68064">12.415120132867822</cx:pt>
          <cx:pt idx="68065">14.259708418620578</cx:pt>
          <cx:pt idx="68066">13.463801203309083</cx:pt>
          <cx:pt idx="68067">13.304141546935359</cx:pt>
          <cx:pt idx="68068">14.003126367288182</cx:pt>
          <cx:pt idx="68069">12.747411307145017</cx:pt>
          <cx:pt idx="68070">12.65940522728318</cx:pt>
          <cx:pt idx="68071">12.054246095088908</cx:pt>
          <cx:pt idx="68072">12.884415010279332</cx:pt>
          <cx:pt idx="68073">14.137407501695963</cx:pt>
          <cx:pt idx="68074">15.39875418539226</cx:pt>
          <cx:pt idx="68075">12.601522205868731</cx:pt>
          <cx:pt idx="68076">12.621537290416942</cx:pt>
          <cx:pt idx="68077">15.669396806759279</cx:pt>
          <cx:pt idx="68078">12.198525754121226</cx:pt>
          <cx:pt idx="68079">11.504411905703291</cx:pt>
          <cx:pt idx="68080">11.49740804726623</cx:pt>
          <cx:pt idx="68081">9.3714509456157575</cx:pt>
          <cx:pt idx="68082">10.484376189128282</cx:pt>
          <cx:pt idx="68083">10.082302293538481</cx:pt>
          <cx:pt idx="68084">11.061572411187891</cx:pt>
          <cx:pt idx="68085">14.548680346634187</cx:pt>
          <cx:pt idx="68086">11.327086631759517</cx:pt>
          <cx:pt idx="68087">12.166801896816478</cx:pt>
          <cx:pt idx="68088">10.808902133319664</cx:pt>
          <cx:pt idx="68089">13.942295462761711</cx:pt>
          <cx:pt idx="68090">12.557731636041771</cx:pt>
          <cx:pt idx="68091">10.77311460887438</cx:pt>
          <cx:pt idx="68092">12.43121047697255</cx:pt>
          <cx:pt idx="68093">12.183498514369276</cx:pt>
          <cx:pt idx="68094">11.732095338751465</cx:pt>
          <cx:pt idx="68095">13.306460723452666</cx:pt>
          <cx:pt idx="68096">14.203030677066673</cx:pt>
          <cx:pt idx="68097">11.071134716483634</cx:pt>
          <cx:pt idx="68098">13.270706641457981</cx:pt>
          <cx:pt idx="68099">12.531231377911487</cx:pt>
          <cx:pt idx="68100">14.052277286310593</cx:pt>
          <cx:pt idx="68101">12.197090222133863</cx:pt>
          <cx:pt idx="68102">13.880554952973549</cx:pt>
          <cx:pt idx="68103">12.253291514439038</cx:pt>
          <cx:pt idx="68104">13.25250387748577</cx:pt>
          <cx:pt idx="68105">9.5308841692382362</cx:pt>
          <cx:pt idx="68106">12.064610798793</cx:pt>
          <cx:pt idx="68107">14.219865970188623</cx:pt>
          <cx:pt idx="68108">15.778921595499275</cx:pt>
          <cx:pt idx="68109">9.3951929119629565</cx:pt>
          <cx:pt idx="68110">15.127373588269975</cx:pt>
          <cx:pt idx="68111">11.760755192627146</cx:pt>
          <cx:pt idx="68112">11.509560583398464</cx:pt>
          <cx:pt idx="68113">10.465070465117886</cx:pt>
          <cx:pt idx="68114">15.46809559799695</cx:pt>
          <cx:pt idx="68115">10.879148976220701</cx:pt>
          <cx:pt idx="68116">11.88016738019336</cx:pt>
          <cx:pt idx="68117">13.491595118751276</cx:pt>
          <cx:pt idx="68118">12.230334550444196</cx:pt>
          <cx:pt idx="68119">11.628933114466195</cx:pt>
          <cx:pt idx="68120">10.876275494057811</cx:pt>
          <cx:pt idx="68121">12.465874864558886</cx:pt>
          <cx:pt idx="68122">12.125185341834948</cx:pt>
          <cx:pt idx="68123">11.205518766646453</cx:pt>
          <cx:pt idx="68124">15.077906885842813</cx:pt>
          <cx:pt idx="68125">13.639722846834855</cx:pt>
          <cx:pt idx="68126">11.644431455049316</cx:pt>
          <cx:pt idx="68127">13.16356908011714</cx:pt>
          <cx:pt idx="68128">11.155154844379432</cx:pt>
          <cx:pt idx="68129">11.930612710724041</cx:pt>
          <cx:pt idx="68130">14.041104733382893</cx:pt>
          <cx:pt idx="68131">11.143469048664564</cx:pt>
          <cx:pt idx="68132">13.649594058542247</cx:pt>
          <cx:pt idx="68133">14.141853972733495</cx:pt>
          <cx:pt idx="68134">10.883953374717359</cx:pt>
          <cx:pt idx="68135">12.864072953497685</cx:pt>
          <cx:pt idx="68136">12.57329304174467</cx:pt>
          <cx:pt idx="68137">11.785534375135256</cx:pt>
          <cx:pt idx="68138">8.113810907365453</cx:pt>
          <cx:pt idx="68139">10.693610198254731</cx:pt>
          <cx:pt idx="68140">14.227221876427834</cx:pt>
          <cx:pt idx="68141">9.6065813897402776</cx:pt>
          <cx:pt idx="68142">12.685515301336133</cx:pt>
          <cx:pt idx="68143">14.143772640218863</cx:pt>
          <cx:pt idx="68144">11.628922986065179</cx:pt>
          <cx:pt idx="68145">10.819754788746616</cx:pt>
          <cx:pt idx="68146">14.47116929257902</cx:pt>
          <cx:pt idx="68147">12.863126434665904</cx:pt>
          <cx:pt idx="68148">14.126013787934792</cx:pt>
          <cx:pt idx="68149">12.601577573591612</cx:pt>
          <cx:pt idx="68150">11.451106714612642</cx:pt>
          <cx:pt idx="68151">9.8860851207188638</cx:pt>
          <cx:pt idx="68152">12.185179910957356</cx:pt>
          <cx:pt idx="68153">8.8297227529931686</cx:pt>
          <cx:pt idx="68154">13.740407878746492</cx:pt>
          <cx:pt idx="68155">8.3067109458850332</cx:pt>
          <cx:pt idx="68156">13.512865110034221</cx:pt>
          <cx:pt idx="68157">13.5593276787571</cx:pt>
          <cx:pt idx="68158">12.896765561645696</cx:pt>
          <cx:pt idx="68159">15.557225762221712</cx:pt>
          <cx:pt idx="68160">11.875020002315559</cx:pt>
          <cx:pt idx="68161">13.524534292702846</cx:pt>
          <cx:pt idx="68162">9.9449185287051236</cx:pt>
          <cx:pt idx="68163">10.726244798031486</cx:pt>
          <cx:pt idx="68164">11.978982054793505</cx:pt>
          <cx:pt idx="68165">15.942017423704964</cx:pt>
          <cx:pt idx="68166">11.828909585450978</cx:pt>
          <cx:pt idx="68167">13.089252487412042</cx:pt>
          <cx:pt idx="68168">11.940671691723132</cx:pt>
          <cx:pt idx="68169">11.741756904246008</cx:pt>
          <cx:pt idx="68170">12.034223754912759</cx:pt>
          <cx:pt idx="68171">13.459967832320608</cx:pt>
          <cx:pt idx="68172">12.406140381031799</cx:pt>
          <cx:pt idx="68173">11.852942806919438</cx:pt>
          <cx:pt idx="68174">14.14864569037066</cx:pt>
          <cx:pt idx="68175">11.630222216713159</cx:pt>
          <cx:pt idx="68176">11.320688922590021</cx:pt>
          <cx:pt idx="68177">13.846756990580031</cx:pt>
          <cx:pt idx="68178">9.9617967448586242</cx:pt>
          <cx:pt idx="68179">11.587650418270565</cx:pt>
          <cx:pt idx="68180">12.521868307978702</cx:pt>
          <cx:pt idx="68181">12.902649378027082</cx:pt>
          <cx:pt idx="68182">11.82753331632389</cx:pt>
          <cx:pt idx="68183">13.467524732184852</cx:pt>
          <cx:pt idx="68184">12.140797752921165</cx:pt>
          <cx:pt idx="68185">14.74974644216636</cx:pt>
          <cx:pt idx="68186">12.504201756645594</cx:pt>
          <cx:pt idx="68187">11.180579244765655</cx:pt>
          <cx:pt idx="68188">9.3663495524753717</cx:pt>
          <cx:pt idx="68189">13.737173587735544</cx:pt>
          <cx:pt idx="68190">11.784456089045548</cx:pt>
          <cx:pt idx="68191">14.505595024157243</cx:pt>
          <cx:pt idx="68192">11.320305554925769</cx:pt>
          <cx:pt idx="68193">11.1402129143372</cx:pt>
          <cx:pt idx="68194">12.672338305597222</cx:pt>
          <cx:pt idx="68195">13.62387455162756</cx:pt>
          <cx:pt idx="68196">8.8448794936192012</cx:pt>
          <cx:pt idx="68197">13.219692990110625</cx:pt>
          <cx:pt idx="68198">13.518806272047991</cx:pt>
          <cx:pt idx="68199">9.7494775067430552</cx:pt>
          <cx:pt idx="68200">13.258159843274104</cx:pt>
          <cx:pt idx="68201">11.962602749895574</cx:pt>
          <cx:pt idx="68202">13.851931948723525</cx:pt>
          <cx:pt idx="68203">12.448679306091393</cx:pt>
          <cx:pt idx="68204">11.375155865720375</cx:pt>
          <cx:pt idx="68205">11.813425195553048</cx:pt>
          <cx:pt idx="68206">11.64582688999927</cx:pt>
          <cx:pt idx="68207">11.034729218239917</cx:pt>
          <cx:pt idx="68208">13.591209571350849</cx:pt>
          <cx:pt idx="68209">11.065165327859656</cx:pt>
          <cx:pt idx="68210">10.46115327796187</cx:pt>
          <cx:pt idx="68211">13.857154088046833</cx:pt>
          <cx:pt idx="68212">12.233337953622506</cx:pt>
          <cx:pt idx="68213">12.566138356434406</cx:pt>
          <cx:pt idx="68214">14.436265714538985</cx:pt>
          <cx:pt idx="68215">12.737637518833186</cx:pt>
          <cx:pt idx="68216">13.508866614482345</cx:pt>
          <cx:pt idx="68217">10.454264026127795</cx:pt>
          <cx:pt idx="68218">12.282758620756933</cx:pt>
          <cx:pt idx="68219">13.646630140628963</cx:pt>
          <cx:pt idx="68220">13.520634539294562</cx:pt>
          <cx:pt idx="68221">9.0095003218268062</cx:pt>
          <cx:pt idx="68222">16.896850202675957</cx:pt>
          <cx:pt idx="68223">11.74642017227141</cx:pt>
          <cx:pt idx="68224">11.23268350407356</cx:pt>
          <cx:pt idx="68225">12.660112519543135</cx:pt>
          <cx:pt idx="68226">11.179163057561722</cx:pt>
          <cx:pt idx="68227">12.306570107286227</cx:pt>
          <cx:pt idx="68228">12.651152061464526</cx:pt>
          <cx:pt idx="68229">10.821328560282067</cx:pt>
          <cx:pt idx="68230">12.066080244137828</cx:pt>
          <cx:pt idx="68231">12.457326232482606</cx:pt>
          <cx:pt idx="68232">12.226708072098486</cx:pt>
          <cx:pt idx="68233">12.608498693200312</cx:pt>
          <cx:pt idx="68234">13.097806434841456</cx:pt>
          <cx:pt idx="68235">9.6579847970321406</cx:pt>
          <cx:pt idx="68236">15.219338471001997</cx:pt>
          <cx:pt idx="68237">12.173667258878417</cx:pt>
          <cx:pt idx="68238">12.05151757171515</cx:pt>
          <cx:pt idx="68239">13.866181623875221</cx:pt>
          <cx:pt idx="68240">13.942608564153323</cx:pt>
          <cx:pt idx="68241">14.704273696371432</cx:pt>
          <cx:pt idx="68242">9.6301822795726206</cx:pt>
          <cx:pt idx="68243">15.482151018155172</cx:pt>
          <cx:pt idx="68244">9.3895283024757408</cx:pt>
          <cx:pt idx="68245">13.096673837002177</cx:pt>
          <cx:pt idx="68246">11.779490887099547</cx:pt>
          <cx:pt idx="68247">12.574757217559945</cx:pt>
          <cx:pt idx="68248">11.776223399585135</cx:pt>
          <cx:pt idx="68249">10.069867383276772</cx:pt>
          <cx:pt idx="68250">13.789254537962968</cx:pt>
          <cx:pt idx="68251">13.539104939135822</cx:pt>
          <cx:pt idx="68252">14.048203948846863</cx:pt>
          <cx:pt idx="68253">13.854614282219217</cx:pt>
          <cx:pt idx="68254">12.935070993459997</cx:pt>
          <cx:pt idx="68255">11.544525197778047</cx:pt>
          <cx:pt idx="68256">10.704042246340139</cx:pt>
          <cx:pt idx="68257">12.232203960240815</cx:pt>
          <cx:pt idx="68258">12.973951292291712</cx:pt>
          <cx:pt idx="68259">11.839062307083829</cx:pt>
          <cx:pt idx="68260">11.913699171166309</cx:pt>
          <cx:pt idx="68261">12.060746624343139</cx:pt>
          <cx:pt idx="68262">9.8202890868220631</cx:pt>
          <cx:pt idx="68263">13.350550602743978</cx:pt>
          <cx:pt idx="68264">13.721548360660647</cx:pt>
          <cx:pt idx="68265">11.227303530221036</cx:pt>
          <cx:pt idx="68266">12.405703584663865</cx:pt>
          <cx:pt idx="68267">13.221044367364264</cx:pt>
          <cx:pt idx="68268">11.419240000990172</cx:pt>
          <cx:pt idx="68269">11.004079663879288</cx:pt>
          <cx:pt idx="68270">11.103057222141</cx:pt>
          <cx:pt idx="68271">13.162910986097938</cx:pt>
          <cx:pt idx="68272">10.74708048651793</cx:pt>
          <cx:pt idx="68273">10.758726974324127</cx:pt>
          <cx:pt idx="68274">12.813745214352473</cx:pt>
          <cx:pt idx="68275">10.608449541800431</cx:pt>
          <cx:pt idx="68276">12.751035878370887</cx:pt>
          <cx:pt idx="68277">12.5532862156654</cx:pt>
          <cx:pt idx="68278">12.359185421237951</cx:pt>
          <cx:pt idx="68279">13.527279924353834</cx:pt>
          <cx:pt idx="68280">11.741520163460255</cx:pt>
          <cx:pt idx="68281">14.659045774493936</cx:pt>
          <cx:pt idx="68282">13.293783803790088</cx:pt>
          <cx:pt idx="68283">13.308145875086481</cx:pt>
          <cx:pt idx="68284">11.516501226969709</cx:pt>
          <cx:pt idx="68285">11.478511323490682</cx:pt>
          <cx:pt idx="68286">14.230367524298833</cx:pt>
          <cx:pt idx="68287">10.937744284198931</cx:pt>
          <cx:pt idx="68288">13.718308736734372</cx:pt>
          <cx:pt idx="68289">10.64988847054077</cx:pt>
          <cx:pt idx="68290">13.854450183758914</cx:pt>
          <cx:pt idx="68291">15.932848635487899</cx:pt>
          <cx:pt idx="68292">11.975813984701839</cx:pt>
          <cx:pt idx="68293">15.637796450136294</cx:pt>
          <cx:pt idx="68294">12.652849623207709</cx:pt>
          <cx:pt idx="68295">14.253121983704364</cx:pt>
          <cx:pt idx="68296">10.676544895414271</cx:pt>
          <cx:pt idx="68297">11.24740292766271</cx:pt>
          <cx:pt idx="68298">12.93914405121329</cx:pt>
          <cx:pt idx="68299">13.457190841570002</cx:pt>
          <cx:pt idx="68300">11.685852272498988</cx:pt>
          <cx:pt idx="68301">14.105375807402021</cx:pt>
          <cx:pt idx="68302">14.622054440697745</cx:pt>
          <cx:pt idx="68303">11.984793382296619</cx:pt>
          <cx:pt idx="68304">10.48988107021605</cx:pt>
          <cx:pt idx="68305">12.203051946078286</cx:pt>
          <cx:pt idx="68306">13.270891615264286</cx:pt>
          <cx:pt idx="68307">12.685556797632636</cx:pt>
          <cx:pt idx="68308">12.150319826099418</cx:pt>
          <cx:pt idx="68309">13.648835197911831</cx:pt>
          <cx:pt idx="68310">13.132955109528591</cx:pt>
          <cx:pt idx="68311">12.932102464510894</cx:pt>
          <cx:pt idx="68312">11.33631258982715</cx:pt>
          <cx:pt idx="68313">13.815145792119548</cx:pt>
          <cx:pt idx="68314">11.300750043689792</cx:pt>
          <cx:pt idx="68315">11.708866735972288</cx:pt>
          <cx:pt idx="68316">12.527343428958156</cx:pt>
          <cx:pt idx="68317">12.578718997008911</cx:pt>
          <cx:pt idx="68318">11.353920532994021</cx:pt>
          <cx:pt idx="68319">14.187591091841069</cx:pt>
          <cx:pt idx="68320">11.342627315070787</cx:pt>
          <cx:pt idx="68321">15.244062780044286</cx:pt>
          <cx:pt idx="68322">14.788986199808988</cx:pt>
          <cx:pt idx="68323">13.794870060787435</cx:pt>
          <cx:pt idx="68324">15.436350104798123</cx:pt>
          <cx:pt idx="68325">13.826502249242692</cx:pt>
          <cx:pt idx="68326">9.4896055869365323</cx:pt>
          <cx:pt idx="68327">12.091778914093938</cx:pt>
          <cx:pt idx="68328">10.699702663283887</cx:pt>
          <cx:pt idx="68329">15.380779015149368</cx:pt>
          <cx:pt idx="68330">14.636522788119892</cx:pt>
          <cx:pt idx="68331">12.730089131885839</cx:pt>
          <cx:pt idx="68332">9.3437599426284272</cx:pt>
          <cx:pt idx="68333">11.886501483650953</cx:pt>
          <cx:pt idx="68334">13.438702952550893</cx:pt>
          <cx:pt idx="68335">11.737371314816256</cx:pt>
          <cx:pt idx="68336">11.86886941387824</cx:pt>
          <cx:pt idx="68337">11.723017583790806</cx:pt>
          <cx:pt idx="68338">13.141772937989009</cx:pt>
          <cx:pt idx="68339">13.636687363165242</cx:pt>
          <cx:pt idx="68340">10.082175817398197</cx:pt>
          <cx:pt idx="68341">13.967563531392827</cx:pt>
          <cx:pt idx="68342">12.005352240886072</cx:pt>
          <cx:pt idx="68343">11.325983820078186</cx:pt>
          <cx:pt idx="68344">12.833240648175497</cx:pt>
          <cx:pt idx="68345">11.738500942308157</cx:pt>
          <cx:pt idx="68346">12.557368164102686</cx:pt>
          <cx:pt idx="68347">11.943262617565567</cx:pt>
          <cx:pt idx="68348">10.373765616598439</cx:pt>
          <cx:pt idx="68349">11.981636235571278</cx:pt>
          <cx:pt idx="68350">10.146917627051087</cx:pt>
          <cx:pt idx="68351">13.89344015621416</cx:pt>
          <cx:pt idx="68352">12.020298858133231</cx:pt>
          <cx:pt idx="68353">10.848185943577839</cx:pt>
          <cx:pt idx="68354">12.478831746680372</cx:pt>
          <cx:pt idx="68355">10.437032683238353</cx:pt>
          <cx:pt idx="68356">13.062320332433378</cx:pt>
          <cx:pt idx="68357">8.41429105465701</cx:pt>
          <cx:pt idx="68358">10.274537743659151</cx:pt>
          <cx:pt idx="68359">11.155205043390731</cx:pt>
          <cx:pt idx="68360">13.735308483631176</cx:pt>
          <cx:pt idx="68361">12.810969648919297</cx:pt>
          <cx:pt idx="68362">11.205360621574208</cx:pt>
          <cx:pt idx="68363">12.506647696172992</cx:pt>
          <cx:pt idx="68364">10.469916506113282</cx:pt>
          <cx:pt idx="68365">12.458744969740444</cx:pt>
          <cx:pt idx="68366">13.499879468917021</cx:pt>
          <cx:pt idx="68367">12.080854207283652</cx:pt>
          <cx:pt idx="68368">12.428054644678063</cx:pt>
          <cx:pt idx="68369">12.530667124885525</cx:pt>
          <cx:pt idx="68370">13.894643683745153</cx:pt>
          <cx:pt idx="68371">11.347656080747702</cx:pt>
          <cx:pt idx="68372">10.445745820188471</cx:pt>
          <cx:pt idx="68373">14.207452222167866</cx:pt>
          <cx:pt idx="68374">13.697794399112603</cx:pt>
          <cx:pt idx="68375">11.473615478306304</cx:pt>
          <cx:pt idx="68376">10.897314188645435</cx:pt>
          <cx:pt idx="68377">11.861475848254109</cx:pt>
          <cx:pt idx="68378">10.686014038438694</cx:pt>
          <cx:pt idx="68379">11.506536104965196</cx:pt>
          <cx:pt idx="68380">13.6221027578048</cx:pt>
          <cx:pt idx="68381">14.543450073372886</cx:pt>
          <cx:pt idx="68382">10.677106356281465</cx:pt>
          <cx:pt idx="68383">10.265354847654059</cx:pt>
          <cx:pt idx="68384">9.5928603303543305</cx:pt>
          <cx:pt idx="68385">14.590773750823951</cx:pt>
          <cx:pt idx="68386">10.345426328229719</cx:pt>
          <cx:pt idx="68387">13.020754748673834</cx:pt>
          <cx:pt idx="68388">9.9429372225543293</cx:pt>
          <cx:pt idx="68389">10.911664477948813</cx:pt>
          <cx:pt idx="68390">15.759201440070727</cx:pt>
          <cx:pt idx="68391">16.856540591700469</cx:pt>
          <cx:pt idx="68392">14.84279220535706</cx:pt>
          <cx:pt idx="68393">13.977830670762001</cx:pt>
          <cx:pt idx="68394">9.72464853331517</cx:pt>
          <cx:pt idx="68395">11.731153547204459</cx:pt>
          <cx:pt idx="68396">13.313546142500025</cx:pt>
          <cx:pt idx="68397">12.657001195687505</cx:pt>
          <cx:pt idx="68398">11.48246207681863</cx:pt>
          <cx:pt idx="68399">13.518736084358039</cx:pt>
          <cx:pt idx="68400">11.914380301849436</cx:pt>
          <cx:pt idx="68401">14.560744290256082</cx:pt>
          <cx:pt idx="68402">14.375783615763666</cx:pt>
          <cx:pt idx="68403">11.435179185268739</cx:pt>
          <cx:pt idx="68404">11.556121762405946</cx:pt>
          <cx:pt idx="68405">13.602122621412979</cx:pt>
          <cx:pt idx="68406">14.331713872961933</cx:pt>
          <cx:pt idx="68407">13.410800961379286</cx:pt>
          <cx:pt idx="68408">14.548908570504937</cx:pt>
          <cx:pt idx="68409">11.620950965579675</cx:pt>
          <cx:pt idx="68410">9.1929829973693131</cx:pt>
          <cx:pt idx="68411">11.038600669372249</cx:pt>
          <cx:pt idx="68412">12.752516838179041</cx:pt>
          <cx:pt idx="68413">12.687571172657757</cx:pt>
          <cx:pt idx="68414">12.370914762790502</cx:pt>
          <cx:pt idx="68415">10.650948345630686</cx:pt>
          <cx:pt idx="68416">10.088285270224182</cx:pt>
          <cx:pt idx="68417">13.848732765845195</cx:pt>
          <cx:pt idx="68418">11.750792333249821</cx:pt>
          <cx:pt idx="68419">14.947296367376039</cx:pt>
          <cx:pt idx="68420">11.104298103940742</cx:pt>
          <cx:pt idx="68421">9.9593851831925093</cx:pt>
          <cx:pt idx="68422">10.676380153852504</cx:pt>
          <cx:pt idx="68423">12.652538972592113</cx:pt>
          <cx:pt idx="68424">12.064433703406825</cx:pt>
          <cx:pt idx="68425">10.823036641071113</cx:pt>
          <cx:pt idx="68426">10.358859876044452</cx:pt>
          <cx:pt idx="68427">11.926995009719427</cx:pt>
          <cx:pt idx="68428">10.896009167040269</cx:pt>
          <cx:pt idx="68429">12.737235055662172</cx:pt>
          <cx:pt idx="68430">11.337831620855592</cx:pt>
          <cx:pt idx="68431">9.3583638028083733</cx:pt>
          <cx:pt idx="68432">12.930891142208377</cx:pt>
          <cx:pt idx="68433">10.922197775059448</cx:pt>
          <cx:pt idx="68434">10.096850852048695</cx:pt>
          <cx:pt idx="68435">11.741774608985382</cx:pt>
          <cx:pt idx="68436">14.63353884940474</cx:pt>
          <cx:pt idx="68437">15.315122265010869</cx:pt>
          <cx:pt idx="68438">9.4930066826094226</cx:pt>
          <cx:pt idx="68439">13.096543700528134</cx:pt>
          <cx:pt idx="68440">11.116654926238917</cx:pt>
          <cx:pt idx="68441">14.114889909733506</cx:pt>
          <cx:pt idx="68442">13.971997849780056</cx:pt>
          <cx:pt idx="68443">12.690753095130834</cx:pt>
          <cx:pt idx="68444">11.959261821428525</cx:pt>
          <cx:pt idx="68445">10.520985913671343</cx:pt>
          <cx:pt idx="68446">10.219908027933412</cx:pt>
          <cx:pt idx="68447">10.537917885445218</cx:pt>
          <cx:pt idx="68448">10.716693438807276</cx:pt>
          <cx:pt idx="68449">13.235178892642239</cx:pt>
          <cx:pt idx="68450">12.623725064721858</cx:pt>
          <cx:pt idx="68451">11.344801771949225</cx:pt>
          <cx:pt idx="68452">13.452706195067167</cx:pt>
          <cx:pt idx="68453">10.799409721944151</cx:pt>
          <cx:pt idx="68454">13.879167265611892</cx:pt>
          <cx:pt idx="68455">13.528684736255023</cx:pt>
          <cx:pt idx="68456">11.108548619997919</cx:pt>
          <cx:pt idx="68457">12.23953660725318</cx:pt>
          <cx:pt idx="68458">12.621028725742757</cx:pt>
          <cx:pt idx="68459">10.450128272257567</cx:pt>
          <cx:pt idx="68460">12.982947311633902</cx:pt>
          <cx:pt idx="68461">13.800669946662406</cx:pt>
          <cx:pt idx="68462">12.659912772962651</cx:pt>
          <cx:pt idx="68463">12.882636485978415</cx:pt>
          <cx:pt idx="68464">13.500984104403816</cx:pt>
          <cx:pt idx="68465">13.338985729844454</cx:pt>
          <cx:pt idx="68466">12.937989471414038</cx:pt>
          <cx:pt idx="68467">12.527551447251042</cx:pt>
          <cx:pt idx="68468">8.2205883811680813</cx:pt>
          <cx:pt idx="68469">10.819718475102725</cx:pt>
          <cx:pt idx="68470">11.445217618952338</cx:pt>
          <cx:pt idx="68471">10.349594646360257</cx:pt>
          <cx:pt idx="68472">11.498667967852398</cx:pt>
          <cx:pt idx="68473">10.471652949950462</cx:pt>
          <cx:pt idx="68474">14.152011070728992</cx:pt>
          <cx:pt idx="68475">13.08183776151208</cx:pt>
          <cx:pt idx="68476">13.40039684455652</cx:pt>
          <cx:pt idx="68477">14.682517694852972</cx:pt>
          <cx:pt idx="68478">9.9071839562238235</cx:pt>
          <cx:pt idx="68479">11.001230385559698</cx:pt>
          <cx:pt idx="68480">12.496386300506337</cx:pt>
          <cx:pt idx="68481">12.493831218412351</cx:pt>
          <cx:pt idx="68482">10.769580510675256</cx:pt>
          <cx:pt idx="68483">11.545307655301793</cx:pt>
          <cx:pt idx="68484">12.892972923163839</cx:pt>
          <cx:pt idx="68485">12.705187615784617</cx:pt>
          <cx:pt idx="68486">14.078983004606794</cx:pt>
          <cx:pt idx="68487">11.806216240065242</cx:pt>
          <cx:pt idx="68488">12.11770283045284</cx:pt>
          <cx:pt idx="68489">13.441097407216876</cx:pt>
          <cx:pt idx="68490">10.665494528698582</cx:pt>
          <cx:pt idx="68491">14.817933183644612</cx:pt>
          <cx:pt idx="68492">11.551287473568557</cx:pt>
          <cx:pt idx="68493">13.313042573875553</cx:pt>
          <cx:pt idx="68494">12.869737848455417</cx:pt>
          <cx:pt idx="68495">12.375999507240179</cx:pt>
          <cx:pt idx="68496">10.276207514534178</cx:pt>
          <cx:pt idx="68497">11.700825605465171</cx:pt>
          <cx:pt idx="68498">8.6603096978587057</cx:pt>
          <cx:pt idx="68499">9.2767870177085534</cx:pt>
          <cx:pt idx="68500">11.231613887226402</cx:pt>
          <cx:pt idx="68501">12.929481591786402</cx:pt>
          <cx:pt idx="68502">11.856952330364498</cx:pt>
          <cx:pt idx="68503">12.109399082246265</cx:pt>
          <cx:pt idx="68504">12.139325919982786</cx:pt>
          <cx:pt idx="68505">13.585719444694574</cx:pt>
          <cx:pt idx="68506">11.977185227593749</cx:pt>
          <cx:pt idx="68507">7.5645371261081058</cx:pt>
          <cx:pt idx="68508">13.931095434639113</cx:pt>
          <cx:pt idx="68509">13.09163976962826</cx:pt>
          <cx:pt idx="68510">11.717218782021016</cx:pt>
          <cx:pt idx="68511">11.320742649394916</cx:pt>
          <cx:pt idx="68512">9.8524718705086816</cx:pt>
          <cx:pt idx="68513">9.8717673739157306</cx:pt>
          <cx:pt idx="68514">11.049410713367191</cx:pt>
          <cx:pt idx="68515">12.060968662274504</cx:pt>
          <cx:pt idx="68516">7.3719091028558248</cx:pt>
          <cx:pt idx="68517">11.487709617215394</cx:pt>
          <cx:pt idx="68518">11.536317907040942</cx:pt>
          <cx:pt idx="68519">14.966355244027438</cx:pt>
          <cx:pt idx="68520">11.476556392852672</cx:pt>
          <cx:pt idx="68521">10.878244517768078</cx:pt>
          <cx:pt idx="68522">13.817737074280222</cx:pt>
          <cx:pt idx="68523">16.057349884027406</cx:pt>
          <cx:pt idx="68524">11.271393264511374</cx:pt>
          <cx:pt idx="68525">14.704787248434066</cx:pt>
          <cx:pt idx="68526">9.348861818343428</cx:pt>
          <cx:pt idx="68527">11.756891638458498</cx:pt>
          <cx:pt idx="68528">13.453601313935106</cx:pt>
          <cx:pt idx="68529">11.206589440558986</cx:pt>
          <cx:pt idx="68530">12.051846653816902</cx:pt>
          <cx:pt idx="68531">11.404172047113454</cx:pt>
          <cx:pt idx="68532">13.370045991179316</cx:pt>
          <cx:pt idx="68533">11.308131084433469</cx:pt>
          <cx:pt idx="68534">10.000932977195909</cx:pt>
          <cx:pt idx="68535">11.912929610966676</cx:pt>
          <cx:pt idx="68536">13.5748918413029</cx:pt>
          <cx:pt idx="68537">14.325941232297572</cx:pt>
          <cx:pt idx="68538">14.398772148233286</cx:pt>
          <cx:pt idx="68539">15.334348071130034</cx:pt>
          <cx:pt idx="68540">10.848842597776425</cx:pt>
          <cx:pt idx="68541">8.4141473581896467</cx:pt>
          <cx:pt idx="68542">11.733996214384357</cx:pt>
          <cx:pt idx="68543">12.660846281206062</cx:pt>
          <cx:pt idx="68544">13.858973080981983</cx:pt>
          <cx:pt idx="68545">12.356288724471813</cx:pt>
          <cx:pt idx="68546">12.739382851987378</cx:pt>
          <cx:pt idx="68547">13.358531146703832</cx:pt>
          <cx:pt idx="68548">10.001312595950994</cx:pt>
          <cx:pt idx="68549">14.45358538177347</cx:pt>
          <cx:pt idx="68550">9.8411728017235891</cx:pt>
          <cx:pt idx="68551">11.269465713515721</cx:pt>
          <cx:pt idx="68552">11.63704368902644</cx:pt>
          <cx:pt idx="68553">10.52259177882636</cx:pt>
          <cx:pt idx="68554">10.124701486971498</cx:pt>
          <cx:pt idx="68555">14.060038514263626</cx:pt>
          <cx:pt idx="68556">12.839410390369604</cx:pt>
          <cx:pt idx="68557">14.797635796441007</cx:pt>
          <cx:pt idx="68558">11.087997151277623</cx:pt>
          <cx:pt idx="68559">14.384913181250658</cx:pt>
          <cx:pt idx="68560">10.659900602327745</cx:pt>
          <cx:pt idx="68561">13.956751066004665</cx:pt>
          <cx:pt idx="68562">14.125608227516803</cx:pt>
          <cx:pt idx="68563">10.950444729159072</cx:pt>
          <cx:pt idx="68564">10.095079135248719</cx:pt>
          <cx:pt idx="68565">12.470547780391266</cx:pt>
          <cx:pt idx="68566">14.335661559705253</cx:pt>
          <cx:pt idx="68567">12.266917869866662</cx:pt>
          <cx:pt idx="68568">11.463739779225351</cx:pt>
          <cx:pt idx="68569">11.238842931282447</cx:pt>
          <cx:pt idx="68570">12.774903942571923</cx:pt>
          <cx:pt idx="68571">12.726036579666824</cx:pt>
          <cx:pt idx="68572">9.1013292869239848</cx:pt>
          <cx:pt idx="68573">12.731957535763028</cx:pt>
          <cx:pt idx="68574">10.671578236802235</cx:pt>
          <cx:pt idx="68575">14.262937732093057</cx:pt>
          <cx:pt idx="68576">12.793705331648038</cx:pt>
          <cx:pt idx="68577">12.16048311758286</cx:pt>
          <cx:pt idx="68578">13.51151709602985</cx:pt>
          <cx:pt idx="68579">11.849932218755704</cx:pt>
          <cx:pt idx="68580">10.895852174389372</cx:pt>
          <cx:pt idx="68581">10.542859924018131</cx:pt>
          <cx:pt idx="68582">12.137202409117444</cx:pt>
          <cx:pt idx="68583">12.181314298331396</cx:pt>
          <cx:pt idx="68584">12.244945060766508</cx:pt>
          <cx:pt idx="68585">13.17197428207472</cx:pt>
          <cx:pt idx="68586">13.885033619424982</cx:pt>
          <cx:pt idx="68587">13.027048377224446</cx:pt>
          <cx:pt idx="68588">13.273982248099855</cx:pt>
          <cx:pt idx="68589">11.951856351596962</cx:pt>
          <cx:pt idx="68590">13.792504400040903</cx:pt>
          <cx:pt idx="68591">9.6320109709477499</cx:pt>
          <cx:pt idx="68592">13.568532066457601</cx:pt>
          <cx:pt idx="68593">12.039811111813439</cx:pt>
          <cx:pt idx="68594">14.968083806545794</cx:pt>
          <cx:pt idx="68595">13.616842586092156</cx:pt>
          <cx:pt idx="68596">14.094135526182791</cx:pt>
          <cx:pt idx="68597">12.401683128308131</cx:pt>
          <cx:pt idx="68598">14.596139493969464</cx:pt>
          <cx:pt idx="68599">14.764384098031849</cx:pt>
          <cx:pt idx="68600">12.895695364103599</cx:pt>
          <cx:pt idx="68601">10.8269268032531</cx:pt>
          <cx:pt idx="68602">12.909418743477687</cx:pt>
          <cx:pt idx="68603">12.149555810827792</cx:pt>
          <cx:pt idx="68604">12.870054847443367</cx:pt>
          <cx:pt idx="68605">14.490375463923003</cx:pt>
          <cx:pt idx="68606">11.220317192847428</cx:pt>
          <cx:pt idx="68607">14.152773957325804</cx:pt>
          <cx:pt idx="68608">11.303755703879515</cx:pt>
          <cx:pt idx="68609">11.607793667838537</cx:pt>
          <cx:pt idx="68610">10.385138742347525</cx:pt>
          <cx:pt idx="68611">15.198157000425907</cx:pt>
          <cx:pt idx="68612">16.28295409981332</cx:pt>
          <cx:pt idx="68613">14.200552273900248</cx:pt>
          <cx:pt idx="68614">10.408303569451176</cx:pt>
          <cx:pt idx="68615">12.751111223107484</cx:pt>
          <cx:pt idx="68616">12.85032814441684</cx:pt>
          <cx:pt idx="68617">10.604608284689951</cx:pt>
          <cx:pt idx="68618">13.352348290253383</cx:pt>
          <cx:pt idx="68619">13.2633199006696</cx:pt>
          <cx:pt idx="68620">11.172584454123825</cx:pt>
          <cx:pt idx="68621">10.925039711143212</cx:pt>
          <cx:pt idx="68622">11.570445305587794</cx:pt>
          <cx:pt idx="68623">13.189554417678647</cx:pt>
          <cx:pt idx="68624">12.074807662502096</cx:pt>
          <cx:pt idx="68625">13.289305617734376</cx:pt>
          <cx:pt idx="68626">9.9513009451496597</cx:pt>
          <cx:pt idx="68627">12.51627930258242</cx:pt>
          <cx:pt idx="68628">12.251459800766895</cx:pt>
          <cx:pt idx="68629">14.575751912326265</cx:pt>
          <cx:pt idx="68630">11.83830404633752</cx:pt>
          <cx:pt idx="68631">10.804440145544913</cx:pt>
          <cx:pt idx="68632">11.78780567378908</cx:pt>
          <cx:pt idx="68633">11.691538250801676</cx:pt>
          <cx:pt idx="68634">13.246783382939116</cx:pt>
          <cx:pt idx="68635">13.553797854478887</cx:pt>
          <cx:pt idx="68636">10.26327247251516</cx:pt>
          <cx:pt idx="68637">11.69875367068285</cx:pt>
          <cx:pt idx="68638">9.6603276832377816</cx:pt>
          <cx:pt idx="68639">13.690480300644776</cx:pt>
          <cx:pt idx="68640">11.317931688966979</cx:pt>
          <cx:pt idx="68641">9.4692311270863563</cx:pt>
          <cx:pt idx="68642">12.592131330496114</cx:pt>
          <cx:pt idx="68643">11.873335522988652</cx:pt>
          <cx:pt idx="68644">11.180595602163857</cx:pt>
          <cx:pt idx="68645">14.189359415873326</cx:pt>
          <cx:pt idx="68646">13.024592977402198</cx:pt>
          <cx:pt idx="68647">13.523389510187437</cx:pt>
          <cx:pt idx="68648">12.135102583338671</cx:pt>
          <cx:pt idx="68649">9.7321403178371888</cx:pt>
          <cx:pt idx="68650">14.63022472030266</cx:pt>
          <cx:pt idx="68651">13.874048250889057</cx:pt>
          <cx:pt idx="68652">13.605340638315951</cx:pt>
          <cx:pt idx="68653">11.853153044952339</cx:pt>
          <cx:pt idx="68654">9.5461272304002058</cx:pt>
          <cx:pt idx="68655">11.099307363426762</cx:pt>
          <cx:pt idx="68656">11.741684267447345</cx:pt>
          <cx:pt idx="68657">12.913360165404768</cx:pt>
          <cx:pt idx="68658">14.735018453323844</cx:pt>
          <cx:pt idx="68659">13.133678683919879</cx:pt>
          <cx:pt idx="68660">11.919057145909372</cx:pt>
          <cx:pt idx="68661">9.6641362560959081</cx:pt>
          <cx:pt idx="68662">8.92363146718683</cx:pt>
          <cx:pt idx="68663">10.981707039792852</cx:pt>
          <cx:pt idx="68664">13.114306521336111</cx:pt>
          <cx:pt idx="68665">10.85447055799524</cx:pt>
          <cx:pt idx="68666">13.550951873105866</cx:pt>
          <cx:pt idx="68667">10.115745729757643</cx:pt>
          <cx:pt idx="68668">13.882848959055663</cx:pt>
          <cx:pt idx="68669">11.052646160482809</cx:pt>
          <cx:pt idx="68670">10.936831133600544</cx:pt>
          <cx:pt idx="68671">12.967443507934107</cx:pt>
          <cx:pt idx="68672">9.7861993871491002</cx:pt>
          <cx:pt idx="68673">11.325387462761759</cx:pt>
          <cx:pt idx="68674">13.697872706074415</cx:pt>
          <cx:pt idx="68675">14.533487412746005</cx:pt>
          <cx:pt idx="68676">9.6702274198277198</cx:pt>
          <cx:pt idx="68677">12.799111942572674</cx:pt>
          <cx:pt idx="68678">13.168526516160385</cx:pt>
          <cx:pt idx="68679">14.263553552136244</cx:pt>
          <cx:pt idx="68680">11.658012202306253</cx:pt>
          <cx:pt idx="68681">12.097786650921703</cx:pt>
          <cx:pt idx="68682">13.010880892880737</cx:pt>
          <cx:pt idx="68683">13.836797787724107</cx:pt>
          <cx:pt idx="68684">9.6446362425764107</cx:pt>
          <cx:pt idx="68685">13.304336424129433</cx:pt>
          <cx:pt idx="68686">14.671008708166221</cx:pt>
          <cx:pt idx="68687">12.584552539408394</cx:pt>
          <cx:pt idx="68688">11.536064144170135</cx:pt>
          <cx:pt idx="68689">10.693286031447713</cx:pt>
          <cx:pt idx="68690">13.358317276560733</cx:pt>
          <cx:pt idx="68691">12.501472857800985</cx:pt>
          <cx:pt idx="68692">10.281332091318896</cx:pt>
          <cx:pt idx="68693">10.925183073850583</cx:pt>
          <cx:pt idx="68694">13.347959886836636</cx:pt>
          <cx:pt idx="68695">14.756398622283132</cx:pt>
          <cx:pt idx="68696">11.800738960938229</cx:pt>
          <cx:pt idx="68697">13.027114819587172</cx:pt>
          <cx:pt idx="68698">13.653517804961812</cx:pt>
          <cx:pt idx="68699">13.422796750353855</cx:pt>
          <cx:pt idx="68700">11.855296173214166</cx:pt>
          <cx:pt idx="68701">11.486685707141509</cx:pt>
          <cx:pt idx="68702">10.194434491693187</cx:pt>
          <cx:pt idx="68703">12.609469537741035</cx:pt>
          <cx:pt idx="68704">12.253179331716236</cx:pt>
          <cx:pt idx="68705">13.566208255360934</cx:pt>
          <cx:pt idx="68706">10.065540178710959</cx:pt>
          <cx:pt idx="68707">12.266092943644274</cx:pt>
          <cx:pt idx="68708">14.28555743861901</cx:pt>
          <cx:pt idx="68709">12.012891225707218</cx:pt>
          <cx:pt idx="68710">10.971837391843179</cx:pt>
          <cx:pt idx="68711">11.472722857268515</cx:pt>
          <cx:pt idx="68712">10.58904938241656</cx:pt>
          <cx:pt idx="68713">14.116322315081483</cx:pt>
          <cx:pt idx="68714">11.232622290414454</cx:pt>
          <cx:pt idx="68715">8.0468374405990453</cx:pt>
          <cx:pt idx="68716">11.637767496791232</cx:pt>
          <cx:pt idx="68717">13.719855465800455</cx:pt>
          <cx:pt idx="68718">11.909212012249059</cx:pt>
          <cx:pt idx="68719">10.010544007032003</cx:pt>
          <cx:pt idx="68720">11.883937202852687</cx:pt>
          <cx:pt idx="68721">12.460443553077983</cx:pt>
          <cx:pt idx="68722">13.288997486037202</cx:pt>
          <cx:pt idx="68723">13.345645289245038</cx:pt>
          <cx:pt idx="68724">12.801743605091794</cx:pt>
          <cx:pt idx="68725">12.748729771783294</cx:pt>
          <cx:pt idx="68726">11.624764691118921</cx:pt>
          <cx:pt idx="68727">12.938565931813121</cx:pt>
          <cx:pt idx="68728">11.614143703967651</cx:pt>
          <cx:pt idx="68729">10.814284664406644</cx:pt>
          <cx:pt idx="68730">12.49491162727583</cx:pt>
          <cx:pt idx="68731">14.138318365180714</cx:pt>
          <cx:pt idx="68732">11.646547201530652</cx:pt>
          <cx:pt idx="68733">11.98493003905725</cx:pt>
          <cx:pt idx="68734">13.269169401287211</cx:pt>
          <cx:pt idx="68735">12.269991819703167</cx:pt>
          <cx:pt idx="68736">11.690831434533752</cx:pt>
          <cx:pt idx="68737">10.19064266954588</cx:pt>
          <cx:pt idx="68738">10.962318517401508</cx:pt>
          <cx:pt idx="68739">12.017622889872028</cx:pt>
          <cx:pt idx="68740">10.135882357406853</cx:pt>
          <cx:pt idx="68741">11.620504800328154</cx:pt>
          <cx:pt idx="68742">13.020749601909205</cx:pt>
          <cx:pt idx="68743">12.882104082909038</cx:pt>
          <cx:pt idx="68744">13.780585395598514</cx:pt>
          <cx:pt idx="68745">12.625950390814994</cx:pt>
          <cx:pt idx="68746">13.654026815491489</cx:pt>
          <cx:pt idx="68747">14.088359438981072</cx:pt>
          <cx:pt idx="68748">9.4153812334775004</cx:pt>
          <cx:pt idx="68749">14.950265323015971</cx:pt>
          <cx:pt idx="68750">10.043729386034705</cx:pt>
          <cx:pt idx="68751">12.095489412833123</cx:pt>
          <cx:pt idx="68752">10.370955518896798</cx:pt>
          <cx:pt idx="68753">11.632108198629409</cx:pt>
          <cx:pt idx="68754">12.602350710515344</cx:pt>
          <cx:pt idx="68755">14.085853660204046</cx:pt>
          <cx:pt idx="68756">14.31983236076594</cx:pt>
          <cx:pt idx="68757">15.442423647915415</cx:pt>
          <cx:pt idx="68758">12.315407659409871</cx:pt>
          <cx:pt idx="68759">11.176100854018445</cx:pt>
          <cx:pt idx="68760">14.529736540733271</cx:pt>
          <cx:pt idx="68761">13.006241646992672</cx:pt>
          <cx:pt idx="68762">10.607572578311439</cx:pt>
          <cx:pt idx="68763">11.866933979942127</cx:pt>
          <cx:pt idx="68764">13.273800754442153</cx:pt>
          <cx:pt idx="68765">12.233884909789408</cx:pt>
          <cx:pt idx="68766">10.773015362049303</cx:pt>
          <cx:pt idx="68767">10.2758899015961</cx:pt>
          <cx:pt idx="68768">12.89012539659468</cx:pt>
          <cx:pt idx="68769">14.663087281280168</cx:pt>
          <cx:pt idx="68770">13.823616824248861</cx:pt>
          <cx:pt idx="68771">13.510338875638185</cx:pt>
          <cx:pt idx="68772">13.26057949775249</cx:pt>
          <cx:pt idx="68773">12.484313951786339</cx:pt>
          <cx:pt idx="68774">10.259400743934627</cx:pt>
          <cx:pt idx="68775">11.749770245621258</cx:pt>
          <cx:pt idx="68776">13.269515973319796</cx:pt>
          <cx:pt idx="68777">12.224297879028228</cx:pt>
          <cx:pt idx="68778">9.7795792117572695</cx:pt>
          <cx:pt idx="68779">11.768522843473637</cx:pt>
          <cx:pt idx="68780">13.619786737001037</cx:pt>
          <cx:pt idx="68781">13.207054135629674</cx:pt>
          <cx:pt idx="68782">11.481165130118113</cx:pt>
          <cx:pt idx="68783">14.034997968778933</cx:pt>
          <cx:pt idx="68784">12.236010554345526</cx:pt>
          <cx:pt idx="68785">15.443649149226857</cx:pt>
          <cx:pt idx="68786">13.572420996808637</cx:pt>
          <cx:pt idx="68787">14.894687111621204</cx:pt>
          <cx:pt idx="68788">10.676732945385915</cx:pt>
          <cx:pt idx="68789">16.574815549142873</cx:pt>
          <cx:pt idx="68790">14.9066362551693</cx:pt>
          <cx:pt idx="68791">13.513708896021726</cx:pt>
          <cx:pt idx="68792">13.885360595179897</cx:pt>
          <cx:pt idx="68793">11.668140109742403</cx:pt>
          <cx:pt idx="68794">7.5115105319471116</cx:pt>
          <cx:pt idx="68795">11.022852183958729</cx:pt>
          <cx:pt idx="68796">11.34466545705769</cx:pt>
          <cx:pt idx="68797">14.195298560650548</cx:pt>
          <cx:pt idx="68798">12.210607459467267</cx:pt>
          <cx:pt idx="68799">11.939495564590679</cx:pt>
          <cx:pt idx="68800">12.877050891969974</cx:pt>
          <cx:pt idx="68801">10.923002085173033</cx:pt>
          <cx:pt idx="68802">11.751196365168573</cx:pt>
          <cx:pt idx="68803">12.318898410189977</cx:pt>
          <cx:pt idx="68804">12.758413123793151</cx:pt>
          <cx:pt idx="68805">11.74836681434161</cx:pt>
          <cx:pt idx="68806">14.330521086463587</cx:pt>
          <cx:pt idx="68807">12.73314668063299</cx:pt>
          <cx:pt idx="68808">9.3950476025688126</cx:pt>
          <cx:pt idx="68809">11.503602675070333</cx:pt>
          <cx:pt idx="68810">14.483550632373444</cx:pt>
          <cx:pt idx="68811">11.214977868389797</cx:pt>
          <cx:pt idx="68812">15.55313779073173</cx:pt>
          <cx:pt idx="68813">13.552378874387626</cx:pt>
          <cx:pt idx="68814">11.602509778318392</cx:pt>
          <cx:pt idx="68815">10.885717913308651</cx:pt>
          <cx:pt idx="68816">9.8139275188968682</cx:pt>
          <cx:pt idx="68817">12.835357362715785</cx:pt>
          <cx:pt idx="68818">11.870537546709469</cx:pt>
          <cx:pt idx="68819">13.307855127222105</cx:pt>
          <cx:pt idx="68820">12.874425106159517</cx:pt>
          <cx:pt idx="68821">14.235548783992066</cx:pt>
          <cx:pt idx="68822">10.609005148632681</cx:pt>
          <cx:pt idx="68823">10.327520809793235</cx:pt>
          <cx:pt idx="68824">13.104628013576551</cx:pt>
          <cx:pt idx="68825">11.72871640949098</cx:pt>
          <cx:pt idx="68826">12.023818411251124</cx:pt>
          <cx:pt idx="68827">13.032913062404036</cx:pt>
          <cx:pt idx="68828">11.010550241483651</cx:pt>
          <cx:pt idx="68829">12.767867531312541</cx:pt>
          <cx:pt idx="68830">12.703534475399342</cx:pt>
          <cx:pt idx="68831">11.216336832401211</cx:pt>
          <cx:pt idx="68832">15.300972443230046</cx:pt>
          <cx:pt idx="68833">12.190611319314943</cx:pt>
          <cx:pt idx="68834">13.567139517085074</cx:pt>
          <cx:pt idx="68835">13.937569309346811</cx:pt>
          <cx:pt idx="68836">12.358098108360933</cx:pt>
          <cx:pt idx="68837">12.889310815166567</cx:pt>
          <cx:pt idx="68838">10.66728431670869</cx:pt>
          <cx:pt idx="68839">11.642416932149981</cx:pt>
          <cx:pt idx="68840">9.3388150363199696</cx:pt>
          <cx:pt idx="68841">13.202763576420557</cx:pt>
          <cx:pt idx="68842">13.426827930251481</cx:pt>
          <cx:pt idx="68843">10.188192558302223</cx:pt>
          <cx:pt idx="68844">12.231578277884982</cx:pt>
          <cx:pt idx="68845">12.729866068349059</cx:pt>
          <cx:pt idx="68846">10.766174360734063</cx:pt>
          <cx:pt idx="68847">14.480644979388817</cx:pt>
          <cx:pt idx="68848">14.096676601082006</cx:pt>
          <cx:pt idx="68849">13.035756511556142</cx:pt>
          <cx:pt idx="68850">11.549918328039029</cx:pt>
          <cx:pt idx="68851">13.76386620286411</cx:pt>
          <cx:pt idx="68852">15.099313804828375</cx:pt>
          <cx:pt idx="68853">10.260767652004892</cx:pt>
          <cx:pt idx="68854">13.44364795587351</cx:pt>
          <cx:pt idx="68855">10.233054578737168</cx:pt>
          <cx:pt idx="68856">11.872994861269175</cx:pt>
          <cx:pt idx="68857">12.496430796130829</cx:pt>
          <cx:pt idx="68858">13.264339368668161</cx:pt>
          <cx:pt idx="68859">12.450175093274186</cx:pt>
          <cx:pt idx="68860">12.757358648869056</cx:pt>
          <cx:pt idx="68861">8.7227064127245963</cx:pt>
          <cx:pt idx="68862">14.234957330330884</cx:pt>
          <cx:pt idx="68863">13.27938202460389</cx:pt>
          <cx:pt idx="68864">13.231390745982729</cx:pt>
          <cx:pt idx="68865">10.610786614435144</cx:pt>
          <cx:pt idx="68866">12.818207689205483</cx:pt>
          <cx:pt idx="68867">11.995606012957564</cx:pt>
          <cx:pt idx="68868">11.620684097221227</cx:pt>
          <cx:pt idx="68869">13.68258603606373</cx:pt>
          <cx:pt idx="68870">15.128760607124903</cx:pt>
          <cx:pt idx="68871">12.870816086419882</cx:pt>
          <cx:pt idx="68872">11.874146015795349</cx:pt>
          <cx:pt idx="68873">12.897169829246689</cx:pt>
          <cx:pt idx="68874">15.665425399664342</cx:pt>
          <cx:pt idx="68875">13.568663073495916</cx:pt>
          <cx:pt idx="68876">13.234683096752525</cx:pt>
          <cx:pt idx="68877">9.4072873418789662</cx:pt>
          <cx:pt idx="68878">12.403519524043116</cx:pt>
          <cx:pt idx="68879">12.03841344734407</cx:pt>
          <cx:pt idx="68880">10.480180814518295</cx:pt>
          <cx:pt idx="68881">12.60721590705468</cx:pt>
          <cx:pt idx="68882">11.903400301130999</cx:pt>
          <cx:pt idx="68883">11.796477574479367</cx:pt>
          <cx:pt idx="68884">14.594216008760739</cx:pt>
          <cx:pt idx="68885">11.182706330829269</cx:pt>
          <cx:pt idx="68886">14.607190991020701</cx:pt>
          <cx:pt idx="68887">11.820653909039688</cx:pt>
          <cx:pt idx="68888">7.7252971648902644</cx:pt>
          <cx:pt idx="68889">12.623217985690816</cx:pt>
          <cx:pt idx="68890">11.121454007438027</cx:pt>
          <cx:pt idx="68891">12.128183432810342</cx:pt>
          <cx:pt idx="68892">9.8041770603019582</cx:pt>
          <cx:pt idx="68893">11.102292543291147</cx:pt>
          <cx:pt idx="68894">10.467817344662524</cx:pt>
          <cx:pt idx="68895">13.067373622649223</cx:pt>
          <cx:pt idx="68896">12.914542901572858</cx:pt>
          <cx:pt idx="68897">8.0591123188843934</cx:pt>
          <cx:pt idx="68898">13.921897637287692</cx:pt>
          <cx:pt idx="68899">11.644389615781389</cx:pt>
          <cx:pt idx="68900">13.562638464792903</cx:pt>
          <cx:pt idx="68901">11.280270831193922</cx:pt>
          <cx:pt idx="68902">15.08593843059522</cx:pt>
          <cx:pt idx="68903">10.890225977809971</cx:pt>
          <cx:pt idx="68904">11.828963013770457</cx:pt>
          <cx:pt idx="68905">14.338865478239924</cx:pt>
          <cx:pt idx="68906">11.952808782769209</cx:pt>
          <cx:pt idx="68907">12.070802803468286</cx:pt>
          <cx:pt idx="68908">11.393053926758027</cx:pt>
          <cx:pt idx="68909">11.336618582902117</cx:pt>
          <cx:pt idx="68910">10.45012199042224</cx:pt>
          <cx:pt idx="68911">13.382879891711605</cx:pt>
          <cx:pt idx="68912">11.028171199162058</cx:pt>
          <cx:pt idx="68913">14.194996532047222</cx:pt>
          <cx:pt idx="68914">11.761314142790331</cx:pt>
          <cx:pt idx="68915">14.060812958707485</cx:pt>
          <cx:pt idx="68916">12.038574026318374</cx:pt>
          <cx:pt idx="68917">11.968172569985532</cx:pt>
          <cx:pt idx="68918">13.520684822003334</cx:pt>
          <cx:pt idx="68919">12.646316679283849</cx:pt>
          <cx:pt idx="68920">14.520833719317173</cx:pt>
          <cx:pt idx="68921">9.7176842208828642</cx:pt>
          <cx:pt idx="68922">12.520276187885944</cx:pt>
          <cx:pt idx="68923">12.014304895577016</cx:pt>
          <cx:pt idx="68924">12.191976997332352</cx:pt>
          <cx:pt idx="68925">11.414213164463501</cx:pt>
          <cx:pt idx="68926">13.518541906964618</cx:pt>
          <cx:pt idx="68927">13.859048317916022</cx:pt>
          <cx:pt idx="68928">11.81471405047316</cx:pt>
          <cx:pt idx="68929">8.7582694744872498</cx:pt>
          <cx:pt idx="68930">11.237059448428223</cx:pt>
          <cx:pt idx="68931">15.511626682693107</cx:pt>
          <cx:pt idx="68932">12.320652369159083</cx:pt>
          <cx:pt idx="68933">12.583580754731704</cx:pt>
          <cx:pt idx="68934">11.448851605472026</cx:pt>
          <cx:pt idx="68935">12.408617236967075</cx:pt>
          <cx:pt idx="68936">12.616517019800744</cx:pt>
          <cx:pt idx="68937">13.448529429629874</cx:pt>
          <cx:pt idx="68938">12.232654844960255</cx:pt>
          <cx:pt idx="68939">10.037934524898192</cx:pt>
          <cx:pt idx="68940">12.586834937878868</cx:pt>
          <cx:pt idx="68941">11.960176937291639</cx:pt>
          <cx:pt idx="68942">14.520790941236816</cx:pt>
          <cx:pt idx="68943">12.841528812784285</cx:pt>
          <cx:pt idx="68944">12.162939819769385</cx:pt>
          <cx:pt idx="68945">13.083757341813531</cx:pt>
          <cx:pt idx="68946">14.58932330122442</cx:pt>
          <cx:pt idx="68947">12.121350962661401</cx:pt>
          <cx:pt idx="68948">11.27240915772931</cx:pt>
          <cx:pt idx="68949">12.30802437928434</cx:pt>
          <cx:pt idx="68950">11.998919221620453</cx:pt>
          <cx:pt idx="68951">11.197050275851945</cx:pt>
          <cx:pt idx="68952">15.092500363845915</cx:pt>
          <cx:pt idx="68953">11.394848919116001</cx:pt>
          <cx:pt idx="68954">10.371029151907917</cx:pt>
          <cx:pt idx="68955">11.697866576964136</cx:pt>
          <cx:pt idx="68956">10.366963063099847</cx:pt>
          <cx:pt idx="68957">13.183840267985214</cx:pt>
          <cx:pt idx="68958">10.792924693133413</cx:pt>
          <cx:pt idx="68959">11.936941050416483</cx:pt>
          <cx:pt idx="68960">11.771714023875179</cx:pt>
          <cx:pt idx="68961">10.246490703965955</cx:pt>
          <cx:pt idx="68962">13.345429986236923</cx:pt>
          <cx:pt idx="68963">13.161363136191204</cx:pt>
          <cx:pt idx="68964">10.444222854247997</cx:pt>
          <cx:pt idx="68965">11.685015193182263</cx:pt>
          <cx:pt idx="68966">11.095710982720972</cx:pt>
          <cx:pt idx="68967">11.655363406930022</cx:pt>
          <cx:pt idx="68968">11.359778886502514</cx:pt>
          <cx:pt idx="68969">12.569598847461453</cx:pt>
          <cx:pt idx="68970">13.087185650526763</cx:pt>
          <cx:pt idx="68971">8.5766539352247015</cx:pt>
          <cx:pt idx="68972">9.3953883605888073</cx:pt>
          <cx:pt idx="68973">12.309938662232117</cx:pt>
          <cx:pt idx="68974">11.500772275326044</cx:pt>
          <cx:pt idx="68975">11.188777399613507</cx:pt>
          <cx:pt idx="68976">11.040191732717345</cx:pt>
          <cx:pt idx="68977">14.322781337528294</cx:pt>
          <cx:pt idx="68978">10.768259385352197</cx:pt>
          <cx:pt idx="68979">11.816155177534496</cx:pt>
          <cx:pt idx="68980">14.152512928236328</cx:pt>
          <cx:pt idx="68981">12.719050027757254</cx:pt>
          <cx:pt idx="68982">14.722004036465622</cx:pt>
          <cx:pt idx="68983">11.674637935306306</cx:pt>
          <cx:pt idx="68984">11.843529761521829</cx:pt>
          <cx:pt idx="68985">10.776051282587197</cx:pt>
          <cx:pt idx="68986">12.438140279183655</cx:pt>
          <cx:pt idx="68987">12.307152042062931</cx:pt>
          <cx:pt idx="68988">11.657847746351397</cx:pt>
          <cx:pt idx="68989">12.56431015714945</cx:pt>
          <cx:pt idx="68990">11.793269850527135</cx:pt>
          <cx:pt idx="68991">10.962355928668204</cx:pt>
          <cx:pt idx="68992">13.332034472841313</cx:pt>
          <cx:pt idx="68993">11.766418747852214</cx:pt>
          <cx:pt idx="68994">13.293883574287035</cx:pt>
          <cx:pt idx="68995">13.077516677920338</cx:pt>
          <cx:pt idx="68996">12.465064771067672</cx:pt>
          <cx:pt idx="68997">11.765604326361503</cx:pt>
          <cx:pt idx="68998">12.687760338414138</cx:pt>
          <cx:pt idx="68999">12.611526083686702</cx:pt>
          <cx:pt idx="69000">14.850916111342283</cx:pt>
          <cx:pt idx="69001">12.6980149219848</cx:pt>
          <cx:pt idx="69002">11.41003678071446</cx:pt>
          <cx:pt idx="69003">12.432732151530367</cx:pt>
          <cx:pt idx="69004">11.732120545569542</cx:pt>
          <cx:pt idx="69005">11.878937430897848</cx:pt>
          <cx:pt idx="69006">13.156249409026211</cx:pt>
          <cx:pt idx="69007">13.714555012493859</cx:pt>
          <cx:pt idx="69008">14.317142718320072</cx:pt>
          <cx:pt idx="69009">10.907994386524997</cx:pt>
          <cx:pt idx="69010">13.052187075310574</cx:pt>
          <cx:pt idx="69011">11.255820830141115</cx:pt>
          <cx:pt idx="69012">11.272524352775983</cx:pt>
          <cx:pt idx="69013">15.021308192231379</cx:pt>
          <cx:pt idx="69014">11.117848117063486</cx:pt>
          <cx:pt idx="69015">11.002293254290873</cx:pt>
          <cx:pt idx="69016">11.779092334331096</cx:pt>
          <cx:pt idx="69017">12.591630381296181</cx:pt>
          <cx:pt idx="69018">11.583177042649345</cx:pt>
          <cx:pt idx="69019">11.506201059178279</cx:pt>
          <cx:pt idx="69020">10.236121224269162</cx:pt>
          <cx:pt idx="69021">9.1134302639106188</cx:pt>
          <cx:pt idx="69022">10.549908013379147</cx:pt>
          <cx:pt idx="69023">11.512889957908968</cx:pt>
          <cx:pt idx="69024">11.722064833356253</cx:pt>
          <cx:pt idx="69025">11.558757238617584</cx:pt>
          <cx:pt idx="69026">10.47644501886411</cx:pt>
          <cx:pt idx="69027">13.005452310477716</cx:pt>
          <cx:pt idx="69028">11.14080234406079</cx:pt>
          <cx:pt idx="69029">12.576029752292637</cx:pt>
          <cx:pt idx="69030">11.898336963162098</cx:pt>
          <cx:pt idx="69031">13.697032030321376</cx:pt>
          <cx:pt idx="69032">12.755023936874412</cx:pt>
          <cx:pt idx="69033">14.248779770569062</cx:pt>
          <cx:pt idx="69034">13.507130338027038</cx:pt>
          <cx:pt idx="69035">11.792414888117607</cx:pt>
          <cx:pt idx="69036">12.388294213603567</cx:pt>
          <cx:pt idx="69037">14.28949233876107</cx:pt>
          <cx:pt idx="69038">12.005954497329103</cx:pt>
          <cx:pt idx="69039">13.013527638944543</cx:pt>
          <cx:pt idx="69040">11.343889963837501</cx:pt>
          <cx:pt idx="69041">14.994871799746042</cx:pt>
          <cx:pt idx="69042">14.063227310106232</cx:pt>
          <cx:pt idx="69043">10.849503543764875</cx:pt>
          <cx:pt idx="69044">12.277794643124791</cx:pt>
          <cx:pt idx="69045">14.659545687106711</cx:pt>
          <cx:pt idx="69046">11.04322757146649</cx:pt>
          <cx:pt idx="69047">10.73543163874297</cx:pt>
          <cx:pt idx="69048">10.743726807396675</cx:pt>
          <cx:pt idx="69049">15.645743854371254</cx:pt>
          <cx:pt idx="69050">13.372700439257621</cx:pt>
          <cx:pt idx="69051">13.9210537166491</cx:pt>
          <cx:pt idx="69052">11.134504498646622</cx:pt>
          <cx:pt idx="69053">9.2260890675279565</cx:pt>
          <cx:pt idx="69054">10.39404471737196</cx:pt>
          <cx:pt idx="69055">13.840349706187716</cx:pt>
          <cx:pt idx="69056">13.31195363866131</cx:pt>
          <cx:pt idx="69057">12.764953001947552</cx:pt>
          <cx:pt idx="69058">10.167705636748396</cx:pt>
          <cx:pt idx="69059">10.350043768838741</cx:pt>
          <cx:pt idx="69060">16.473355266046656</cx:pt>
          <cx:pt idx="69061">14.344295768979858</cx:pt>
          <cx:pt idx="69062">10.604673475899158</cx:pt>
          <cx:pt idx="69063">13.886070103827803</cx:pt>
          <cx:pt idx="69064">10.605949680201027</cx:pt>
          <cx:pt idx="69065">12.23940040568935</cx:pt>
          <cx:pt idx="69066">10.528257109986518</cx:pt>
          <cx:pt idx="69067">13.804002290273406</cx:pt>
          <cx:pt idx="69068">13.928703681296728</cx:pt>
          <cx:pt idx="69069">12.318929674520877</cx:pt>
          <cx:pt idx="69070">13.463795494142609</cx:pt>
          <cx:pt idx="69071">11.514922105835819</cx:pt>
          <cx:pt idx="69072">12.491392869164846</cx:pt>
          <cx:pt idx="69073">12.593417657603768</cx:pt>
          <cx:pt idx="69074">11.547825192623627</cx:pt>
          <cx:pt idx="69075">15.492006485236184</cx:pt>
          <cx:pt idx="69076">13.004543291649275</cx:pt>
          <cx:pt idx="69077">11.085067710592179</cx:pt>
          <cx:pt idx="69078">13.130742655466454</cx:pt>
          <cx:pt idx="69079">11.160894102936505</cx:pt>
          <cx:pt idx="69080">12.761783425510496</cx:pt>
          <cx:pt idx="69081">15.53123282940372</cx:pt>
          <cx:pt idx="69082">12.074031180182969</cx:pt>
          <cx:pt idx="69083">12.2008257828669</cx:pt>
          <cx:pt idx="69084">13.083433020478203</cx:pt>
          <cx:pt idx="69085">14.350089190854648</cx:pt>
          <cx:pt idx="69086">11.390871234546102</cx:pt>
          <cx:pt idx="69087">11.463391419677315</cx:pt>
          <cx:pt idx="69088">14.414084309153329</cx:pt>
          <cx:pt idx="69089">10.686985082568139</cx:pt>
          <cx:pt idx="69090">13.048291438300085</cx:pt>
          <cx:pt idx="69091">12.73986417960568</cx:pt>
          <cx:pt idx="69092">15.55101346477907</cx:pt>
          <cx:pt idx="69093">10.894575251372556</cx:pt>
          <cx:pt idx="69094">12.231986307814861</cx:pt>
          <cx:pt idx="69095">9.7289887602201439</cx:pt>
          <cx:pt idx="69096">15.063329707024456</cx:pt>
          <cx:pt idx="69097">13.037226389216563</cx:pt>
          <cx:pt idx="69098">10.892547876317446</cx:pt>
          <cx:pt idx="69099">14.822204513653336</cx:pt>
          <cx:pt idx="69100">13.820351975563684</cx:pt>
          <cx:pt idx="69101">11.07915219346487</cx:pt>
          <cx:pt idx="69102">11.815651458703515</cx:pt>
          <cx:pt idx="69103">13.621785655271605</cx:pt>
          <cx:pt idx="69104">13.278251327340186</cx:pt>
          <cx:pt idx="69105">11.573482014272352</cx:pt>
          <cx:pt idx="69106">12.049987108465816</cx:pt>
          <cx:pt idx="69107">13.007084039970062</cx:pt>
          <cx:pt idx="69108">9.1730080057864907</cx:pt>
          <cx:pt idx="69109">13.17601675723464</cx:pt>
          <cx:pt idx="69110">12.627476134263313</cx:pt>
          <cx:pt idx="69111">14.960624708178575</cx:pt>
          <cx:pt idx="69112">13.100781391149674</cx:pt>
          <cx:pt idx="69113">12.021740453778976</cx:pt>
          <cx:pt idx="69114">11.443311832071245</cx:pt>
          <cx:pt idx="69115">13.074307112656722</cx:pt>
          <cx:pt idx="69116">10.104367014673828</cx:pt>
          <cx:pt idx="69117">14.289145224226305</cx:pt>
          <cx:pt idx="69118">10.694983682873497</cx:pt>
          <cx:pt idx="69119">12.344024700858908</cx:pt>
          <cx:pt idx="69120">12.158870229958355</cx:pt>
          <cx:pt idx="69121">12.725900110533436</cx:pt>
          <cx:pt idx="69122">13.039237676022189</cx:pt>
          <cx:pt idx="69123">12.042561420980173</cx:pt>
          <cx:pt idx="69124">10.122901639709394</cx:pt>
          <cx:pt idx="69125">12.041011098173536</cx:pt>
          <cx:pt idx="69126">13.663130255640223</cx:pt>
          <cx:pt idx="69127">12.358641957238531</cx:pt>
          <cx:pt idx="69128">10.870199662353256</cx:pt>
          <cx:pt idx="69129">12.480036305627488</cx:pt>
          <cx:pt idx="69130">13.503960476440049</cx:pt>
          <cx:pt idx="69131">11.773386363337709</cx:pt>
          <cx:pt idx="69132">12.445185049402108</cx:pt>
          <cx:pt idx="69133">11.024344625587547</cx:pt>
          <cx:pt idx="69134">9.6299433552073594</cx:pt>
          <cx:pt idx="69135">15.173960615953483</cx:pt>
          <cx:pt idx="69136">12.684293153985562</cx:pt>
          <cx:pt idx="69137">13.988379789238969</cx:pt>
          <cx:pt idx="69138">11.584498272877639</cx:pt>
          <cx:pt idx="69139">12.901486108511749</cx:pt>
          <cx:pt idx="69140">13.013830504061673</cx:pt>
          <cx:pt idx="69141">12.094050739661538</cx:pt>
          <cx:pt idx="69142">13.218554435811029</cx:pt>
          <cx:pt idx="69143">11.948351798263598</cx:pt>
          <cx:pt idx="69144">11.409234834214177</cx:pt>
          <cx:pt idx="69145">13.527273389670855</cx:pt>
          <cx:pt idx="69146">8.5969632790806543</cx:pt>
          <cx:pt idx="69147">11.648043385082417</cx:pt>
          <cx:pt idx="69148">12.14517871868407</cx:pt>
          <cx:pt idx="69149">14.113928547386621</cx:pt>
          <cx:pt idx="69150">14.229863439308829</cx:pt>
          <cx:pt idx="69151">12.003968655677813</cx:pt>
          <cx:pt idx="69152">11.355346517871357</cx:pt>
          <cx:pt idx="69153">12.824876938328702</cx:pt>
          <cx:pt idx="69154">13.752755495816359</cx:pt>
          <cx:pt idx="69155">9.096531930463005</cx:pt>
          <cx:pt idx="69156">9.9327465043462748</cx:pt>
          <cx:pt idx="69157">8.8737052759265218</cx:pt>
          <cx:pt idx="69158">11.00171636600138</cx:pt>
          <cx:pt idx="69159">11.361549175580441</cx:pt>
          <cx:pt idx="69160">13.5469129425717</cx:pt>
          <cx:pt idx="69161">10.735622321434041</cx:pt>
          <cx:pt idx="69162">12.566571295810665</cx:pt>
          <cx:pt idx="69163">14.477120507236533</cx:pt>
          <cx:pt idx="69164">12.704241227224657</cx:pt>
          <cx:pt idx="69165">15.070533788638294</cx:pt>
          <cx:pt idx="69166">9.2534360753179019</cx:pt>
          <cx:pt idx="69167">14.767880852490087</cx:pt>
          <cx:pt idx="69168">13.871393861075081</cx:pt>
          <cx:pt idx="69169">12.509475316719305</cx:pt>
          <cx:pt idx="69170">12.330822762281938</cx:pt>
          <cx:pt idx="69171">10.569516913143518</cx:pt>
          <cx:pt idx="69172">14.31410205661116</cx:pt>
          <cx:pt idx="69173">11.195303044326206</cx:pt>
          <cx:pt idx="69174">13.855076529959449</cx:pt>
          <cx:pt idx="69175">7.8516847938886709</cx:pt>
          <cx:pt idx="69176">14.193429478945754</cx:pt>
          <cx:pt idx="69177">10.949808223506569</cx:pt>
          <cx:pt idx="69178">10.882014286640556</cx:pt>
          <cx:pt idx="69179">14.644750953108439</cx:pt>
          <cx:pt idx="69180">11.960417370100023</cx:pt>
          <cx:pt idx="69181">13.109150595123554</cx:pt>
          <cx:pt idx="69182">14.800176168345432</cx:pt>
          <cx:pt idx="69183">12.796073846530009</cx:pt>
          <cx:pt idx="69184">9.424597558350726</cx:pt>
          <cx:pt idx="69185">12.323953156940888</cx:pt>
          <cx:pt idx="69186">15.220409843579162</cx:pt>
          <cx:pt idx="69187">11.506342207216861</cx:pt>
          <cx:pt idx="69188">13.376453809837875</cx:pt>
          <cx:pt idx="69189">12.817525202403958</cx:pt>
          <cx:pt idx="69190">11.481251476455483</cx:pt>
          <cx:pt idx="69191">12.063306447537309</cx:pt>
          <cx:pt idx="69192">13.27970256847046</cx:pt>
          <cx:pt idx="69193">10.044385905103498</cx:pt>
          <cx:pt idx="69194">14.447908989882167</cx:pt>
          <cx:pt idx="69195">11.856275029777178</cx:pt>
          <cx:pt idx="69196">12.331068147633127</cx:pt>
          <cx:pt idx="69197">10.22941698568288</cx:pt>
          <cx:pt idx="69198">12.184677606788672</cx:pt>
          <cx:pt idx="69199">14.115216351882028</cx:pt>
          <cx:pt idx="69200">12.933991075028288</cx:pt>
          <cx:pt idx="69201">12.597003706825044</cx:pt>
          <cx:pt idx="69202">11.20301500617671</cx:pt>
          <cx:pt idx="69203">13.824616137308446</cx:pt>
          <cx:pt idx="69204">12.674454805845379</cx:pt>
          <cx:pt idx="69205">8.2974358031414486</cx:pt>
          <cx:pt idx="69206">13.754874958811927</cx:pt>
          <cx:pt idx="69207">13.191086600432417</cx:pt>
          <cx:pt idx="69208">12.683611884698276</cx:pt>
          <cx:pt idx="69209">11.702960000696867</cx:pt>
          <cx:pt idx="69210">11.267164220325604</cx:pt>
          <cx:pt idx="69211">14.201960738372104</cx:pt>
          <cx:pt idx="69212">13.109680323059013</cx:pt>
          <cx:pt idx="69213">12.6581437848953</cx:pt>
          <cx:pt idx="69214">11.523250999782109</cx:pt>
          <cx:pt idx="69215">12.045586384289061</cx:pt>
          <cx:pt idx="69216">11.221143562631998</cx:pt>
          <cx:pt idx="69217">12.388552672109787</cx:pt>
          <cx:pt idx="69218">11.713637545013642</cx:pt>
          <cx:pt idx="69219">10.987027275300598</cx:pt>
          <cx:pt idx="69220">12.071142334324399</cx:pt>
          <cx:pt idx="69221">11.106978625588024</cx:pt>
          <cx:pt idx="69222">14.960947780607338</cx:pt>
          <cx:pt idx="69223">14.116499989773587</cx:pt>
          <cx:pt idx="69224">12.378033503607714</cx:pt>
          <cx:pt idx="69225">13.824150677129349</cx:pt>
          <cx:pt idx="69226">15.002131744153928</cx:pt>
          <cx:pt idx="69227">9.666884222348644</cx:pt>
          <cx:pt idx="69228">15.113211157103191</cx:pt>
          <cx:pt idx="69229">12.597303076138873</cx:pt>
          <cx:pt idx="69230">10.04839979521117</cx:pt>
          <cx:pt idx="69231">12.52105333310452</cx:pt>
          <cx:pt idx="69232">11.648453016487693</cx:pt>
          <cx:pt idx="69233">13.978406643067714</cx:pt>
          <cx:pt idx="69234">14.718178835959066</cx:pt>
          <cx:pt idx="69235">10.524043711035842</cx:pt>
          <cx:pt idx="69236">9.4411035264385763</cx:pt>
          <cx:pt idx="69237">12.875688949725795</cx:pt>
          <cx:pt idx="69238">12.793629694089045</cx:pt>
          <cx:pt idx="69239">14.478500526586199</cx:pt>
          <cx:pt idx="69240">12.591657662812226</cx:pt>
          <cx:pt idx="69241">11.917259199604702</cx:pt>
          <cx:pt idx="69242">13.322186585804117</cx:pt>
          <cx:pt idx="69243">9.3648637770096794</cx:pt>
          <cx:pt idx="69244">13.268425834349127</cx:pt>
          <cx:pt idx="69245">11.338371048258232</cx:pt>
          <cx:pt idx="69246">13.385960157967265</cx:pt>
          <cx:pt idx="69247">10.027725493737851</cx:pt>
          <cx:pt idx="69248">14.396952898414177</cx:pt>
          <cx:pt idx="69249">14.551346710338409</cx:pt>
          <cx:pt idx="69250">12.108800514451364</cx:pt>
          <cx:pt idx="69251">11.707889805297713</cx:pt>
          <cx:pt idx="69252">13.670182354958961</cx:pt>
          <cx:pt idx="69253">13.449960215143463</cx:pt>
          <cx:pt idx="69254">10.048512095596623</cx:pt>
          <cx:pt idx="69255">13.863454975025586</cx:pt>
          <cx:pt idx="69256">10.942697596465178</cx:pt>
          <cx:pt idx="69257">12.186180226452789</cx:pt>
          <cx:pt idx="69258">10.6122664866992</cx:pt>
          <cx:pt idx="69259">13.993910327378858</cx:pt>
          <cx:pt idx="69260">14.480747854277794</cx:pt>
          <cx:pt idx="69261">12.896866077244621</cx:pt>
          <cx:pt idx="69262">11.455042537237128</cx:pt>
          <cx:pt idx="69263">14.269643580927948</cx:pt>
          <cx:pt idx="69264">11.399504480747376</cx:pt>
          <cx:pt idx="69265">12.861646896227885</cx:pt>
          <cx:pt idx="69266">13.533800717431312</cx:pt>
          <cx:pt idx="69267">11.658147879890956</cx:pt>
          <cx:pt idx="69268">10.895500948755782</cx:pt>
          <cx:pt idx="69269">11.701474813419754</cx:pt>
          <cx:pt idx="69270">14.177582908417373</cx:pt>
          <cx:pt idx="69271">13.998994071280107</cx:pt>
          <cx:pt idx="69272">11.276737596260505</cx:pt>
          <cx:pt idx="69273">10.963446847707742</cx:pt>
          <cx:pt idx="69274">11.934281433225577</cx:pt>
          <cx:pt idx="69275">12.611477799167812</cx:pt>
          <cx:pt idx="69276">13.086246266644324</cx:pt>
          <cx:pt idx="69277">14.731160002327609</cx:pt>
          <cx:pt idx="69278">8.2633601793213174</cx:pt>
          <cx:pt idx="69279">9.48451231639166</cx:pt>
          <cx:pt idx="69280">15.026502025704731</cx:pt>
          <cx:pt idx="69281">12.476041937048333</cx:pt>
          <cx:pt idx="69282">13.464971851295878</cx:pt>
          <cx:pt idx="69283">10.04452804711706</cx:pt>
          <cx:pt idx="69284">10.761852402662566</cx:pt>
          <cx:pt idx="69285">12.434712012179267</cx:pt>
          <cx:pt idx="69286">13.468816183293457</cx:pt>
          <cx:pt idx="69287">11.520184091105314</cx:pt>
          <cx:pt idx="69288">10.031493611357075</cx:pt>
          <cx:pt idx="69289">10.969172255129427</cx:pt>
          <cx:pt idx="69290">13.747933067950834</cx:pt>
          <cx:pt idx="69291">12.925125143365371</cx:pt>
          <cx:pt idx="69292">12.816618771519828</cx:pt>
          <cx:pt idx="69293">13.816664156029287</cx:pt>
          <cx:pt idx="69294">13.629825901360059</cx:pt>
          <cx:pt idx="69295">8.2992210566037734</cx:pt>
          <cx:pt idx="69296">13.980491616115241</cx:pt>
          <cx:pt idx="69297">12.291998720763951</cx:pt>
          <cx:pt idx="69298">12.409273513220437</cx:pt>
          <cx:pt idx="69299">13.816897550605132</cx:pt>
          <cx:pt idx="69300">13.622695829714896</cx:pt>
          <cx:pt idx="69301">11.322160371346834</cx:pt>
          <cx:pt idx="69302">13.796273783979402</cx:pt>
          <cx:pt idx="69303">11.904397333342089</cx:pt>
          <cx:pt idx="69304">11.74621628699588</cx:pt>
          <cx:pt idx="69305">9.8678316342654444</cx:pt>
          <cx:pt idx="69306">10.717819754329756</cx:pt>
          <cx:pt idx="69307">13.625540535858489</cx:pt>
          <cx:pt idx="69308">11.15437502576534</cx:pt>
          <cx:pt idx="69309">13.980355586497835</cx:pt>
          <cx:pt idx="69310">13.655546837392688</cx:pt>
          <cx:pt idx="69311">11.610115996406288</cx:pt>
          <cx:pt idx="69312">10.834232898307436</cx:pt>
          <cx:pt idx="69313">11.133725001479565</cx:pt>
          <cx:pt idx="69314">12.372486834901144</cx:pt>
          <cx:pt idx="69315">8.0489461995884124</cx:pt>
          <cx:pt idx="69316">13.72783259212934</cx:pt>
          <cx:pt idx="69317">9.4609635373678191</cx:pt>
          <cx:pt idx="69318">11.455391026152773</cx:pt>
          <cx:pt idx="69319">12.041703321511029</cx:pt>
          <cx:pt idx="69320">12.101364644674755</cx:pt>
          <cx:pt idx="69321">14.815843813919608</cx:pt>
          <cx:pt idx="69322">11.213803306188709</cx:pt>
          <cx:pt idx="69323">14.764019922747734</cx:pt>
          <cx:pt idx="69324">11.507733581316467</cx:pt>
          <cx:pt idx="69325">13.275610597795376</cx:pt>
          <cx:pt idx="69326">13.426815832052368</cx:pt>
          <cx:pt idx="69327">9.6376226544572194</cx:pt>
          <cx:pt idx="69328">11.741756375878531</cx:pt>
          <cx:pt idx="69329">9.0307574870109431</cx:pt>
          <cx:pt idx="69330">12.76565932876642</cx:pt>
          <cx:pt idx="69331">13.615340018391542</cx:pt>
          <cx:pt idx="69332">15.192782603963252</cx:pt>
          <cx:pt idx="69333">14.243112878597938</cx:pt>
          <cx:pt idx="69334">11.611334756348779</cx:pt>
          <cx:pt idx="69335">14.209797397936889</cx:pt>
          <cx:pt idx="69336">11.897941243457927</cx:pt>
          <cx:pt idx="69337">17.306543172732407</cx:pt>
          <cx:pt idx="69338">9.6669502246693408</cx:pt>
          <cx:pt idx="69339">9.3268973273897728</cx:pt>
          <cx:pt idx="69340">9.2717604726421285</cx:pt>
          <cx:pt idx="69341">14.737310676868114</cx:pt>
          <cx:pt idx="69342">12.48112688874745</cx:pt>
          <cx:pt idx="69343">11.293098559176828</cx:pt>
          <cx:pt idx="69344">14.588437929929118</cx:pt>
          <cx:pt idx="69345">16.286680722190439</cx:pt>
          <cx:pt idx="69346">11.055388268455919</cx:pt>
          <cx:pt idx="69347">10.496754414983139</cx:pt>
          <cx:pt idx="69348">14.217391851024161</cx:pt>
          <cx:pt idx="69349">12.339283432605608</cx:pt>
          <cx:pt idx="69350">15.216093070617639</cx:pt>
          <cx:pt idx="69351">12.779413325885004</cx:pt>
          <cx:pt idx="69352">11.977734947056176</cx:pt>
          <cx:pt idx="69353">12.870580176171412</cx:pt>
          <cx:pt idx="69354">8.8469804291975755</cx:pt>
          <cx:pt idx="69355">11.357170401405044</cx:pt>
          <cx:pt idx="69356">14.425730738292383</cx:pt>
          <cx:pt idx="69357">13.097864456883864</cx:pt>
          <cx:pt idx="69358">11.763565766624552</cx:pt>
          <cx:pt idx="69359">9.3566022679983334</cx:pt>
          <cx:pt idx="69360">12.014297205668093</cx:pt>
          <cx:pt idx="69361">9.2810455359074133</cx:pt>
          <cx:pt idx="69362">14.843885022727903</cx:pt>
          <cx:pt idx="69363">12.657233463364294</cx:pt>
          <cx:pt idx="69364">10.089202274289255</cx:pt>
          <cx:pt idx="69365">12.604009682814235</cx:pt>
          <cx:pt idx="69366">12.436340350751843</cx:pt>
          <cx:pt idx="69367">10.97860169243118</cx:pt>
          <cx:pt idx="69368">12.148563829258368</cx:pt>
          <cx:pt idx="69369">12.903180345889776</cx:pt>
          <cx:pt idx="69370">12.819235542743131</cx:pt>
          <cx:pt idx="69371">12.188968367919994</cx:pt>
          <cx:pt idx="69372">13.675969507810134</cx:pt>
          <cx:pt idx="69373">12.0996858529093</cx:pt>
          <cx:pt idx="69374">15.712078647217387</cx:pt>
          <cx:pt idx="69375">12.361321093576315</cx:pt>
          <cx:pt idx="69376">11.25398622430289</cx:pt>
          <cx:pt idx="69377">12.543735900843831</cx:pt>
          <cx:pt idx="69378">13.122724093726214</cx:pt>
          <cx:pt idx="69379">9.9979359892731541</cx:pt>
          <cx:pt idx="69380">14.112755405190349</cx:pt>
          <cx:pt idx="69381">14.310951151477534</cx:pt>
          <cx:pt idx="69382">7.7249721162207763</cx:pt>
          <cx:pt idx="69383">11.35080029625923</cx:pt>
          <cx:pt idx="69384">15.257738452481135</cx:pt>
          <cx:pt idx="69385">12.396787476555964</cx:pt>
          <cx:pt idx="69386">13.540890505037952</cx:pt>
          <cx:pt idx="69387">13.138714021147276</cx:pt>
          <cx:pt idx="69388">13.041780344772436</cx:pt>
          <cx:pt idx="69389">12.848659158808966</cx:pt>
          <cx:pt idx="69390">15.65557714769899</cx:pt>
          <cx:pt idx="69391">12.119903080067314</cx:pt>
          <cx:pt idx="69392">11.969046272220034</cx:pt>
          <cx:pt idx="69393">13.971226066901808</cx:pt>
          <cx:pt idx="69394">12.008111871749694</cx:pt>
          <cx:pt idx="69395">10.705173360427592</cx:pt>
          <cx:pt idx="69396">12.057074966539385</cx:pt>
          <cx:pt idx="69397">12.07893030368394</cx:pt>
          <cx:pt idx="69398">11.818018773641034</cx:pt>
          <cx:pt idx="69399">11.853880447870386</cx:pt>
          <cx:pt idx="69400">11.051113458768338</cx:pt>
          <cx:pt idx="69401">10.595363310661202</cx:pt>
          <cx:pt idx="69402">13.205474963757998</cx:pt>
          <cx:pt idx="69403">13.776444514972679</cx:pt>
          <cx:pt idx="69404">10.508687543386609</cx:pt>
          <cx:pt idx="69405">12.928075546450035</cx:pt>
          <cx:pt idx="69406">15.097064404011853</cx:pt>
          <cx:pt idx="69407">11.350798789969879</cx:pt>
          <cx:pt idx="69408">11.079206952901602</cx:pt>
          <cx:pt idx="69409">14.446435867948274</cx:pt>
          <cx:pt idx="69410">13.156115676371689</cx:pt>
          <cx:pt idx="69411">14.144203449275974</cx:pt>
          <cx:pt idx="69412">13.705039665094954</cx:pt>
          <cx:pt idx="69413">12.967509355406269</cx:pt>
          <cx:pt idx="69414">9.3408489082926458</cx:pt>
          <cx:pt idx="69415">15.631255112359369</cx:pt>
          <cx:pt idx="69416">14.700239174162114</cx:pt>
          <cx:pt idx="69417">15.530235212504556</cx:pt>
          <cx:pt idx="69418">11.453131886870144</cx:pt>
          <cx:pt idx="69419">13.254641756135971</cx:pt>
          <cx:pt idx="69420">13.553704045481608</cx:pt>
          <cx:pt idx="69421">10.146571057928174</cx:pt>
          <cx:pt idx="69422">14.852774814760783</cx:pt>
          <cx:pt idx="69423">10.2551753851742</cx:pt>
          <cx:pt idx="69424">14.026700458921951</cx:pt>
          <cx:pt idx="69425">9.5843067349870115</cx:pt>
          <cx:pt idx="69426">8.8213976560831231</cx:pt>
          <cx:pt idx="69427">14.524361197246536</cx:pt>
          <cx:pt idx="69428">12.184935831721912</cx:pt>
          <cx:pt idx="69429">11.061446395018585</cx:pt>
          <cx:pt idx="69430">9.3536105122976156</cx:pt>
          <cx:pt idx="69431">13.691744289973597</cx:pt>
          <cx:pt idx="69432">12.168807241716912</cx:pt>
          <cx:pt idx="69433">11.870133761422712</cx:pt>
          <cx:pt idx="69434">10.976192202832976</cx:pt>
          <cx:pt idx="69435">13.789461229526708</cx:pt>
          <cx:pt idx="69436">11.603169571055508</cx:pt>
          <cx:pt idx="69437">11.965130812489534</cx:pt>
          <cx:pt idx="69438">10.094714742383989</cx:pt>
          <cx:pt idx="69439">10.626488617594699</cx:pt>
          <cx:pt idx="69440">11.197050154214701</cx:pt>
          <cx:pt idx="69441">11.868136558573642</cx:pt>
          <cx:pt idx="69442">11.986151486801512</cx:pt>
          <cx:pt idx="69443">11.282859148174365</cx:pt>
          <cx:pt idx="69444">10.604497112075695</cx:pt>
          <cx:pt idx="69445">10.501225730380074</cx:pt>
          <cx:pt idx="69446">11.616109768027822</cx:pt>
          <cx:pt idx="69447">11.675868068058543</cx:pt>
          <cx:pt idx="69448">12.159636397184403</cx:pt>
          <cx:pt idx="69449">11.987415969829289</cx:pt>
          <cx:pt idx="69450">11.758000154665144</cx:pt>
          <cx:pt idx="69451">10.900097620253263</cx:pt>
          <cx:pt idx="69452">13.53220365060619</cx:pt>
          <cx:pt idx="69453">11.647016485015683</cx:pt>
          <cx:pt idx="69454">10.204838585971778</cx:pt>
          <cx:pt idx="69455">12.484368353931288</cx:pt>
          <cx:pt idx="69456">12.236360582876111</cx:pt>
          <cx:pt idx="69457">11.521294947378712</cx:pt>
          <cx:pt idx="69458">11.94297637003139</cx:pt>
          <cx:pt idx="69459">12.475431456731403</cx:pt>
          <cx:pt idx="69460">11.460912367212009</cx:pt>
          <cx:pt idx="69461">11.865386870448956</cx:pt>
          <cx:pt idx="69462">9.8987775527849582</cx:pt>
          <cx:pt idx="69463">13.305635084803393</cx:pt>
          <cx:pt idx="69464">11.007762811176352</cx:pt>
          <cx:pt idx="69465">12.17662927307815</cx:pt>
          <cx:pt idx="69466">11.997767878562172</cx:pt>
          <cx:pt idx="69467">11.830451770797669</cx:pt>
          <cx:pt idx="69468">13.071920107670721</cx:pt>
          <cx:pt idx="69469">14.11719188080451</cx:pt>
          <cx:pt idx="69470">14.17506547582674</cx:pt>
          <cx:pt idx="69471">14.056524729415621</cx:pt>
          <cx:pt idx="69472">12.985459536647348</cx:pt>
          <cx:pt idx="69473">12.426161966083715</cx:pt>
          <cx:pt idx="69474">11.736626890620043</cx:pt>
          <cx:pt idx="69475">11.525661093110392</cx:pt>
          <cx:pt idx="69476">14.88982816557294</cx:pt>
          <cx:pt idx="69477">9.1044795091943858</cx:pt>
          <cx:pt idx="69478">12.650830597614998</cx:pt>
          <cx:pt idx="69479">13.393990993680392</cx:pt>
          <cx:pt idx="69480">11.485449474401884</cx:pt>
          <cx:pt idx="69481">14.407889398486624</cx:pt>
          <cx:pt idx="69482">10.126734739523647</cx:pt>
          <cx:pt idx="69483">12.204587040991724</cx:pt>
          <cx:pt idx="69484">11.998152038079324</cx:pt>
          <cx:pt idx="69485">12.2127125930886</cx:pt>
          <cx:pt idx="69486">9.807618035076537</cx:pt>
          <cx:pt idx="69487">10.709255074546668</cx:pt>
          <cx:pt idx="69488">13.044961148364587</cx:pt>
          <cx:pt idx="69489">12.285593569843549</cx:pt>
          <cx:pt idx="69490">13.456903324748934</cx:pt>
          <cx:pt idx="69491">12.023393260932776</cx:pt>
          <cx:pt idx="69492">12.828185150496076</cx:pt>
          <cx:pt idx="69493">9.0661913556995177</cx:pt>
          <cx:pt idx="69494">11.815811753954062</cx:pt>
          <cx:pt idx="69495">11.627453786824599</cx:pt>
          <cx:pt idx="69496">13.586594546642448</cx:pt>
          <cx:pt idx="69497">9.5512164880751218</cx:pt>
          <cx:pt idx="69498">13.282902375848538</cx:pt>
          <cx:pt idx="69499">10.2362822329567</cx:pt>
          <cx:pt idx="69500">10.253908070825258</cx:pt>
          <cx:pt idx="69501">9.8077591942853015</cx:pt>
          <cx:pt idx="69502">12.644795448265162</cx:pt>
          <cx:pt idx="69503">10.914251443134553</cx:pt>
          <cx:pt idx="69504">13.282028965628115</cx:pt>
          <cx:pt idx="69505">13.675824179904355</cx:pt>
          <cx:pt idx="69506">9.9705229583312196</cx:pt>
          <cx:pt idx="69507">12.576435681815337</cx:pt>
          <cx:pt idx="69508">11.767584724737734</cx:pt>
          <cx:pt idx="69509">13.544892004919564</cx:pt>
          <cx:pt idx="69510">12.999220434649075</cx:pt>
          <cx:pt idx="69511">11.235254249955723</cx:pt>
          <cx:pt idx="69512">14.254585125481713</cx:pt>
          <cx:pt idx="69513">12.417259697682791</cx:pt>
          <cx:pt idx="69514">10.658318291523129</cx:pt>
          <cx:pt idx="69515">13.048900493503776</cx:pt>
          <cx:pt idx="69516">11.932471171500852</cx:pt>
          <cx:pt idx="69517">11.541389625205966</cx:pt>
          <cx:pt idx="69518">12.923248516907742</cx:pt>
          <cx:pt idx="69519">10.232569587274075</cx:pt>
          <cx:pt idx="69520">9.8389932720111108</cx:pt>
          <cx:pt idx="69521">12.369405129937379</cx:pt>
          <cx:pt idx="69522">13.778185693435676</cx:pt>
          <cx:pt idx="69523">13.784896829167765</cx:pt>
          <cx:pt idx="69524">13.146786381701956</cx:pt>
          <cx:pt idx="69525">13.851722324242992</cx:pt>
          <cx:pt idx="69526">12.768181433174034</cx:pt>
          <cx:pt idx="69527">13.948146796819568</cx:pt>
          <cx:pt idx="69528">11.894437055793381</cx:pt>
          <cx:pt idx="69529">11.387742044920397</cx:pt>
          <cx:pt idx="69530">10.627895571255078</cx:pt>
          <cx:pt idx="69531">9.2342634474140919</cx:pt>
          <cx:pt idx="69532">13.04283123869206</cx:pt>
          <cx:pt idx="69533">13.92793223808</cx:pt>
          <cx:pt idx="69534">12.576916171646845</cx:pt>
          <cx:pt idx="69535">14.897589274415999</cx:pt>
          <cx:pt idx="69536">9.2592493477735456</cx:pt>
          <cx:pt idx="69537">10.604434487980713</cx:pt>
          <cx:pt idx="69538">14.385451629415062</cx:pt>
          <cx:pt idx="69539">11.273784263714818</cx:pt>
          <cx:pt idx="69540">11.548686449740991</cx:pt>
          <cx:pt idx="69541">12.682257137443854</cx:pt>
          <cx:pt idx="69542">11.831514429751255</cx:pt>
          <cx:pt idx="69543">13.38074331176696</cx:pt>
          <cx:pt idx="69544">9.0451284931911751</cx:pt>
          <cx:pt idx="69545">13.388774254312235</cx:pt>
          <cx:pt idx="69546">14.361120546518185</cx:pt>
          <cx:pt idx="69547">12.166067222559017</cx:pt>
          <cx:pt idx="69548">10.885343153592364</cx:pt>
          <cx:pt idx="69549">10.274751592538065</cx:pt>
          <cx:pt idx="69550">12.489016753268372</cx:pt>
          <cx:pt idx="69551">12.453251029030026</cx:pt>
          <cx:pt idx="69552">9.2221017865944983</cx:pt>
          <cx:pt idx="69553">11.599573674563038</cx:pt>
          <cx:pt idx="69554">12.815195688849371</cx:pt>
          <cx:pt idx="69555">13.867041365524662</cx:pt>
          <cx:pt idx="69556">11.611713210364758</cx:pt>
          <cx:pt idx="69557">10.043291003906663</cx:pt>
          <cx:pt idx="69558">14.323004022549558</cx:pt>
          <cx:pt idx="69559">13.343296253885089</cx:pt>
          <cx:pt idx="69560">12.73716277693805</cx:pt>
          <cx:pt idx="69561">15.158302689425367</cx:pt>
          <cx:pt idx="69562">12.814931342037436</cx:pt>
          <cx:pt idx="69563">13.670651871270081</cx:pt>
          <cx:pt idx="69564">11.606144151285962</cx:pt>
          <cx:pt idx="69565">11.479973061414702</cx:pt>
          <cx:pt idx="69566">12.063033941581969</cx:pt>
          <cx:pt idx="69567">11.461438735463005</cx:pt>
          <cx:pt idx="69568">10.731924348722481</cx:pt>
          <cx:pt idx="69569">10.725636749732693</cx:pt>
          <cx:pt idx="69570">12.154106937400671</cx:pt>
          <cx:pt idx="69571">14.123018596989393</cx:pt>
          <cx:pt idx="69572">10.496171642156909</cx:pt>
          <cx:pt idx="69573">16.521667215035116</cx:pt>
          <cx:pt idx="69574">11.955596510916147</cx:pt>
          <cx:pt idx="69575">11.654830738559893</cx:pt>
          <cx:pt idx="69576">8.6357140129847618</cx:pt>
          <cx:pt idx="69577">14.735093056067784</cx:pt>
          <cx:pt idx="69578">10.259374012791582</cx:pt>
          <cx:pt idx="69579">10.12675703356517</cx:pt>
          <cx:pt idx="69580">9.0045743148551072</cx:pt>
          <cx:pt idx="69581">14.045985677861964</cx:pt>
          <cx:pt idx="69582">10.539449267613971</cx:pt>
          <cx:pt idx="69583">12.786040762850684</cx:pt>
          <cx:pt idx="69584">11.850085018718989</cx:pt>
          <cx:pt idx="69585">11.70262190399076</cx:pt>
          <cx:pt idx="69586">13.35004565101708</cx:pt>
          <cx:pt idx="69587">10.593367715187652</cx:pt>
          <cx:pt idx="69588">13.361834764922085</cx:pt>
          <cx:pt idx="69589">12.01482596778051</cx:pt>
          <cx:pt idx="69590">15.29511456680134</cx:pt>
          <cx:pt idx="69591">10.603246483945394</cx:pt>
          <cx:pt idx="69592">12.501282029560379</cx:pt>
          <cx:pt idx="69593">13.913887596175828</cx:pt>
          <cx:pt idx="69594">14.411894134090502</cx:pt>
          <cx:pt idx="69595">11.602543941771579</cx:pt>
          <cx:pt idx="69596">14.397511700103525</cx:pt>
          <cx:pt idx="69597">14.733096350874071</cx:pt>
          <cx:pt idx="69598">12.866786241301314</cx:pt>
          <cx:pt idx="69599">13.834592789044944</cx:pt>
          <cx:pt idx="69600">11.02514413243915</cx:pt>
          <cx:pt idx="69601">12.284547041098362</cx:pt>
          <cx:pt idx="69602">14.139926712336822</cx:pt>
          <cx:pt idx="69603">13.3063699084097</cx:pt>
          <cx:pt idx="69604">11.066086904944012</cx:pt>
          <cx:pt idx="69605">15.074010955396888</cx:pt>
          <cx:pt idx="69606">14.670180999204877</cx:pt>
          <cx:pt idx="69607">10.495129689010787</cx:pt>
          <cx:pt idx="69608">14.384892186677789</cx:pt>
          <cx:pt idx="69609">8.6424968514557765</cx:pt>
          <cx:pt idx="69610">12.468174094853534</cx:pt>
          <cx:pt idx="69611">12.498833633560528</cx:pt>
          <cx:pt idx="69612">13.855785790337412</cx:pt>
          <cx:pt idx="69613">13.850995450931915</cx:pt>
          <cx:pt idx="69614">11.924092441219175</cx:pt>
          <cx:pt idx="69615">12.455358743020017</cx:pt>
          <cx:pt idx="69616">11.650931607843031</cx:pt>
          <cx:pt idx="69617">10.451477852344754</cx:pt>
          <cx:pt idx="69618">12.608669496738015</cx:pt>
          <cx:pt idx="69619">14.795390004064638</cx:pt>
          <cx:pt idx="69620">13.532876306717148</cx:pt>
          <cx:pt idx="69621">11.214022686778819</cx:pt>
          <cx:pt idx="69622">13.858858312104124</cx:pt>
          <cx:pt idx="69623">12.975961320215013</cx:pt>
          <cx:pt idx="69624">9.9267412378781756</cx:pt>
          <cx:pt idx="69625">12.117969921478281</cx:pt>
          <cx:pt idx="69626">13.232758368187072</cx:pt>
          <cx:pt idx="69627">10.4874747267957</cx:pt>
          <cx:pt idx="69628">10.225755879066705</cx:pt>
          <cx:pt idx="69629">11.371534444577982</cx:pt>
          <cx:pt idx="69630">15.978189645570703</cx:pt>
          <cx:pt idx="69631">9.7073136091235366</cx:pt>
          <cx:pt idx="69632">13.94636359396042</cx:pt>
          <cx:pt idx="69633">10.145957099208875</cx:pt>
          <cx:pt idx="69634">10.272673159130635</cx:pt>
          <cx:pt idx="69635">9.5851662834814828</cx:pt>
          <cx:pt idx="69636">14.390422789853023</cx:pt>
          <cx:pt idx="69637">14.026807337498127</cx:pt>
          <cx:pt idx="69638">11.073565830362991</cx:pt>
          <cx:pt idx="69639">14.66131011758732</cx:pt>
          <cx:pt idx="69640">13.989667850412964</cx:pt>
          <cx:pt idx="69641">10.607058037178335</cx:pt>
          <cx:pt idx="69642">11.141731142872084</cx:pt>
          <cx:pt idx="69643">11.686235605316291</cx:pt>
          <cx:pt idx="69644">12.738030081628972</cx:pt>
          <cx:pt idx="69645">11.964084746618676</cx:pt>
          <cx:pt idx="69646">12.895402660577346</cx:pt>
          <cx:pt idx="69647">10.479217780749254</cx:pt>
          <cx:pt idx="69648">11.471910432038458</cx:pt>
          <cx:pt idx="69649">12.560496251198837</cx:pt>
          <cx:pt idx="69650">12.471770288184592</cx:pt>
          <cx:pt idx="69651">10.14232548277084</cx:pt>
          <cx:pt idx="69652">12.789495416712503</cx:pt>
          <cx:pt idx="69653">13.096052904851133</cx:pt>
          <cx:pt idx="69654">12.771276664087832</cx:pt>
          <cx:pt idx="69655">11.612364892853915</cx:pt>
          <cx:pt idx="69656">11.952393745345852</cx:pt>
          <cx:pt idx="69657">12.940435922447547</cx:pt>
          <cx:pt idx="69658">11.05368780709156</cx:pt>
          <cx:pt idx="69659">10.25080540294363</cx:pt>
          <cx:pt idx="69660">11.778782789142477</cx:pt>
          <cx:pt idx="69661">10.502766622247522</cx:pt>
          <cx:pt idx="69662">13.207297278381654</cx:pt>
          <cx:pt idx="69663">11.235466603764035</cx:pt>
          <cx:pt idx="69664">14.634744122060981</cx:pt>
          <cx:pt idx="69665">9.8982943069941669</cx:pt>
          <cx:pt idx="69666">11.255626142480651</cx:pt>
          <cx:pt idx="69667">12.086560713762454</cx:pt>
          <cx:pt idx="69668">13.596330133028401</cx:pt>
          <cx:pt idx="69669">13.474264756588244</cx:pt>
          <cx:pt idx="69670">11.377292787884896</cx:pt>
          <cx:pt idx="69671">12.889632707816229</cx:pt>
          <cx:pt idx="69672">14.494162925563215</cx:pt>
          <cx:pt idx="69673">13.231865923793736</cx:pt>
          <cx:pt idx="69674">13.577700340064563</cx:pt>
          <cx:pt idx="69675">13.000174446803534</cx:pt>
          <cx:pt idx="69676">12.075498607128971</cx:pt>
          <cx:pt idx="69677">11.019990827263191</cx:pt>
          <cx:pt idx="69678">9.9225323688434983</cx:pt>
          <cx:pt idx="69679">12.485841899815188</cx:pt>
          <cx:pt idx="69680">11.990979412581828</cx:pt>
          <cx:pt idx="69681">11.027174130324095</cx:pt>
          <cx:pt idx="69682">15.215084003096488</cx:pt>
          <cx:pt idx="69683">13.558820009328155</cx:pt>
          <cx:pt idx="69684">12.653117993996259</cx:pt>
          <cx:pt idx="69685">13.276658183061448</cx:pt>
          <cx:pt idx="69686">11.808715082563872</cx:pt>
          <cx:pt idx="69687">15.017950024099688</cx:pt>
          <cx:pt idx="69688">14.502825648363459</cx:pt>
          <cx:pt idx="69689">11.687287276799116</cx:pt>
          <cx:pt idx="69690">13.20431268732011</cx:pt>
          <cx:pt idx="69691">16.127426186476615</cx:pt>
          <cx:pt idx="69692">13.192282682994366</cx:pt>
          <cx:pt idx="69693">13.342402472251889</cx:pt>
          <cx:pt idx="69694">15.153036699060848</cx:pt>
          <cx:pt idx="69695">11.714528129611093</cx:pt>
          <cx:pt idx="69696">12.774222508017488</cx:pt>
          <cx:pt idx="69697">13.241059502046506</cx:pt>
          <cx:pt idx="69698">12.447046994688829</cx:pt>
          <cx:pt idx="69699">13.102562181218282</cx:pt>
          <cx:pt idx="69700">12.721269803192637</cx:pt>
          <cx:pt idx="69701">14.215473708534239</cx:pt>
          <cx:pt idx="69702">11.607305902941</cx:pt>
          <cx:pt idx="69703">14.225334315383234</cx:pt>
          <cx:pt idx="69704">11.731200496829908</cx:pt>
          <cx:pt idx="69705">10.827801957879011</cx:pt>
          <cx:pt idx="69706">10.129611336526281</cx:pt>
          <cx:pt idx="69707">12.714321304318991</cx:pt>
          <cx:pt idx="69708">11.035131405435877</cx:pt>
          <cx:pt idx="69709">11.721235262449387</cx:pt>
          <cx:pt idx="69710">11.152430306436335</cx:pt>
          <cx:pt idx="69711">11.023455388105749</cx:pt>
          <cx:pt idx="69712">14.960191844458627</cx:pt>
          <cx:pt idx="69713">13.875929154965506</cx:pt>
          <cx:pt idx="69714">11.925166582992945</cx:pt>
          <cx:pt idx="69715">14.703602341780945</cx:pt>
          <cx:pt idx="69716">13.93536114558143</cx:pt>
          <cx:pt idx="69717">10.462288272269774</cx:pt>
          <cx:pt idx="69718">12.934600600337296</cx:pt>
          <cx:pt idx="69719">14.127177344353163</cx:pt>
          <cx:pt idx="69720">13.192507419985608</cx:pt>
          <cx:pt idx="69721">12.685662037334653</cx:pt>
          <cx:pt idx="69722">13.840058914761268</cx:pt>
          <cx:pt idx="69723">13.5712391792337</cx:pt>
          <cx:pt idx="69724">10.109326395355691</cx:pt>
          <cx:pt idx="69725">14.199747394645726</cx:pt>
          <cx:pt idx="69726">14.075451200212186</cx:pt>
          <cx:pt idx="69727">13.037190246117829</cx:pt>
          <cx:pt idx="69728">10.513265153400237</cx:pt>
          <cx:pt idx="69729">11.180597118096113</cx:pt>
          <cx:pt idx="69730">13.157865023025678</cx:pt>
          <cx:pt idx="69731">13.785303838869138</cx:pt>
          <cx:pt idx="69732">13.163379204591477</cx:pt>
          <cx:pt idx="69733">12.063174878149539</cx:pt>
          <cx:pt idx="69734">12.571763100433985</cx:pt>
          <cx:pt idx="69735">11.442528416033692</cx:pt>
          <cx:pt idx="69736">9.1942193487483639</cx:pt>
          <cx:pt idx="69737">9.5218550289472166</cx:pt>
          <cx:pt idx="69738">12.185123700763045</cx:pt>
          <cx:pt idx="69739">11.67945543548767</cx:pt>
          <cx:pt idx="69740">12.188956056077966</cx:pt>
          <cx:pt idx="69741">13.099029726872077</cx:pt>
          <cx:pt idx="69742">10.187227372774361</cx:pt>
          <cx:pt idx="69743">12.314984924090592</cx:pt>
          <cx:pt idx="69744">12.43683054302385</cx:pt>
          <cx:pt idx="69745">14.38269913937345</cx:pt>
          <cx:pt idx="69746">13.2546161760839</cx:pt>
          <cx:pt idx="69747">16.258705061149143</cx:pt>
          <cx:pt idx="69748">9.8086624736044445</cx:pt>
          <cx:pt idx="69749">11.30152947142647</cx:pt>
          <cx:pt idx="69750">11.16329256112612</cx:pt>
          <cx:pt idx="69751">13.263930140461179</cx:pt>
          <cx:pt idx="69752">12.977123648747733</cx:pt>
          <cx:pt idx="69753">10.958821668980542</cx:pt>
          <cx:pt idx="69754">11.73994506874908</cx:pt>
          <cx:pt idx="69755">13.283920837236467</cx:pt>
          <cx:pt idx="69756">11.915990767908447</cx:pt>
          <cx:pt idx="69757">13.480678151735917</cx:pt>
          <cx:pt idx="69758">11.431109534233364</cx:pt>
          <cx:pt idx="69759">12.992159990107851</cx:pt>
          <cx:pt idx="69760">12.669820900991823</cx:pt>
          <cx:pt idx="69761">10.359347111685317</cx:pt>
          <cx:pt idx="69762">12.851876183371562</cx:pt>
          <cx:pt idx="69763">13.062676876608203</cx:pt>
          <cx:pt idx="69764">11.445240245506614</cx:pt>
          <cx:pt idx="69765">11.745892623022401</cx:pt>
          <cx:pt idx="69766">12.170459812829813</cx:pt>
          <cx:pt idx="69767">12.005253603792891</cx:pt>
          <cx:pt idx="69768">11.455040941879359</cx:pt>
          <cx:pt idx="69769">13.80628939648664</cx:pt>
          <cx:pt idx="69770">10.601983526084132</cx:pt>
          <cx:pt idx="69771">12.806423239898955</cx:pt>
          <cx:pt idx="69772">13.973464690981494</cx:pt>
          <cx:pt idx="69773">8.282289005784639</cx:pt>
          <cx:pt idx="69774">10.113974487873939</cx:pt>
          <cx:pt idx="69775">10.378314986363588</cx:pt>
          <cx:pt idx="69776">13.869828606193401</cx:pt>
          <cx:pt idx="69777">13.91385930341511</cx:pt>
          <cx:pt idx="69778">11.711361183650409</cx:pt>
          <cx:pt idx="69779">10.967401577640329</cx:pt>
          <cx:pt idx="69780">10.449217129074096</cx:pt>
          <cx:pt idx="69781">14.211989168774185</cx:pt>
          <cx:pt idx="69782">13.904201350034992</cx:pt>
          <cx:pt idx="69783">12.101580833280126</cx:pt>
          <cx:pt idx="69784">12.399511850038612</cx:pt>
          <cx:pt idx="69785">13.291657047435409</cx:pt>
          <cx:pt idx="69786">16.593339329838066</cx:pt>
          <cx:pt idx="69787">11.998060550347775</cx:pt>
          <cx:pt idx="69788">11.850205635919622</cx:pt>
          <cx:pt idx="69789">12.15765947183678</cx:pt>
          <cx:pt idx="69790">11.200649413992871</cx:pt>
          <cx:pt idx="69791">12.240956849440323</cx:pt>
          <cx:pt idx="69792">12.474471032777297</cx:pt>
          <cx:pt idx="69793">10.585659376017308</cx:pt>
          <cx:pt idx="69794">9.4564334244341843</cx:pt>
          <cx:pt idx="69795">13.586505094630882</cx:pt>
          <cx:pt idx="69796">13.831122669356136</cx:pt>
          <cx:pt idx="69797">12.554315142763913</cx:pt>
          <cx:pt idx="69798">11.470560163615831</cx:pt>
          <cx:pt idx="69799">11.064587566010831</cx:pt>
          <cx:pt idx="69800">10.538233872596853</cx:pt>
          <cx:pt idx="69801">13.462656285808404</cx:pt>
          <cx:pt idx="69802">15.034610368585803</cx:pt>
          <cx:pt idx="69803">12.784001461233375</cx:pt>
          <cx:pt idx="69804">12.889291291778221</cx:pt>
          <cx:pt idx="69805">10.797516063515246</cx:pt>
          <cx:pt idx="69806">10.867219150159583</cx:pt>
          <cx:pt idx="69807">11.392431362039737</cx:pt>
          <cx:pt idx="69808">12.833581598281157</cx:pt>
          <cx:pt idx="69809">12.785373721657695</cx:pt>
          <cx:pt idx="69810">12.508893833969127</cx:pt>
          <cx:pt idx="69811">8.7701364056495503</cx:pt>
          <cx:pt idx="69812">14.2343614984003</cx:pt>
          <cx:pt idx="69813">14.304116683072678</cx:pt>
          <cx:pt idx="69814">15.619494010701862</cx:pt>
          <cx:pt idx="69815">14.178872887661013</cx:pt>
          <cx:pt idx="69816">13.730662958092589</cx:pt>
          <cx:pt idx="69817">16.73216749899311</cx:pt>
          <cx:pt idx="69818">12.389672231991486</cx:pt>
          <cx:pt idx="69819">10.279354423388858</cx:pt>
          <cx:pt idx="69820">13.662315946876159</cx:pt>
          <cx:pt idx="69821">11.698489689954584</cx:pt>
          <cx:pt idx="69822">14.275431402409513</cx:pt>
          <cx:pt idx="69823">12.850031262028452</cx:pt>
          <cx:pt idx="69824">12.011393620680632</cx:pt>
          <cx:pt idx="69825">13.664595869682904</cx:pt>
          <cx:pt idx="69826">13.802364919039601</cx:pt>
          <cx:pt idx="69827">12.042293153721323</cx:pt>
          <cx:pt idx="69828">11.484486127633751</cx:pt>
          <cx:pt idx="69829">9.6974251596998258</cx:pt>
          <cx:pt idx="69830">11.88502792802525</cx:pt>
          <cx:pt idx="69831">13.749303460942288</cx:pt>
          <cx:pt idx="69832">11.088316118201531</cx:pt>
          <cx:pt idx="69833">12.019093756070816</cx:pt>
          <cx:pt idx="69834">12.045033152860995</cx:pt>
          <cx:pt idx="69835">14.57184544072439</cx:pt>
          <cx:pt idx="69836">12.073763072212978</cx:pt>
          <cx:pt idx="69837">11.384790870913211</cx:pt>
          <cx:pt idx="69838">12.206022550630562</cx:pt>
          <cx:pt idx="69839">13.115434963415302</cx:pt>
          <cx:pt idx="69840">10.746420285469901</cx:pt>
          <cx:pt idx="69841">14.54192951752643</cx:pt>
          <cx:pt idx="69842">11.485236032699289</cx:pt>
          <cx:pt idx="69843">11.528431242622172</cx:pt>
          <cx:pt idx="69844">10.789387655453217</cx:pt>
          <cx:pt idx="69845">12.002156665498582</cx:pt>
          <cx:pt idx="69846">9.3361653005198004</cx:pt>
          <cx:pt idx="69847">11.016104016749274</cx:pt>
          <cx:pt idx="69848">11.130872729264826</cx:pt>
          <cx:pt idx="69849">10.043049981677287</cx:pt>
          <cx:pt idx="69850">15.139269104278693</cx:pt>
          <cx:pt idx="69851">8.6079188244145755</cx:pt>
          <cx:pt idx="69852">9.6255484463251264</cx:pt>
          <cx:pt idx="69853">11.460440943633415</cx:pt>
          <cx:pt idx="69854">12.052604557185065</cx:pt>
          <cx:pt idx="69855">11.788109842170753</cx:pt>
          <cx:pt idx="69856">12.732151186849341</cx:pt>
          <cx:pt idx="69857">9.687020619081661</cx:pt>
          <cx:pt idx="69858">13.004006858850818</cx:pt>
          <cx:pt idx="69859">13.314341093637623</cx:pt>
          <cx:pt idx="69860">12.946445432686088</cx:pt>
          <cx:pt idx="69861">13.614393253804508</cx:pt>
          <cx:pt idx="69862">11.368366970517723</cx:pt>
          <cx:pt idx="69863">12.349133828480911</cx:pt>
          <cx:pt idx="69864">11.455453349794618</cx:pt>
          <cx:pt idx="69865">12.910424248384098</cx:pt>
          <cx:pt idx="69866">12.886261224422388</cx:pt>
          <cx:pt idx="69867">9.6549527713863803</cx:pt>
          <cx:pt idx="69868">9.9362983350921059</cx:pt>
          <cx:pt idx="69869">10.790181768540602</cx:pt>
          <cx:pt idx="69870">11.007793096292655</cx:pt>
          <cx:pt idx="69871">12.888188715436566</cx:pt>
          <cx:pt idx="69872">15.143575823944499</cx:pt>
          <cx:pt idx="69873">12.752334099278409</cx:pt>
          <cx:pt idx="69874">10.852185960905215</cx:pt>
          <cx:pt idx="69875">12.743246035212877</cx:pt>
          <cx:pt idx="69876">13.440858717153157</cx:pt>
          <cx:pt idx="69877">12.917395350723694</cx:pt>
          <cx:pt idx="69878">12.467532258266527</cx:pt>
          <cx:pt idx="69879">12.126600875993173</cx:pt>
          <cx:pt idx="69880">11.63395944984471</cx:pt>
          <cx:pt idx="69881">15.664565377048348</cx:pt>
          <cx:pt idx="69882">11.74350077929512</cx:pt>
          <cx:pt idx="69883">13.726432899105971</cx:pt>
          <cx:pt idx="69884">11.209019257036248</cx:pt>
          <cx:pt idx="69885">8.2472429925169024</cx:pt>
          <cx:pt idx="69886">10.836293286951205</cx:pt>
          <cx:pt idx="69887">12.511889022611442</cx:pt>
          <cx:pt idx="69888">14.728086429154143</cx:pt>
          <cx:pt idx="69889">12.380376944639192</cx:pt>
          <cx:pt idx="69890">11.284425822971643</cx:pt>
          <cx:pt idx="69891">13.085284641783369</cx:pt>
          <cx:pt idx="69892">14.306872399579117</cx:pt>
          <cx:pt idx="69893">10.519038882674925</cx:pt>
          <cx:pt idx="69894">9.54376968185416</cx:pt>
          <cx:pt idx="69895">14.172285596099533</cx:pt>
          <cx:pt idx="69896">10.643425331725327</cx:pt>
          <cx:pt idx="69897">12.733798235654788</cx:pt>
          <cx:pt idx="69898">11.177786320301374</cx:pt>
          <cx:pt idx="69899">8.9228984259580155</cx:pt>
          <cx:pt idx="69900">12.392722545633688</cx:pt>
          <cx:pt idx="69901">13.154558702849979</cx:pt>
          <cx:pt idx="69902">13.998964108132961</cx:pt>
          <cx:pt idx="69903">11.849515702964222</cx:pt>
          <cx:pt idx="69904">13.979786152800344</cx:pt>
          <cx:pt idx="69905">11.543563384190669</cx:pt>
          <cx:pt idx="69906">9.5843708687969578</cx:pt>
          <cx:pt idx="69907">12.817314212242405</cx:pt>
          <cx:pt idx="69908">14.238516873424951</cx:pt>
          <cx:pt idx="69909">10.01412829851918</cx:pt>
          <cx:pt idx="69910">12.983284410024913</cx:pt>
          <cx:pt idx="69911">12.053954426617151</cx:pt>
          <cx:pt idx="69912">12.221038866328659</cx:pt>
          <cx:pt idx="69913">11.817878881505171</cx:pt>
          <cx:pt idx="69914">11.994491324649202</cx:pt>
          <cx:pt idx="69915">13.493704703239946</cx:pt>
          <cx:pt idx="69916">9.457029949624113</cx:pt>
          <cx:pt idx="69917">9.7178720593309968</cx:pt>
          <cx:pt idx="69918">13.13030642974333</cx:pt>
          <cx:pt idx="69919">12.795191918616583</cx:pt>
          <cx:pt idx="69920">10.403384500887613</cx:pt>
          <cx:pt idx="69921">11.287717866206831</cx:pt>
          <cx:pt idx="69922">12.898227513265065</cx:pt>
          <cx:pt idx="69923">8.0514393116090606</cx:pt>
          <cx:pt idx="69924">13.075206244116284</cx:pt>
          <cx:pt idx="69925">13.795653561550253</cx:pt>
          <cx:pt idx="69926">14.487523823032676</cx:pt>
          <cx:pt idx="69927">13.707190384166342</cx:pt>
          <cx:pt idx="69928">14.883598778924325</cx:pt>
          <cx:pt idx="69929">11.47916636945652</cx:pt>
          <cx:pt idx="69930">12.311366405403668</cx:pt>
          <cx:pt idx="69931">11.866177535923805</cx:pt>
          <cx:pt idx="69932">13.481356616816589</cx:pt>
          <cx:pt idx="69933">16.73587104817079</cx:pt>
          <cx:pt idx="69934">15.311704172427033</cx:pt>
          <cx:pt idx="69935">9.9061221577143019</cx:pt>
          <cx:pt idx="69936">15.110805359337705</cx:pt>
          <cx:pt idx="69937">12.517120546681893</cx:pt>
          <cx:pt idx="69938">10.385281232210719</cx:pt>
          <cx:pt idx="69939">11.287171543538776</cx:pt>
          <cx:pt idx="69940">12.17980130593728</cx:pt>
          <cx:pt idx="69941">13.060980612868795</cx:pt>
          <cx:pt idx="69942">12.764944391313744</cx:pt>
          <cx:pt idx="69943">11.930137793255899</cx:pt>
          <cx:pt idx="69944">13.314070894153939</cx:pt>
          <cx:pt idx="69945">10.817109586865669</cx:pt>
          <cx:pt idx="69946">11.90118397741219</cx:pt>
          <cx:pt idx="69947">12.051235323354613</cx:pt>
          <cx:pt idx="69948">13.646124063484516</cx:pt>
          <cx:pt idx="69949">10.912862106186619</cx:pt>
          <cx:pt idx="69950">13.326756756155225</cx:pt>
          <cx:pt idx="69951">14.175701746331621</cx:pt>
          <cx:pt idx="69952">12.230390686668052</cx:pt>
          <cx:pt idx="69953">11.824424691717535</cx:pt>
          <cx:pt idx="69954">11.721080341826109</cx:pt>
          <cx:pt idx="69955">15.729252222362108</cx:pt>
          <cx:pt idx="69956">12.128005658308741</cx:pt>
          <cx:pt idx="69957">13.690385896322768</cx:pt>
          <cx:pt idx="69958">12.016275716036464</cx:pt>
          <cx:pt idx="69959">14.050116639711819</cx:pt>
          <cx:pt idx="69960">11.934758419762309</cx:pt>
          <cx:pt idx="69961">18.31092112206592</cx:pt>
          <cx:pt idx="69962">13.28452981504217</cx:pt>
          <cx:pt idx="69963">14.554125371443542</cx:pt>
          <cx:pt idx="69964">11.950567042630077</cx:pt>
          <cx:pt idx="69965">13.188720093838784</cx:pt>
          <cx:pt idx="69966">13.574741763921434</cx:pt>
          <cx:pt idx="69967">12.778880178266064</cx:pt>
          <cx:pt idx="69968">14.051951512062923</cx:pt>
          <cx:pt idx="69969">11.182573348794255</cx:pt>
          <cx:pt idx="69970">12.744730006746064</cx:pt>
          <cx:pt idx="69971">12.942157536608402</cx:pt>
          <cx:pt idx="69972">9.6626904166960674</cx:pt>
          <cx:pt idx="69973">11.322549314014038</cx:pt>
          <cx:pt idx="69974">11.791490212964195</cx:pt>
          <cx:pt idx="69975">11.357719521969305</cx:pt>
          <cx:pt idx="69976">11.056613476539097</cx:pt>
          <cx:pt idx="69977">14.934132396535244</cx:pt>
          <cx:pt idx="69978">12.204356124835806</cx:pt>
          <cx:pt idx="69979">10.738731118909358</cx:pt>
          <cx:pt idx="69980">12.84723535566175</cx:pt>
          <cx:pt idx="69981">11.203905931333896</cx:pt>
          <cx:pt idx="69982">12.622957624198742</cx:pt>
          <cx:pt idx="69983">9.0390485460791758</cx:pt>
          <cx:pt idx="69984">11.395173537726535</cx:pt>
          <cx:pt idx="69985">11.391514879337089</cx:pt>
          <cx:pt idx="69986">11.688871378203064</cx:pt>
          <cx:pt idx="69987">10.638627438108738</cx:pt>
          <cx:pt idx="69988">12.255199398094932</cx:pt>
          <cx:pt idx="69989">13.385554204331079</cx:pt>
          <cx:pt idx="69990">14.27099360133799</cx:pt>
          <cx:pt idx="69991">12.302680530969377</cx:pt>
          <cx:pt idx="69992">15.691393523641365</cx:pt>
          <cx:pt idx="69993">12.296243642860722</cx:pt>
          <cx:pt idx="69994">12.862551394101597</cx:pt>
          <cx:pt idx="69995">12.239059557594175</cx:pt>
          <cx:pt idx="69996">10.075521658459744</cx:pt>
          <cx:pt idx="69997">11.200317101166656</cx:pt>
          <cx:pt idx="69998">11.792897610813485</cx:pt>
          <cx:pt idx="69999">11.185092249628504</cx:pt>
          <cx:pt idx="70000">13.657852654165952</cx:pt>
          <cx:pt idx="70001">13.591643267462345</cx:pt>
          <cx:pt idx="70002">11.649514395032984</cx:pt>
          <cx:pt idx="70003">12.150793749552815</cx:pt>
          <cx:pt idx="70004">11.249772060666954</cx:pt>
          <cx:pt idx="70005">14.127249016243015</cx:pt>
          <cx:pt idx="70006">15.474656167135143</cx:pt>
          <cx:pt idx="70007">14.97698743711274</cx:pt>
          <cx:pt idx="70008">12.354626092899077</cx:pt>
          <cx:pt idx="70009">13.199422509351821</cx:pt>
          <cx:pt idx="70010">12.071587933077423</cx:pt>
          <cx:pt idx="70011">13.659197085934021</cx:pt>
          <cx:pt idx="70012">12.122688739063953</cx:pt>
          <cx:pt idx="70013">13.672070120643406</cx:pt>
          <cx:pt idx="70014">15.943597220255652</cx:pt>
          <cx:pt idx="70015">12.441143979493029</cx:pt>
          <cx:pt idx="70016">10.94092499158047</cx:pt>
          <cx:pt idx="70017">12.488653346622748</cx:pt>
          <cx:pt idx="70018">12.971525670066699</cx:pt>
          <cx:pt idx="70019">14.49835496486215</cx:pt>
          <cx:pt idx="70020">13.325100096959112</cx:pt>
          <cx:pt idx="70021">12.055295115747276</cx:pt>
          <cx:pt idx="70022">14.65608679806801</cx:pt>
          <cx:pt idx="70023">14.169479035598361</cx:pt>
          <cx:pt idx="70024">11.935877224616451</cx:pt>
          <cx:pt idx="70025">11.188771681565356</cx:pt>
          <cx:pt idx="70026">13.756298920684145</cx:pt>
          <cx:pt idx="70027">9.7108752361450037</cx:pt>
          <cx:pt idx="70028">11.337875698511951</cx:pt>
          <cx:pt idx="70029">9.6249266053697422</cx:pt>
          <cx:pt idx="70030">11.242119713154105</cx:pt>
          <cx:pt idx="70031">11.173258711135546</cx:pt>
          <cx:pt idx="70032">10.772293186648293</cx:pt>
          <cx:pt idx="70033">9.7485280006809703</cx:pt>
          <cx:pt idx="70034">11.19789938941182</cx:pt>
          <cx:pt idx="70035">12.520238783672442</cx:pt>
          <cx:pt idx="70036">11.22973146401508</cx:pt>
          <cx:pt idx="70037">13.786951725120932</cx:pt>
          <cx:pt idx="70038">11.984562011373086</cx:pt>
          <cx:pt idx="70039">13.475620279799786</cx:pt>
          <cx:pt idx="70040">12.635447200595385</cx:pt>
          <cx:pt idx="70041">15.208165076186397</cx:pt>
          <cx:pt idx="70042">10.892668187240629</cx:pt>
          <cx:pt idx="70043">14.031431050148187</cx:pt>
          <cx:pt idx="70044">10.29080698000951</cx:pt>
          <cx:pt idx="70045">15.322781012946448</cx:pt>
          <cx:pt idx="70046">12.790652859835101</cx:pt>
          <cx:pt idx="70047">12.702065047252395</cx:pt>
          <cx:pt idx="70048">13.772905523915565</cx:pt>
          <cx:pt idx="70049">14.409923242445796</cx:pt>
          <cx:pt idx="70050">11.716935142136064</cx:pt>
          <cx:pt idx="70051">13.866859149391944</cx:pt>
          <cx:pt idx="70052">13.504718014973562</cx:pt>
          <cx:pt idx="70053">11.523308021574934</cx:pt>
          <cx:pt idx="70054">13.648967437662545</cx:pt>
          <cx:pt idx="70055">15.497780817955293</cx:pt>
          <cx:pt idx="70056">13.259272223843949</cx:pt>
          <cx:pt idx="70057">9.1879227173995393</cx:pt>
          <cx:pt idx="70058">11.12516433383793</cx:pt>
          <cx:pt idx="70059">11.057594135045344</cx:pt>
          <cx:pt idx="70060">12.429251119159819</cx:pt>
          <cx:pt idx="70061">13.099570653538043</cx:pt>
          <cx:pt idx="70062">13.305140581764396</cx:pt>
          <cx:pt idx="70063">13.524198222135194</cx:pt>
          <cx:pt idx="70064">15.471038224164623</cx:pt>
          <cx:pt idx="70065">9.5971706309327374</cx:pt>
          <cx:pt idx="70066">11.468558948241578</cx:pt>
          <cx:pt idx="70067">14.687956434746086</cx:pt>
          <cx:pt idx="70068">10.365017466427721</cx:pt>
          <cx:pt idx="70069">12.735633255402222</cx:pt>
          <cx:pt idx="70070">13.25490756163474</cx:pt>
          <cx:pt idx="70071">11.411447159010397</cx:pt>
          <cx:pt idx="70072">12.669023253683335</cx:pt>
          <cx:pt idx="70073">11.263620584758268</cx:pt>
          <cx:pt idx="70074">16.33967925895054</cx:pt>
          <cx:pt idx="70075">14.594505269133649</cx:pt>
          <cx:pt idx="70076">12.655083124290282</cx:pt>
          <cx:pt idx="70077">12.479632375243604</cx:pt>
          <cx:pt idx="70078">11.319196934724713</cx:pt>
          <cx:pt idx="70079">12.168620809010386</cx:pt>
          <cx:pt idx="70080">13.466736177598813</cx:pt>
          <cx:pt idx="70081">8.4725530834380578</cx:pt>
          <cx:pt idx="70082">10.451966001039652</cx:pt>
          <cx:pt idx="70083">10.02818316781209</cx:pt>
          <cx:pt idx="70084">11.94455459376386</cx:pt>
          <cx:pt idx="70085">12.584863572634013</cx:pt>
          <cx:pt idx="70086">11.590478158592157</cx:pt>
          <cx:pt idx="70087">13.796958651903958</cx:pt>
          <cx:pt idx="70088">11.632962908268311</cx:pt>
          <cx:pt idx="70089">11.975738172724283</cx:pt>
          <cx:pt idx="70090">13.372804740719737</cx:pt>
          <cx:pt idx="70091">13.171772541949961</cx:pt>
          <cx:pt idx="70092">15.022332559975126</cx:pt>
          <cx:pt idx="70093">13.910073471865401</cx:pt>
          <cx:pt idx="70094">11.447325224276348</cx:pt>
          <cx:pt idx="70095">9.5387997836223999</cx:pt>
          <cx:pt idx="70096">9.4047908945676557</cx:pt>
          <cx:pt idx="70097">11.311750376655766</cx:pt>
          <cx:pt idx="70098">12.881601536657596</cx:pt>
          <cx:pt idx="70099">13.106306428111008</cx:pt>
          <cx:pt idx="70100">12.017009254550473</cx:pt>
          <cx:pt idx="70101">12.808142391538938</cx:pt>
          <cx:pt idx="70102">14.250267587739666</cx:pt>
          <cx:pt idx="70103">12.351434854191197</cx:pt>
          <cx:pt idx="70104">13.36027122984884</cx:pt>
          <cx:pt idx="70105">13.342538719834911</cx:pt>
          <cx:pt idx="70106">13.721147257186542</cx:pt>
          <cx:pt idx="70107">11.859352794952672</cx:pt>
          <cx:pt idx="70108">11.310666414301448</cx:pt>
          <cx:pt idx="70109">11.23790601193334</cx:pt>
          <cx:pt idx="70110">12.477379675952216</cx:pt>
          <cx:pt idx="70111">12.688877111047615</cx:pt>
          <cx:pt idx="70112">12.99025538283318</cx:pt>
          <cx:pt idx="70113">11.53329693041788</cx:pt>
          <cx:pt idx="70114">9.000996984679027</cx:pt>
          <cx:pt idx="70115">14.28960555831998</cx:pt>
          <cx:pt idx="70116">15.503069972639437</cx:pt>
          <cx:pt idx="70117">12.250636956009101</cx:pt>
          <cx:pt idx="70118">13.135525122206758</cx:pt>
          <cx:pt idx="70119">12.623702647000002</cx:pt>
          <cx:pt idx="70120">13.838445288864655</cx:pt>
          <cx:pt idx="70121">11.256634586926545</cx:pt>
          <cx:pt idx="70122">15.271218787881994</cx:pt>
          <cx:pt idx="70123">12.767305229443158</cx:pt>
          <cx:pt idx="70124">9.2923608557660415</cx:pt>
          <cx:pt idx="70125">12.979818038525201</cx:pt>
          <cx:pt idx="70126">12.015801605289644</cx:pt>
          <cx:pt idx="70127">11.723255990026994</cx:pt>
          <cx:pt idx="70128">16.807231359787025</cx:pt>
          <cx:pt idx="70129">12.655963236442021</cx:pt>
          <cx:pt idx="70130">13.947301482068584</cx:pt>
          <cx:pt idx="70131">13.18104868620914</cx:pt>
          <cx:pt idx="70132">12.663034565637062</cx:pt>
          <cx:pt idx="70133">11.332093098199703</cx:pt>
          <cx:pt idx="70134">12.08271537397045</cx:pt>
          <cx:pt idx="70135">11.024586340803925</cx:pt>
          <cx:pt idx="70136">11.743779805245353</cx:pt>
          <cx:pt idx="70137">11.571099037821275</cx:pt>
          <cx:pt idx="70138">10.843312503642203</cx:pt>
          <cx:pt idx="70139">15.225117442904157</cx:pt>
          <cx:pt idx="70140">12.880082840764562</cx:pt>
          <cx:pt idx="70141">10.131603642721647</cx:pt>
          <cx:pt idx="70142">11.657963804581419</cx:pt>
          <cx:pt idx="70143">8.5698792500447354</cx:pt>
          <cx:pt idx="70144">12.470084550814212</cx:pt>
          <cx:pt idx="70145">13.030023887275016</cx:pt>
          <cx:pt idx="70146">11.410648096935313</cx:pt>
          <cx:pt idx="70147">11.895318308811699</cx:pt>
          <cx:pt idx="70148">13.030631753496964</cx:pt>
          <cx:pt idx="70149">8.4929204796126161</cx:pt>
          <cx:pt idx="70150">10.895813813481404</cx:pt>
          <cx:pt idx="70151">12.130798253901951</cx:pt>
          <cx:pt idx="70152">9.4377042915172833</cx:pt>
          <cx:pt idx="70153">12.72756803848123</cx:pt>
          <cx:pt idx="70154">9.5192433321676457</cx:pt>
          <cx:pt idx="70155">9.995002136517277</cx:pt>
          <cx:pt idx="70156">12.00393024796009</cx:pt>
          <cx:pt idx="70157">11.477575060531432</cx:pt>
          <cx:pt idx="70158">13.578277497678517</cx:pt>
          <cx:pt idx="70159">13.788121049941777</cx:pt>
          <cx:pt idx="70160">12.039621215351289</cx:pt>
          <cx:pt idx="70161">12.345108926760846</cx:pt>
          <cx:pt idx="70162">13.808636491026295</cx:pt>
          <cx:pt idx="70163">9.642469299982853</cx:pt>
          <cx:pt idx="70164">11.085187405612531</cx:pt>
          <cx:pt idx="70165">12.36390777640309</cx:pt>
          <cx:pt idx="70166">10.30250292512892</cx:pt>
          <cx:pt idx="70167">10.033576879880084</cx:pt>
          <cx:pt idx="70168">12.046425023497122</cx:pt>
          <cx:pt idx="70169">13.87209166819409</cx:pt>
          <cx:pt idx="70170">11.35784040599307</cx:pt>
          <cx:pt idx="70171">11.66928358229074</cx:pt>
          <cx:pt idx="70172">11.103900342932171</cx:pt>
          <cx:pt idx="70173">11.50854092883427</cx:pt>
          <cx:pt idx="70174">11.412678511011928</cx:pt>
          <cx:pt idx="70175">12.748197350895893</cx:pt>
          <cx:pt idx="70176">11.752266578044878</cx:pt>
          <cx:pt idx="70177">10.557169072864847</cx:pt>
          <cx:pt idx="70178">13.206428329468382</cx:pt>
          <cx:pt idx="70179">10.374326718193894</cx:pt>
          <cx:pt idx="70180">13.365972433191386</cx:pt>
          <cx:pt idx="70181">14.577868260571831</cx:pt>
          <cx:pt idx="70182">11.836736643305516</cx:pt>
          <cx:pt idx="70183">16.268709581656882</cx:pt>
          <cx:pt idx="70184">10.111146172173948</cx:pt>
          <cx:pt idx="70185">10.167635324217907</cx:pt>
          <cx:pt idx="70186">14.254658158312086</cx:pt>
          <cx:pt idx="70187">9.775780862911466</cx:pt>
          <cx:pt idx="70188">11.813628205923804</cx:pt>
          <cx:pt idx="70189">10.950586966867332</cx:pt>
          <cx:pt idx="70190">9.5282959872704307</cx:pt>
          <cx:pt idx="70191">14.886075052330137</cx:pt>
          <cx:pt idx="70192">12.661138095159982</cx:pt>
          <cx:pt idx="70193">12.485381714355684</cx:pt>
          <cx:pt idx="70194">10.89437652597465</cx:pt>
          <cx:pt idx="70195">13.225737100075319</cx:pt>
          <cx:pt idx="70196">13.086915503935396</cx:pt>
          <cx:pt idx="70197">10.543742053960219</cx:pt>
          <cx:pt idx="70198">11.524588261018646</cx:pt>
          <cx:pt idx="70199">11.01458637584779</cx:pt>
          <cx:pt idx="70200">12.409261173698154</cx:pt>
          <cx:pt idx="70201">12.876935781810618</cx:pt>
          <cx:pt idx="70202">13.734202698035284</cx:pt>
          <cx:pt idx="70203">11.34262894921789</cx:pt>
          <cx:pt idx="70204">13.351185298992798</cx:pt>
          <cx:pt idx="70205">13.467314018586668</cx:pt>
          <cx:pt idx="70206">12.997836481313461</cx:pt>
          <cx:pt idx="70207">11.049243443362567</cx:pt>
          <cx:pt idx="70208">12.227331281421614</cx:pt>
          <cx:pt idx="70209">13.453524003831726</cx:pt>
          <cx:pt idx="70210">12.936590806186777</cx:pt>
          <cx:pt idx="70211">11.621321877024307</cx:pt>
          <cx:pt idx="70212">10.522793043622961</cx:pt>
          <cx:pt idx="70213">12.874462936903061</cx:pt>
          <cx:pt idx="70214">11.568605031390645</cx:pt>
          <cx:pt idx="70215">14.189721502010274</cx:pt>
          <cx:pt idx="70216">10.536511870008532</cx:pt>
          <cx:pt idx="70217">12.538308216138267</cx:pt>
          <cx:pt idx="70218">9.3016683052254745</cx:pt>
          <cx:pt idx="70219">15.531991955420585</cx:pt>
          <cx:pt idx="70220">10.764330473550743</cx:pt>
          <cx:pt idx="70221">11.32986758116329</cx:pt>
          <cx:pt idx="70222">10.74012869070283</cx:pt>
          <cx:pt idx="70223">13.270221281296568</cx:pt>
          <cx:pt idx="70224">10.893961065163523</cx:pt>
          <cx:pt idx="70225">13.277124924712279</cx:pt>
          <cx:pt idx="70226">11.573594529030427</cx:pt>
          <cx:pt idx="70227">11.44317419805594</cx:pt>
          <cx:pt idx="70228">10.600709023127401</cx:pt>
          <cx:pt idx="70229">13.049834561184293</cx:pt>
          <cx:pt idx="70230">10.054835810941325</cx:pt>
          <cx:pt idx="70231">13.608675997128623</cx:pt>
          <cx:pt idx="70232">13.941307596238575</cx:pt>
          <cx:pt idx="70233">12.982575933956854</cx:pt>
          <cx:pt idx="70234">13.125847671025355</cx:pt>
          <cx:pt idx="70235">11.060880598291829</cx:pt>
          <cx:pt idx="70236">11.034194381995379</cx:pt>
          <cx:pt idx="70237">10.67211717565441</cx:pt>
          <cx:pt idx="70238">14.595160288958168</cx:pt>
          <cx:pt idx="70239">14.770972841671377</cx:pt>
          <cx:pt idx="70240">12.569961412121096</cx:pt>
          <cx:pt idx="70241">12.335878355872877</cx:pt>
          <cx:pt idx="70242">12.789554962802773</cx:pt>
          <cx:pt idx="70243">13.205760589589458</cx:pt>
          <cx:pt idx="70244">13.95996597955917</cx:pt>
          <cx:pt idx="70245">11.968564947138516</cx:pt>
          <cx:pt idx="70246">11.528629121063233</cx:pt>
          <cx:pt idx="70247">9.4847421188908818</cx:pt>
          <cx:pt idx="70248">11.107635014315257</cx:pt>
          <cx:pt idx="70249">11.504905735865458</cx:pt>
          <cx:pt idx="70250">12.854003779204726</cx:pt>
          <cx:pt idx="70251">11.452797957823773</cx:pt>
          <cx:pt idx="70252">12.966565317094906</cx:pt>
          <cx:pt idx="70253">15.79116031347235</cx:pt>
          <cx:pt idx="70254">11.493610014386782</cx:pt>
          <cx:pt idx="70255">11.146554151400847</cx:pt>
          <cx:pt idx="70256">12.836860744908606</cx:pt>
          <cx:pt idx="70257">11.814039799575847</cx:pt>
          <cx:pt idx="70258">12.110607657745968</cx:pt>
          <cx:pt idx="70259">11.644661919699299</cx:pt>
          <cx:pt idx="70260">12.166754591199862</cx:pt>
          <cx:pt idx="70261">11.486947595389358</cx:pt>
          <cx:pt idx="70262">9.6131308266701883</cx:pt>
          <cx:pt idx="70263">11.396326739559644</cx:pt>
          <cx:pt idx="70264">10.493243293371185</cx:pt>
          <cx:pt idx="70265">10.20728460258873</cx:pt>
          <cx:pt idx="70266">13.232061841459631</cx:pt>
          <cx:pt idx="70267">11.381025660087923</cx:pt>
          <cx:pt idx="70268">10.965151965037768</cx:pt>
          <cx:pt idx="70269">9.1037755101922766</cx:pt>
          <cx:pt idx="70270">10.960213082434233</cx:pt>
          <cx:pt idx="70271">14.078065202580447</cx:pt>
          <cx:pt idx="70272">12.105640570971593</cx:pt>
          <cx:pt idx="70273">12.695424947049544</cx:pt>
          <cx:pt idx="70274">15.687934049649531</cx:pt>
          <cx:pt idx="70275">13.422630602989987</cx:pt>
          <cx:pt idx="70276">10.712654944172625</cx:pt>
          <cx:pt idx="70277">12.725649689973809</cx:pt>
          <cx:pt idx="70278">15.758842231176613</cx:pt>
          <cx:pt idx="70279">13.22038689152968</cx:pt>
          <cx:pt idx="70280">12.417105075949083</cx:pt>
          <cx:pt idx="70281">12.447544791356496</cx:pt>
          <cx:pt idx="70282">12.161963677116304</cx:pt>
          <cx:pt idx="70283">13.649852186193288</cx:pt>
          <cx:pt idx="70284">11.847603555372661</cx:pt>
          <cx:pt idx="70285">12.948596273523041</cx:pt>
          <cx:pt idx="70286">9.118371331918194</cx:pt>
          <cx:pt idx="70287">11.753324712380545</cx:pt>
          <cx:pt idx="70288">13.782860908252589</cx:pt>
          <cx:pt idx="70289">16.544113675727694</cx:pt>
          <cx:pt idx="70290">10.461458508879137</cx:pt>
          <cx:pt idx="70291">12.706452028592915</cx:pt>
          <cx:pt idx="70292">11.702601109728766</cx:pt>
          <cx:pt idx="70293">12.328165786534427</cx:pt>
          <cx:pt idx="70294">13.822581980512279</cx:pt>
          <cx:pt idx="70295">12.555627039856081</cx:pt>
          <cx:pt idx="70296">13.403963970439793</cx:pt>
          <cx:pt idx="70297">15.651936323833686</cx:pt>
          <cx:pt idx="70298">9.7929518586449245</cx:pt>
          <cx:pt idx="70299">13.600161696701655</cx:pt>
          <cx:pt idx="70300">13.796253163908077</cx:pt>
          <cx:pt idx="70301">13.168626378703658</cx:pt>
          <cx:pt idx="70302">14.020276463156272</cx:pt>
          <cx:pt idx="70303">13.656710243404124</cx:pt>
          <cx:pt idx="70304">11.975348073489572</cx:pt>
          <cx:pt idx="70305">12.111507272823566</cx:pt>
          <cx:pt idx="70306">12.358628525041054</cx:pt>
          <cx:pt idx="70307">12.746954091008037</cx:pt>
          <cx:pt idx="70308">10.885828975005124</cx:pt>
          <cx:pt idx="70309">9.9570657430345939</cx:pt>
          <cx:pt idx="70310">11.493865489598127</cx:pt>
          <cx:pt idx="70311">12.251629844019481</cx:pt>
          <cx:pt idx="70312">13.151591595424328</cx:pt>
          <cx:pt idx="70313">12.2354778612088</cx:pt>
          <cx:pt idx="70314">12.10881575564407</cx:pt>
          <cx:pt idx="70315">14.984266227861569</cx:pt>
          <cx:pt idx="70316">11.050423367048383</cx:pt>
          <cx:pt idx="70317">11.740130357485565</cx:pt>
          <cx:pt idx="70318">13.123559173251667</cx:pt>
          <cx:pt idx="70319">11.552638023855618</cx:pt>
          <cx:pt idx="70320">14.191248763156246</cx:pt>
          <cx:pt idx="70321">11.693151943593453</cx:pt>
          <cx:pt idx="70322">12.035837647803653</cx:pt>
          <cx:pt idx="70323">11.400892953263273</cx:pt>
          <cx:pt idx="70324">10.394600826164103</cx:pt>
          <cx:pt idx="70325">11.551294658948256</cx:pt>
          <cx:pt idx="70326">10.532612520310421</cx:pt>
          <cx:pt idx="70327">9.1572154731101314</cx:pt>
          <cx:pt idx="70328">12.600229870503362</cx:pt>
          <cx:pt idx="70329">13.020208431482386</cx:pt>
          <cx:pt idx="70330">10.194121082740701</cx:pt>
          <cx:pt idx="70331">13.125330105648311</cx:pt>
          <cx:pt idx="70332">13.827891237100115</cx:pt>
          <cx:pt idx="70333">13.659676816186009</cx:pt>
          <cx:pt idx="70334">10.685961827300762</cx:pt>
          <cx:pt idx="70335">14.743203166061537</cx:pt>
          <cx:pt idx="70336">11.374461783391721</cx:pt>
          <cx:pt idx="70337">12.009698985432005</cx:pt>
          <cx:pt idx="70338">14.614842212275034</cx:pt>
          <cx:pt idx="70339">10.387117728240117</cx:pt>
          <cx:pt idx="70340">10.00210070445879</cx:pt>
          <cx:pt idx="70341">12.547743660268623</cx:pt>
          <cx:pt idx="70342">10.285080208756522</cx:pt>
          <cx:pt idx="70343">12.69705884024826</cx:pt>
          <cx:pt idx="70344">14.978853083919152</cx:pt>
          <cx:pt idx="70345">13.134731995942763</cx:pt>
          <cx:pt idx="70346">11.7231365397797</cx:pt>
          <cx:pt idx="70347">11.415983993466142</cx:pt>
          <cx:pt idx="70348">13.80034435348321</cx:pt>
          <cx:pt idx="70349">12.778225012371754</cx:pt>
          <cx:pt idx="70350">9.1149587135063204</cx:pt>
          <cx:pt idx="70351">12.356716744147574</cx:pt>
          <cx:pt idx="70352">15.678518614960032</cx:pt>
          <cx:pt idx="70353">11.492349588024</cx:pt>
          <cx:pt idx="70354">15.632672694839991</cx:pt>
          <cx:pt idx="70355">14.226864848822245</cx:pt>
          <cx:pt idx="70356">13.199161310454096</cx:pt>
          <cx:pt idx="70357">10.762439948678821</cx:pt>
          <cx:pt idx="70358">10.805128757257208</cx:pt>
          <cx:pt idx="70359">12.041891384328496</cx:pt>
          <cx:pt idx="70360">12.209515559491411</cx:pt>
          <cx:pt idx="70361">9.7167055244240252</cx:pt>
          <cx:pt idx="70362">12.147750202778317</cx:pt>
          <cx:pt idx="70363">13.528337710626941</cx:pt>
          <cx:pt idx="70364">12.844963028814844</cx:pt>
          <cx:pt idx="70365">12.203144081130317</cx:pt>
          <cx:pt idx="70366">11.917265729596295</cx:pt>
          <cx:pt idx="70367">15.053824527899874</cx:pt>
          <cx:pt idx="70368">11.908992062315958</cx:pt>
          <cx:pt idx="70369">13.369327767749759</cx:pt>
          <cx:pt idx="70370">9.5789854378754526</cx:pt>
          <cx:pt idx="70371">11.026169341482492</cx:pt>
          <cx:pt idx="70372">11.359625660418715</cx:pt>
          <cx:pt idx="70373">13.658939840106601</cx:pt>
          <cx:pt idx="70374">11.34828238600042</cx:pt>
          <cx:pt idx="70375">13.149114126471867</cx:pt>
          <cx:pt idx="70376">14.759438851143029</cx:pt>
          <cx:pt idx="70377">9.7364572847670985</cx:pt>
          <cx:pt idx="70378">11.250802201155155</cx:pt>
          <cx:pt idx="70379">11.927847999394421</cx:pt>
          <cx:pt idx="70380">12.861823551130662</cx:pt>
          <cx:pt idx="70381">9.6666926698367508</cx:pt>
          <cx:pt idx="70382">11.64855639727238</cx:pt>
          <cx:pt idx="70383">13.763288652735543</cx:pt>
          <cx:pt idx="70384">12.366116346058629</cx:pt>
          <cx:pt idx="70385">11.984962614402045</cx:pt>
          <cx:pt idx="70386">12.410507629352558</cx:pt>
          <cx:pt idx="70387">12.514073010273279</cx:pt>
          <cx:pt idx="70388">10.89695264668757</cx:pt>
          <cx:pt idx="70389">11.854916645877069</cx:pt>
          <cx:pt idx="70390">13.019130582977439</cx:pt>
          <cx:pt idx="70391">12.011522790189467</cx:pt>
          <cx:pt idx="70392">12.007973144324248</cx:pt>
          <cx:pt idx="70393">11.339947807218177</cx:pt>
          <cx:pt idx="70394">10.924421136459186</cx:pt>
          <cx:pt idx="70395">11.931580411837482</cx:pt>
          <cx:pt idx="70396">15.018091250501518</cx:pt>
          <cx:pt idx="70397">14.255571745720133</cx:pt>
          <cx:pt idx="70398">12.39954870130345</cx:pt>
          <cx:pt idx="70399">12.112769914942627</cx:pt>
          <cx:pt idx="70400">13.393549816958368</cx:pt>
          <cx:pt idx="70401">17.888347325511013</cx:pt>
          <cx:pt idx="70402">14.185684325978782</cx:pt>
          <cx:pt idx="70403">13.414129285462616</cx:pt>
          <cx:pt idx="70404">7.8126077203696633</cx:pt>
          <cx:pt idx="70405">10.319459053824826</cx:pt>
          <cx:pt idx="70406">12.231001440723343</cx:pt>
          <cx:pt idx="70407">13.811394094721111</cx:pt>
          <cx:pt idx="70408">14.647668051117117</cx:pt>
          <cx:pt idx="70409">12.039913745275252</cx:pt>
          <cx:pt idx="70410">13.778417091616307</cx:pt>
          <cx:pt idx="70411">12.187580117628341</cx:pt>
          <cx:pt idx="70412">15.737645133833517</cx:pt>
          <cx:pt idx="70413">11.76083458313356</cx:pt>
          <cx:pt idx="70414">12.451347046362253</cx:pt>
          <cx:pt idx="70415">12.888489374600274</cx:pt>
          <cx:pt idx="70416">13.53081113014159</cx:pt>
          <cx:pt idx="70417">14.373957107721257</cx:pt>
          <cx:pt idx="70418">12.7545813198993</cx:pt>
          <cx:pt idx="70419">10.542070602509201</cx:pt>
          <cx:pt idx="70420">10.405560668379778</cx:pt>
          <cx:pt idx="70421">13.039900369340931</cx:pt>
          <cx:pt idx="70422">11.416725974913307</cx:pt>
          <cx:pt idx="70423">12.424899923424297</cx:pt>
          <cx:pt idx="70424">11.994075502794573</cx:pt>
          <cx:pt idx="70425">12.324395560651274</cx:pt>
          <cx:pt idx="70426">9.6501385706800438</cx:pt>
          <cx:pt idx="70427">12.875287257924148</cx:pt>
          <cx:pt idx="70428">12.978374588849764</cx:pt>
          <cx:pt idx="70429">9.2433993898687064</cx:pt>
          <cx:pt idx="70430">12.305144984420961</cx:pt>
          <cx:pt idx="70431">8.8214520011576294</cx:pt>
          <cx:pt idx="70432">11.805829688502905</cx:pt>
          <cx:pt idx="70433">11.818290633306896</cx:pt>
          <cx:pt idx="70434">16.262935414947179</cx:pt>
          <cx:pt idx="70435">12.176397586605471</cx:pt>
          <cx:pt idx="70436">12.139325255098722</cx:pt>
          <cx:pt idx="70437">9.9604926487238767</cx:pt>
          <cx:pt idx="70438">11.023601633127074</cx:pt>
          <cx:pt idx="70439">12.103122994633873</cx:pt>
          <cx:pt idx="70440">11.956560211243024</cx:pt>
          <cx:pt idx="70441">10.586946691034742</cx:pt>
          <cx:pt idx="70442">13.827501751471518</cx:pt>
          <cx:pt idx="70443">11.296120625689538</cx:pt>
          <cx:pt idx="70444">10.655912952605814</cx:pt>
          <cx:pt idx="70445">9.7407714009137436</cx:pt>
          <cx:pt idx="70446">10.137137005679797</cx:pt>
          <cx:pt idx="70447">12.393514159547662</cx:pt>
          <cx:pt idx="70448">10.501391050960931</cx:pt>
          <cx:pt idx="70449">10.006655860874387</cx:pt>
          <cx:pt idx="70450">12.261055864238307</cx:pt>
          <cx:pt idx="70451">10.775607857678517</cx:pt>
          <cx:pt idx="70452">13.916808592607214</cx:pt>
          <cx:pt idx="70453">12.866995151645764</cx:pt>
          <cx:pt idx="70454">13.623998624714268</cx:pt>
          <cx:pt idx="70455">11.020388589625041</cx:pt>
          <cx:pt idx="70456">10.492691037746404</cx:pt>
          <cx:pt idx="70457">11.943821752294285</cx:pt>
          <cx:pt idx="70458">14.88767739995626</cx:pt>
          <cx:pt idx="70459">14.361043394622961</cx:pt>
          <cx:pt idx="70460">12.538294754677612</cx:pt>
          <cx:pt idx="70461">13.03954598519565</cx:pt>
          <cx:pt idx="70462">12.489187177777163</cx:pt>
          <cx:pt idx="70463">12.789846419979224</cx:pt>
          <cx:pt idx="70464">13.448067425925998</cx:pt>
          <cx:pt idx="70465">11.021574118515391</cx:pt>
          <cx:pt idx="70466">15.634474438398076</cx:pt>
          <cx:pt idx="70467">11.577403503558244</cx:pt>
          <cx:pt idx="70468">14.312457778306939</cx:pt>
          <cx:pt idx="70469">9.6043705553666818</cx:pt>
          <cx:pt idx="70470">11.529684897849748</cx:pt>
          <cx:pt idx="70471">12.980131595657083</cx:pt>
          <cx:pt idx="70472">9.680603555965094</cx:pt>
          <cx:pt idx="70473">10.025026543470007</cx:pt>
          <cx:pt idx="70474">14.369695858481862</cx:pt>
          <cx:pt idx="70475">13.055357609924396</cx:pt>
          <cx:pt idx="70476">14.897924416797116</cx:pt>
          <cx:pt idx="70477">11.217755564758965</cx:pt>
          <cx:pt idx="70478">11.861508866286471</cx:pt>
          <cx:pt idx="70479">13.484269402386341</cx:pt>
          <cx:pt idx="70480">11.632344929053577</cx:pt>
          <cx:pt idx="70481">11.716268787605168</cx:pt>
          <cx:pt idx="70482">13.493996936298677</cx:pt>
          <cx:pt idx="70483">13.239858433990902</cx:pt>
          <cx:pt idx="70484">11.872041839606959</cx:pt>
          <cx:pt idx="70485">9.3748195665648506</cx:pt>
          <cx:pt idx="70486">12.750916477337199</cx:pt>
          <cx:pt idx="70487">9.836038438818326</cx:pt>
          <cx:pt idx="70488">12.948480637260383</cx:pt>
          <cx:pt idx="70489">12.16671106023173</cx:pt>
          <cx:pt idx="70490">13.881939348518895</cx:pt>
          <cx:pt idx="70491">11.297265293027532</cx:pt>
          <cx:pt idx="70492">13.35770942838958</cx:pt>
          <cx:pt idx="70493">11.476068326359933</cx:pt>
          <cx:pt idx="70494">10.794363779365895</cx:pt>
          <cx:pt idx="70495">12.491424525834217</cx:pt>
          <cx:pt idx="70496">12.419157684406546</cx:pt>
          <cx:pt idx="70497">13.396657775854994</cx:pt>
          <cx:pt idx="70498">11.658272971834529</cx:pt>
          <cx:pt idx="70499">12.68449355885843</cx:pt>
          <cx:pt idx="70500">11.719747665045659</cx:pt>
          <cx:pt idx="70501">11.819967082841369</cx:pt>
          <cx:pt idx="70502">12.555124289548113</cx:pt>
          <cx:pt idx="70503">10.511055739226277</cx:pt>
          <cx:pt idx="70504">14.498137512498431</cx:pt>
          <cx:pt idx="70505">13.184398841815433</cx:pt>
          <cx:pt idx="70506">12.481251828151937</cx:pt>
          <cx:pt idx="70507">10.229168682810174</cx:pt>
          <cx:pt idx="70508">11.25129370431209</cx:pt>
          <cx:pt idx="70509">12.293933671009917</cx:pt>
          <cx:pt idx="70510">14.925737216724555</cx:pt>
          <cx:pt idx="70511">12.691344420096256</cx:pt>
          <cx:pt idx="70512">9.9286810401605603</cx:pt>
          <cx:pt idx="70513">15.369649093048638</cx:pt>
          <cx:pt idx="70514">10.998237404565437</cx:pt>
          <cx:pt idx="70515">11.317354682764281</cx:pt>
          <cx:pt idx="70516">14.378501221908508</cx:pt>
          <cx:pt idx="70517">13.297723136677416</cx:pt>
          <cx:pt idx="70518">12.242205327725612</cx:pt>
          <cx:pt idx="70519">12.200301536676612</cx:pt>
          <cx:pt idx="70520">10.932095589404875</cx:pt>
          <cx:pt idx="70521">11.434504430832648</cx:pt>
          <cx:pt idx="70522">10.764961384203007</cx:pt>
          <cx:pt idx="70523">13.680664578853879</cx:pt>
          <cx:pt idx="70524">11.853540861086836</cx:pt>
          <cx:pt idx="70525">12.203099749795987</cx:pt>
          <cx:pt idx="70526">12.285542853250805</cx:pt>
          <cx:pt idx="70527">12.410444057588487</cx:pt>
          <cx:pt idx="70528">13.105181723273258</cx:pt>
          <cx:pt idx="70529">17.711017246366023</cx:pt>
          <cx:pt idx="70530">8.5253810085966855</cx:pt>
          <cx:pt idx="70531">11.59050158421827</cx:pt>
          <cx:pt idx="70532">14.178625271810429</cx:pt>
          <cx:pt idx="70533">10.960898078624719</cx:pt>
          <cx:pt idx="70534">13.491059786314802</cx:pt>
          <cx:pt idx="70535">15.171912373701559</cx:pt>
          <cx:pt idx="70536">13.911692052782918</cx:pt>
          <cx:pt idx="70537">10.088987125690265</cx:pt>
          <cx:pt idx="70538">12.61973387056093</cx:pt>
          <cx:pt idx="70539">11.479223459879403</cx:pt>
          <cx:pt idx="70540">11.651872148694483</cx:pt>
          <cx:pt idx="70541">12.549142034483685</cx:pt>
          <cx:pt idx="70542">14.171124393610437</cx:pt>
          <cx:pt idx="70543">11.063467188705834</cx:pt>
          <cx:pt idx="70544">13.589289579173794</cx:pt>
          <cx:pt idx="70545">11.860294402186987</cx:pt>
          <cx:pt idx="70546">10.95665074152703</cx:pt>
          <cx:pt idx="70547">10.4166268165069</cx:pt>
          <cx:pt idx="70548">12.422009229804033</cx:pt>
          <cx:pt idx="70549">11.675291270234515</cx:pt>
          <cx:pt idx="70550">13.810834128564247</cx:pt>
          <cx:pt idx="70551">11.82121743558746</cx:pt>
          <cx:pt idx="70552">10.053305133598121</cx:pt>
          <cx:pt idx="70553">12.425889715667292</cx:pt>
          <cx:pt idx="70554">13.486300458366054</cx:pt>
          <cx:pt idx="70555">12.087170052854299</cx:pt>
          <cx:pt idx="70556">13.715126724090107</cx:pt>
          <cx:pt idx="70557">9.5303396177976119</cx:pt>
          <cx:pt idx="70558">13.637670807220854</cx:pt>
          <cx:pt idx="70559">10.971976468782906</cx:pt>
          <cx:pt idx="70560">11.756475223149341</cx:pt>
          <cx:pt idx="70561">9.9245158238154332</cx:pt>
          <cx:pt idx="70562">11.949067561215825</cx:pt>
          <cx:pt idx="70563">10.440126139334852</cx:pt>
          <cx:pt idx="70564">11.710737711866265</cx:pt>
          <cx:pt idx="70565">9.122279451696361</cx:pt>
          <cx:pt idx="70566">9.0529173465654065</cx:pt>
          <cx:pt idx="70567">11.068133096012504</cx:pt>
          <cx:pt idx="70568">11.149900943441045</cx:pt>
          <cx:pt idx="70569">11.843912974452289</cx:pt>
          <cx:pt idx="70570">11.48294463675343</cx:pt>
          <cx:pt idx="70571">14.627535197655822</cx:pt>
          <cx:pt idx="70572">15.664648495021765</cx:pt>
          <cx:pt idx="70573">13.523041361242344</cx:pt>
          <cx:pt idx="70574">11.837151380503062</cx:pt>
          <cx:pt idx="70575">11.957785506214558</cx:pt>
          <cx:pt idx="70576">11.350137055513956</cx:pt>
          <cx:pt idx="70577">9.240776242006481</cx:pt>
          <cx:pt idx="70578">15.347213002294058</cx:pt>
          <cx:pt idx="70579">10.144324114097987</cx:pt>
          <cx:pt idx="70580">11.500370672751615</cx:pt>
          <cx:pt idx="70581">11.689948356151541</cx:pt>
          <cx:pt idx="70582">12.26834730870773</cx:pt>
          <cx:pt idx="70583">10.908477519837344</cx:pt>
          <cx:pt idx="70584">14.374072132306628</cx:pt>
          <cx:pt idx="70585">10.366323940042323</cx:pt>
          <cx:pt idx="70586">13.525121207219197</cx:pt>
          <cx:pt idx="70587">11.05829461685469</cx:pt>
          <cx:pt idx="70588">13.129499980078702</cx:pt>
          <cx:pt idx="70589">11.272743030625076</cx:pt>
          <cx:pt idx="70590">14.165975168415814</cx:pt>
          <cx:pt idx="70591">15.233759780715884</cx:pt>
          <cx:pt idx="70592">10.102450959244832</cx:pt>
          <cx:pt idx="70593">13.088992312080606</cx:pt>
          <cx:pt idx="70594">12.019095432195607</cx:pt>
          <cx:pt idx="70595">13.411794585823474</cx:pt>
          <cx:pt idx="70596">14.262480114288325</cx:pt>
          <cx:pt idx="70597">11.819708400449464</cx:pt>
          <cx:pt idx="70598">10.843500669934443</cx:pt>
          <cx:pt idx="70599">12.428779240371423</cx:pt>
          <cx:pt idx="70600">10.330958781877825</cx:pt>
          <cx:pt idx="70601">12.583017845599821</cx:pt>
          <cx:pt idx="70602">10.591380664695667</cx:pt>
          <cx:pt idx="70603">14.339283945101217</cx:pt>
          <cx:pt idx="70604">11.234783213235797</cx:pt>
          <cx:pt idx="70605">16.039965327679301</cx:pt>
          <cx:pt idx="70606">11.43312942341502</cx:pt>
          <cx:pt idx="70607">11.988715917431463</cx:pt>
          <cx:pt idx="70608">12.416697890450585</cx:pt>
          <cx:pt idx="70609">11.147356814081681</cx:pt>
          <cx:pt idx="70610">9.3815152521801686</cx:pt>
          <cx:pt idx="70611">10.474348086097532</cx:pt>
          <cx:pt idx="70612">14.186133454492015</cx:pt>
          <cx:pt idx="70613">10.300243097656894</cx:pt>
          <cx:pt idx="70614">14.331433596654282</cx:pt>
          <cx:pt idx="70615">12.925005851197721</cx:pt>
          <cx:pt idx="70616">13.801363723072239</cx:pt>
          <cx:pt idx="70617">12.848146690828477</cx:pt>
          <cx:pt idx="70618">10.775716751813476</cx:pt>
          <cx:pt idx="70619">12.610016314151379</cx:pt>
          <cx:pt idx="70620">15.928682597390033</cx:pt>
          <cx:pt idx="70621">15.424034435843915</cx:pt>
          <cx:pt idx="70622">14.203490381823832</cx:pt>
          <cx:pt idx="70623">12.271021088570599</cx:pt>
          <cx:pt idx="70624">10.201877257812702</cx:pt>
          <cx:pt idx="70625">13.770009393833929</cx:pt>
          <cx:pt idx="70626">11.594547237316887</cx:pt>
          <cx:pt idx="70627">13.035154300398233</cx:pt>
          <cx:pt idx="70628">11.538039298318104</cx:pt>
          <cx:pt idx="70629">13.624902626218111</cx:pt>
          <cx:pt idx="70630">10.50157356129975</cx:pt>
          <cx:pt idx="70631">9.9058132524890716</cx:pt>
          <cx:pt idx="70632">11.309874709070455</cx:pt>
          <cx:pt idx="70633">10.307001204544154</cx:pt>
          <cx:pt idx="70634">14.27389454270272</cx:pt>
          <cx:pt idx="70635">11.783240585719021</cx:pt>
          <cx:pt idx="70636">13.738277378053066</cx:pt>
          <cx:pt idx="70637">12.76169598002495</cx:pt>
          <cx:pt idx="70638">12.031359901786903</cx:pt>
          <cx:pt idx="70639">14.312413995472086</cx:pt>
          <cx:pt idx="70640">12.420525656726829</cx:pt>
          <cx:pt idx="70641">13.863495017612165</cx:pt>
          <cx:pt idx="70642">11.898771436052606</cx:pt>
          <cx:pt idx="70643">11.094911633410524</cx:pt>
          <cx:pt idx="70644">11.408653029808052</cx:pt>
          <cx:pt idx="70645">9.5381877326886944</cx:pt>
          <cx:pt idx="70646">10.538128041683779</cx:pt>
          <cx:pt idx="70647">12.504010833373632</cx:pt>
          <cx:pt idx="70648">10.879219348954917</cx:pt>
          <cx:pt idx="70649">10.24874278674735</cx:pt>
          <cx:pt idx="70650">13.833415686841324</cx:pt>
          <cx:pt idx="70651">12.974740034383453</cx:pt>
          <cx:pt idx="70652">13.562009651056718</cx:pt>
          <cx:pt idx="70653">13.985679425006142</cx:pt>
          <cx:pt idx="70654">14.352457083476445</cx:pt>
          <cx:pt idx="70655">13.403435764227819</cx:pt>
          <cx:pt idx="70656">13.742566223039775</cx:pt>
          <cx:pt idx="70657">15.742259238277986</cx:pt>
          <cx:pt idx="70658">10.320036369560871</cx:pt>
          <cx:pt idx="70659">13.896836595744386</cx:pt>
          <cx:pt idx="70660">11.565632650305393</cx:pt>
          <cx:pt idx="70661">12.834484712457213</cx:pt>
          <cx:pt idx="70662">12.959011837574611</cx:pt>
          <cx:pt idx="70663">12.414631098839529</cx:pt>
          <cx:pt idx="70664">10.788615971684326</cx:pt>
          <cx:pt idx="70665">11.324207032499638</cx:pt>
          <cx:pt idx="70666">12.040350507934987</cx:pt>
          <cx:pt idx="70667">11.016688437881465</cx:pt>
          <cx:pt idx="70668">11.692384235194805</cx:pt>
          <cx:pt idx="70669">11.274227805022393</cx:pt>
          <cx:pt idx="70670">13.480275070321158</cx:pt>
          <cx:pt idx="70671">13.129086508808788</cx:pt>
          <cx:pt idx="70672">13.91602752264162</cx:pt>
          <cx:pt idx="70673">12.489516696743229</cx:pt>
          <cx:pt idx="70674">10.19617787370661</cx:pt>
          <cx:pt idx="70675">13.872812870643308</cx:pt>
          <cx:pt idx="70676">13.97945657900976</cx:pt>
          <cx:pt idx="70677">12.368646627130495</cx:pt>
          <cx:pt idx="70678">14.114275869943388</cx:pt>
          <cx:pt idx="70679">13.058730292616358</cx:pt>
          <cx:pt idx="70680">11.09492693396675</cx:pt>
          <cx:pt idx="70681">12.821405440308988</cx:pt>
          <cx:pt idx="70682">12.490033200820429</cx:pt>
          <cx:pt idx="70683">12.518255631379517</cx:pt>
          <cx:pt idx="70684">14.140687319655699</cx:pt>
          <cx:pt idx="70685">13.097816724105851</cx:pt>
          <cx:pt idx="70686">12.492329318184396</cx:pt>
          <cx:pt idx="70687">12.722848850851198</cx:pt>
          <cx:pt idx="70688">11.931994817941053</cx:pt>
          <cx:pt idx="70689">12.038462805074612</cx:pt>
          <cx:pt idx="70690">9.9818419969860308</cx:pt>
          <cx:pt idx="70691">12.101740347522478</cx:pt>
          <cx:pt idx="70692">10.680776784164708</cx:pt>
          <cx:pt idx="70693">11.306289585815202</cx:pt>
          <cx:pt idx="70694">13.781044351630804</cx:pt>
          <cx:pt idx="70695">13.285806326854773</cx:pt>
          <cx:pt idx="70696">16.339953663849069</cx:pt>
          <cx:pt idx="70697">13.681458197342453</cx:pt>
          <cx:pt idx="70698">13.028632048097677</cx:pt>
          <cx:pt idx="70699">12.324818600234499</cx:pt>
          <cx:pt idx="70700">12.357523187806494</cx:pt>
          <cx:pt idx="70701">10.742534455485272</cx:pt>
          <cx:pt idx="70702">12.610162840308206</cx:pt>
          <cx:pt idx="70703">14.251480894966598</cx:pt>
          <cx:pt idx="70704">11.785101189213393</cx:pt>
          <cx:pt idx="70705">13.3824634203239</cx:pt>
          <cx:pt idx="70706">13.623318764191255</cx:pt>
          <cx:pt idx="70707">13.388410725730518</cx:pt>
          <cx:pt idx="70708">10.193591940512434</cx:pt>
          <cx:pt idx="70709">11.708279462691124</cx:pt>
          <cx:pt idx="70710">12.071428457984673</cx:pt>
          <cx:pt idx="70711">13.982954874037876</cx:pt>
          <cx:pt idx="70712">16.439745193342425</cx:pt>
          <cx:pt idx="70713">10.614621697431929</cx:pt>
          <cx:pt idx="70714">12.393053671471927</cx:pt>
          <cx:pt idx="70715">12.183534715426749</cx:pt>
          <cx:pt idx="70716">11.124018777069072</cx:pt>
          <cx:pt idx="70717">13.555491722920246</cx:pt>
          <cx:pt idx="70718">12.99353629618891</cx:pt>
          <cx:pt idx="70719">12.033696737897307</cx:pt>
          <cx:pt idx="70720">16.08124937579689</cx:pt>
          <cx:pt idx="70721">16.539836296962072</cx:pt>
          <cx:pt idx="70722">14.215040825493837</cx:pt>
          <cx:pt idx="70723">14.510008757279621</cx:pt>
          <cx:pt idx="70724">15.044705478763609</cx:pt>
          <cx:pt idx="70725">12.870361785687072</cx:pt>
          <cx:pt idx="70726">13.570425921540915</cx:pt>
          <cx:pt idx="70727">11.501855519584501</cx:pt>
          <cx:pt idx="70728">13.300293020784034</cx:pt>
          <cx:pt idx="70729">10.877575948853879</cx:pt>
          <cx:pt idx="70730">13.263352980166685</cx:pt>
          <cx:pt idx="70731">9.3129705249714103</cx:pt>
          <cx:pt idx="70732">12.406388812698248</cx:pt>
          <cx:pt idx="70733">11.724415255339014</cx:pt>
          <cx:pt idx="70734">9.9035472279179153</cx:pt>
          <cx:pt idx="70735">12.769778844278354</cx:pt>
          <cx:pt idx="70736">13.232497592620417</cx:pt>
          <cx:pt idx="70737">15.267561451353931</cx:pt>
          <cx:pt idx="70738">11.709450476429557</cx:pt>
          <cx:pt idx="70739">11.184906783940583</cx:pt>
          <cx:pt idx="70740">13.43454995767547</cx:pt>
          <cx:pt idx="70741">11.502368457399665</cx:pt>
          <cx:pt idx="70742">12.17592282865229</cx:pt>
          <cx:pt idx="70743">14.303031444408401</cx:pt>
          <cx:pt idx="70744">8.0778805650791341</cx:pt>
          <cx:pt idx="70745">9.910119720120985</cx:pt>
          <cx:pt idx="70746">9.5045092708399039</cx:pt>
          <cx:pt idx="70747">14.74432352003722</cx:pt>
          <cx:pt idx="70748">12.298811192660704</cx:pt>
          <cx:pt idx="70749">11.337295579262854</cx:pt>
          <cx:pt idx="70750">11.12040610769961</cx:pt>
          <cx:pt idx="70751">12.594729186349142</cx:pt>
          <cx:pt idx="70752">11.966497588106019</cx:pt>
          <cx:pt idx="70753">11.953141474701257</cx:pt>
          <cx:pt idx="70754">14.049230899272871</cx:pt>
          <cx:pt idx="70755">10.866353537793072</cx:pt>
          <cx:pt idx="70756">13.822350242724953</cx:pt>
          <cx:pt idx="70757">12.624469050768267</cx:pt>
          <cx:pt idx="70758">12.063543794648231</cx:pt>
          <cx:pt idx="70759">10.875642985889119</cx:pt>
          <cx:pt idx="70760">11.892579403027888</cx:pt>
          <cx:pt idx="70761">10.031308521520426</cx:pt>
          <cx:pt idx="70762">10.419890449245285</cx:pt>
          <cx:pt idx="70763">11.291626162339522</cx:pt>
          <cx:pt idx="70764">12.072465199150763</cx:pt>
          <cx:pt idx="70765">14.23566018002299</cx:pt>
          <cx:pt idx="70766">12.63754974562346</cx:pt>
          <cx:pt idx="70767">13.448126111574002</cx:pt>
          <cx:pt idx="70768">14.090392906098216</cx:pt>
          <cx:pt idx="70769">15.821091827026557</cx:pt>
          <cx:pt idx="70770">13.552425169975937</cx:pt>
          <cx:pt idx="70771">14.588971142163969</cx:pt>
          <cx:pt idx="70772">13.799023640251795</cx:pt>
          <cx:pt idx="70773">13.512012225278466</cx:pt>
          <cx:pt idx="70774">12.278389406281747</cx:pt>
          <cx:pt idx="70775">12.686807556341927</cx:pt>
          <cx:pt idx="70776">14.970327956718261</cx:pt>
          <cx:pt idx="70777">12.734870587521295</cx:pt>
          <cx:pt idx="70778">13.27771787711313</cx:pt>
          <cx:pt idx="70779">11.465990053349673</cx:pt>
          <cx:pt idx="70780">13.167743903175728</cx:pt>
          <cx:pt idx="70781">14.943457966393852</cx:pt>
          <cx:pt idx="70782">12.470118762934867</cx:pt>
          <cx:pt idx="70783">14.016775610343396</cx:pt>
          <cx:pt idx="70784">13.400693949159058</cx:pt>
          <cx:pt idx="70785">12.879411782070839</cx:pt>
          <cx:pt idx="70786">10.344683009764781</cx:pt>
          <cx:pt idx="70787">10.285936177799995</cx:pt>
          <cx:pt idx="70788">14.403891779925313</cx:pt>
          <cx:pt idx="70789">14.639055073775314</cx:pt>
          <cx:pt idx="70790">15.11193548929033</cx:pt>
          <cx:pt idx="70791">11.646021136538899</cx:pt>
          <cx:pt idx="70792">13.527213513666059</cx:pt>
          <cx:pt idx="70793">15.054326500646372</cx:pt>
          <cx:pt idx="70794">11.994775597537563</cx:pt>
          <cx:pt idx="70795">12.463997322016386</cx:pt>
          <cx:pt idx="70796">13.751307067849663</cx:pt>
          <cx:pt idx="70797">13.564395276812743</cx:pt>
          <cx:pt idx="70798">12.773454239534098</cx:pt>
          <cx:pt idx="70799">14.089652349555452</cx:pt>
          <cx:pt idx="70800">9.8683513055747714</cx:pt>
          <cx:pt idx="70801">11.636002815730254</cx:pt>
          <cx:pt idx="70802">11.508731740990426</cx:pt>
          <cx:pt idx="70803">13.974838236626253</cx:pt>
          <cx:pt idx="70804">12.775880757420229</cx:pt>
          <cx:pt idx="70805">9.2045518562023219</cx:pt>
          <cx:pt idx="70806">12.868982729412282</cx:pt>
          <cx:pt idx="70807">11.653990938822194</cx:pt>
          <cx:pt idx="70808">11.452715399298487</cx:pt>
          <cx:pt idx="70809">11.569711277317889</cx:pt>
          <cx:pt idx="70810">11.92211093711836</cx:pt>
          <cx:pt idx="70811">13.112715325817431</cx:pt>
          <cx:pt idx="70812">11.317671876213835</cx:pt>
          <cx:pt idx="70813">9.4517659099689002</cx:pt>
          <cx:pt idx="70814">14.267517773639009</cx:pt>
          <cx:pt idx="70815">10.981364250073664</cx:pt>
          <cx:pt idx="70816">12.286097426274658</cx:pt>
          <cx:pt idx="70817">14.232361605274889</cx:pt>
          <cx:pt idx="70818">13.741843061035237</cx:pt>
          <cx:pt idx="70819">11.772670254076372</cx:pt>
          <cx:pt idx="70820">14.072684087426993</cx:pt>
          <cx:pt idx="70821">10.778045691416263</cx:pt>
          <cx:pt idx="70822">11.09942143765379</cx:pt>
          <cx:pt idx="70823">11.417155733331457</cx:pt>
          <cx:pt idx="70824">13.310957045505923</cx:pt>
          <cx:pt idx="70825">12.212693319732962</cx:pt>
          <cx:pt idx="70826">11.818992734058645</cx:pt>
          <cx:pt idx="70827">14.209278036724037</cx:pt>
          <cx:pt idx="70828">13.713885988899449</cx:pt>
          <cx:pt idx="70829">13.977598634205293</cx:pt>
          <cx:pt idx="70830">11.979984682241096</cx:pt>
          <cx:pt idx="70831">14.299861989967734</cx:pt>
          <cx:pt idx="70832">11.364109867598691</cx:pt>
          <cx:pt idx="70833">11.37687256590846</cx:pt>
          <cx:pt idx="70834">9.4799987345870509</cx:pt>
          <cx:pt idx="70835">15.545209483811377</cx:pt>
          <cx:pt idx="70836">13.231645022808836</cx:pt>
          <cx:pt idx="70837">9.8331174237457351</cx:pt>
          <cx:pt idx="70838">15.23532801159601</cx:pt>
          <cx:pt idx="70839">14.075370536264314</cx:pt>
          <cx:pt idx="70840">12.119799706831584</cx:pt>
          <cx:pt idx="70841">13.737875937307221</cx:pt>
          <cx:pt idx="70842">12.864724371693582</cx:pt>
          <cx:pt idx="70843">12.654734647259156</cx:pt>
          <cx:pt idx="70844">13.491717437792387</cx:pt>
          <cx:pt idx="70845">11.251871859780351</cx:pt>
          <cx:pt idx="70846">8.7005206084768822</cx:pt>
          <cx:pt idx="70847">13.315413677340432</cx:pt>
          <cx:pt idx="70848">11.918881896797808</cx:pt>
          <cx:pt idx="70849">12.352956720875921</cx:pt>
          <cx:pt idx="70850">11.589434979086123</cx:pt>
          <cx:pt idx="70851">12.319450604031056</cx:pt>
          <cx:pt idx="70852">13.098495788565122</cx:pt>
          <cx:pt idx="70853">13.787758214961691</cx:pt>
          <cx:pt idx="70854">12.133941029028342</cx:pt>
          <cx:pt idx="70855">8.3160174004010461</cx:pt>
          <cx:pt idx="70856">13.350856419419911</cx:pt>
          <cx:pt idx="70857">13.937094797070447</cx:pt>
          <cx:pt idx="70858">12.985439492795994</cx:pt>
          <cx:pt idx="70859">12.07053559734646</cx:pt>
          <cx:pt idx="70860">9.7176012877189972</cx:pt>
          <cx:pt idx="70861">13.729904032361596</cx:pt>
          <cx:pt idx="70862">7.7678527281186645</cx:pt>
          <cx:pt idx="70863">10.83398589550622</cx:pt>
          <cx:pt idx="70864">12.021731776182344</cx:pt>
          <cx:pt idx="70865">11.047763507390272</cx:pt>
          <cx:pt idx="70866">12.120917393851899</cx:pt>
          <cx:pt idx="70867">11.849725818985942</cx:pt>
          <cx:pt idx="70868">11.949463255020779</cx:pt>
          <cx:pt idx="70869">12.618240810342474</cx:pt>
          <cx:pt idx="70870">14.063320548513852</cx:pt>
          <cx:pt idx="70871">13.405799450154916</cx:pt>
          <cx:pt idx="70872">13.397274833552999</cx:pt>
          <cx:pt idx="70873">9.8757820271753598</cx:pt>
          <cx:pt idx="70874">12.980182124575832</cx:pt>
          <cx:pt idx="70875">9.7796337892895817</cx:pt>
          <cx:pt idx="70876">14.904812559160815</cx:pt>
          <cx:pt idx="70877">11.231546185523127</cx:pt>
          <cx:pt idx="70878">11.405430335401826</cx:pt>
          <cx:pt idx="70879">11.130194270139871</cx:pt>
          <cx:pt idx="70880">13.084029142078371</cx:pt>
          <cx:pt idx="70881">12.518455746904657</cx:pt>
          <cx:pt idx="70882">8.4089637183362189</cx:pt>
          <cx:pt idx="70883">14.590357369067275</cx:pt>
          <cx:pt idx="70884">11.104150483932345</cx:pt>
          <cx:pt idx="70885">11.625824021704773</cx:pt>
          <cx:pt idx="70886">13.6411057495385</cx:pt>
          <cx:pt idx="70887">13.338580106943123</cx:pt>
          <cx:pt idx="70888">14.520140848635</cx:pt>
          <cx:pt idx="70889">14.59823056788743</cx:pt>
          <cx:pt idx="70890">14.499347776983088</cx:pt>
          <cx:pt idx="70891">12.08757484665017</cx:pt>
          <cx:pt idx="70892">9.4490275379860531</cx:pt>
          <cx:pt idx="70893">13.86991524567026</cx:pt>
          <cx:pt idx="70894">10.341914891803322</cx:pt>
          <cx:pt idx="70895">14.014032868530794</cx:pt>
          <cx:pt idx="70896">13.910787228394062</cx:pt>
          <cx:pt idx="70897">14.368981593416066</cx:pt>
          <cx:pt idx="70898">13.541447316932679</cx:pt>
          <cx:pt idx="70899">12.652918235708013</cx:pt>
          <cx:pt idx="70900">15.09542515092601</cx:pt>
          <cx:pt idx="70901">14.269647279483257</cx:pt>
          <cx:pt idx="70902">12.866322162250469</cx:pt>
          <cx:pt idx="70903">15.269013840691681</cx:pt>
          <cx:pt idx="70904">12.923076850584078</cx:pt>
          <cx:pt idx="70905">14.360876977696636</cx:pt>
          <cx:pt idx="70906">12.660887598275407</cx:pt>
          <cx:pt idx="70907">11.628690014041252</cx:pt>
          <cx:pt idx="70908">13.802366478749731</cx:pt>
          <cx:pt idx="70909">14.762916524718003</cx:pt>
          <cx:pt idx="70910">11.317040698610763</cx:pt>
          <cx:pt idx="70911">14.355865196838126</cx:pt>
          <cx:pt idx="70912">11.524769011388322</cx:pt>
          <cx:pt idx="70913">12.231712768425593</cx:pt>
          <cx:pt idx="70914">14.007478720812482</cx:pt>
          <cx:pt idx="70915">13.55783767923112</cx:pt>
          <cx:pt idx="70916">14.439496317536737</cx:pt>
          <cx:pt idx="70917">10.55131787827532</cx:pt>
          <cx:pt idx="70918">14.023761076142621</cx:pt>
          <cx:pt idx="70919">12.285142541398445</cx:pt>
          <cx:pt idx="70920">11.105934045942755</cx:pt>
          <cx:pt idx="70921">10.412220537949786</cx:pt>
          <cx:pt idx="70922">10.654707566048506</cx:pt>
          <cx:pt idx="70923">11.193519763401051</cx:pt>
          <cx:pt idx="70924">10.634070307591664</cx:pt>
          <cx:pt idx="70925">11.412127280005683</cx:pt>
          <cx:pt idx="70926">13.438580369924777</cx:pt>
          <cx:pt idx="70927">10.888547128892473</cx:pt>
          <cx:pt idx="70928">14.742352840029925</cx:pt>
          <cx:pt idx="70929">10.760620885458428</cx:pt>
          <cx:pt idx="70930">11.768489197656395</cx:pt>
          <cx:pt idx="70931">13.95209736732156</cx:pt>
          <cx:pt idx="70932">13.239372264236671</cx:pt>
          <cx:pt idx="70933">9.9213218810511066</cx:pt>
          <cx:pt idx="70934">12.229137838992589</cx:pt>
          <cx:pt idx="70935">14.735831155772498</cx:pt>
          <cx:pt idx="70936">12.566470314864318</cx:pt>
          <cx:pt idx="70937">12.334101805472244</cx:pt>
          <cx:pt idx="70938">11.421641241279399</cx:pt>
          <cx:pt idx="70939">14.650595099219448</cx:pt>
          <cx:pt idx="70940">10.642757605660245</cx:pt>
          <cx:pt idx="70941">11.100325613189277</cx:pt>
          <cx:pt idx="70942">11.990262138592872</cx:pt>
          <cx:pt idx="70943">11.509003741831322</cx:pt>
          <cx:pt idx="70944">12.796172694288925</cx:pt>
          <cx:pt idx="70945">11.33258150961224</cx:pt>
          <cx:pt idx="70946">12.092462658375233</cx:pt>
          <cx:pt idx="70947">11.093430028534888</cx:pt>
          <cx:pt idx="70948">11.4099032989715</cx:pt>
          <cx:pt idx="70949">10.042153284607489</cx:pt>
          <cx:pt idx="70950">10.130304766297156</cx:pt>
          <cx:pt idx="70951">12.700332702379809</cx:pt>
          <cx:pt idx="70952">11.924856580907868</cx:pt>
          <cx:pt idx="70953">10.402802029206509</cx:pt>
          <cx:pt idx="70954">13.091186693283609</cx:pt>
          <cx:pt idx="70955">11.858771942797357</cx:pt>
          <cx:pt idx="70956">8.4519119282244226</cx:pt>
          <cx:pt idx="70957">14.018090240310668</cx:pt>
          <cx:pt idx="70958">12.748664286980084</cx:pt>
          <cx:pt idx="70959">12.939653337111489</cx:pt>
          <cx:pt idx="70960">15.188324485616622</cx:pt>
          <cx:pt idx="70961">12.934611483699372</cx:pt>
          <cx:pt idx="70962">12.479957022279633</cx:pt>
          <cx:pt idx="70963">12.382899629426422</cx:pt>
          <cx:pt idx="70964">11.690547372600394</cx:pt>
          <cx:pt idx="70965">16.041466533799184</cx:pt>
          <cx:pt idx="70966">15.029103911249205</cx:pt>
          <cx:pt idx="70967">11.336887555954615</cx:pt>
          <cx:pt idx="70968">10.578875733466591</cx:pt>
          <cx:pt idx="70969">11.457095509124951</cx:pt>
          <cx:pt idx="70970">15.483722297997375</cx:pt>
          <cx:pt idx="70971">13.294132525999396</cx:pt>
          <cx:pt idx="70972">12.841621616747144</cx:pt>
          <cx:pt idx="70973">14.276253082531881</cx:pt>
          <cx:pt idx="70974">14.219629845725699</cx:pt>
          <cx:pt idx="70975">11.299284175817155</cx:pt>
          <cx:pt idx="70976">10.613333907288808</cx:pt>
          <cx:pt idx="70977">13.713212014019089</cx:pt>
          <cx:pt idx="70978">10.637025153953918</cx:pt>
          <cx:pt idx="70979">11.737827355484722</cx:pt>
          <cx:pt idx="70980">9.5576893522225213</cx:pt>
          <cx:pt idx="70981">14.066913333745935</cx:pt>
          <cx:pt idx="70982">13.502931377447888</cx:pt>
          <cx:pt idx="70983">12.964540869781004</cx:pt>
          <cx:pt idx="70984">12.517200937339823</cx:pt>
          <cx:pt idx="70985">12.257898509469909</cx:pt>
          <cx:pt idx="70986">12.505514056054231</cx:pt>
          <cx:pt idx="70987">9.491714226571963</cx:pt>
          <cx:pt idx="70988">11.090947718391991</cx:pt>
          <cx:pt idx="70989">13.270198236562827</cx:pt>
          <cx:pt idx="70990">12.890889141486168</cx:pt>
          <cx:pt idx="70991">13.76079935763765</cx:pt>
          <cx:pt idx="70992">12.902888691730144</cx:pt>
          <cx:pt idx="70993">11.243795499155357</cx:pt>
          <cx:pt idx="70994">12.730341044199987</cx:pt>
          <cx:pt idx="70995">13.998396694522462</cx:pt>
          <cx:pt idx="70996">9.2654343655006137</cx:pt>
          <cx:pt idx="70997">12.724219548895386</cx:pt>
          <cx:pt idx="70998">11.596394918236912</cx:pt>
          <cx:pt idx="70999">14.573787111370237</cx:pt>
          <cx:pt idx="71000">14.558186331536731</cx:pt>
          <cx:pt idx="71001">15.255987462546473</cx:pt>
          <cx:pt idx="71002">15.118561815767938</cx:pt>
          <cx:pt idx="71003">11.717416881239084</cx:pt>
          <cx:pt idx="71004">11.357987782395172</cx:pt>
          <cx:pt idx="71005">14.976286632967161</cx:pt>
          <cx:pt idx="71006">13.167233662326716</cx:pt>
          <cx:pt idx="71007">9.9849435121475469</cx:pt>
          <cx:pt idx="71008">13.938862281574172</cx:pt>
          <cx:pt idx="71009">9.4155256528936953</cx:pt>
          <cx:pt idx="71010">10.644201903708099</cx:pt>
          <cx:pt idx="71011">14.064575132375744</cx:pt>
          <cx:pt idx="71012">12.133573932286598</cx:pt>
          <cx:pt idx="71013">11.968744724983656</cx:pt>
          <cx:pt idx="71014">12.50896340945709</cx:pt>
          <cx:pt idx="71015">9.4544115786034251</cx:pt>
          <cx:pt idx="71016">11.181999120964626</cx:pt>
          <cx:pt idx="71017">9.702180673614361</cx:pt>
          <cx:pt idx="71018">14.850228260196545</cx:pt>
          <cx:pt idx="71019">13.469466281124367</cx:pt>
          <cx:pt idx="71020">15.757422386885207</cx:pt>
          <cx:pt idx="71021">11.733306463323338</cx:pt>
          <cx:pt idx="71022">11.860573576458906</cx:pt>
          <cx:pt idx="71023">13.379868531610473</cx:pt>
          <cx:pt idx="71024">10.065852670434817</cx:pt>
          <cx:pt idx="71025">14.011635324501601</cx:pt>
          <cx:pt idx="71026">14.594561407210852</cx:pt>
          <cx:pt idx="71027">10.74352394014586</cx:pt>
          <cx:pt idx="71028">14.268182232770329</cx:pt>
          <cx:pt idx="71029">13.267959569610836</cx:pt>
          <cx:pt idx="71030">12.066435734068071</cx:pt>
          <cx:pt idx="71031">13.129961633051973</cx:pt>
          <cx:pt idx="71032">13.494800210537662</cx:pt>
          <cx:pt idx="71033">12.195541513440542</cx:pt>
          <cx:pt idx="71034">12.023577507949806</cx:pt>
          <cx:pt idx="71035">9.721349487976978</cx:pt>
          <cx:pt idx="71036">15.028979973373847</cx:pt>
          <cx:pt idx="71037">13.276004138294109</cx:pt>
          <cx:pt idx="71038">10.088534210993375</cx:pt>
          <cx:pt idx="71039">13.855663529023156</cx:pt>
          <cx:pt idx="71040">16.069456053024901</cx:pt>
          <cx:pt idx="71041">13.113745225464308</cx:pt>
          <cx:pt idx="71042">15.902888505062363</cx:pt>
          <cx:pt idx="71043">13.75252040124241</cx:pt>
          <cx:pt idx="71044">13.116335958393934</cx:pt>
          <cx:pt idx="71045">12.139216176652228</cx:pt>
          <cx:pt idx="71046">11.256021129701535</cx:pt>
          <cx:pt idx="71047">10.882964415545858</cx:pt>
          <cx:pt idx="71048">11.452664741908762</cx:pt>
          <cx:pt idx="71049">12.761059586329655</cx:pt>
          <cx:pt idx="71050">14.092322537874823</cx:pt>
          <cx:pt idx="71051">12.590390495111734</cx:pt>
          <cx:pt idx="71052">10.358129085570551</cx:pt>
          <cx:pt idx="71053">15.285546627829957</cx:pt>
          <cx:pt idx="71054">11.443435461784679</cx:pt>
          <cx:pt idx="71055">13.885858751575999</cx:pt>
          <cx:pt idx="71056">13.854472260890711</cx:pt>
          <cx:pt idx="71057">10.250381832845225</cx:pt>
          <cx:pt idx="71058">10.272824060136527</cx:pt>
          <cx:pt idx="71059">13.477591574357421</cx:pt>
          <cx:pt idx="71060">10.62709191838398</cx:pt>
          <cx:pt idx="71061">14.401234065247577</cx:pt>
          <cx:pt idx="71062">11.956257544965782</cx:pt>
          <cx:pt idx="71063">13.159133160326089</cx:pt>
          <cx:pt idx="71064">9.5702717034794116</cx:pt>
          <cx:pt idx="71065">13.132952171009826</cx:pt>
          <cx:pt idx="71066">12.135540067738937</cx:pt>
          <cx:pt idx="71067">11.637016224782837</cx:pt>
          <cx:pt idx="71068">9.3513918288909608</cx:pt>
          <cx:pt idx="71069">11.528693739309885</cx:pt>
          <cx:pt idx="71070">10.098649666378316</cx:pt>
          <cx:pt idx="71071">14.074853427965747</cx:pt>
          <cx:pt idx="71072">11.134565476023731</cx:pt>
          <cx:pt idx="71073">13.754379221403912</cx:pt>
          <cx:pt idx="71074">12.943799332835914</cx:pt>
          <cx:pt idx="71075">13.064788928396771</cx:pt>
          <cx:pt idx="71076">11.902216115595998</cx:pt>
          <cx:pt idx="71077">11.626547287814425</cx:pt>
          <cx:pt idx="71078">14.20374443383877</cx:pt>
          <cx:pt idx="71079">10.441075540159632</cx:pt>
          <cx:pt idx="71080">11.712645498383093</cx:pt>
          <cx:pt idx="71081">15.005776322363168</cx:pt>
          <cx:pt idx="71082">11.984013684247776</cx:pt>
          <cx:pt idx="71083">11.079796038958348</cx:pt>
          <cx:pt idx="71084">12.82182502189867</cx:pt>
          <cx:pt idx="71085">14.571508034356476</cx:pt>
          <cx:pt idx="71086">9.403386370357067</cx:pt>
          <cx:pt idx="71087">12.563027307688603</cx:pt>
          <cx:pt idx="71088">14.616478018248861</cx:pt>
          <cx:pt idx="71089">15.161779494053937</cx:pt>
          <cx:pt idx="71090">12.797640241021263</cx:pt>
          <cx:pt idx="71091">12.363003255076368</cx:pt>
          <cx:pt idx="71092">9.4592454348200459</cx:pt>
          <cx:pt idx="71093">14.702372059534854</cx:pt>
          <cx:pt idx="71094">12.813257053842609</cx:pt>
          <cx:pt idx="71095">11.836340284171122</cx:pt>
          <cx:pt idx="71096">10.963735683079497</cx:pt>
          <cx:pt idx="71097">10.648427394853732</cx:pt>
          <cx:pt idx="71098">13.079759716645402</cx:pt>
          <cx:pt idx="71099">12.818923569421116</cx:pt>
          <cx:pt idx="71100">10.148470038459486</cx:pt>
          <cx:pt idx="71101">11.25605560017827</cx:pt>
          <cx:pt idx="71102">13.50725260047172</cx:pt>
          <cx:pt idx="71103">12.423900929195289</cx:pt>
          <cx:pt idx="71104">13.465476039970158</cx:pt>
          <cx:pt idx="71105">14.239513381337753</cx:pt>
          <cx:pt idx="71106">10.99031747643795</cx:pt>
          <cx:pt idx="71107">11.002169021732053</cx:pt>
          <cx:pt idx="71108">14.520853222587487</cx:pt>
          <cx:pt idx="71109">10.612229796095345</cx:pt>
          <cx:pt idx="71110">13.14833271207632</cx:pt>
          <cx:pt idx="71111">12.754176925229014</cx:pt>
          <cx:pt idx="71112">11.527095258502859</cx:pt>
          <cx:pt idx="71113">11.035195146035509</cx:pt>
          <cx:pt idx="71114">14.117991926866146</cx:pt>
          <cx:pt idx="71115">10.657100606469145</cx:pt>
          <cx:pt idx="71116">11.046611254398616</cx:pt>
          <cx:pt idx="71117">11.596947181065572</cx:pt>
          <cx:pt idx="71118">15.188822317417102</cx:pt>
          <cx:pt idx="71119">11.08640659309766</cx:pt>
          <cx:pt idx="71120">10.991506777596133</cx:pt>
          <cx:pt idx="71121">13.054060520085921</cx:pt>
          <cx:pt idx="71122">14.386895848732232</cx:pt>
          <cx:pt idx="71123">12.50714479503347</cx:pt>
          <cx:pt idx="71124">12.170690898668887</cx:pt>
          <cx:pt idx="71125">13.875124900002527</cx:pt>
          <cx:pt idx="71126">12.197998943004166</cx:pt>
          <cx:pt idx="71127">11.6284199227836</cx:pt>
          <cx:pt idx="71128">13.002722027218066</cx:pt>
          <cx:pt idx="71129">11.219998782215391</cx:pt>
          <cx:pt idx="71130">12.165440275989281</cx:pt>
          <cx:pt idx="71131">15.409654548763061</cx:pt>
          <cx:pt idx="71132">10.461487800014998</cx:pt>
          <cx:pt idx="71133">14.126475682205399</cx:pt>
          <cx:pt idx="71134">11.888657631322181</cx:pt>
          <cx:pt idx="71135">12.614465304034365</cx:pt>
          <cx:pt idx="71136">12.18346535296345</cx:pt>
          <cx:pt idx="71137">12.631875680493048</cx:pt>
          <cx:pt idx="71138">8.8933760713696319</cx:pt>
          <cx:pt idx="71139">13.457386828547733</cx:pt>
          <cx:pt idx="71140">16.082768839540705</cx:pt>
          <cx:pt idx="71141">13.494953622312055</cx:pt>
          <cx:pt idx="71142">11.606429707367544</cx:pt>
          <cx:pt idx="71143">14.338340155091656</cx:pt>
          <cx:pt idx="71144">10.149197911637078</cx:pt>
          <cx:pt idx="71145">12.68307248584949</cx:pt>
          <cx:pt idx="71146">11.875566150030719</cx:pt>
          <cx:pt idx="71147">11.912911887794625</cx:pt>
          <cx:pt idx="71148">12.518549354259532</cx:pt>
          <cx:pt idx="71149">14.304308653116115</cx:pt>
          <cx:pt idx="71150">13.889743113849393</cx:pt>
          <cx:pt idx="71151">10.267161017776536</cx:pt>
          <cx:pt idx="71152">11.895848088444032</cx:pt>
          <cx:pt idx="71153">13.655802520899885</cx:pt>
          <cx:pt idx="71154">10.163290276493049</cx:pt>
          <cx:pt idx="71155">10.024554315810239</cx:pt>
          <cx:pt idx="71156">11.373824824400545</cx:pt>
          <cx:pt idx="71157">10.620466327251126</cx:pt>
          <cx:pt idx="71158">11.543190327731175</cx:pt>
          <cx:pt idx="71159">14.838785285386059</cx:pt>
          <cx:pt idx="71160">13.668989228981321</cx:pt>
          <cx:pt idx="71161">12.609204027341272</cx:pt>
          <cx:pt idx="71162">13.848462136890605</cx:pt>
          <cx:pt idx="71163">14.384355298907636</cx:pt>
          <cx:pt idx="71164">12.095370033459085</cx:pt>
          <cx:pt idx="71165">15.894568485451874</cx:pt>
          <cx:pt idx="71166">9.7251611841538175</cx:pt>
          <cx:pt idx="71167">12.365429904749764</cx:pt>
          <cx:pt idx="71168">13.190469376162431</cx:pt>
          <cx:pt idx="71169">14.185983757573283</cx:pt>
          <cx:pt idx="71170">10.488524910981056</cx:pt>
          <cx:pt idx="71171">14.965500487518479</cx:pt>
          <cx:pt idx="71172">12.374997766151232</cx:pt>
          <cx:pt idx="71173">15.335423874459902</cx:pt>
          <cx:pt idx="71174">12.103181681158576</cx:pt>
          <cx:pt idx="71175">14.626714844248607</cx:pt>
          <cx:pt idx="71176">12.126659937174169</cx:pt>
          <cx:pt idx="71177">14.396969104109171</cx:pt>
          <cx:pt idx="71178">12.203347153145549</cx:pt>
          <cx:pt idx="71179">11.604681200836227</cx:pt>
          <cx:pt idx="71180">11.087726702274153</cx:pt>
          <cx:pt idx="71181">13.166603892363666</cx:pt>
          <cx:pt idx="71182">11.78114378288579</cx:pt>
          <cx:pt idx="71183">11.764813857235399</cx:pt>
          <cx:pt idx="71184">12.941886434146777</cx:pt>
          <cx:pt idx="71185">14.086574916770344</cx:pt>
          <cx:pt idx="71186">11.761099795086192</cx:pt>
          <cx:pt idx="71187">13.738073061687013</cx:pt>
          <cx:pt idx="71188">12.208338982019058</cx:pt>
          <cx:pt idx="71189">13.606633664946445</cx:pt>
          <cx:pt idx="71190">12.88408519361532</cx:pt>
          <cx:pt idx="71191">11.577275874884196</cx:pt>
          <cx:pt idx="71192">11.261674324325581</cx:pt>
          <cx:pt idx="71193">13.161944745684945</cx:pt>
          <cx:pt idx="71194">13.172798828891906</cx:pt>
          <cx:pt idx="71195">16.098274633255386</cx:pt>
          <cx:pt idx="71196">12.423264362750611</cx:pt>
          <cx:pt idx="71197">13.150862768016315</cx:pt>
          <cx:pt idx="71198">11.735285440660769</cx:pt>
          <cx:pt idx="71199">13.365594228844648</cx:pt>
          <cx:pt idx="71200">8.3610389921373756</cx:pt>
          <cx:pt idx="71201">13.933880465059191</cx:pt>
          <cx:pt idx="71202">11.506650414153697</cx:pt>
          <cx:pt idx="71203">13.748595509882207</cx:pt>
          <cx:pt idx="71204">9.7761806201585575</cx:pt>
          <cx:pt idx="71205">10.886612372881364</cx:pt>
          <cx:pt idx="71206">12.405618513835055</cx:pt>
          <cx:pt idx="71207">11.950993488265238</cx:pt>
          <cx:pt idx="71208">14.015083102009298</cx:pt>
          <cx:pt idx="71209">11.714325849297303</cx:pt>
          <cx:pt idx="71210">13.30346201611002</cx:pt>
          <cx:pt idx="71211">12.022247596902833</cx:pt>
          <cx:pt idx="71212">13.357369123941217</cx:pt>
          <cx:pt idx="71213">12.703767231153925</cx:pt>
          <cx:pt idx="71214">12.885196681251804</cx:pt>
          <cx:pt idx="71215">11.459890297444289</cx:pt>
          <cx:pt idx="71216">13.821453035491343</cx:pt>
          <cx:pt idx="71217">10.786259823120227</cx:pt>
          <cx:pt idx="71218">11.164365883997625</cx:pt>
          <cx:pt idx="71219">10.68610181997621</cx:pt>
          <cx:pt idx="71220">12.760180151427178</cx:pt>
          <cx:pt idx="71221">13.897404811229546</cx:pt>
          <cx:pt idx="71222">13.296418293305438</cx:pt>
          <cx:pt idx="71223">9.153918456940719</cx:pt>
          <cx:pt idx="71224">9.6877276878258609</cx:pt>
          <cx:pt idx="71225">13.785233283433641</cx:pt>
          <cx:pt idx="71226">15.183992799437995</cx:pt>
          <cx:pt idx="71227">14.319783087396107</cx:pt>
          <cx:pt idx="71228">10.120589677473983</cx:pt>
          <cx:pt idx="71229">12.765372502269612</cx:pt>
          <cx:pt idx="71230">13.021840274499251</cx:pt>
          <cx:pt idx="71231">13.32865639319302</cx:pt>
          <cx:pt idx="71232">10.348164917504631</cx:pt>
          <cx:pt idx="71233">11.666301378989459</cx:pt>
          <cx:pt idx="71234">13.879094495200409</cx:pt>
          <cx:pt idx="71235">12.551236957173188</cx:pt>
          <cx:pt idx="71236">11.079910495104651</cx:pt>
          <cx:pt idx="71237">13.405242480981546</cx:pt>
          <cx:pt idx="71238">11.781672235761043</cx:pt>
          <cx:pt idx="71239">12.668478627043434</cx:pt>
          <cx:pt idx="71240">14.318146607347586</cx:pt>
          <cx:pt idx="71241">13.868066502994063</cx:pt>
          <cx:pt idx="71242">15.702962560317115</cx:pt>
          <cx:pt idx="71243">14.29783607708157</cx:pt>
          <cx:pt idx="71244">13.528587222337114</cx:pt>
          <cx:pt idx="71245">9.8866392537450931</cx:pt>
          <cx:pt idx="71246">15.472632721868322</cx:pt>
          <cx:pt idx="71247">12.782401655354096</cx:pt>
          <cx:pt idx="71248">11.464775712384704</cx:pt>
          <cx:pt idx="71249">12.167906109439507</cx:pt>
          <cx:pt idx="71250">12.574391921556915</cx:pt>
          <cx:pt idx="71251">12.841223320423641</cx:pt>
          <cx:pt idx="71252">12.162859771465147</cx:pt>
          <cx:pt idx="71253">12.098036706891834</cx:pt>
          <cx:pt idx="71254">13.466742245990091</cx:pt>
          <cx:pt idx="71255">11.983546653975166</cx:pt>
          <cx:pt idx="71256">13.38104059840623</cx:pt>
          <cx:pt idx="71257">12.388241171215464</cx:pt>
          <cx:pt idx="71258">10.232921948291738</cx:pt>
          <cx:pt idx="71259">12.013872486857391</cx:pt>
          <cx:pt idx="71260">12.266789628110175</cx:pt>
          <cx:pt idx="71261">13.98214910848613</cx:pt>
          <cx:pt idx="71262">12.186056563997491</cx:pt>
          <cx:pt idx="71263">12.045858521368952</cx:pt>
          <cx:pt idx="71264">11.173701259931356</cx:pt>
          <cx:pt idx="71265">11.914099179534825</cx:pt>
          <cx:pt idx="71266">12.724543471019617</cx:pt>
          <cx:pt idx="71267">12.440259620166106</cx:pt>
          <cx:pt idx="71268">10.226002694394051</cx:pt>
          <cx:pt idx="71269">13.086100640192415</cx:pt>
          <cx:pt idx="71270">13.793037868973881</cx:pt>
          <cx:pt idx="71271">10.653034087149797</cx:pt>
          <cx:pt idx="71272">11.421010061623976</cx:pt>
          <cx:pt idx="71273">12.149166673833843</cx:pt>
          <cx:pt idx="71274">10.751644983337195</cx:pt>
          <cx:pt idx="71275">10.767910017771772</cx:pt>
          <cx:pt idx="71276">12.155469577181661</cx:pt>
          <cx:pt idx="71277">12.688955051608822</cx:pt>
          <cx:pt idx="71278">11.714416477297345</cx:pt>
          <cx:pt idx="71279">10.335452994408827</cx:pt>
          <cx:pt idx="71280">12.491523490132238</cx:pt>
          <cx:pt idx="71281">12.186980812010741</cx:pt>
          <cx:pt idx="71282">12.557322934849937</cx:pt>
          <cx:pt idx="71283">14.164499826210179</cx:pt>
          <cx:pt idx="71284">13.08278676858327</cx:pt>
          <cx:pt idx="71285">10.550533586740897</cx:pt>
          <cx:pt idx="71286">12.226871664747081</cx:pt>
          <cx:pt idx="71287">13.871506770293369</cx:pt>
          <cx:pt idx="71288">14.385912136964546</cx:pt>
          <cx:pt idx="71289">12.829120520367475</cx:pt>
          <cx:pt idx="71290">14.190934646551968</cx:pt>
          <cx:pt idx="71291">11.407026355194672</cx:pt>
          <cx:pt idx="71292">10.318236144606706</cx:pt>
          <cx:pt idx="71293">10.794420007990849</cx:pt>
          <cx:pt idx="71294">10.291553293509763</cx:pt>
          <cx:pt idx="71295">14.187065194473599</cx:pt>
          <cx:pt idx="71296">11.24915806812308</cx:pt>
          <cx:pt idx="71297">14.560491546864842</cx:pt>
          <cx:pt idx="71298">14.970089101432514</cx:pt>
          <cx:pt idx="71299">11.070475157815752</cx:pt>
          <cx:pt idx="71300">13.702694167896826</cx:pt>
          <cx:pt idx="71301">13.785562717344318</cx:pt>
          <cx:pt idx="71302">14.065796312514072</cx:pt>
          <cx:pt idx="71303">10.554513823169605</cx:pt>
          <cx:pt idx="71304">10.201955021666908</cx:pt>
          <cx:pt idx="71305">14.434641713492727</cx:pt>
          <cx:pt idx="71306">14.365143292888918</cx:pt>
          <cx:pt idx="71307">11.200890207513044</cx:pt>
          <cx:pt idx="71308">9.5233657003254812</cx:pt>
          <cx:pt idx="71309">10.620862653771498</cx:pt>
          <cx:pt idx="71310">10.619817901757626</cx:pt>
          <cx:pt idx="71311">10.690461336869449</cx:pt>
          <cx:pt idx="71312">13.563986544873856</cx:pt>
          <cx:pt idx="71313">9.3661830946807036</cx:pt>
          <cx:pt idx="71314">9.0498806124611164</cx:pt>
          <cx:pt idx="71315">12.427639554103955</cx:pt>
          <cx:pt idx="71316">13.849092308976312</cx:pt>
          <cx:pt idx="71317">12.786485454726174</cx:pt>
          <cx:pt idx="71318">12.554027255553056</cx:pt>
          <cx:pt idx="71319">12.298216237448559</cx:pt>
          <cx:pt idx="71320">13.443007432072612</cx:pt>
          <cx:pt idx="71321">12.546952138406226</cx:pt>
          <cx:pt idx="71322">13.454001841060029</cx:pt>
          <cx:pt idx="71323">10.80860694730924</cx:pt>
          <cx:pt idx="71324">14.41531452181669</cx:pt>
          <cx:pt idx="71325">12.85353521651677</cx:pt>
          <cx:pt idx="71326">14.026167448770238</cx:pt>
          <cx:pt idx="71327">11.724480057940154</cx:pt>
          <cx:pt idx="71328">9.3154404149647316</cx:pt>
          <cx:pt idx="71329">12.384162890957874</cx:pt>
          <cx:pt idx="71330">14.510987978074642</cx:pt>
          <cx:pt idx="71331">10.032467521172219</cx:pt>
          <cx:pt idx="71332">15.258443272835231</cx:pt>
          <cx:pt idx="71333">11.981916563230623</cx:pt>
          <cx:pt idx="71334">12.262049885674386</cx:pt>
          <cx:pt idx="71335">12.289073156591447</cx:pt>
          <cx:pt idx="71336">14.637107514824422</cx:pt>
          <cx:pt idx="71337">11.721582064297461</cx:pt>
          <cx:pt idx="71338">12.028682633961076</cx:pt>
          <cx:pt idx="71339">12.110801160784987</cx:pt>
          <cx:pt idx="71340">13.215949168144633</cx:pt>
          <cx:pt idx="71341">13.823509150785437</cx:pt>
          <cx:pt idx="71342">12.423414463796183</cx:pt>
          <cx:pt idx="71343">11.267302815027577</cx:pt>
          <cx:pt idx="71344">12.411665983403843</cx:pt>
          <cx:pt idx="71345">13.828407594520447</cx:pt>
          <cx:pt idx="71346">12.351258017888579</cx:pt>
          <cx:pt idx="71347">11.801538059135824</cx:pt>
          <cx:pt idx="71348">14.386079590114486</cx:pt>
          <cx:pt idx="71349">12.659149901924517</cx:pt>
          <cx:pt idx="71350">14.122874389834312</cx:pt>
          <cx:pt idx="71351">10.250360274053888</cx:pt>
          <cx:pt idx="71352">12.596351183892828</cx:pt>
          <cx:pt idx="71353">10.798673212326884</cx:pt>
          <cx:pt idx="71354">11.576173826906345</cx:pt>
          <cx:pt idx="71355">11.882437673545606</cx:pt>
          <cx:pt idx="71356">13.559113188741399</cx:pt>
          <cx:pt idx="71357">10.925087458571287</cx:pt>
          <cx:pt idx="71358">10.030324326708577</cx:pt>
          <cx:pt idx="71359">11.553431589705339</cx:pt>
          <cx:pt idx="71360">12.110084603793853</cx:pt>
          <cx:pt idx="71361">15.665632562465683</cx:pt>
          <cx:pt idx="71362">11.544128223442462</cx:pt>
          <cx:pt idx="71363">15.400322955666352</cx:pt>
          <cx:pt idx="71364">11.254181939748548</cx:pt>
          <cx:pt idx="71365">12.836862011008307</cx:pt>
          <cx:pt idx="71366">12.997120681341739</cx:pt>
          <cx:pt idx="71367">13.020627089617433</cx:pt>
          <cx:pt idx="71368">14.006970237778642</cx:pt>
          <cx:pt idx="71369">11.124708794705827</cx:pt>
          <cx:pt idx="71370">10.868898799610506</cx:pt>
          <cx:pt idx="71371">14.236644060508063</cx:pt>
          <cx:pt idx="71372">13.710139911797782</cx:pt>
          <cx:pt idx="71373">12.175209112506586</cx:pt>
          <cx:pt idx="71374">13.965825344431344</cx:pt>
          <cx:pt idx="71375">11.330899941068619</cx:pt>
          <cx:pt idx="71376">13.801945022547566</cx:pt>
          <cx:pt idx="71377">14.188829438315521</cx:pt>
          <cx:pt idx="71378">12.371910653340064</cx:pt>
          <cx:pt idx="71379">11.893947055839966</cx:pt>
          <cx:pt idx="71380">14.692377628436725</cx:pt>
          <cx:pt idx="71381">11.297072780537851</cx:pt>
          <cx:pt idx="71382">13.462569278863475</cx:pt>
          <cx:pt idx="71383">12.042432665629663</cx:pt>
          <cx:pt idx="71384">12.53939810855662</cx:pt>
          <cx:pt idx="71385">14.531354070685262</cx:pt>
          <cx:pt idx="71386">12.974115436381428</cx:pt>
          <cx:pt idx="71387">9.2830325159529945</cx:pt>
          <cx:pt idx="71388">11.961742349155401</cx:pt>
          <cx:pt idx="71389">13.989243764617338</cx:pt>
          <cx:pt idx="71390">11.347450584443934</cx:pt>
          <cx:pt idx="71391">14.354068184215809</cx:pt>
          <cx:pt idx="71392">10.681996489907958</cx:pt>
          <cx:pt idx="71393">11.550111693991107</cx:pt>
          <cx:pt idx="71394">11.804689510544423</cx:pt>
          <cx:pt idx="71395">13.460786538207257</cx:pt>
          <cx:pt idx="71396">13.376269475036908</cx:pt>
          <cx:pt idx="71397">11.880280016150367</cx:pt>
          <cx:pt idx="71398">10.749136030789833</cx:pt>
          <cx:pt idx="71399">12.726681647904437</cx:pt>
          <cx:pt idx="71400">12.151524222843479</cx:pt>
          <cx:pt idx="71401">12.224282045698574</cx:pt>
          <cx:pt idx="71402">15.242111024457309</cx:pt>
          <cx:pt idx="71403">13.035149509609347</cx:pt>
          <cx:pt idx="71404">13.003028381621524</cx:pt>
          <cx:pt idx="71405">13.194285084624786</cx:pt>
          <cx:pt idx="71406">12.482475395536136</cx:pt>
          <cx:pt idx="71407">12.954479118156284</cx:pt>
          <cx:pt idx="71408">11.74151985602697</cx:pt>
          <cx:pt idx="71409">11.233134729889194</cx:pt>
          <cx:pt idx="71410">12.208083657934372</cx:pt>
          <cx:pt idx="71411">13.944692196631056</cx:pt>
          <cx:pt idx="71412">12.795443017215481</cx:pt>
          <cx:pt idx="71413">13.071923343770029</cx:pt>
          <cx:pt idx="71414">12.610655672478927</cx:pt>
          <cx:pt idx="71415">13.349317704432755</cx:pt>
          <cx:pt idx="71416">12.488337015843742</cx:pt>
          <cx:pt idx="71417">12.85062174205628</cx:pt>
          <cx:pt idx="71418">12.331861535862419</cx:pt>
          <cx:pt idx="71419">11.930967673599778</cx:pt>
          <cx:pt idx="71420">10.183097390497768</cx:pt>
          <cx:pt idx="71421">12.745914776212222</cx:pt>
          <cx:pt idx="71422">12.16544337948566</cx:pt>
          <cx:pt idx="71423">11.940726621925945</cx:pt>
          <cx:pt idx="71424">14.011594707838018</cx:pt>
          <cx:pt idx="71425">10.780040686599124</cx:pt>
          <cx:pt idx="71426">10.840207283970811</cx:pt>
          <cx:pt idx="71427">12.11268505941422</cx:pt>
          <cx:pt idx="71428">12.27643198919244</cx:pt>
          <cx:pt idx="71429">14.923193477876298</cx:pt>
          <cx:pt idx="71430">12.402895087530693</cx:pt>
          <cx:pt idx="71431">12.118321958200312</cx:pt>
          <cx:pt idx="71432">14.583951611791743</cx:pt>
          <cx:pt idx="71433">11.922142650949954</cx:pt>
          <cx:pt idx="71434">14.205907925828503</cx:pt>
          <cx:pt idx="71435">14.010062945749649</cx:pt>
          <cx:pt idx="71436">13.3708824094542</cx:pt>
          <cx:pt idx="71437">12.799273379032874</cx:pt>
          <cx:pt idx="71438">11.380014387456699</cx:pt>
          <cx:pt idx="71439">11.629298941886264</cx:pt>
          <cx:pt idx="71440">11.530555026449996</cx:pt>
          <cx:pt idx="71441">12.912825763806348</cx:pt>
          <cx:pt idx="71442">12.817871299161506</cx:pt>
          <cx:pt idx="71443">13.031363444162199</cx:pt>
          <cx:pt idx="71444">12.578329151015383</cx:pt>
          <cx:pt idx="71445">12.557067462079898</cx:pt>
          <cx:pt idx="71446">15.628204970065102</cx:pt>
          <cx:pt idx="71447">12.579347335541815</cx:pt>
          <cx:pt idx="71448">11.329966692896477</cx:pt>
          <cx:pt idx="71449">12.252526639202387</cx:pt>
          <cx:pt idx="71450">11.84749653260987</cx:pt>
          <cx:pt idx="71451">9.9041056557040044</cx:pt>
          <cx:pt idx="71452">9.4664586322996662</cx:pt>
          <cx:pt idx="71453">14.203941538796911</cx:pt>
          <cx:pt idx="71454">10.148329520571114</cx:pt>
          <cx:pt idx="71455">11.141682648989621</cx:pt>
          <cx:pt idx="71456">11.44318697452829</cx:pt>
          <cx:pt idx="71457">11.95805408994172</cx:pt>
          <cx:pt idx="71458">13.281661737391286</cx:pt>
          <cx:pt idx="71459">14.990559760961821</cx:pt>
          <cx:pt idx="71460">11.23861179867596</cx:pt>
          <cx:pt idx="71461">10.781913871056625</cx:pt>
          <cx:pt idx="71462">13.163254434472444</cx:pt>
          <cx:pt idx="71463">12.453872213589619</cx:pt>
          <cx:pt idx="71464">12.514738002109256</cx:pt>
          <cx:pt idx="71465">11.509700077692587</cx:pt>
          <cx:pt idx="71466">11.901322711339196</cx:pt>
          <cx:pt idx="71467">9.9693302520329024</cx:pt>
          <cx:pt idx="71468">13.834438990806538</cx:pt>
          <cx:pt idx="71469">14.696626488368022</cx:pt>
          <cx:pt idx="71470">12.609115330628409</cx:pt>
          <cx:pt idx="71471">14.695275185114722</cx:pt>
          <cx:pt idx="71472">11.766710254553217</cx:pt>
          <cx:pt idx="71473">9.1198333557950253</cx:pt>
          <cx:pt idx="71474">11.561656567829537</cx:pt>
          <cx:pt idx="71475">11.236752081929312</cx:pt>
          <cx:pt idx="71476">11.657084719827056</cx:pt>
          <cx:pt idx="71477">13.060799728886384</cx:pt>
          <cx:pt idx="71478">10.505244117049854</cx:pt>
          <cx:pt idx="71479">15.483451197456906</cx:pt>
          <cx:pt idx="71480">12.074662522487309</cx:pt>
          <cx:pt idx="71481">12.66448155637582</cx:pt>
          <cx:pt idx="71482">13.3953901889259</cx:pt>
          <cx:pt idx="71483">12.654160057175911</cx:pt>
          <cx:pt idx="71484">15.367936810301698</cx:pt>
          <cx:pt idx="71485">11.304183621009443</cx:pt>
          <cx:pt idx="71486">13.800039356169913</cx:pt>
          <cx:pt idx="71487">10.488161795761082</cx:pt>
          <cx:pt idx="71488">10.966191441379815</cx:pt>
          <cx:pt idx="71489">11.675360697745152</cx:pt>
          <cx:pt idx="71490">13.624774735791892</cx:pt>
          <cx:pt idx="71491">12.001631306415751</cx:pt>
          <cx:pt idx="71492">11.143868397652726</cx:pt>
          <cx:pt idx="71493">10.890276960030214</cx:pt>
          <cx:pt idx="71494">12.847367627284624</cx:pt>
          <cx:pt idx="71495">14.854290675747709</cx:pt>
          <cx:pt idx="71496">15.721700100269722</cx:pt>
          <cx:pt idx="71497">10.259363545741584</cx:pt>
          <cx:pt idx="71498">13.847566360599329</cx:pt>
          <cx:pt idx="71499">11.939611455106903</cx:pt>
          <cx:pt idx="71500">11.375593623263795</cx:pt>
          <cx:pt idx="71501">11.94171889205376</cx:pt>
          <cx:pt idx="71502">12.070018694819005</cx:pt>
          <cx:pt idx="71503">13.597411671394775</cx:pt>
          <cx:pt idx="71504">13.631352487674921</cx:pt>
          <cx:pt idx="71505">13.547607635157698</cx:pt>
          <cx:pt idx="71506">11.307590006851049</cx:pt>
          <cx:pt idx="71507">13.737443799336924</cx:pt>
          <cx:pt idx="71508">13.254921115281098</cx:pt>
          <cx:pt idx="71509">9.8129708718624133</cx:pt>
          <cx:pt idx="71510">11.105466796230759</cx:pt>
          <cx:pt idx="71511">9.5736053555085014</cx:pt>
          <cx:pt idx="71512">12.381300801331712</cx:pt>
          <cx:pt idx="71513">12.334618179366803</cx:pt>
          <cx:pt idx="71514">9.4905724572426564</cx:pt>
          <cx:pt idx="71515">9.8415239464494277</cx:pt>
          <cx:pt idx="71516">14.576572070186812</cx:pt>
          <cx:pt idx="71517">14.586582024454302</cx:pt>
          <cx:pt idx="71518">11.783624976570309</cx:pt>
          <cx:pt idx="71519">14.896638138244606</cx:pt>
          <cx:pt idx="71520">13.332209934688231</cx:pt>
          <cx:pt idx="71521">12.806221343142049</cx:pt>
          <cx:pt idx="71522">11.741552810381782</cx:pt>
          <cx:pt idx="71523">13.004396920607098</cx:pt>
          <cx:pt idx="71524">13.811752836830049</cx:pt>
          <cx:pt idx="71525">13.778685787642139</cx:pt>
          <cx:pt idx="71526">13.214439110609048</cx:pt>
          <cx:pt idx="71527">12.598944865486597</cx:pt>
          <cx:pt idx="71528">10.915528307727056</cx:pt>
          <cx:pt idx="71529">13.258046872505231</cx:pt>
          <cx:pt idx="71530">11.311128960478401</cx:pt>
          <cx:pt idx="71531">9.3137796149547132</cx:pt>
          <cx:pt idx="71532">11.585987744140347</cx:pt>
          <cx:pt idx="71533">12.54923595526261</cx:pt>
          <cx:pt idx="71534">12.267677504656998</cx:pt>
          <cx:pt idx="71535">12.950870249682698</cx:pt>
          <cx:pt idx="71536">10.013555230646849</cx:pt>
          <cx:pt idx="71537">9.8911711873930166</cx:pt>
          <cx:pt idx="71538">11.300246145715299</cx:pt>
          <cx:pt idx="71539">11.133197558460951</cx:pt>
          <cx:pt idx="71540">12.432849000660836</cx:pt>
          <cx:pt idx="71541">12.646950931813121</cx:pt>
          <cx:pt idx="71542">11.324510677554224</cx:pt>
          <cx:pt idx="71543">9.9585056736995039</cx:pt>
          <cx:pt idx="71544">11.15196899883456</cx:pt>
          <cx:pt idx="71545">15.480843977780296</cx:pt>
          <cx:pt idx="71546">10.582203632263296</cx:pt>
          <cx:pt idx="71547">13.423984008364728</cx:pt>
          <cx:pt idx="71548">11.653144817347082</cx:pt>
          <cx:pt idx="71549">12.37865229199091</cx:pt>
          <cx:pt idx="71550">9.0901100894349618</cx:pt>
          <cx:pt idx="71551">9.6577965272940762</cx:pt>
          <cx:pt idx="71552">11.938690571874931</cx:pt>
          <cx:pt idx="71553">15.069568385012515</cx:pt>
          <cx:pt idx="71554">9.7653817740248847</cx:pt>
          <cx:pt idx="71555">15.950142757762247</cx:pt>
          <cx:pt idx="71556">13.161989417657562</cx:pt>
          <cx:pt idx="71557">15.752207457571151</cx:pt>
          <cx:pt idx="71558">13.799062216641609</cx:pt>
          <cx:pt idx="71559">12.356294934428348</cx:pt>
          <cx:pt idx="71560">15.205393950926046</cx:pt>
          <cx:pt idx="71561">9.8173873963424541</cx:pt>
          <cx:pt idx="71562">13.71544074596471</cx:pt>
          <cx:pt idx="71563">11.856600125438366</cx:pt>
          <cx:pt idx="71564">11.534108894356219</cx:pt>
          <cx:pt idx="71565">13.632684415824226</cx:pt>
          <cx:pt idx="71566">12.481275044152124</cx:pt>
          <cx:pt idx="71567">12.409765414388584</cx:pt>
          <cx:pt idx="71568">11.443722772764055</cx:pt>
          <cx:pt idx="71569">11.391341990861378</cx:pt>
          <cx:pt idx="71570">10.079707615457492</cx:pt>
          <cx:pt idx="71571">9.5245958377916971</cx:pt>
          <cx:pt idx="71572">13.522204409263166</cx:pt>
          <cx:pt idx="71573">13.262737057029508</cx:pt>
          <cx:pt idx="71574">14.182992120093255</cx:pt>
          <cx:pt idx="71575">11.445371983796001</cx:pt>
          <cx:pt idx="71576">9.5780668886615477</cx:pt>
          <cx:pt idx="71577">13.84988176158418</cx:pt>
          <cx:pt idx="71578">12.798408374608249</cx:pt>
          <cx:pt idx="71579">12.545922835251254</cx:pt>
          <cx:pt idx="71580">13.0383576553018</cx:pt>
          <cx:pt idx="71581">11.446913258596863</cx:pt>
          <cx:pt idx="71582">12.604226490623203</cx:pt>
          <cx:pt idx="71583">11.170533895053032</cx:pt>
          <cx:pt idx="71584">9.8341873776913431</cx:pt>
          <cx:pt idx="71585">14.616557991370675</cx:pt>
          <cx:pt idx="71586">14.17740637826625</cx:pt>
          <cx:pt idx="71587">13.21144010738683</cx:pt>
          <cx:pt idx="71588">11.984810317994137</cx:pt>
          <cx:pt idx="71589">13.36061777700178</cx:pt>
          <cx:pt idx="71590">15.321610721671226</cx:pt>
          <cx:pt idx="71591">11.920905333011051</cx:pt>
          <cx:pt idx="71592">13.158184083781135</cx:pt>
          <cx:pt idx="71593">8.4093979166394632</cx:pt>
          <cx:pt idx="71594">13.796291614076225</cx:pt>
          <cx:pt idx="71595">13.507906920871998</cx:pt>
          <cx:pt idx="71596">13.595136142991269</cx:pt>
          <cx:pt idx="71597">10.416508413366078</cx:pt>
          <cx:pt idx="71598">10.159885853811733</cx:pt>
          <cx:pt idx="71599">14.142390559525083</cx:pt>
          <cx:pt idx="71600">11.497175611990745</cx:pt>
          <cx:pt idx="71601">15.407408622483123</cx:pt>
          <cx:pt idx="71602">9.3747423246628845</cx:pt>
          <cx:pt idx="71603">9.4122196859799665</cx:pt>
          <cx:pt idx="71604">11.824441171957924</cx:pt>
          <cx:pt idx="71605">11.789497918391621</cx:pt>
          <cx:pt idx="71606">10.953394022255628</cx:pt>
          <cx:pt idx="71607">12.291606281023171</cx:pt>
          <cx:pt idx="71608">12.408259579655466</cx:pt>
          <cx:pt idx="71609">10.493871889370013</cx:pt>
          <cx:pt idx="71610">13.112290860387727</cx:pt>
          <cx:pt idx="71611">14.132925024125289</cx:pt>
          <cx:pt idx="71612">8.9358993296339975</cx:pt>
          <cx:pt idx="71613">12.693069927484457</cx:pt>
          <cx:pt idx="71614">11.864448384575885</cx:pt>
          <cx:pt idx="71615">10.95763032338361</cx:pt>
          <cx:pt idx="71616">11.913097319182764</cx:pt>
          <cx:pt idx="71617">13.922275005032084</cx:pt>
          <cx:pt idx="71618">9.7291710652115331</cx:pt>
          <cx:pt idx="71619">9.7896556316732557</cx:pt>
          <cx:pt idx="71620">12.885449726986074</cx:pt>
          <cx:pt idx="71621">13.262624673035919</cx:pt>
          <cx:pt idx="71622">12.503459373145226</cx:pt>
          <cx:pt idx="71623">11.653676873159776</cx:pt>
          <cx:pt idx="71624">13.700399000656345</cx:pt>
          <cx:pt idx="71625">12.335690495398321</cx:pt>
          <cx:pt idx="71626">12.55365704483399</cx:pt>
          <cx:pt idx="71627">12.317198096211063</cx:pt>
          <cx:pt idx="71628">12.948021926811309</cx:pt>
          <cx:pt idx="71629">11.689970529416598</cx:pt>
          <cx:pt idx="71630">12.361509738443035</cx:pt>
          <cx:pt idx="71631">11.22022520631349</cx:pt>
          <cx:pt idx="71632">14.170584802402416</cx:pt>
          <cx:pt idx="71633">11.359865696938812</cx:pt>
          <cx:pt idx="71634">13.211130643936052</cx:pt>
          <cx:pt idx="71635">13.637810941199847</cx:pt>
          <cx:pt idx="71636">13.190136123867578</cx:pt>
          <cx:pt idx="71637">9.4926350088493905</cx:pt>
          <cx:pt idx="71638">11.9141896824189</cx:pt>
          <cx:pt idx="71639">11.171806228651841</cx:pt>
          <cx:pt idx="71640">15.843229607095816</cx:pt>
          <cx:pt idx="71641">14.275830924809942</cx:pt>
          <cx:pt idx="71642">9.2752471999931316</cx:pt>
          <cx:pt idx="71643">11.112824709022332</cx:pt>
          <cx:pt idx="71644">9.1373024251500183</cx:pt>
          <cx:pt idx="71645">12.823133088286124</cx:pt>
          <cx:pt idx="71646">12.244042260857201</cx:pt>
          <cx:pt idx="71647">14.464385174905098</cx:pt>
          <cx:pt idx="71648">13.186850713873614</cx:pt>
          <cx:pt idx="71649">11.470360533496718</cx:pt>
          <cx:pt idx="71650">11.786424551509755</cx:pt>
          <cx:pt idx="71651">14.998750679106035</cx:pt>
          <cx:pt idx="71652">12.055353559544981</cx:pt>
          <cx:pt idx="71653">12.445656582348214</cx:pt>
          <cx:pt idx="71654">15.749071793002143</cx:pt>
          <cx:pt idx="71655">10.972212426827012</cx:pt>
          <cx:pt idx="71656">11.53844544510191</cx:pt>
          <cx:pt idx="71657">13.122888016038406</cx:pt>
          <cx:pt idx="71658">11.616886208408031</cx:pt>
          <cx:pt idx="71659">11.911982102194409</cx:pt>
          <cx:pt idx="71660">11.601332983807808</cx:pt>
          <cx:pt idx="71661">9.1866164805284107</cx:pt>
          <cx:pt idx="71662">9.9496932773705762</cx:pt>
          <cx:pt idx="71663">12.973143194777746</cx:pt>
          <cx:pt idx="71664">11.058561005225453</cx:pt>
          <cx:pt idx="71665">13.878245700549032</cx:pt>
          <cx:pt idx="71666">13.25907021453059</cx:pt>
          <cx:pt idx="71667">9.6461907275067738</cx:pt>
          <cx:pt idx="71668">12.493337822347375</cx:pt>
          <cx:pt idx="71669">12.92137949854507</cx:pt>
          <cx:pt idx="71670">12.002888705098584</cx:pt>
          <cx:pt idx="71671">11.265581816128797</cx:pt>
          <cx:pt idx="71672">12.524759906358081</cx:pt>
          <cx:pt idx="71673">16.147603290486167</cx:pt>
          <cx:pt idx="71674">11.389285708841092</cx:pt>
          <cx:pt idx="71675">10.791465635118513</cx:pt>
          <cx:pt idx="71676">11.115270796563166</cx:pt>
          <cx:pt idx="71677">10.601678727596257</cx:pt>
          <cx:pt idx="71678">12.195645811472072</cx:pt>
          <cx:pt idx="71679">11.398832211740489</cx:pt>
          <cx:pt idx="71680">10.754565444609611</cx:pt>
          <cx:pt idx="71681">10.525847543032716</cx:pt>
          <cx:pt idx="71682">14.400974311071026</cx:pt>
          <cx:pt idx="71683">10.925010153664324</cx:pt>
          <cx:pt idx="71684">14.342563212732466</cx:pt>
          <cx:pt idx="71685">12.427542083117487</cx:pt>
          <cx:pt idx="71686">14.438168746599809</cx:pt>
          <cx:pt idx="71687">12.751044255643473</cx:pt>
          <cx:pt idx="71688">10.339911119882709</cx:pt>
          <cx:pt idx="71689">12.724432347790014</cx:pt>
          <cx:pt idx="71690">14.081510811923758</cx:pt>
          <cx:pt idx="71691">14.142194780038562</cx:pt>
          <cx:pt idx="71692">12.019575570964683</cx:pt>
          <cx:pt idx="71693">14.476644879382407</cx:pt>
          <cx:pt idx="71694">13.044417345092267</cx:pt>
          <cx:pt idx="71695">13.506631836700183</cx:pt>
          <cx:pt idx="71696">8.9737727083348098</cx:pt>
          <cx:pt idx="71697">14.916182251051842</cx:pt>
          <cx:pt idx="71698">12.405384553569021</cx:pt>
          <cx:pt idx="71699">13.615807026143925</cx:pt>
          <cx:pt idx="71700">12.462707745219932</cx:pt>
          <cx:pt idx="71701">14.450200313818025</cx:pt>
          <cx:pt idx="71702">9.5691699132463182</cx:pt>
          <cx:pt idx="71703">11.7059293892514</cx:pt>
          <cx:pt idx="71704">13.895675057578643</cx:pt>
          <cx:pt idx="71705">10.508680019444578</cx:pt>
          <cx:pt idx="71706">8.4760191813851424</cx:pt>
          <cx:pt idx="71707">13.777791380513552</cx:pt>
          <cx:pt idx="71708">11.816097519647041</cx:pt>
          <cx:pt idx="71709">15.130255306305491</cx:pt>
          <cx:pt idx="71710">13.460019180930169</cx:pt>
          <cx:pt idx="71711">13.446646899813196</cx:pt>
          <cx:pt idx="71712">12.866676886297636</cx:pt>
          <cx:pt idx="71713">13.476668560234486</cx:pt>
          <cx:pt idx="71714">11.846748890616944</cx:pt>
          <cx:pt idx="71715">10.060643746743711</cx:pt>
          <cx:pt idx="71716">13.372533016415552</cx:pt>
          <cx:pt idx="71717">12.04947758531033</cx:pt>
          <cx:pt idx="71718">9.7767280562272223</cx:pt>
          <cx:pt idx="71719">9.5468252052903591</cx:pt>
          <cx:pt idx="71720">12.092827929741148</cx:pt>
          <cx:pt idx="71721">14.086510541779704</cx:pt>
          <cx:pt idx="71722">13.150418747249473</cx:pt>
          <cx:pt idx="71723">13.261305044547225</cx:pt>
          <cx:pt idx="71724">10.912961853109849</cx:pt>
          <cx:pt idx="71725">10.346677416658162</cx:pt>
          <cx:pt idx="71726">12.659918627766967</cx:pt>
          <cx:pt idx="71727">10.897341004614843</cx:pt>
          <cx:pt idx="71728">13.195602993016868</cx:pt>
          <cx:pt idx="71729">10.716014730536486</cx:pt>
          <cx:pt idx="71730">12.909459641850814</cx:pt>
          <cx:pt idx="71731">11.125084280700538</cx:pt>
          <cx:pt idx="71732">13.174514253649392</cx:pt>
          <cx:pt idx="71733">11.217395136176995</cx:pt>
          <cx:pt idx="71734">8.8135231366609901</cx:pt>
          <cx:pt idx="71735">13.327403181576761</cx:pt>
          <cx:pt idx="71736">13.071057731138451</cx:pt>
          <cx:pt idx="71737">12.983398685144692</cx:pt>
          <cx:pt idx="71738">13.546345871094655</cx:pt>
          <cx:pt idx="71739">13.355858029257689</cx:pt>
          <cx:pt idx="71740">10.954193896085503</cx:pt>
          <cx:pt idx="71741">10.734411033269685</cx:pt>
          <cx:pt idx="71742">14.793917452889168</cx:pt>
          <cx:pt idx="71743">12.638913628000317</cx:pt>
          <cx:pt idx="71744">10.765935928499351</cx:pt>
          <cx:pt idx="71745">12.935897237553565</cx:pt>
          <cx:pt idx="71746">13.294539465284208</cx:pt>
          <cx:pt idx="71747">12.527257669458127</cx:pt>
          <cx:pt idx="71748">13.565434424305037</cx:pt>
          <cx:pt idx="71749">10.403683946250418</cx:pt>
          <cx:pt idx="71750">13.181380900854123</cx:pt>
          <cx:pt idx="71751">10.412699972889056</cx:pt>
          <cx:pt idx="71752">13.093475077272831</cx:pt>
          <cx:pt idx="71753">15.196599500131461</cx:pt>
          <cx:pt idx="71754">14.550477062570554</cx:pt>
          <cx:pt idx="71755">10.353295146106685</cx:pt>
          <cx:pt idx="71756">14.762497395776075</cx:pt>
          <cx:pt idx="71757">11.372483404234035</cx:pt>
          <cx:pt idx="71758">13.206328458748532</cx:pt>
          <cx:pt idx="71759">11.443334848926943</cx:pt>
          <cx:pt idx="71760">14.266927618458221</cx:pt>
          <cx:pt idx="71761">12.047568335393484</cx:pt>
          <cx:pt idx="71762">13.478790511109487</cx:pt>
          <cx:pt idx="71763">10.823423114220668</cx:pt>
          <cx:pt idx="71764">12.273802971239544</cx:pt>
          <cx:pt idx="71765">13.014005314716316</cx:pt>
          <cx:pt idx="71766">10.915104330295486</cx:pt>
          <cx:pt idx="71767">13.426195202187996</cx:pt>
          <cx:pt idx="71768">9.0560464947582382</cx:pt>
          <cx:pt idx="71769">9.5196187071192959</cx:pt>
          <cx:pt idx="71770">9.5574430296450661</cx:pt>
          <cx:pt idx="71771">13.496351831966633</cx:pt>
          <cx:pt idx="71772">10.689787911759723</cx:pt>
          <cx:pt idx="71773">12.1355477971609</cx:pt>
          <cx:pt idx="71774">12.68279236086218</cx:pt>
          <cx:pt idx="71775">13.191792571249366</cx:pt>
          <cx:pt idx="71776">12.27566865732835</cx:pt>
          <cx:pt idx="71777">14.205119789480428</cx:pt>
          <cx:pt idx="71778">12.896066594597059</cx:pt>
          <cx:pt idx="71779">14.745237928151282</cx:pt>
          <cx:pt idx="71780">13.342300126239506</cx:pt>
          <cx:pt idx="71781">13.941666725350963</cx:pt>
          <cx:pt idx="71782">11.658789390936487</cx:pt>
          <cx:pt idx="71783">13.082134450530379</cx:pt>
          <cx:pt idx="71784">8.4061835078883931</cx:pt>
          <cx:pt idx="71785">11.53339358230004</cx:pt>
          <cx:pt idx="71786">11.794425548250763</cx:pt>
          <cx:pt idx="71787">12.14568162481075</cx:pt>
          <cx:pt idx="71788">14.159740820157708</cx:pt>
          <cx:pt idx="71789">11.083713166951652</cx:pt>
          <cx:pt idx="71790">11.963851248176898</cx:pt>
          <cx:pt idx="71791">10.431638890625043</cx:pt>
          <cx:pt idx="71792">13.169822073787246</cx:pt>
          <cx:pt idx="71793">12.673748614903824</cx:pt>
          <cx:pt idx="71794">12.733514122621123</cx:pt>
          <cx:pt idx="71795">14.414988482838677</cx:pt>
          <cx:pt idx="71796">13.798414611977735</cx:pt>
          <cx:pt idx="71797">11.144988638317328</cx:pt>
          <cx:pt idx="71798">10.301928272118611</cx:pt>
          <cx:pt idx="71799">13.309347564779495</cx:pt>
          <cx:pt idx="71800">14.812352967415224</cx:pt>
          <cx:pt idx="71801">12.605826088523614</cx:pt>
          <cx:pt idx="71802">12.753491988554494</cx:pt>
          <cx:pt idx="71803">12.516141144550975</cx:pt>
          <cx:pt idx="71804">10.668607949334877</cx:pt>
          <cx:pt idx="71805">14.338753813084724</cx:pt>
          <cx:pt idx="71806">15.702244846878893</cx:pt>
          <cx:pt idx="71807">15.554026237108182</cx:pt>
          <cx:pt idx="71808">12.621327168086342</cx:pt>
          <cx:pt idx="71809">12.322209460126732</cx:pt>
          <cx:pt idx="71810">12.889372998039256</cx:pt>
          <cx:pt idx="71811">11.941429445411025</cx:pt>
          <cx:pt idx="71812">12.639424561463965</cx:pt>
          <cx:pt idx="71813">7.9954645480065238</cx:pt>
          <cx:pt idx="71814">9.3971848413268066</cx:pt>
          <cx:pt idx="71815">11.437796922304257</cx:pt>
          <cx:pt idx="71816">13.926787630908983</cx:pt>
          <cx:pt idx="71817">10.686843900385931</cx:pt>
          <cx:pt idx="71818">10.918650092060975</cx:pt>
          <cx:pt idx="71819">11.685738688393547</cx:pt>
          <cx:pt idx="71820">13.661046532880148</cx:pt>
          <cx:pt idx="71821">9.2613416427851902</cx:pt>
          <cx:pt idx="71822">12.00834068215755</cx:pt>
          <cx:pt idx="71823">13.030419640571559</cx:pt>
          <cx:pt idx="71824">11.186265789303199</cx:pt>
          <cx:pt idx="71825">11.690751594894994</cx:pt>
          <cx:pt idx="71826">14.580767885825614</cx:pt>
          <cx:pt idx="71827">14.620398047172861</cx:pt>
          <cx:pt idx="71828">12.406242845651361</cx:pt>
          <cx:pt idx="71829">13.177674961477106</cx:pt>
          <cx:pt idx="71830">10.729295899563933</cx:pt>
          <cx:pt idx="71831">13.410010790910944</cx:pt>
          <cx:pt idx="71832">14.364247531123612</cx:pt>
          <cx:pt idx="71833">11.01475718486542</cx:pt>
          <cx:pt idx="71834">11.200166231816974</cx:pt>
          <cx:pt idx="71835">12.596534532286181</cx:pt>
          <cx:pt idx="71836">12.962792847998779</cx:pt>
          <cx:pt idx="71837">11.003839284446359</cx:pt>
          <cx:pt idx="71838">12.133563377795724</cx:pt>
          <cx:pt idx="71839">13.325016096757905</cx:pt>
          <cx:pt idx="71840">8.4656068449949338</cx:pt>
          <cx:pt idx="71841">12.937649110742607</cx:pt>
          <cx:pt idx="71842">11.902905440404156</cx:pt>
          <cx:pt idx="71843">13.219727416189405</cx:pt>
          <cx:pt idx="71844">14.978477894636372</cx:pt>
          <cx:pt idx="71845">12.717561128771521</cx:pt>
          <cx:pt idx="71846">12.686984872067203</cx:pt>
          <cx:pt idx="71847">12.307014889562506</cx:pt>
          <cx:pt idx="71848">11.813375957146894</cx:pt>
          <cx:pt idx="71849">13.937577076182526</cx:pt>
          <cx:pt idx="71850">12.384621810562503</cx:pt>
          <cx:pt idx="71851">12.515113415515899</cx:pt>
          <cx:pt idx="71852">13.903878625864683</cx:pt>
          <cx:pt idx="71853">14.480686672052522</cx:pt>
          <cx:pt idx="71854">14.61943920162007</cx:pt>
          <cx:pt idx="71855">9.095847628884659</cx:pt>
          <cx:pt idx="71856">12.108818414532493</cx:pt>
          <cx:pt idx="71857">12.378326297587673</cx:pt>
          <cx:pt idx="71858">10.498105666078949</cx:pt>
          <cx:pt idx="71859">14.76033900399143</cx:pt>
          <cx:pt idx="71860">11.668162995620245</cx:pt>
          <cx:pt idx="71861">7.5803788870150353</cx:pt>
          <cx:pt idx="71862">13.925946373007584</cx:pt>
          <cx:pt idx="71863">12.01682553805535</cx:pt>
          <cx:pt idx="71864">12.941156341095951</cx:pt>
          <cx:pt idx="71865">12.14541528968471</cx:pt>
          <cx:pt idx="71866">11.580564344265301</cx:pt>
          <cx:pt idx="71867">10.334634526521514</cx:pt>
          <cx:pt idx="71868">13.208435521600233</cx:pt>
          <cx:pt idx="71869">12.010979103399244</cx:pt>
          <cx:pt idx="71870">15.368214791674411</cx:pt>
          <cx:pt idx="71871">12.061182216515743</cx:pt>
          <cx:pt idx="71872">13.820287569879508</cx:pt>
          <cx:pt idx="71873">15.562625558452547</cx:pt>
          <cx:pt idx="71874">11.809664046616534</cx:pt>
          <cx:pt idx="71875">13.54548235456738</cx:pt>
          <cx:pt idx="71876">6.9444172994018576</cx:pt>
          <cx:pt idx="71877">12.160436838254107</cx:pt>
          <cx:pt idx="71878">13.423999935851141</cx:pt>
          <cx:pt idx="71879">11.565952785926367</cx:pt>
          <cx:pt idx="71880">10.431948760989027</cx:pt>
          <cx:pt idx="71881">14.217853494126548</cx:pt>
          <cx:pt idx="71882">13.199837474171174</cx:pt>
          <cx:pt idx="71883">13.000602610266537</cx:pt>
          <cx:pt idx="71884">12.453058668645639</cx:pt>
          <cx:pt idx="71885">10.035355350100902</cx:pt>
          <cx:pt idx="71886">11.84083502380752</cx:pt>
          <cx:pt idx="71887">12.348753065862345</cx:pt>
          <cx:pt idx="71888">13.433364101505887</cx:pt>
          <cx:pt idx="71889">12.415407836457401</cx:pt>
          <cx:pt idx="71890">11.707457669107052</cx:pt>
          <cx:pt idx="71891">13.722090960523602</cx:pt>
          <cx:pt idx="71892">13.415244733065279</cx:pt>
          <cx:pt idx="71893">15.745942552934256</cx:pt>
          <cx:pt idx="71894">12.359813030727722</cx:pt>
          <cx:pt idx="71895">12.131046826163908</cx:pt>
          <cx:pt idx="71896">14.095135025211436</cx:pt>
          <cx:pt idx="71897">15.89820274588326</cx:pt>
          <cx:pt idx="71898">13.131119076635901</cx:pt>
          <cx:pt idx="71899">13.307771225023124</cx:pt>
          <cx:pt idx="71900">10.34822172889106</cx:pt>
          <cx:pt idx="71901">11.261017423494467</cx:pt>
          <cx:pt idx="71902">11.171078837061113</cx:pt>
          <cx:pt idx="71903">13.679498368945971</cx:pt>
          <cx:pt idx="71904">13.37439238370817</cx:pt>
          <cx:pt idx="71905">12.212965968440274</cx:pt>
          <cx:pt idx="71906">14.288274335800457</cx:pt>
          <cx:pt idx="71907">12.238520269741294</cx:pt>
          <cx:pt idx="71908">14.449420009329545</cx:pt>
          <cx:pt idx="71909">11.700734228336499</cx:pt>
          <cx:pt idx="71910">11.016651885639799</cx:pt>
          <cx:pt idx="71911">12.534905035066373</cx:pt>
          <cx:pt idx="71912">9.7986659359173043</cx:pt>
          <cx:pt idx="71913">10.651083298989265</cx:pt>
          <cx:pt idx="71914">11.911061435566975</cx:pt>
          <cx:pt idx="71915">15.511705582310922</cx:pt>
          <cx:pt idx="71916">15.265191220439414</cx:pt>
          <cx:pt idx="71917">10.446786206140056</cx:pt>
          <cx:pt idx="71918">7.6354913383310734</cx:pt>
          <cx:pt idx="71919">11.849167231492132</cx:pt>
          <cx:pt idx="71920">12.030967265691132</cx:pt>
          <cx:pt idx="71921">10.373004136549392</cx:pt>
          <cx:pt idx="71922">13.798023260572091</cx:pt>
          <cx:pt idx="71923">13.56422291265506</cx:pt>
          <cx:pt idx="71924">13.367055070815061</cx:pt>
          <cx:pt idx="71925">16.603297568226647</cx:pt>
          <cx:pt idx="71926">12.577540555213497</cx:pt>
          <cx:pt idx="71927">10.0925135524745</cx:pt>
          <cx:pt idx="71928">13.75702902691299</cx:pt>
          <cx:pt idx="71929">11.660230196170508</cx:pt>
          <cx:pt idx="71930">10.708940382930923</cx:pt>
          <cx:pt idx="71931">13.870176773021909</cx:pt>
          <cx:pt idx="71932">11.718158810555066</cx:pt>
          <cx:pt idx="71933">15.235047813558898</cx:pt>
          <cx:pt idx="71934">11.602130378704476</cx:pt>
          <cx:pt idx="71935">11.22963808354824</cx:pt>
          <cx:pt idx="71936">13.347984846042886</cx:pt>
          <cx:pt idx="71937">15.575526033112284</cx:pt>
          <cx:pt idx="71938">10.900626442250381</cx:pt>
          <cx:pt idx="71939">11.029286078416758</cx:pt>
          <cx:pt idx="71940">10.7063144298605</cx:pt>
          <cx:pt idx="71941">12.798819905747909</cx:pt>
          <cx:pt idx="71942">13.158754487503172</cx:pt>
          <cx:pt idx="71943">12.939960406564779</cx:pt>
          <cx:pt idx="71944">10.704936730527285</cx:pt>
          <cx:pt idx="71945">10.817932413677154</cx:pt>
          <cx:pt idx="71946">13.750543005522372</cx:pt>
          <cx:pt idx="71947">10.864574562199186</cx:pt>
          <cx:pt idx="71948">10.995239744556811</cx:pt>
          <cx:pt idx="71949">13.447015346965411</cx:pt>
          <cx:pt idx="71950">9.2430680428175034</cx:pt>
          <cx:pt idx="71951">10.963399650998301</cx:pt>
          <cx:pt idx="71952">8.5507490428084463</cx:pt>
          <cx:pt idx="71953">11.24894749296757</cx:pt>
          <cx:pt idx="71954">12.258660497863641</cx:pt>
          <cx:pt idx="71955">11.523290880228162</cx:pt>
          <cx:pt idx="71956">10.026531265436553</cx:pt>
          <cx:pt idx="71957">11.89429913718023</cx:pt>
          <cx:pt idx="71958">14.328218430818152</cx:pt>
          <cx:pt idx="71959">9.9111235012099979</cx:pt>
          <cx:pt idx="71960">12.188912302997183</cx:pt>
          <cx:pt idx="71961">12.664853560879418</cx:pt>
          <cx:pt idx="71962">12.155380140636563</cx:pt>
          <cx:pt idx="71963">12.756119004197048</cx:pt>
          <cx:pt idx="71964">12.723976208455413</cx:pt>
          <cx:pt idx="71965">14.36875846751178</cx:pt>
          <cx:pt idx="71966">14.916164339608489</cx:pt>
          <cx:pt idx="71967">10.390794678927008</cx:pt>
          <cx:pt idx="71968">12.924990445006738</cx:pt>
          <cx:pt idx="71969">12.417392318278377</cx:pt>
          <cx:pt idx="71970">14.345788148777984</cx:pt>
          <cx:pt idx="71971">10.064999319178627</cx:pt>
          <cx:pt idx="71972">12.804794162428678</cx:pt>
          <cx:pt idx="71973">14.382570789036556</cx:pt>
          <cx:pt idx="71974">13.732448440211138</cx:pt>
          <cx:pt idx="71975">11.734847781369936</cx:pt>
          <cx:pt idx="71976">13.989984621098095</cx:pt>
          <cx:pt idx="71977">12.381803965302693</cx:pt>
          <cx:pt idx="71978">11.372138947355033</cx:pt>
          <cx:pt idx="71979">11.404737966496633</cx:pt>
          <cx:pt idx="71980">12.585388511513672</cx:pt>
          <cx:pt idx="71981">16.933615555936342</cx:pt>
          <cx:pt idx="71982">14.371838589823042</cx:pt>
          <cx:pt idx="71983">10.456422055734935</cx:pt>
          <cx:pt idx="71984">12.507295753770421</cx:pt>
          <cx:pt idx="71985">12.241464304807582</cx:pt>
          <cx:pt idx="71986">7.6810960752844588</cx:pt>
          <cx:pt idx="71987">11.075865125037758</cx:pt>
          <cx:pt idx="71988">13.223106058277425</cx:pt>
          <cx:pt idx="71989">10.721392522086415</cx:pt>
          <cx:pt idx="71990">9.6085818094262656</cx:pt>
          <cx:pt idx="71991">14.140857194022017</cx:pt>
          <cx:pt idx="71992">13.792690424653481</cx:pt>
          <cx:pt idx="71993">11.78095645199452</cx:pt>
          <cx:pt idx="71994">10.7924052485949</cx:pt>
          <cx:pt idx="71995">10.365863595679635</cx:pt>
          <cx:pt idx="71996">15.520804227673862</cx:pt>
          <cx:pt idx="71997">11.690937309424761</cx:pt>
          <cx:pt idx="71998">14.810530942285267</cx:pt>
          <cx:pt idx="71999">12.354055692128778</cx:pt>
          <cx:pt idx="72000">12.504167024748128</cx:pt>
          <cx:pt idx="72001">9.6472002558971042</cx:pt>
          <cx:pt idx="72002">14.655969474010405</cx:pt>
          <cx:pt idx="72003">12.887868587561888</cx:pt>
          <cx:pt idx="72004">11.690184113368344</cx:pt>
          <cx:pt idx="72005">14.673433804846374</cx:pt>
          <cx:pt idx="72006">9.4921164963383848</cx:pt>
          <cx:pt idx="72007">14.92853853007729</cx:pt>
          <cx:pt idx="72008">14.997944968173591</cx:pt>
          <cx:pt idx="72009">10.912367017517436</cx:pt>
          <cx:pt idx="72010">11.984541850035328</cx:pt>
          <cx:pt idx="72011">10.513420437771471</cx:pt>
          <cx:pt idx="72012">12.69764532150144</cx:pt>
          <cx:pt idx="72013">14.708409973323942</cx:pt>
          <cx:pt idx="72014">8.4153732130300565</cx:pt>
          <cx:pt idx="72015">11.496943428404473</cx:pt>
          <cx:pt idx="72016">12.632519046700883</cx:pt>
          <cx:pt idx="72017">11.507120554971904</cx:pt>
          <cx:pt idx="72018">10.47336598564846</cx:pt>
          <cx:pt idx="72019">13.253104331913645</cx:pt>
          <cx:pt idx="72020">11.336717809634704</cx:pt>
          <cx:pt idx="72021">9.797199451369508</cx:pt>
          <cx:pt idx="72022">11.200331590566355</cx:pt>
          <cx:pt idx="72023">10.292711096770287</cx:pt>
          <cx:pt idx="72024">12.888681020990388</cx:pt>
          <cx:pt idx="72025">10.605027047929699</cx:pt>
          <cx:pt idx="72026">9.707142168747577</cx:pt>
          <cx:pt idx="72027">13.752452703508043</cx:pt>
          <cx:pt idx="72028">10.033682193082244</cx:pt>
          <cx:pt idx="72029">10.363869860548322</cx:pt>
          <cx:pt idx="72030">13.317937482550562</cx:pt>
          <cx:pt idx="72031">10.541075206049188</cx:pt>
          <cx:pt idx="72032">12.717408499598625</cx:pt>
          <cx:pt idx="72033">13.528449252506212</cx:pt>
          <cx:pt idx="72034">14.284918021907139</cx:pt>
          <cx:pt idx="72035">10.897720148652615</cx:pt>
          <cx:pt idx="72036">10.931152673861918</cx:pt>
          <cx:pt idx="72037">12.479005891864922</cx:pt>
          <cx:pt idx="72038">11.705443793926468</cx:pt>
          <cx:pt idx="72039">12.091353476177842</cx:pt>
          <cx:pt idx="72040">11.221177948654208</cx:pt>
          <cx:pt idx="72041">11.534734948174439</cx:pt>
          <cx:pt idx="72042">12.041402182174298</cx:pt>
          <cx:pt idx="72043">10.876090341519498</cx:pt>
          <cx:pt idx="72044">14.343705418320507</cx:pt>
          <cx:pt idx="72045">10.808396458760351</cx:pt>
          <cx:pt idx="72046">13.511161395807212</cx:pt>
          <cx:pt idx="72047">13.552705200288887</cx:pt>
          <cx:pt idx="72048">12.938538772584007</cx:pt>
          <cx:pt idx="72049">10.624822680888292</cx:pt>
          <cx:pt idx="72050">13.496567958748358</cx:pt>
          <cx:pt idx="72051">11.667020640299198</cx:pt>
          <cx:pt idx="72052">12.376415353202198</cx:pt>
          <cx:pt idx="72053">11.0985216719991</cx:pt>
          <cx:pt idx="72054">13.130936125590653</cx:pt>
          <cx:pt idx="72055">12.059361928596184</cx:pt>
          <cx:pt idx="72056">14.837675959249371</cx:pt>
          <cx:pt idx="72057">10.848533161030744</cx:pt>
          <cx:pt idx="72058">12.257605708363549</cx:pt>
          <cx:pt idx="72059">16.419783765613776</cx:pt>
          <cx:pt idx="72060">11.190351731709363</cx:pt>
          <cx:pt idx="72061">12.898122987256725</cx:pt>
          <cx:pt idx="72062">12.623835125016777</cx:pt>
          <cx:pt idx="72063">12.684587550952767</cx:pt>
          <cx:pt idx="72064">13.676998139559826</cx:pt>
          <cx:pt idx="72065">15.607217685944537</cx:pt>
          <cx:pt idx="72066">13.344204787816484</cx:pt>
          <cx:pt idx="72067">9.9021740371366285</cx:pt>
          <cx:pt idx="72068">15.467105322939355</cx:pt>
          <cx:pt idx="72069">10.217643307231514</cx:pt>
          <cx:pt idx="72070">11.22088666704051</cx:pt>
          <cx:pt idx="72071">13.451242867454541</cx:pt>
          <cx:pt idx="72072">10.83643041907237</cx:pt>
          <cx:pt idx="72073">11.267433979299792</cx:pt>
          <cx:pt idx="72074">12.718573206631651</cx:pt>
          <cx:pt idx="72075">13.288761370155774</cx:pt>
          <cx:pt idx="72076">12.00288046912598</cx:pt>
          <cx:pt idx="72077">10.348712207077615</cx:pt>
          <cx:pt idx="72078">11.161491922890452</cx:pt>
          <cx:pt idx="72079">14.550598978767317</cx:pt>
          <cx:pt idx="72080">11.849876254510383</cx:pt>
          <cx:pt idx="72081">13.140622942285351</cx:pt>
          <cx:pt idx="72082">12.60340931566069</cx:pt>
          <cx:pt idx="72083">11.71800487905149</cx:pt>
          <cx:pt idx="72084">12.270248040737737</cx:pt>
          <cx:pt idx="72085">10.733178623481923</cx:pt>
          <cx:pt idx="72086">10.787661643412489</cx:pt>
          <cx:pt idx="72087">14.726802764571021</cx:pt>
          <cx:pt idx="72088">13.913742106399917</cx:pt>
          <cx:pt idx="72089">11.125079608073131</cx:pt>
          <cx:pt idx="72090">13.632115707610804</cx:pt>
          <cx:pt idx="72091">12.582583946679124</cx:pt>
          <cx:pt idx="72092">13.593994608617891</cx:pt>
          <cx:pt idx="72093">11.36541516662966</cx:pt>
          <cx:pt idx="72094">12.882740000497892</cx:pt>
          <cx:pt idx="72095">14.933494320239394</cx:pt>
          <cx:pt idx="72096">12.945283692745209</cx:pt>
          <cx:pt idx="72097">11.909302985684374</cx:pt>
          <cx:pt idx="72098">11.491898669719921</cx:pt>
          <cx:pt idx="72099">11.659702295366333</cx:pt>
          <cx:pt idx="72100">12.914816730378575</cx:pt>
          <cx:pt idx="72101">12.547618777078654</cx:pt>
          <cx:pt idx="72102">8.9770626065580945</cx:pt>
          <cx:pt idx="72103">11.243011337775188</cx:pt>
          <cx:pt idx="72104">11.215513993727496</cx:pt>
          <cx:pt idx="72105">11.87402915324494</cx:pt>
          <cx:pt idx="72106">12.920227368341108</cx:pt>
          <cx:pt idx="72107">10.849148755989694</cx:pt>
          <cx:pt idx="72108">10.470217383536752</cx:pt>
          <cx:pt idx="72109">13.063086412166811</cx:pt>
          <cx:pt idx="72110">14.062361822989432</cx:pt>
          <cx:pt idx="72111">11.293111363506695</cx:pt>
          <cx:pt idx="72112">11.359733114659601</cx:pt>
          <cx:pt idx="72113">9.2845374017325106</cx:pt>
          <cx:pt idx="72114">10.044191938391087</cx:pt>
          <cx:pt idx="72115">15.667604065468097</cx:pt>
          <cx:pt idx="72116">13.394762271005611</cx:pt>
          <cx:pt idx="72117">12.409281961539662</cx:pt>
          <cx:pt idx="72118">13.989036280987344</cx:pt>
          <cx:pt idx="72119">9.2765222237374587</cx:pt>
          <cx:pt idx="72120">11.36009270150757</cx:pt>
          <cx:pt idx="72121">14.132529579348045</cx:pt>
          <cx:pt idx="72122">13.244302055974817</cx:pt>
          <cx:pt idx="72123">13.944941633523582</cx:pt>
          <cx:pt idx="72124">16.062251361759483</cx:pt>
          <cx:pt idx="72125">14.456014859386897</cx:pt>
          <cx:pt idx="72126">12.091670108098626</cx:pt>
          <cx:pt idx="72127">11.765798441817862</cx:pt>
          <cx:pt idx="72128">13.451997422367436</cx:pt>
          <cx:pt idx="72129">14.780425101266935</cx:pt>
          <cx:pt idx="72130">14.127361244309682</cx:pt>
          <cx:pt idx="72131">13.081179275687814</cx:pt>
          <cx:pt idx="72132">10.935627806317028</cx:pt>
          <cx:pt idx="72133">12.170919439041977</cx:pt>
          <cx:pt idx="72134">13.300327257245552</cx:pt>
          <cx:pt idx="72135">11.89308278804543</cx:pt>
          <cx:pt idx="72136">12.399757828452294</cx:pt>
          <cx:pt idx="72137">13.4493181610615</cx:pt>
          <cx:pt idx="72138">12.051200913335865</cx:pt>
          <cx:pt idx="72139">13.984899310985075</cx:pt>
          <cx:pt idx="72140">11.809158373309883</cx:pt>
          <cx:pt idx="72141">13.726235485756005</cx:pt>
          <cx:pt idx="72142">10.943659907674043</cx:pt>
          <cx:pt idx="72143">9.4477958446922283</cx:pt>
          <cx:pt idx="72144">12.983579350279884</cx:pt>
          <cx:pt idx="72145">12.196420615027288</cx:pt>
          <cx:pt idx="72146">12.067060514926057</cx:pt>
          <cx:pt idx="72147">9.6788672472289932</cx:pt>
          <cx:pt idx="72148">12.190743407762678</cx:pt>
          <cx:pt idx="72149">11.873173632317318</cx:pt>
          <cx:pt idx="72150">13.300239570998833</cx:pt>
          <cx:pt idx="72151">12.980499595704298</cx:pt>
          <cx:pt idx="72152">11.860194091261823</cx:pt>
          <cx:pt idx="72153">11.724022120025234</cx:pt>
          <cx:pt idx="72154">9.5570174875418754</cx:pt>
          <cx:pt idx="72155">12.355900280542306</cx:pt>
          <cx:pt idx="72156">11.6175119693025</cx:pt>
          <cx:pt idx="72157">12.89730084312599</cx:pt>
          <cx:pt idx="72158">11.743719430560581</cx:pt>
          <cx:pt idx="72159">12.88340107243641</cx:pt>
          <cx:pt idx="72160">14.089355163475132</cx:pt>
          <cx:pt idx="72161">14.200638123720067</cx:pt>
          <cx:pt idx="72162">10.384465039226697</cx:pt>
          <cx:pt idx="72163">12.884014950614819</cx:pt>
          <cx:pt idx="72164">11.326379137379782</cx:pt>
          <cx:pt idx="72165">10.872031330075842</cx:pt>
          <cx:pt idx="72166">11.301492623448123</cx:pt>
          <cx:pt idx="72167">11.183193460498146</cx:pt>
          <cx:pt idx="72168">11.834590136110464</cx:pt>
          <cx:pt idx="72169">13.123030997049433</cx:pt>
          <cx:pt idx="72170">13.979331212308118</cx:pt>
          <cx:pt idx="72171">7.9519760025331445</cx:pt>
          <cx:pt idx="72172">11.611597242227035</cx:pt>
          <cx:pt idx="72173">12.403923315588342</cx:pt>
          <cx:pt idx="72174">14.013060516095708</cx:pt>
          <cx:pt idx="72175">8.444500444108435</cx:pt>
          <cx:pt idx="72176">11.580377629424923</cx:pt>
          <cx:pt idx="72177">12.773512347851652</cx:pt>
          <cx:pt idx="72178">9.9287118948948372</cx:pt>
          <cx:pt idx="72179">14.642014134090443</cx:pt>
          <cx:pt idx="72180">14.210424567075632</cx:pt>
          <cx:pt idx="72181">12.944220023790631</cx:pt>
          <cx:pt idx="72182">11.637395069011896</cx:pt>
          <cx:pt idx="72183">9.5887423883307221</cx:pt>
          <cx:pt idx="72184">12.695778359465249</cx:pt>
          <cx:pt idx="72185">12.708874922993504</cx:pt>
          <cx:pt idx="72186">10.154102086806741</cx:pt>
          <cx:pt idx="72187">12.432981940846373</cx:pt>
          <cx:pt idx="72188">11.112129237377683</cx:pt>
          <cx:pt idx="72189">13.845947212125049</cx:pt>
          <cx:pt idx="72190">11.464699992920044</cx:pt>
          <cx:pt idx="72191">12.019322149305923</cx:pt>
          <cx:pt idx="72192">13.65644635706162</cx:pt>
          <cx:pt idx="72193">12.721332479610496</cx:pt>
          <cx:pt idx="72194">12.677678581241892</cx:pt>
          <cx:pt idx="72195">10.615853242191948</cx:pt>
          <cx:pt idx="72196">11.286958116670615</cx:pt>
          <cx:pt idx="72197">11.240639252986332</cx:pt>
          <cx:pt idx="72198">9.8978193208509015</cx:pt>
          <cx:pt idx="72199">10.723366487263878</cx:pt>
          <cx:pt idx="72200">11.469990072105654</cx:pt>
          <cx:pt idx="72201">13.444722509676637</cx:pt>
          <cx:pt idx="72202">10.361806943683598</cx:pt>
          <cx:pt idx="72203">13.819514636836256</cx:pt>
          <cx:pt idx="72204">9.9382670239173816</cx:pt>
          <cx:pt idx="72205">12.97279696890409</cx:pt>
          <cx:pt idx="72206">11.456388760927295</cx:pt>
          <cx:pt idx="72207">12.172600667134985</cx:pt>
          <cx:pt idx="72208">11.06656565139439</cx:pt>
          <cx:pt idx="72209">12.801241489279906</cx:pt>
          <cx:pt idx="72210">9.9081008456642543</cx:pt>
          <cx:pt idx="72211">10.613862666439694</cx:pt>
          <cx:pt idx="72212">14.551658224799054</cx:pt>
          <cx:pt idx="72213">13.386254600649606</cx:pt>
          <cx:pt idx="72214">13.194834966172202</cx:pt>
          <cx:pt idx="72215">11.333255616111112</cx:pt>
          <cx:pt idx="72216">11.051730730743612</cx:pt>
          <cx:pt idx="72217">12.222251799462652</cx:pt>
          <cx:pt idx="72218">9.3035651032518878</cx:pt>
          <cx:pt idx="72219">12.319366572434046</cx:pt>
          <cx:pt idx="72220">9.8641175261005625</cx:pt>
          <cx:pt idx="72221">11.444618937896315</cx:pt>
          <cx:pt idx="72222">10.700681424645198</cx:pt>
          <cx:pt idx="72223">14.481237511128281</cx:pt>
          <cx:pt idx="72224">12.609383101881717</cx:pt>
          <cx:pt idx="72225">11.459933303825283</cx:pt>
          <cx:pt idx="72226">9.7080871952931638</cx:pt>
          <cx:pt idx="72227">11.088029206209498</cx:pt>
          <cx:pt idx="72228">12.669871113501328</cx:pt>
          <cx:pt idx="72229">13.3575117319266</cx:pt>
          <cx:pt idx="72230">13.183963973840612</cx:pt>
          <cx:pt idx="72231">13.270047946827917</cx:pt>
          <cx:pt idx="72232">11.557061029522076</cx:pt>
          <cx:pt idx="72233">10.749683610138714</cx:pt>
          <cx:pt idx="72234">14.354514080388903</cx:pt>
          <cx:pt idx="72235">13.07071669005051</cx:pt>
          <cx:pt idx="72236">14.50809754784386</cx:pt>
          <cx:pt idx="72237">11.340475569171579</cx:pt>
          <cx:pt idx="72238">12.915943888836184</cx:pt>
          <cx:pt idx="72239">15.75563379377714</cx:pt>
          <cx:pt idx="72240">15.303981992022559</cx:pt>
          <cx:pt idx="72241">12.490991104455372</cx:pt>
          <cx:pt idx="72242">12.339859416042875</cx:pt>
          <cx:pt idx="72243">13.41880612115054</cx:pt>
          <cx:pt idx="72244">10.064162454649734</cx:pt>
          <cx:pt idx="72245">11.427834091818116</cx:pt>
          <cx:pt idx="72246">10.283915737673938</cx:pt>
          <cx:pt idx="72247">13.543211214700236</cx:pt>
          <cx:pt idx="72248">12.197928306647158</cx:pt>
          <cx:pt idx="72249">12.841043528856286</cx:pt>
          <cx:pt idx="72250">15.867061619209816</cx:pt>
          <cx:pt idx="72251">12.78365498405496</cx:pt>
          <cx:pt idx="72252">12.420008845831935</cx:pt>
          <cx:pt idx="72253">10.256876442712585</cx:pt>
          <cx:pt idx="72254">12.033933572332423</cx:pt>
          <cx:pt idx="72255">11.980487365571467</cx:pt>
          <cx:pt idx="72256">13.137107085003176</cx:pt>
          <cx:pt idx="72257">12.238407604594956</cx:pt>
          <cx:pt idx="72258">13.508107852614781</cx:pt>
          <cx:pt idx="72259">14.105483119590435</cx:pt>
          <cx:pt idx="72260">11.524003776622832</cx:pt>
          <cx:pt idx="72261">13.416250724650972</cx:pt>
          <cx:pt idx="72262">11.041446477677907</cx:pt>
          <cx:pt idx="72263">13.776254788489798</cx:pt>
          <cx:pt idx="72264">11.557844443375357</cx:pt>
          <cx:pt idx="72265">14.581587770114746</cx:pt>
          <cx:pt idx="72266">7.7898743987815902</cx:pt>
          <cx:pt idx="72267">12.505354471627205</cx:pt>
          <cx:pt idx="72268">13.195031580268918</cx:pt>
          <cx:pt idx="72269">11.524376356510519</cx:pt>
          <cx:pt idx="72270">11.780907636753192</cx:pt>
          <cx:pt idx="72271">12.307981350695592</cx:pt>
          <cx:pt idx="72272">12.597795914130639</cx:pt>
          <cx:pt idx="72273">11.355516654342912</cx:pt>
          <cx:pt idx="72274">11.227787337237586</cx:pt>
          <cx:pt idx="72275">12.705248372561334</cx:pt>
          <cx:pt idx="72276">10.600259628548525</cx:pt>
          <cx:pt idx="72277">13.833067434348951</cx:pt>
          <cx:pt idx="72278">17.528179243743594</cx:pt>
          <cx:pt idx="72279">15.626043166999159</cx:pt>
          <cx:pt idx="72280">14.945022378585957</cx:pt>
          <cx:pt idx="72281">11.592907982366391</cx:pt>
          <cx:pt idx="72282">9.7768415693965611</cx:pt>
          <cx:pt idx="72283">11.434178360646388</cx:pt>
          <cx:pt idx="72284">11.16648888161682</cx:pt>
          <cx:pt idx="72285">11.960186748809988</cx:pt>
          <cx:pt idx="72286">13.592234071495783</cx:pt>
          <cx:pt idx="72287">15.52628985127992</cx:pt>
          <cx:pt idx="72288">11.966489443945511</cx:pt>
          <cx:pt idx="72289">12.727105017832796</cx:pt>
          <cx:pt idx="72290">11.315109591891307</cx:pt>
          <cx:pt idx="72291">10.784102627574025</cx:pt>
          <cx:pt idx="72292">13.890299836387767</cx:pt>
          <cx:pt idx="72293">9.7443911719276084</cx:pt>
          <cx:pt idx="72294">9.5988608930297907</cx:pt>
          <cx:pt idx="72295">13.49823450178158</cx:pt>
          <cx:pt idx="72296">13.654174966138473</cx:pt>
          <cx:pt idx="72297">11.636961148257953</cx:pt>
          <cx:pt idx="72298">11.969360303697824</cx:pt>
          <cx:pt idx="72299">10.252663039777415</cx:pt>
          <cx:pt idx="72300">13.253851982185587</cx:pt>
          <cx:pt idx="72301">12.31936489136184</cx:pt>
          <cx:pt idx="72302">11.325139377607707</cx:pt>
          <cx:pt idx="72303">12.347577511759418</cx:pt>
          <cx:pt idx="72304">13.476247335556719</cx:pt>
          <cx:pt idx="72305">11.214403803961661</cx:pt>
          <cx:pt idx="72306">11.102847921761263</cx:pt>
          <cx:pt idx="72307">12.413303388314725</cx:pt>
          <cx:pt idx="72308">14.263629529488087</cx:pt>
          <cx:pt idx="72309">13.007148563608613</cx:pt>
          <cx:pt idx="72310">16.309134529084854</cx:pt>
          <cx:pt idx="72311">12.411966555952739</cx:pt>
          <cx:pt idx="72312">13.116399389209741</cx:pt>
          <cx:pt idx="72313">13.983281940069695</cx:pt>
          <cx:pt idx="72314">12.502910082082686</cx:pt>
          <cx:pt idx="72315">11.549658775147799</cx:pt>
          <cx:pt idx="72316">14.193350037129331</cx:pt>
          <cx:pt idx="72317">12.859182736959452</cx:pt>
          <cx:pt idx="72318">12.897723810141194</cx:pt>
          <cx:pt idx="72319">13.605029549804627</cx:pt>
          <cx:pt idx="72320">10.785486062145866</cx:pt>
          <cx:pt idx="72321">11.299364006939063</cx:pt>
          <cx:pt idx="72322">13.042086074377339</cx:pt>
          <cx:pt idx="72323">9.7936979886846807</cx:pt>
          <cx:pt idx="72324">11.242981275093356</cx:pt>
          <cx:pt idx="72325">15.752685363732496</cx:pt>
          <cx:pt idx="72326">12.650943411336646</cx:pt>
          <cx:pt idx="72327">11.130075677269597</cx:pt>
          <cx:pt idx="72328">12.64869658276068</cx:pt>
          <cx:pt idx="72329">10.531519540461041</cx:pt>
          <cx:pt idx="72330">10.914510210415981</cx:pt>
          <cx:pt idx="72331">13.67788566712912</cx:pt>
          <cx:pt idx="72332">14.279186059161544</cx:pt>
          <cx:pt idx="72333">11.359787574583812</cx:pt>
          <cx:pt idx="72334">12.959071420898479</cx:pt>
          <cx:pt idx="72335">9.2801709117385744</cx:pt>
          <cx:pt idx="72336">11.390043187888443</cx:pt>
          <cx:pt idx="72337">10.004803299929032</cx:pt>
          <cx:pt idx="72338">13.510432578183682</cx:pt>
          <cx:pt idx="72339">11.763947768403902</cx:pt>
          <cx:pt idx="72340">14.380232627396646</cx:pt>
          <cx:pt idx="72341">14.306360774403563</cx:pt>
          <cx:pt idx="72342">13.328115969735107</cx:pt>
          <cx:pt idx="72343">12.244010047339295</cx:pt>
          <cx:pt idx="72344">12.759621043458987</cx:pt>
          <cx:pt idx="72345">10.488081765595471</cx:pt>
          <cx:pt idx="72346">12.684339576972734</cx:pt>
          <cx:pt idx="72347">11.594164480992248</cx:pt>
          <cx:pt idx="72348">13.529684378783312</cx:pt>
          <cx:pt idx="72349">13.976271971375148</cx:pt>
          <cx:pt idx="72350">12.370537416162609</cx:pt>
          <cx:pt idx="72351">15.186165432714089</cx:pt>
          <cx:pt idx="72352">10.872306944857026</cx:pt>
          <cx:pt idx="72353">13.371590475518241</cx:pt>
          <cx:pt idx="72354">10.802384717906463</cx:pt>
          <cx:pt idx="72355">11.189963343024715</cx:pt>
          <cx:pt idx="72356">13.027399815548428</cx:pt>
          <cx:pt idx="72357">12.891683366991963</cx:pt>
          <cx:pt idx="72358">14.516587454485338</cx:pt>
          <cx:pt idx="72359">10.492468565535692</cx:pt>
          <cx:pt idx="72360">14.131035691596267</cx:pt>
          <cx:pt idx="72361">12.796865991510499</cx:pt>
          <cx:pt idx="72362">11.734048179272611</cx:pt>
          <cx:pt idx="72363">13.522606781946006</cx:pt>
          <cx:pt idx="72364">11.081015971934017</cx:pt>
          <cx:pt idx="72365">12.005492271060369</cx:pt>
          <cx:pt idx="72366">13.6499024527334</cx:pt>
          <cx:pt idx="72367">10.264395150468701</cx:pt>
          <cx:pt idx="72368">11.902600286071708</cx:pt>
          <cx:pt idx="72369">8.1389040995092294</cx:pt>
          <cx:pt idx="72370">12.136260896131942</cx:pt>
          <cx:pt idx="72371">12.032345634387868</cx:pt>
          <cx:pt idx="72372">11.213917426741926</cx:pt>
          <cx:pt idx="72373">13.194780940098216</cx:pt>
          <cx:pt idx="72374">12.681075739952341</cx:pt>
          <cx:pt idx="72375">12.678736811608392</cx:pt>
          <cx:pt idx="72376">11.008082954455963</cx:pt>
          <cx:pt idx="72377">13.276434601493014</cx:pt>
          <cx:pt idx="72378">12.051681271129775</cx:pt>
          <cx:pt idx="72379">7.2925897790634666</cx:pt>
          <cx:pt idx="72380">11.567630472485266</cx:pt>
          <cx:pt idx="72381">12.327905382539775</cx:pt>
          <cx:pt idx="72382">15.967269517192531</cx:pt>
          <cx:pt idx="72383">10.259540169450508</cx:pt>
          <cx:pt idx="72384">14.455508096052048</cx:pt>
          <cx:pt idx="72385">14.287579705047538</cx:pt>
          <cx:pt idx="72386">11.356813133343776</cx:pt>
          <cx:pt idx="72387">10.006290003754506</cx:pt>
          <cx:pt idx="72388">12.933612573847755</cx:pt>
          <cx:pt idx="72389">13.677838028897947</cx:pt>
          <cx:pt idx="72390">9.5530578444237921</cx:pt>
          <cx:pt idx="72391">9.9928747731689871</cx:pt>
          <cx:pt idx="72392">12.296235437133975</cx:pt>
          <cx:pt idx="72393">13.224916430864395</cx:pt>
          <cx:pt idx="72394">12.857976868879925</cx:pt>
          <cx:pt idx="72395">12.562864032510836</cx:pt>
          <cx:pt idx="72396">11.57367488864562</cx:pt>
          <cx:pt idx="72397">11.206565783825644</cx:pt>
          <cx:pt idx="72398">12.305506784684859</cx:pt>
          <cx:pt idx="72399">10.947578473910088</cx:pt>
          <cx:pt idx="72400">12.268612757367078</cx:pt>
          <cx:pt idx="72401">11.283666490914758</cx:pt>
          <cx:pt idx="72402">11.799819005184276</cx:pt>
          <cx:pt idx="72403">12.476097406049576</cx:pt>
          <cx:pt idx="72404">11.190828356704978</cx:pt>
          <cx:pt idx="72405">14.010177248038687</cx:pt>
          <cx:pt idx="72406">12.051501745959998</cx:pt>
          <cx:pt idx="72407">14.160207264803301</cx:pt>
          <cx:pt idx="72408">12.588738231514037</cx:pt>
          <cx:pt idx="72409">12.160476517821401</cx:pt>
          <cx:pt idx="72410">9.759786697991732</cx:pt>
          <cx:pt idx="72411">12.613930818613323</cx:pt>
          <cx:pt idx="72412">11.756240088215417</cx:pt>
          <cx:pt idx="72413">12.222517540040363</cx:pt>
          <cx:pt idx="72414">11.993368411172581</cx:pt>
          <cx:pt idx="72415">12.245982167477747</cx:pt>
          <cx:pt idx="72416">10.799448004524123</cx:pt>
          <cx:pt idx="72417">14.529483929820376</cx:pt>
          <cx:pt idx="72418">14.015434973227558</cx:pt>
          <cx:pt idx="72419">11.492304148416441</cx:pt>
          <cx:pt idx="72420">8.0474484762257035</cx:pt>
          <cx:pt idx="72421">12.382065501238372</cx:pt>
          <cx:pt idx="72422">12.858745512400155</cx:pt>
          <cx:pt idx="72423">11.642501224674993</cx:pt>
          <cx:pt idx="72424">14.384847885095157</cx:pt>
          <cx:pt idx="72425">9.614376812101856</cx:pt>
          <cx:pt idx="72426">11.868525418135723</cx:pt>
          <cx:pt idx="72427">12.073084195766009</cx:pt>
          <cx:pt idx="72428">13.616771127923252</cx:pt>
          <cx:pt idx="72429">11.484980198460546</cx:pt>
          <cx:pt idx="72430">11.268013378352396</cx:pt>
          <cx:pt idx="72431">12.868864660244903</cx:pt>
          <cx:pt idx="72432">13.212621698450734</cx:pt>
          <cx:pt idx="72433">12.965499327259524</cx:pt>
          <cx:pt idx="72434">11.091558815254608</cx:pt>
          <cx:pt idx="72435">16.048211813891019</cx:pt>
          <cx:pt idx="72436">11.796760720754236</cx:pt>
          <cx:pt idx="72437">11.851587493597375</cx:pt>
          <cx:pt idx="72438">12.25580489625337</cx:pt>
          <cx:pt idx="72439">10.182331276976313</cx:pt>
          <cx:pt idx="72440">14.21811157984922</cx:pt>
          <cx:pt idx="72441">13.385356163749446</cx:pt>
          <cx:pt idx="72442">12.391637139898704</cx:pt>
          <cx:pt idx="72443">10.866790192204176</cx:pt>
          <cx:pt idx="72444">10.07365354767248</cx:pt>
          <cx:pt idx="72445">11.521049575469412</cx:pt>
          <cx:pt idx="72446">13.609160275544662</cx:pt>
          <cx:pt idx="72447">11.787670039751536</cx:pt>
          <cx:pt idx="72448">13.322450889395247</cx:pt>
          <cx:pt idx="72449">11.857212542171288</cx:pt>
          <cx:pt idx="72450">8.8176473016681634</cx:pt>
          <cx:pt idx="72451">14.230460370067547</cx:pt>
          <cx:pt idx="72452">12.452592559127595</cx:pt>
          <cx:pt idx="72453">10.833793958068428</cx:pt>
          <cx:pt idx="72454">9.6657186462908875</cx:pt>
          <cx:pt idx="72455">10.749555844281007</cx:pt>
          <cx:pt idx="72456">12.153614094181549</cx:pt>
          <cx:pt idx="72457">11.166833215463855</cx:pt>
          <cx:pt idx="72458">11.232205094748251</cx:pt>
          <cx:pt idx="72459">14.491381399474067</cx:pt>
          <cx:pt idx="72460">12.286404640851451</cx:pt>
          <cx:pt idx="72461">13.264365693170891</cx:pt>
          <cx:pt idx="72462">13.208943785214773</cx:pt>
          <cx:pt idx="72463">14.88062830971198</cx:pt>
          <cx:pt idx="72464">11.522120399637226</cx:pt>
          <cx:pt idx="72465">12.617554699660015</cx:pt>
          <cx:pt idx="72466">11.281846971194328</cx:pt>
          <cx:pt idx="72467">10.987366601994918</cx:pt>
          <cx:pt idx="72468">11.886284138362376</cx:pt>
          <cx:pt idx="72469">12.95191416964229</cx:pt>
          <cx:pt idx="72470">9.4252073783797812</cx:pt>
          <cx:pt idx="72471">10.585462996493378</cx:pt>
          <cx:pt idx="72472">15.58133038876823</cx:pt>
          <cx:pt idx="72473">14.540271010092468</cx:pt>
          <cx:pt idx="72474">14.463783437742505</cx:pt>
          <cx:pt idx="72475">12.559446939137283</cx:pt>
          <cx:pt idx="72476">11.51821090657176</cx:pt>
          <cx:pt idx="72477">10.860373574064448</cx:pt>
          <cx:pt idx="72478">13.087122482740101</cx:pt>
          <cx:pt idx="72479">12.488795531897301</cx:pt>
          <cx:pt idx="72480">10.670328389406555</cx:pt>
          <cx:pt idx="72481">10.221532506689369</cx:pt>
          <cx:pt idx="72482">12.518646105171491</cx:pt>
          <cx:pt idx="72483">7.3805420658699195</cx:pt>
          <cx:pt idx="72484">14.201535107552592</cx:pt>
          <cx:pt idx="72485">13.964891657433203</cx:pt>
          <cx:pt idx="72486">12.28606023289848</cx:pt>
          <cx:pt idx="72487">13.069008010721269</cx:pt>
          <cx:pt idx="72488">13.060058081807009</cx:pt>
          <cx:pt idx="72489">11.83762492937109</cx:pt>
          <cx:pt idx="72490">13.080128986410953</cx:pt>
          <cx:pt idx="72491">13.233939983202983</cx:pt>
          <cx:pt idx="72492">9.8278536527896438</cx:pt>
          <cx:pt idx="72493">12.256257215692841</cx:pt>
          <cx:pt idx="72494">11.73082509246397</cx:pt>
          <cx:pt idx="72495">13.23461891416666</cx:pt>
          <cx:pt idx="72496">10.842267427997747</cx:pt>
          <cx:pt idx="72497">13.899684145751168</cx:pt>
          <cx:pt idx="72498">11.137480860695263</cx:pt>
          <cx:pt idx="72499">13.170442411002071</cx:pt>
          <cx:pt idx="72500">9.7646081905128099</cx:pt>
          <cx:pt idx="72501">12.046623227939829</cx:pt>
          <cx:pt idx="72502">12.950866758042165</cx:pt>
          <cx:pt idx="72503">12.104425062165413</cx:pt>
          <cx:pt idx="72504">13.121856713220328</cx:pt>
          <cx:pt idx="72505">13.722142771060607</cx:pt>
          <cx:pt idx="72506">10.901824888537748</cx:pt>
          <cx:pt idx="72507">14.048752031250427</cx:pt>
          <cx:pt idx="72508">11.041838159398715</cx:pt>
          <cx:pt idx="72509">13.680248602090398</cx:pt>
          <cx:pt idx="72510">11.494630329423742</cx:pt>
          <cx:pt idx="72511">14.128285873219529</cx:pt>
          <cx:pt idx="72512">15.545735340320016</cx:pt>
          <cx:pt idx="72513">10.761028525978643</cx:pt>
          <cx:pt idx="72514">11.719443912931405</cx:pt>
          <cx:pt idx="72515">10.333905344832349</cx:pt>
          <cx:pt idx="72516">11.694512383409984</cx:pt>
          <cx:pt idx="72517">12.359015045547373</cx:pt>
          <cx:pt idx="72518">10.362468655201955</cx:pt>
          <cx:pt idx="72519">9.3119827901097025</cx:pt>
          <cx:pt idx="72520">14.269783736221987</cx:pt>
          <cx:pt idx="72521">11.183614487338417</cx:pt>
          <cx:pt idx="72522">12.035569716675164</cx:pt>
          <cx:pt idx="72523">11.999185152535267</cx:pt>
          <cx:pt idx="72524">14.040938131738645</cx:pt>
          <cx:pt idx="72525">12.7406904250621</cx:pt>
          <cx:pt idx="72526">10.538609717443327</cx:pt>
          <cx:pt idx="72527">15.47440048070761</cx:pt>
          <cx:pt idx="72528">11.079599529861405</cx:pt>
          <cx:pt idx="72529">13.465721781527879</cx:pt>
          <cx:pt idx="72530">12.457314069724498</cx:pt>
          <cx:pt idx="72531">16.300530267507959</cx:pt>
          <cx:pt idx="72532">12.984234559753922</cx:pt>
          <cx:pt idx="72533">14.836175277866561</cx:pt>
          <cx:pt idx="72534">10.981496640430336</cx:pt>
          <cx:pt idx="72535">11.81896752776451</cx:pt>
          <cx:pt idx="72536">12.53412247720002</cx:pt>
          <cx:pt idx="72537">11.614665138851914</cx:pt>
          <cx:pt idx="72538">10.994917029755273</cx:pt>
          <cx:pt idx="72539">12.213392511180579</cx:pt>
          <cx:pt idx="72540">12.277213018484622</cx:pt>
          <cx:pt idx="72541">12.614892497791503</cx:pt>
          <cx:pt idx="72542">13.142359785793442</cx:pt>
          <cx:pt idx="72543">10.614865541812941</cx:pt>
          <cx:pt idx="72544">12.029493479435095</cx:pt>
          <cx:pt idx="72545">10.824488044950138</cx:pt>
          <cx:pt idx="72546">15.303064374350626</cx:pt>
          <cx:pt idx="72547">11.221268976646279</cx:pt>
          <cx:pt idx="72548">9.87706483966757</cx:pt>
          <cx:pt idx="72549">11.462971057463127</cx:pt>
          <cx:pt idx="72550">10.342624447254689</cx:pt>
          <cx:pt idx="72551">14.505704160389689</cx:pt>
          <cx:pt idx="72552">12.467895502864868</cx:pt>
          <cx:pt idx="72553">12.356913379867708</cx:pt>
          <cx:pt idx="72554">12.405044461734001</cx:pt>
          <cx:pt idx="72555">11.543414629247382</cx:pt>
          <cx:pt idx="72556">15.977486220815214</cx:pt>
          <cx:pt idx="72557">14.322240576812991</cx:pt>
          <cx:pt idx="72558">12.706673729761295</cx:pt>
          <cx:pt idx="72559">13.701474022137624</cx:pt>
          <cx:pt idx="72560">12.430963705461931</cx:pt>
          <cx:pt idx="72561">10.598766397404804</cx:pt>
          <cx:pt idx="72562">13.130553598442336</cx:pt>
          <cx:pt idx="72563">12.895833409706226</cx:pt>
          <cx:pt idx="72564">9.9515505249370744</cx:pt>
          <cx:pt idx="72565">12.178053725989953</cx:pt>
          <cx:pt idx="72566">12.852822663053669</cx:pt>
          <cx:pt idx="72567">11.498541927838277</cx:pt>
          <cx:pt idx="72568">14.410797432845362</cx:pt>
          <cx:pt idx="72569">12.504784139482897</cx:pt>
          <cx:pt idx="72570">15.79549847950965</cx:pt>
          <cx:pt idx="72571">13.360957533748801</cx:pt>
          <cx:pt idx="72572">12.581669980642523</cx:pt>
          <cx:pt idx="72573">11.245963308870694</cx:pt>
          <cx:pt idx="72574">13.766508600303153</cx:pt>
          <cx:pt idx="72575">12.537811051028584</cx:pt>
          <cx:pt idx="72576">12.356310740909349</cx:pt>
          <cx:pt idx="72577">12.743362548635698</cx:pt>
          <cx:pt idx="72578">11.349155474835385</cx:pt>
          <cx:pt idx="72579">11.924366886728221</cx:pt>
          <cx:pt idx="72580">12.350415280644118</cx:pt>
          <cx:pt idx="72581">15.285835364503876</cx:pt>
          <cx:pt idx="72582">10.38826144461629</cx:pt>
          <cx:pt idx="72583">11.980136555746782</cx:pt>
          <cx:pt idx="72584">12.996372066435883</cx:pt>
          <cx:pt idx="72585">12.675331709546693</cx:pt>
          <cx:pt idx="72586">12.397178230234161</cx:pt>
          <cx:pt idx="72587">11.467322508093492</cx:pt>
          <cx:pt idx="72588">11.605344090477244</cx:pt>
          <cx:pt idx="72589">11.475522156808212</cx:pt>
          <cx:pt idx="72590">9.9604849186889552</cx:pt>
          <cx:pt idx="72591">11.546679091109393</cx:pt>
          <cx:pt idx="72592">12.822342806477735</cx:pt>
          <cx:pt idx="72593">12.620604670297217</cx:pt>
          <cx:pt idx="72594">11.739636608175326</cx:pt>
          <cx:pt idx="72595">9.8594660430264884</cx:pt>
          <cx:pt idx="72596">13.62409649722353</cx:pt>
          <cx:pt idx="72597">14.694461563654194</cx:pt>
          <cx:pt idx="72598">10.731813509778462</cx:pt>
          <cx:pt idx="72599">10.813090852828593</cx:pt>
          <cx:pt idx="72600">10.206183018170352</cx:pt>
          <cx:pt idx="72601">12.376704512758119</cx:pt>
          <cx:pt idx="72602">14.036596610520128</cx:pt>
          <cx:pt idx="72603">13.285004105029266</cx:pt>
          <cx:pt idx="72604">13.639911317038521</cx:pt>
          <cx:pt idx="72605">13.094363100301191</cx:pt>
          <cx:pt idx="72606">12.728269450167154</cx:pt>
          <cx:pt idx="72607">12.99915128436807</cx:pt>
          <cx:pt idx="72608">12.583928489419863</cx:pt>
          <cx:pt idx="72609">12.846667256853323</cx:pt>
          <cx:pt idx="72610">12.052893027848095</cx:pt>
          <cx:pt idx="72611">10.519456253108876</cx:pt>
          <cx:pt idx="72612">11.919373819515014</cx:pt>
          <cx:pt idx="72613">13.281160049616139</cx:pt>
          <cx:pt idx="72614">11.804156689738102</cx:pt>
          <cx:pt idx="72615">12.535412894068934</cx:pt>
          <cx:pt idx="72616">14.549158470181219</cx:pt>
          <cx:pt idx="72617">11.848923625615463</cx:pt>
          <cx:pt idx="72618">15.228854714564683</cx:pt>
          <cx:pt idx="72619">13.277006993413925</cx:pt>
          <cx:pt idx="72620">10.327634809969268</cx:pt>
          <cx:pt idx="72621">12.589633507263676</cx:pt>
          <cx:pt idx="72622">11.973242410192361</cx:pt>
          <cx:pt idx="72623">8.1522339197716285</cx:pt>
          <cx:pt idx="72624">10.317651685201588</cx:pt>
          <cx:pt idx="72625">12.45150965716728</cx:pt>
          <cx:pt idx="72626">10.491815530515705</cx:pt>
          <cx:pt idx="72627">11.586010838542725</cx:pt>
          <cx:pt idx="72628">12.115969742313476</cx:pt>
          <cx:pt idx="72629">14.085201866065781</cx:pt>
          <cx:pt idx="72630">11.752376813155513</cx:pt>
          <cx:pt idx="72631">12.359978384256813</cx:pt>
          <cx:pt idx="72632">12.789401901153296</cx:pt>
          <cx:pt idx="72633">12.127187395632115</cx:pt>
          <cx:pt idx="72634">12.229814811020791</cx:pt>
          <cx:pt idx="72635">13.151294463348281</cx:pt>
          <cx:pt idx="72636">11.989155890796903</cx:pt>
          <cx:pt idx="72637">11.793805146533215</cx:pt>
          <cx:pt idx="72638">11.498438892519294</cx:pt>
          <cx:pt idx="72639">14.62046834412007</cx:pt>
          <cx:pt idx="72640">12.500680564042328</cx:pt>
          <cx:pt idx="72641">10.026509139150361</cx:pt>
          <cx:pt idx="72642">10.94772619689156</cx:pt>
          <cx:pt idx="72643">13.77080942917981</cx:pt>
          <cx:pt idx="72644">12.87930481304665</cx:pt>
          <cx:pt idx="72645">13.159035955152328</cx:pt>
          <cx:pt idx="72646">11.656159370317694</cx:pt>
          <cx:pt idx="72647">15.826631320338812</cx:pt>
          <cx:pt idx="72648">14.270377545510247</cx:pt>
          <cx:pt idx="72649">13.484863345847291</cx:pt>
          <cx:pt idx="72650">11.901396960016818</cx:pt>
          <cx:pt idx="72651">15.620441432153951</cx:pt>
          <cx:pt idx="72652">11.458232304365184</cx:pt>
          <cx:pt idx="72653">12.285289105341066</cx:pt>
          <cx:pt idx="72654">14.396259536450922</cx:pt>
          <cx:pt idx="72655">12.739732055570938</cx:pt>
          <cx:pt idx="72656">12.722794597118707</cx:pt>
          <cx:pt idx="72657">10.035909798136812</cx:pt>
          <cx:pt idx="72658">13.689775095948246</cx:pt>
          <cx:pt idx="72659">10.969431426233546</cx:pt>
          <cx:pt idx="72660">11.033345468838267</cx:pt>
          <cx:pt idx="72661">12.099817192173827</cx:pt>
          <cx:pt idx="72662">11.254608959776665</cx:pt>
          <cx:pt idx="72663">12.720242483828667</cx:pt>
          <cx:pt idx="72664">13.286808687638421</cx:pt>
          <cx:pt idx="72665">11.283522673928715</cx:pt>
          <cx:pt idx="72666">14.448209246814461</cx:pt>
          <cx:pt idx="72667">11.318856403521799</cx:pt>
          <cx:pt idx="72668">12.064247100324211</cx:pt>
          <cx:pt idx="72669">13.99746698874133</cx:pt>
          <cx:pt idx="72670">11.783429277061273</cx:pt>
          <cx:pt idx="72671">13.917674239971134</cx:pt>
          <cx:pt idx="72672">12.56235546519774</cx:pt>
          <cx:pt idx="72673">14.119330963047821</cx:pt>
          <cx:pt idx="72674">12.335918124468838</cx:pt>
          <cx:pt idx="72675">13.756180578914517</cx:pt>
          <cx:pt idx="72676">12.711990505812691</cx:pt>
          <cx:pt idx="72677">12.06616090542024</cx:pt>
          <cx:pt idx="72678">12.644482695125644</cx:pt>
          <cx:pt idx="72679">12.90717251459397</cx:pt>
          <cx:pt idx="72680">13.724846036075794</cx:pt>
          <cx:pt idx="72681">12.582606176854096</cx:pt>
          <cx:pt idx="72682">9.4283110422083887</cx:pt>
          <cx:pt idx="72683">13.370869002461538</cx:pt>
          <cx:pt idx="72684">11.550853048519466</cx:pt>
          <cx:pt idx="72685">14.827523854160443</cx:pt>
          <cx:pt idx="72686">12.494543675021182</cx:pt>
          <cx:pt idx="72687">12.730370350973105</cx:pt>
          <cx:pt idx="72688">14.64512505405866</cx:pt>
          <cx:pt idx="72689">13.491050372964924</cx:pt>
          <cx:pt idx="72690">11.770505035822206</cx:pt>
          <cx:pt idx="72691">15.143646784285462</cx:pt>
          <cx:pt idx="72692">14.050273192192954</cx:pt>
          <cx:pt idx="72693">13.635840564156664</cx:pt>
          <cx:pt idx="72694">12.988406293848403</cx:pt>
          <cx:pt idx="72695">10.612277624896427</cx:pt>
          <cx:pt idx="72696">11.321999227075446</cx:pt>
          <cx:pt idx="72697">11.711109755949201</cx:pt>
          <cx:pt idx="72698">14.034564466546328</cx:pt>
          <cx:pt idx="72699">10.811440014873188</cx:pt>
          <cx:pt idx="72700">10.965515588650298</cx:pt>
          <cx:pt idx="72701">9.1285991237508579</cx:pt>
          <cx:pt idx="72702">11.585210438170702</cx:pt>
          <cx:pt idx="72703">10.836992855393833</cx:pt>
          <cx:pt idx="72704">14.256770669179867</cx:pt>
          <cx:pt idx="72705">11.87225019776443</cx:pt>
          <cx:pt idx="72706">12.893261180819515</cx:pt>
          <cx:pt idx="72707">10.986411364668065</cx:pt>
          <cx:pt idx="72708">14.644410793274519</cx:pt>
          <cx:pt idx="72709">13.479870144776314</cx:pt>
          <cx:pt idx="72710">12.35733094448736</cx:pt>
          <cx:pt idx="72711">10.023068983461549</cx:pt>
          <cx:pt idx="72712">14.157320761981557</cx:pt>
          <cx:pt idx="72713">12.080084705710354</cx:pt>
          <cx:pt idx="72714">13.776977619490301</cx:pt>
          <cx:pt idx="72715">14.905096050402109</cx:pt>
          <cx:pt idx="72716">14.527912448224138</cx:pt>
          <cx:pt idx="72717">12.540569564643411</cx:pt>
          <cx:pt idx="72718">15.381020073794353</cx:pt>
          <cx:pt idx="72719">11.759873933152969</cx:pt>
          <cx:pt idx="72720">11.655417934175125</cx:pt>
          <cx:pt idx="72721">14.176278082133193</cx:pt>
          <cx:pt idx="72722">13.006539902821723</cx:pt>
          <cx:pt idx="72723">11.23774917175002</cx:pt>
          <cx:pt idx="72724">10.395260205669787</cx:pt>
          <cx:pt idx="72725">15.373288581708955</cx:pt>
          <cx:pt idx="72726">13.215067571535142</cx:pt>
          <cx:pt idx="72727">13.179495214491151</cx:pt>
          <cx:pt idx="72728">11.204950494394039</cx:pt>
          <cx:pt idx="72729">10.6150676985012</cx:pt>
          <cx:pt idx="72730">12.690538768176888</cx:pt>
          <cx:pt idx="72731">13.983922922098261</cx:pt>
          <cx:pt idx="72732">13.045075255952648</cx:pt>
          <cx:pt idx="72733">12.895477287344441</cx:pt>
          <cx:pt idx="72734">10.885849042452838</cx:pt>
          <cx:pt idx="72735">12.482614452535818</cx:pt>
          <cx:pt idx="72736">12.724344092751872</cx:pt>
          <cx:pt idx="72737">9.8858690025303648</cx:pt>
          <cx:pt idx="72738">13.837368133624347</cx:pt>
          <cx:pt idx="72739">14.257993918110232</cx:pt>
          <cx:pt idx="72740">11.190770383956229</cx:pt>
          <cx:pt idx="72741">10.928523861939613</cx:pt>
          <cx:pt idx="72742">8.9587422532463723</cx:pt>
          <cx:pt idx="72743">9.7087551110942432</cx:pt>
          <cx:pt idx="72744">11.488759386225771</cx:pt>
          <cx:pt idx="72745">14.362960420223628</cx:pt>
          <cx:pt idx="72746">10.561709965150095</cx:pt>
          <cx:pt idx="72747">12.166535773427379</cx:pt>
          <cx:pt idx="72748">12.258832262451424</cx:pt>
          <cx:pt idx="72749">11.252596457284335</cx:pt>
          <cx:pt idx="72750">15.361095700471321</cx:pt>
          <cx:pt idx="72751">11.882827272635886</cx:pt>
          <cx:pt idx="72752">13.205900467050681</cx:pt>
          <cx:pt idx="72753">10.498033130001522</cx:pt>
          <cx:pt idx="72754">10.225495631975006</cx:pt>
          <cx:pt idx="72755">13.742167320883979</cx:pt>
          <cx:pt idx="72756">13.154983072955982</cx:pt>
          <cx:pt idx="72757">12.482571674661793</cx:pt>
          <cx:pt idx="72758">16.264591176729738</cx:pt>
          <cx:pt idx="72759">14.294545546738838</cx:pt>
          <cx:pt idx="72760">12.809655977680187</cx:pt>
          <cx:pt idx="72761">12.9163790966128</cx:pt>
          <cx:pt idx="72762">13.171338774256705</cx:pt>
          <cx:pt idx="72763">10.312742307811918</cx:pt>
          <cx:pt idx="72764">12.941901833382596</cx:pt>
          <cx:pt idx="72765">10.787441703272258</cx:pt>
          <cx:pt idx="72766">11.521132974969596</cx:pt>
          <cx:pt idx="72767">9.4783350012468297</cx:pt>
          <cx:pt idx="72768">14.135193214701678</cx:pt>
          <cx:pt idx="72769">14.087656960857407</cx:pt>
          <cx:pt idx="72770">10.982196043009866</cx:pt>
          <cx:pt idx="72771">12.58086657580383</cx:pt>
          <cx:pt idx="72772">12.00110274310217</cx:pt>
          <cx:pt idx="72773">13.370939733873106</cx:pt>
          <cx:pt idx="72774">10.728338038781938</cx:pt>
          <cx:pt idx="72775">9.4465086437844459</cx:pt>
          <cx:pt idx="72776">11.002346018334256</cx:pt>
          <cx:pt idx="72777">13.826431862871523</cx:pt>
          <cx:pt idx="72778">13.896433880480586</cx:pt>
          <cx:pt idx="72779">11.31873287616212</cx:pt>
          <cx:pt idx="72780">15.500876178052765</cx:pt>
          <cx:pt idx="72781">12.929957575081097</cx:pt>
          <cx:pt idx="72782">11.851323175832537</cx:pt>
          <cx:pt idx="72783">9.7361422085140052</cx:pt>
          <cx:pt idx="72784">13.984698386858465</cx:pt>
          <cx:pt idx="72785">15.099111431456567</cx:pt>
          <cx:pt idx="72786">12.409410987019278</cx:pt>
          <cx:pt idx="72787">11.977173925477157</cx:pt>
          <cx:pt idx="72788">9.7565040155150946</cx:pt>
          <cx:pt idx="72789">12.548585897888961</cx:pt>
          <cx:pt idx="72790">12.499882778529507</cx:pt>
          <cx:pt idx="72791">11.257079169778399</cx:pt>
          <cx:pt idx="72792">9.301548847717747</cx:pt>
          <cx:pt idx="72793">10.839015064322636</cx:pt>
          <cx:pt idx="72794">13.14880160162666</cx:pt>
          <cx:pt idx="72795">10.602569583516605</cx:pt>
          <cx:pt idx="72796">14.355351001320273</cx:pt>
          <cx:pt idx="72797">12.177975170004244</cx:pt>
          <cx:pt idx="72798">11.925454762752434</cx:pt>
          <cx:pt idx="72799">10.331913920546805</cx:pt>
          <cx:pt idx="72800">14.336355445195217</cx:pt>
          <cx:pt idx="72801">13.344201076339957</cx:pt>
          <cx:pt idx="72802">14.212669055639443</cx:pt>
          <cx:pt idx="72803">14.749206636258872</cx:pt>
          <cx:pt idx="72804">14.210505906332751</cx:pt>
          <cx:pt idx="72805">13.057147485373418</cx:pt>
          <cx:pt idx="72806">13.147280954064197</cx:pt>
          <cx:pt idx="72807">12.477212090286621</cx:pt>
          <cx:pt idx="72808">11.523500549475928</cx:pt>
          <cx:pt idx="72809">12.772655725153287</cx:pt>
          <cx:pt idx="72810">15.531474013222539</cx:pt>
          <cx:pt idx="72811">11.189874367533564</cx:pt>
          <cx:pt idx="72812">12.633198832538787</cx:pt>
          <cx:pt idx="72813">10.504335794570729</cx:pt>
          <cx:pt idx="72814">11.738612450495765</cx:pt>
          <cx:pt idx="72815">12.062310214032202</cx:pt>
          <cx:pt idx="72816">9.2609281968520101</cx:pt>
          <cx:pt idx="72817">14.206572729779948</cx:pt>
          <cx:pt idx="72818">11.936954617779881</cx:pt>
          <cx:pt idx="72819">13.824754592143563</cx:pt>
          <cx:pt idx="72820">11.075026937929371</cx:pt>
          <cx:pt idx="72821">13.750696854467163</cx:pt>
          <cx:pt idx="72822">14.310488741003256</cx:pt>
          <cx:pt idx="72823">8.3030535300272685</cx:pt>
          <cx:pt idx="72824">12.888333900700227</cx:pt>
          <cx:pt idx="72825">13.843832474153238</cx:pt>
          <cx:pt idx="72826">12.898138979911517</cx:pt>
          <cx:pt idx="72827">8.0669995346222052</cx:pt>
          <cx:pt idx="72828">14.198556015478086</cx:pt>
          <cx:pt idx="72829">11.859405154899198</cx:pt>
          <cx:pt idx="72830">14.486492065594215</cx:pt>
          <cx:pt idx="72831">9.7263480368274156</cx:pt>
          <cx:pt idx="72832">11.595588007758929</cx:pt>
          <cx:pt idx="72833">8.8089062610097617</cx:pt>
          <cx:pt idx="72834">12.564168617806043</cx:pt>
          <cx:pt idx="72835">10.516519910029402</cx:pt>
          <cx:pt idx="72836">13.51240694766803</cx:pt>
          <cx:pt idx="72837">11.101991079098072</cx:pt>
          <cx:pt idx="72838">13.467638269590816</cx:pt>
          <cx:pt idx="72839">11.952419495410037</cx:pt>
          <cx:pt idx="72840">14.251109069640963</cx:pt>
          <cx:pt idx="72841">12.518076985684257</cx:pt>
          <cx:pt idx="72842">12.582387007169544</cx:pt>
          <cx:pt idx="72843">11.628313316040561</cx:pt>
          <cx:pt idx="72844">11.528102246029903</cx:pt>
          <cx:pt idx="72845">11.790979060906816</cx:pt>
          <cx:pt idx="72846">11.516992294667817</cx:pt>
          <cx:pt idx="72847">11.622457232858839</cx:pt>
          <cx:pt idx="72848">8.4830832527751383</cx:pt>
          <cx:pt idx="72849">14.887714937228269</cx:pt>
          <cx:pt idx="72850">11.022817370946038</cx:pt>
          <cx:pt idx="72851">11.966316149912572</cx:pt>
          <cx:pt idx="72852">11.899286934839338</cx:pt>
          <cx:pt idx="72853">9.6172015835801936</cx:pt>
          <cx:pt idx="72854">12.651274918617194</cx:pt>
          <cx:pt idx="72855">9.4697436434425253</cx:pt>
          <cx:pt idx="72856">13.64130921684553</cx:pt>
          <cx:pt idx="72857">13.890776396111475</cx:pt>
          <cx:pt idx="72858">12.027596961332709</cx:pt>
          <cx:pt idx="72859">11.839290062896364</cx:pt>
          <cx:pt idx="72860">11.762730475294035</cx:pt>
          <cx:pt idx="72861">14.175686140797945</cx:pt>
          <cx:pt idx="72862">11.468187555234547</cx:pt>
          <cx:pt idx="72863">14.165714267717593</cx:pt>
          <cx:pt idx="72864">13.014492895638773</cx:pt>
          <cx:pt idx="72865">12.730405740324882</cx:pt>
          <cx:pt idx="72866">9.2371150031769549</cx:pt>
          <cx:pt idx="72867">11.717691655172461</cx:pt>
          <cx:pt idx="72868">11.035769165787364</cx:pt>
          <cx:pt idx="72869">13.352829000182927</cx:pt>
          <cx:pt idx="72870">13.515051671698521</cx:pt>
          <cx:pt idx="72871">10.546652140430066</cx:pt>
          <cx:pt idx="72872">13.673594319341419</cx:pt>
          <cx:pt idx="72873">12.263446676861808</cx:pt>
          <cx:pt idx="72874">11.169648035534598</cx:pt>
          <cx:pt idx="72875">11.719243752320834</cx:pt>
          <cx:pt idx="72876">9.6765959814499229</cx:pt>
          <cx:pt idx="72877">13.193496456628464</cx:pt>
          <cx:pt idx="72878">13.396187645774244</cx:pt>
          <cx:pt idx="72879">14.393740261992235</cx:pt>
          <cx:pt idx="72880">11.81237896348161</cx:pt>
          <cx:pt idx="72881">11.250051897673645</cx:pt>
          <cx:pt idx="72882">13.526104787341922</cx:pt>
          <cx:pt idx="72883">11.51652245657532</cx:pt>
          <cx:pt idx="72884">11.579290153355307</cx:pt>
          <cx:pt idx="72885">12.649719293135554</cx:pt>
          <cx:pt idx="72886">14.309806182686536</cx:pt>
          <cx:pt idx="72887">8.880084241103658</cx:pt>
          <cx:pt idx="72888">11.763200953958217</cx:pt>
          <cx:pt idx="72889">13.76406400861705</cx:pt>
          <cx:pt idx="72890">14.297607319741894</cx:pt>
          <cx:pt idx="72891">12.389628951673535</cx:pt>
          <cx:pt idx="72892">14.049799942911067</cx:pt>
          <cx:pt idx="72893">10.765888956188791</cx:pt>
          <cx:pt idx="72894">11.799226585551914</cx:pt>
          <cx:pt idx="72895">11.886674774624991</cx:pt>
          <cx:pt idx="72896">13.319163428355216</cx:pt>
          <cx:pt idx="72897">11.104144202189349</cx:pt>
          <cx:pt idx="72898">12.997864728670702</cx:pt>
          <cx:pt idx="72899">11.743160186256507</cx:pt>
          <cx:pt idx="72900">12.114262057959698</cx:pt>
          <cx:pt idx="72901">10.915711114222287</cx:pt>
          <cx:pt idx="72902">12.67052537698722</cx:pt>
          <cx:pt idx="72903">13.336688307508105</cx:pt>
          <cx:pt idx="72904">11.573642996395</cx:pt>
          <cx:pt idx="72905">10.122877689869243</cx:pt>
          <cx:pt idx="72906">11.500170252252671</cx:pt>
          <cx:pt idx="72907">12.502292380399986</cx:pt>
          <cx:pt idx="72908">9.9350528915555003</cx:pt>
          <cx:pt idx="72909">11.493437199656466</cx:pt>
          <cx:pt idx="72910">11.635935322453506</cx:pt>
          <cx:pt idx="72911">12.063153449603789</cx:pt>
          <cx:pt idx="72912">11.173362803319151</cx:pt>
          <cx:pt idx="72913">13.623634759656355</cx:pt>
          <cx:pt idx="72914">11.639433137476612</cx:pt>
          <cx:pt idx="72915">11.177869696118751</cx:pt>
          <cx:pt idx="72916">13.77015029022267</cx:pt>
          <cx:pt idx="72917">12.52195105346914</cx:pt>
          <cx:pt idx="72918">9.8655278844424945</cx:pt>
          <cx:pt idx="72919">11.94387208235163</cx:pt>
          <cx:pt idx="72920">15.823580089446466</cx:pt>
          <cx:pt idx="72921">12.145746628402783</cx:pt>
          <cx:pt idx="72922">13.831672566049454</cx:pt>
          <cx:pt idx="72923">13.320159207099243</cx:pt>
          <cx:pt idx="72924">15.540469646052781</cx:pt>
          <cx:pt idx="72925">12.331734253121553</cx:pt>
          <cx:pt idx="72926">11.140935466968601</cx:pt>
          <cx:pt idx="72927">14.494086868763727</cx:pt>
          <cx:pt idx="72928">11.557279737277602</cx:pt>
          <cx:pt idx="72929">12.500312979605949</cx:pt>
          <cx:pt idx="72930">11.856046955433314</cx:pt>
          <cx:pt idx="72931">14.713180336685086</cx:pt>
          <cx:pt idx="72932">9.5630910397608666</cx:pt>
          <cx:pt idx="72933">12.825181010547125</cx:pt>
          <cx:pt idx="72934">12.541391385636935</cx:pt>
          <cx:pt idx="72935">12.233275864053571</cx:pt>
          <cx:pt idx="72936">11.398838289941741</cx:pt>
          <cx:pt idx="72937">9.7181380307338241</cx:pt>
          <cx:pt idx="72938">11.177113822821012</cx:pt>
          <cx:pt idx="72939">9.9037083094613614</cx:pt>
          <cx:pt idx="72940">13.837594413531228</cx:pt>
          <cx:pt idx="72941">11.071419531017936</cx:pt>
          <cx:pt idx="72942">16.047800472445932</cx:pt>
          <cx:pt idx="72943">12.535268919642926</cx:pt>
          <cx:pt idx="72944">11.517938642761679</cx:pt>
          <cx:pt idx="72945">13.561534534425338</cx:pt>
          <cx:pt idx="72946">12.415974365636387</cx:pt>
          <cx:pt idx="72947">14.40990750100115</cx:pt>
          <cx:pt idx="72948">12.277604078094582</cx:pt>
          <cx:pt idx="72949">11.619889356199158</cx:pt>
          <cx:pt idx="72950">9.426168590593246</cx:pt>
          <cx:pt idx="72951">10.406899677257758</cx:pt>
          <cx:pt idx="72952">9.9200383200715567</cx:pt>
          <cx:pt idx="72953">11.15141236271875</cx:pt>
          <cx:pt idx="72954">13.610487712435654</cx:pt>
          <cx:pt idx="72955">11.001824656241217</cx:pt>
          <cx:pt idx="72956">11.823528450584096</cx:pt>
          <cx:pt idx="72957">11.154102365466317</cx:pt>
          <cx:pt idx="72958">11.488326664212703</cx:pt>
          <cx:pt idx="72959">11.014496108633409</cx:pt>
          <cx:pt idx="72960">14.487505936085594</cx:pt>
          <cx:pt idx="72961">12.401971503502295</cx:pt>
          <cx:pt idx="72962">13.167324717731299</cx:pt>
          <cx:pt idx="72963">13.768179832341266</cx:pt>
          <cx:pt idx="72964">11.702310542430798</cx:pt>
          <cx:pt idx="72965">12.565497419952067</cx:pt>
          <cx:pt idx="72966">12.166261317508637</cx:pt>
          <cx:pt idx="72967">13.271946280584496</cx:pt>
          <cx:pt idx="72968">11.900289069645085</cx:pt>
          <cx:pt idx="72969">10.820303152310743</cx:pt>
          <cx:pt idx="72970">15.937480031999311</cx:pt>
          <cx:pt idx="72971">11.965483268515893</cx:pt>
          <cx:pt idx="72972">9.4396665965156465</cx:pt>
          <cx:pt idx="72973">11.865460253919212</cx:pt>
          <cx:pt idx="72974">14.084302064821278</cx:pt>
          <cx:pt idx="72975">15.250631965230735</cx:pt>
          <cx:pt idx="72976">12.170238199312299</cx:pt>
          <cx:pt idx="72977">10.943450902287072</cx:pt>
          <cx:pt idx="72978">8.5757788398341965</cx:pt>
          <cx:pt idx="72979">8.415014903597573</cx:pt>
          <cx:pt idx="72980">12.221174725352293</cx:pt>
          <cx:pt idx="72981">8.9585164934803228</cx:pt>
          <cx:pt idx="72982">9.9729212622483541</cx:pt>
          <cx:pt idx="72983">14.415542141312073</cx:pt>
          <cx:pt idx="72984">13.878790182376269</cx:pt>
          <cx:pt idx="72985">11.87313741315379</cx:pt>
          <cx:pt idx="72986">12.554073755296985</cx:pt>
          <cx:pt idx="72987">14.015556950649202</cx:pt>
          <cx:pt idx="72988">13.421904560280096</cx:pt>
          <cx:pt idx="72989">11.229737142370837</cx:pt>
          <cx:pt idx="72990">10.466226446543827</cx:pt>
          <cx:pt idx="72991">12.997272165774625</cx:pt>
          <cx:pt idx="72992">15.149018146359937</cx:pt>
          <cx:pt idx="72993">12.915962116309707</cx:pt>
          <cx:pt idx="72994">12.59080633735004</cx:pt>
          <cx:pt idx="72995">11.234572559450472</cx:pt>
          <cx:pt idx="72996">12.390415702148598</cx:pt>
          <cx:pt idx="72997">11.269388670180295</cx:pt>
          <cx:pt idx="72998">11.339746099724538</cx:pt>
          <cx:pt idx="72999">10.144324406638484</cx:pt>
          <cx:pt idx="73000">12.914206600500581</cx:pt>
          <cx:pt idx="73001">11.885480082745184</cx:pt>
          <cx:pt idx="73002">12.685969773717904</cx:pt>
          <cx:pt idx="73003">13.196976502200652</cx:pt>
          <cx:pt idx="73004">11.700209426603832</cx:pt>
          <cx:pt idx="73005">8.8175020178349648</cx:pt>
          <cx:pt idx="73006">13.375492066812521</cx:pt>
          <cx:pt idx="73007">14.276769703183486</cx:pt>
          <cx:pt idx="73008">9.6095261677563677</cx:pt>
          <cx:pt idx="73009">9.8522614840465117</cx:pt>
          <cx:pt idx="73010">11.429320484994744</cx:pt>
          <cx:pt idx="73011">15.123344089101844</cx:pt>
          <cx:pt idx="73012">10.992264933471791</cx:pt>
          <cx:pt idx="73013">11.081186542091617</cx:pt>
          <cx:pt idx="73014">11.967868510691178</cx:pt>
          <cx:pt idx="73015">12.813823364370336</cx:pt>
          <cx:pt idx="73016">11.571555992016055</cx:pt>
          <cx:pt idx="73017">13.170674108840171</cx:pt>
          <cx:pt idx="73018">14.57268787694067</cx:pt>
          <cx:pt idx="73019">11.247124503553396</cx:pt>
          <cx:pt idx="73020">13.944613722062682</cx:pt>
          <cx:pt idx="73021">11.596168782610846</cx:pt>
          <cx:pt idx="73022">11.264078093463608</cx:pt>
          <cx:pt idx="73023">14.858907280427555</cx:pt>
          <cx:pt idx="73024">13.550310386592217</cx:pt>
          <cx:pt idx="73025">11.412971325649552</cx:pt>
          <cx:pt idx="73026">12.170122069300069</cx:pt>
          <cx:pt idx="73027">12.239455415491374</cx:pt>
          <cx:pt idx="73028">12.188599632052231</cx:pt>
          <cx:pt idx="73029">12.164142858978074</cx:pt>
          <cx:pt idx="73030">14.3633428461818</cx:pt>
          <cx:pt idx="73031">11.18834188701069</cx:pt>
          <cx:pt idx="73032">13.56924443696324</cx:pt>
          <cx:pt idx="73033">13.800409812740705</cx:pt>
          <cx:pt idx="73034">15.063508686397707</cx:pt>
          <cx:pt idx="73035">10.488424242300658</cx:pt>
          <cx:pt idx="73036">11.275309399304872</cx:pt>
          <cx:pt idx="73037">14.147937268498238</cx:pt>
          <cx:pt idx="73038">11.789039952013992</cx:pt>
          <cx:pt idx="73039">15.594525944120379</cx:pt>
          <cx:pt idx="73040">12.68682605058186</cx:pt>
          <cx:pt idx="73041">13.208451106127217</cx:pt>
          <cx:pt idx="73042">13.797758483243507</cx:pt>
          <cx:pt idx="73043">12.190416186486454</cx:pt>
          <cx:pt idx="73044">14.016633449975503</cx:pt>
          <cx:pt idx="73045">13.69058405473732</cx:pt>
          <cx:pt idx="73046">12.265822374850757</cx:pt>
          <cx:pt idx="73047">14.291725272056297</cx:pt>
          <cx:pt idx="73048">11.371415632485881</cx:pt>
          <cx:pt idx="73049">12.212455900651223</cx:pt>
          <cx:pt idx="73050">14.869761045920596</cx:pt>
          <cx:pt idx="73051">12.211717266365186</cx:pt>
          <cx:pt idx="73052">13.873836739582204</cx:pt>
          <cx:pt idx="73053">15.283009658261296</cx:pt>
          <cx:pt idx="73054">12.456731112550569</cx:pt>
          <cx:pt idx="73055">11.920236044801849</cx:pt>
          <cx:pt idx="73056">11.648570042196637</cx:pt>
          <cx:pt idx="73057">13.524899819869105</cx:pt>
          <cx:pt idx="73058">11.922188437720637</cx:pt>
          <cx:pt idx="73059">14.073178037036941</cx:pt>
          <cx:pt idx="73060">12.190765131279321</cx:pt>
          <cx:pt idx="73061">13.501009926231561</cx:pt>
          <cx:pt idx="73062">9.7137123085099351</cx:pt>
          <cx:pt idx="73063">13.240907296803803</cx:pt>
          <cx:pt idx="73064">13.467339441199909</cx:pt>
          <cx:pt idx="73065">10.927588303099405</cx:pt>
          <cx:pt idx="73066">11.886742233935731</cx:pt>
          <cx:pt idx="73067">11.657337366111122</cx:pt>
          <cx:pt idx="73068">13.500629162496956</cx:pt>
          <cx:pt idx="73069">12.70315922238486</cx:pt>
          <cx:pt idx="73070">10.054474413048684</cx:pt>
          <cx:pt idx="73071">12.212472362631136</cx:pt>
          <cx:pt idx="73072">9.2940283586873775</cx:pt>
          <cx:pt idx="73073">14.648175208349093</cx:pt>
          <cx:pt idx="73074">10.05873037091086</cx:pt>
          <cx:pt idx="73075">12.304390503570268</cx:pt>
          <cx:pt idx="73076">11.472653401349623</cx:pt>
          <cx:pt idx="73077">11.831251430687765</cx:pt>
          <cx:pt idx="73078">13.300019427738537</cx:pt>
          <cx:pt idx="73079">12.102975421844208</cx:pt>
          <cx:pt idx="73080">12.28921490596194</cx:pt>
          <cx:pt idx="73081">11.797039625401116</cx:pt>
          <cx:pt idx="73082">12.251821183601981</cx:pt>
          <cx:pt idx="73083">11.870376891561454</cx:pt>
          <cx:pt idx="73084">9.9149021707032929</cx:pt>
          <cx:pt idx="73085">10.917232085331488</cx:pt>
          <cx:pt idx="73086">12.191790591872667</cx:pt>
          <cx:pt idx="73087">11.804627642175463</cx:pt>
          <cx:pt idx="73088">14.191125380939205</cx:pt>
          <cx:pt idx="73089">11.60875939010055</cx:pt>
          <cx:pt idx="73090">9.3275623583762783</cx:pt>
          <cx:pt idx="73091">10.388342235299664</cx:pt>
          <cx:pt idx="73092">12.148875010657193</cx:pt>
          <cx:pt idx="73093">12.407806854116185</cx:pt>
          <cx:pt idx="73094">11.454007861945911</cx:pt>
          <cx:pt idx="73095">13.266883864895568</cx:pt>
          <cx:pt idx="73096">12.413815737781357</cx:pt>
          <cx:pt idx="73097">14.420803919173917</cx:pt>
          <cx:pt idx="73098">11.917530422986886</cx:pt>
          <cx:pt idx="73099">16.288848980515723</cx:pt>
          <cx:pt idx="73100">9.905119224237378</cx:pt>
          <cx:pt idx="73101">10.767582384503102</cx:pt>
          <cx:pt idx="73102">12.102059719475884</cx:pt>
          <cx:pt idx="73103">11.085094048057924</cx:pt>
          <cx:pt idx="73104">12.726796558378815</cx:pt>
          <cx:pt idx="73105">13.433834547131269</cx:pt>
          <cx:pt idx="73106">11.283105880506522</cx:pt>
          <cx:pt idx="73107">12.748886618005587</cx:pt>
          <cx:pt idx="73108">10.695051508287051</cx:pt>
          <cx:pt idx="73109">13.945955504377961</cx:pt>
          <cx:pt idx="73110">11.62724627132026</cx:pt>
          <cx:pt idx="73111">13.859431769506889</cx:pt>
          <cx:pt idx="73112">9.431797087108535</cx:pt>
          <cx:pt idx="73113">12.185664036755295</cx:pt>
          <cx:pt idx="73114">13.704344150306479</cx:pt>
          <cx:pt idx="73115">11.521195835384075</cx:pt>
          <cx:pt idx="73116">13.609836422367138</cx:pt>
          <cx:pt idx="73117">11.37692070236073</cx:pt>
          <cx:pt idx="73118">12.718335110440124</cx:pt>
          <cx:pt idx="73119">11.35718916225431</cx:pt>
          <cx:pt idx="73120">11.489227572565451</cx:pt>
          <cx:pt idx="73121">13.629187582079449</cx:pt>
          <cx:pt idx="73122">14.653930810456281</cx:pt>
          <cx:pt idx="73123">11.154749643090556</cx:pt>
          <cx:pt idx="73124">12.009440051317533</cx:pt>
          <cx:pt idx="73125">10.891448931673619</cx:pt>
          <cx:pt idx="73126">9.7526133266240258</cx:pt>
          <cx:pt idx="73127">14.727190979117269</cx:pt>
          <cx:pt idx="73128">9.2023683889656258</cx:pt>
          <cx:pt idx="73129">12.362167146790966</cx:pt>
          <cx:pt idx="73130">9.5524236016311495</cx:pt>
          <cx:pt idx="73131">10.553811597898328</cx:pt>
          <cx:pt idx="73132">15.19869697861254</cx:pt>
          <cx:pt idx="73133">14.866882545712723</cx:pt>
          <cx:pt idx="73134">13.349728700794554</cx:pt>
          <cx:pt idx="73135">12.556148033007865</cx:pt>
          <cx:pt idx="73136">13.344434988738023</cx:pt>
          <cx:pt idx="73137">12.525362248765859</cx:pt>
          <cx:pt idx="73138">12.604999921684627</cx:pt>
          <cx:pt idx="73139">14.949793973850651</cx:pt>
          <cx:pt idx="73140">11.655716021295039</cx:pt>
          <cx:pt idx="73141">14.859401400481561</cx:pt>
          <cx:pt idx="73142">11.701987749752183</cx:pt>
          <cx:pt idx="73143">11.138102082608365</cx:pt>
          <cx:pt idx="73144">10.958781281838704</cx:pt>
          <cx:pt idx="73145">16.151539233104277</cx:pt>
          <cx:pt idx="73146">12.09196609970132</cx:pt>
          <cx:pt idx="73147">13.85735180090167</cx:pt>
          <cx:pt idx="73148">13.727508222399553</cx:pt>
          <cx:pt idx="73149">14.429545999783684</cx:pt>
          <cx:pt idx="73150">12.007326993929958</cx:pt>
          <cx:pt idx="73151">14.934407423171537</cx:pt>
          <cx:pt idx="73152">11.771379196550882</cx:pt>
          <cx:pt idx="73153">12.166879395291245</cx:pt>
          <cx:pt idx="73154">13.276320477278531</cx:pt>
          <cx:pt idx="73155">13.426829903579925</cx:pt>
          <cx:pt idx="73156">15.707907416031661</cx:pt>
          <cx:pt idx="73157">11.792141032450159</cx:pt>
          <cx:pt idx="73158">11.750668014355631</cx:pt>
          <cx:pt idx="73159">14.175336539707205</cx:pt>
          <cx:pt idx="73160">11.014690708863474</cx:pt>
          <cx:pt idx="73161">12.122490140703974</cx:pt>
          <cx:pt idx="73162">11.194205484841964</cx:pt>
          <cx:pt idx="73163">12.23624889376406</cx:pt>
          <cx:pt idx="73164">11.514491159115931</cx:pt>
          <cx:pt idx="73165">15.497358820703052</cx:pt>
          <cx:pt idx="73166">11.041538664755672</cx:pt>
          <cx:pt idx="73167">9.9272896882537776</cx:pt>
          <cx:pt idx="73168">9.0055485701640325</cx:pt>
          <cx:pt idx="73169">11.870065053075212</cx:pt>
          <cx:pt idx="73170">12.117897450858484</cx:pt>
          <cx:pt idx="73171">11.934800171455711</cx:pt>
          <cx:pt idx="73172">10.601542597367889</cx:pt>
          <cx:pt idx="73173">10.869400534314154</cx:pt>
          <cx:pt idx="73174">10.430370187721735</cx:pt>
          <cx:pt idx="73175">10.879829085344049</cx:pt>
          <cx:pt idx="73176">14.418872008050625</cx:pt>
          <cx:pt idx="73177">13.892967986127102</cx:pt>
          <cx:pt idx="73178">14.01187296641077</cx:pt>
          <cx:pt idx="73179">9.3337339960160328</cx:pt>
          <cx:pt idx="73180">13.402759553434862</cx:pt>
          <cx:pt idx="73181">17.110305154374871</cx:pt>
          <cx:pt idx="73182">10.611949279203801</cx:pt>
          <cx:pt idx="73183">13.124366402370965</cx:pt>
          <cx:pt idx="73184">13.381174292497599</cx:pt>
          <cx:pt idx="73185">10.934852314002782</cx:pt>
          <cx:pt idx="73186">17.150777168429126</cx:pt>
          <cx:pt idx="73187">11.025575187598635</cx:pt>
          <cx:pt idx="73188">14.468848435591894</cx:pt>
          <cx:pt idx="73189">12.066434874582647</cx:pt>
          <cx:pt idx="73190">13.141881197457977</cx:pt>
          <cx:pt idx="73191">10.899487366993771</cx:pt>
          <cx:pt idx="73192">13.818100025183401</cx:pt>
          <cx:pt idx="73193">14.33853246281415</cx:pt>
          <cx:pt idx="73194">10.081078692725724</cx:pt>
          <cx:pt idx="73195">13.498587908631162</cx:pt>
          <cx:pt idx="73196">10.09689588125676</cx:pt>
          <cx:pt idx="73197">11.85669108943336</cx:pt>
          <cx:pt idx="73198">12.350572316205072</cx:pt>
          <cx:pt idx="73199">13.570957376623547</cx:pt>
          <cx:pt idx="73200">10.948424274900054</cx:pt>
          <cx:pt idx="73201">11.599950147825618</cx:pt>
          <cx:pt idx="73202">13.960691856570071</cx:pt>
          <cx:pt idx="73203">10.005725283686148</cx:pt>
          <cx:pt idx="73204">9.0728305300660015</cx:pt>
          <cx:pt idx="73205">12.734293560769512</cx:pt>
          <cx:pt idx="73206">12.999894850094886</cx:pt>
          <cx:pt idx="73207">10.858329815830912</cx:pt>
          <cx:pt idx="73208">12.894792147932547</cx:pt>
          <cx:pt idx="73209">10.268877407636085</cx:pt>
          <cx:pt idx="73210">11.171862688193487</cx:pt>
          <cx:pt idx="73211">14.776382767957188</cx:pt>
          <cx:pt idx="73212">14.035226778903484</cx:pt>
          <cx:pt idx="73213">12.768885300555242</cx:pt>
          <cx:pt idx="73214">13.432727172922977</cx:pt>
          <cx:pt idx="73215">13.410601021614109</cx:pt>
          <cx:pt idx="73216">13.051691478017114</cx:pt>
          <cx:pt idx="73217">8.7844192463497937</cx:pt>
          <cx:pt idx="73218">13.118703220277784</cx:pt>
          <cx:pt idx="73219">13.631568329744098</cx:pt>
          <cx:pt idx="73220">11.254010374850694</cx:pt>
          <cx:pt idx="73221">13.014213245276828</cx:pt>
          <cx:pt idx="73222">15.67026171774217</cx:pt>
          <cx:pt idx="73223">11.93656714945193</cx:pt>
          <cx:pt idx="73224">9.0000602920930461</cx:pt>
          <cx:pt idx="73225">14.070856530108268</cx:pt>
          <cx:pt idx="73226">13.228849612473574</cx:pt>
          <cx:pt idx="73227">12.585826910906839</cx:pt>
          <cx:pt idx="73228">11.52914674819047</cx:pt>
          <cx:pt idx="73229">11.414791139547178</cx:pt>
          <cx:pt idx="73230">10.462143374658412</cx:pt>
          <cx:pt idx="73231">12.581473464915765</cx:pt>
          <cx:pt idx="73232">14.259908793695923</cx:pt>
          <cx:pt idx="73233">13.778221004865474</cx:pt>
          <cx:pt idx="73234">13.812658793149289</cx:pt>
          <cx:pt idx="73235">11.756734647407955</cx:pt>
          <cx:pt idx="73236">13.267035630755267</cx:pt>
          <cx:pt idx="73237">12.195753036784147</cx:pt>
          <cx:pt idx="73238">13.420488324033085</cx:pt>
          <cx:pt idx="73239">10.668509781225936</cx:pt>
          <cx:pt idx="73240">11.787428216064004</cx:pt>
          <cx:pt idx="73241">8.0991418819680305</cx:pt>
          <cx:pt idx="73242">14.904604667951842</cx:pt>
          <cx:pt idx="73243">12.298051644975502</cx:pt>
          <cx:pt idx="73244">13.863130090898389</cx:pt>
          <cx:pt idx="73245">13.350619680046002</cx:pt>
          <cx:pt idx="73246">14.640829351934523</cx:pt>
          <cx:pt idx="73247">12.285410679595598</cx:pt>
          <cx:pt idx="73248">10.923004707962376</cx:pt>
          <cx:pt idx="73249">11.166446947453347</cx:pt>
          <cx:pt idx="73250">11.305079852324161</cx:pt>
          <cx:pt idx="73251">12.909657848912849</cx:pt>
          <cx:pt idx="73252">12.979447237910824</cx:pt>
          <cx:pt idx="73253">10.661716237696041</cx:pt>
          <cx:pt idx="73254">12.596973652697848</cx:pt>
          <cx:pt idx="73255">12.111680320677928</cx:pt>
          <cx:pt idx="73256">14.059984011869576</cx:pt>
          <cx:pt idx="73257">15.158128284177481</cx:pt>
          <cx:pt idx="73258">13.118939310149468</cx:pt>
          <cx:pt idx="73259">13.702272424121478</cx:pt>
          <cx:pt idx="73260">12.780546783052712</cx:pt>
          <cx:pt idx="73261">14.254142526486913</cx:pt>
          <cx:pt idx="73262">14.754116305815231</cx:pt>
          <cx:pt idx="73263">11.909808290533464</cx:pt>
          <cx:pt idx="73264">14.672721855865513</cx:pt>
          <cx:pt idx="73265">12.316188119117266</cx:pt>
          <cx:pt idx="73266">10.329923220089606</cx:pt>
          <cx:pt idx="73267">12.038915734307341</cx:pt>
          <cx:pt idx="73268">8.7140979597150015</cx:pt>
          <cx:pt idx="73269">11.375811931277097</cx:pt>
          <cx:pt idx="73270">9.7797592197616812</cx:pt>
          <cx:pt idx="73271">11.347294605797204</cx:pt>
          <cx:pt idx="73272">11.907654149222946</cx:pt>
          <cx:pt idx="73273">14.346679284396314</cx:pt>
          <cx:pt idx="73274">12.194906300361488</cx:pt>
          <cx:pt idx="73275">10.938155761127906</cx:pt>
          <cx:pt idx="73276">13.954858406091155</cx:pt>
          <cx:pt idx="73277">14.269039838538218</cx:pt>
          <cx:pt idx="73278">13.5346651203243</cx:pt>
          <cx:pt idx="73279">11.509669693104494</cx:pt>
          <cx:pt idx="73280">11.841295954703442</cx:pt>
          <cx:pt idx="73281">13.033153102024736</cx:pt>
          <cx:pt idx="73282">11.468345671973147</cx:pt>
          <cx:pt idx="73283">11.756934467094224</cx:pt>
          <cx:pt idx="73284">14.024049877998833</cx:pt>
          <cx:pt idx="73285">14.156927732327423</cx:pt>
          <cx:pt idx="73286">9.1298031159490716</cx:pt>
          <cx:pt idx="73287">12.283895205520746</cx:pt>
          <cx:pt idx="73288">11.052294376220175</cx:pt>
          <cx:pt idx="73289">10.921602988495945</cx:pt>
          <cx:pt idx="73290">13.302759657024859</cx:pt>
          <cx:pt idx="73291">12.022486518888156</cx:pt>
          <cx:pt idx="73292">13.516777153516593</cx:pt>
          <cx:pt idx="73293">13.977594680666291</cx:pt>
          <cx:pt idx="73294">10.58135921288565</cx:pt>
          <cx:pt idx="73295">10.567592876890149</cx:pt>
          <cx:pt idx="73296">14.560644945848404</cx:pt>
          <cx:pt idx="73297">12.659430828476975</cx:pt>
          <cx:pt idx="73298">11.353192323125146</cx:pt>
          <cx:pt idx="73299">9.1670775077877398</cx:pt>
          <cx:pt idx="73300">13.378971673382889</cx:pt>
          <cx:pt idx="73301">12.810740957016563</cx:pt>
          <cx:pt idx="73302">13.533611121723105</cx:pt>
          <cx:pt idx="73303">10.653829166110738</cx:pt>
          <cx:pt idx="73304">14.035697123280837</cx:pt>
          <cx:pt idx="73305">11.424063070196043</cx:pt>
          <cx:pt idx="73306">14.964898447305739</cx:pt>
          <cx:pt idx="73307">12.373538161166461</cx:pt>
          <cx:pt idx="73308">12.823786351533784</cx:pt>
          <cx:pt idx="73309">13.201404555562737</cx:pt>
          <cx:pt idx="73310">11.956815801129407</cx:pt>
          <cx:pt idx="73311">13.751229072275652</cx:pt>
          <cx:pt idx="73312">12.708881103051409</cx:pt>
          <cx:pt idx="73313">13.199360576640174</cx:pt>
          <cx:pt idx="73314">13.696753995650779</cx:pt>
          <cx:pt idx="73315">11.003465752822038</cx:pt>
          <cx:pt idx="73316">11.714836777030385</cx:pt>
          <cx:pt idx="73317">11.617604694326829</cx:pt>
          <cx:pt idx="73318">12.001995782709839</cx:pt>
          <cx:pt idx="73319">12.086043509083913</cx:pt>
          <cx:pt idx="73320">11.700669280955132</cx:pt>
          <cx:pt idx="73321">12.694004423868861</cx:pt>
          <cx:pt idx="73322">14.122666342792439</cx:pt>
          <cx:pt idx="73323">12.768703875020741</cx:pt>
          <cx:pt idx="73324">10.932390144842739</cx:pt>
          <cx:pt idx="73325">13.161548841465741</cx:pt>
          <cx:pt idx="73326">12.571563146109526</cx:pt>
          <cx:pt idx="73327">15.912564301845119</cx:pt>
          <cx:pt idx="73328">10.822528405160199</cx:pt>
          <cx:pt idx="73329">10.990240425795422</cx:pt>
          <cx:pt idx="73330">13.561351435716954</cx:pt>
          <cx:pt idx="73331">13.6603781204544</cx:pt>
          <cx:pt idx="73332">15.249340010378294</cx:pt>
          <cx:pt idx="73333">12.438914835874165</cx:pt>
          <cx:pt idx="73334">13.037286728427961</cx:pt>
          <cx:pt idx="73335">11.25781234999131</cx:pt>
          <cx:pt idx="73336">13.042490563976848</cx:pt>
          <cx:pt idx="73337">9.6569315714876787</cx:pt>
          <cx:pt idx="73338">11.681966791934524</cx:pt>
          <cx:pt idx="73339">12.625558361783497</cx:pt>
          <cx:pt idx="73340">10.844087240287063</cx:pt>
          <cx:pt idx="73341">12.201914175873956</cx:pt>
          <cx:pt idx="73342">10.667464494814155</cx:pt>
          <cx:pt idx="73343">11.359571443873628</cx:pt>
          <cx:pt idx="73344">11.421596014195519</cx:pt>
          <cx:pt idx="73345">10.68919049526165</cx:pt>
          <cx:pt idx="73346">11.049647480787099</cx:pt>
          <cx:pt idx="73347">13.435041647521194</cx:pt>
          <cx:pt idx="73348">13.038834986599365</cx:pt>
          <cx:pt idx="73349">13.059110665570149</cx:pt>
          <cx:pt idx="73350">14.201902254513692</cx:pt>
          <cx:pt idx="73351">13.120055659079044</cx:pt>
          <cx:pt idx="73352">12.538646016913095</cx:pt>
          <cx:pt idx="73353">12.038508809741931</cx:pt>
          <cx:pt idx="73354">12.697965916240866</cx:pt>
          <cx:pt idx="73355">11.683418551402461</cx:pt>
          <cx:pt idx="73356">11.588099032470668</cx:pt>
          <cx:pt idx="73357">10.383560245671122</cx:pt>
          <cx:pt idx="73358">11.633087276207275</cx:pt>
          <cx:pt idx="73359">8.9004447893324556</cx:pt>
          <cx:pt idx="73360">11.637589725703259</cx:pt>
          <cx:pt idx="73361">12.006208099093007</cx:pt>
          <cx:pt idx="73362">11.055052656501839</cx:pt>
          <cx:pt idx="73363">13.60157156615268</cx:pt>
          <cx:pt idx="73364">10.102470780842365</cx:pt>
          <cx:pt idx="73365">11.957503688274313</cx:pt>
          <cx:pt idx="73366">15.007270997673832</cx:pt>
          <cx:pt idx="73367">12.436143062041221</cx:pt>
          <cx:pt idx="73368">11.902009934108548</cx:pt>
          <cx:pt idx="73369">14.010864207088199</cx:pt>
          <cx:pt idx="73370">14.289246528288961</cx:pt>
          <cx:pt idx="73371">13.325200495793839</cx:pt>
          <cx:pt idx="73372">13.682965151387707</cx:pt>
          <cx:pt idx="73373">10.904951253445908</cx:pt>
          <cx:pt idx="73374">13.882483235656299</cx:pt>
          <cx:pt idx="73375">11.332046752436103</cx:pt>
          <cx:pt idx="73376">13.347345623766916</cx:pt>
          <cx:pt idx="73377">16.442158383642415</cx:pt>
          <cx:pt idx="73378">11.174581176694749</cx:pt>
          <cx:pt idx="73379">14.538219619488318</cx:pt>
          <cx:pt idx="73380">8.9258429323232047</cx:pt>
          <cx:pt idx="73381">11.111518320520425</cx:pt>
          <cx:pt idx="73382">11.689761528312136</cx:pt>
          <cx:pt idx="73383">10.391772491341333</cx:pt>
          <cx:pt idx="73384">13.475277376334628</cx:pt>
          <cx:pt idx="73385">11.433244106107495</cx:pt>
          <cx:pt idx="73386">12.696375035058379</cx:pt>
          <cx:pt idx="73387">10.806496181822119</cx:pt>
          <cx:pt idx="73388">8.6816316838923644</cx:pt>
          <cx:pt idx="73389">12.636609113040862</cx:pt>
          <cx:pt idx="73390">14.93274091090362</cx:pt>
          <cx:pt idx="73391">12.781304686640853</cx:pt>
          <cx:pt idx="73392">12.645683434775686</cx:pt>
          <cx:pt idx="73393">11.989056940708599</cx:pt>
          <cx:pt idx="73394">10.87115301203765</cx:pt>
          <cx:pt idx="73395">12.177565368102515</cx:pt>
          <cx:pt idx="73396">10.56068664592498</cx:pt>
          <cx:pt idx="73397">13.328306046753616</cx:pt>
          <cx:pt idx="73398">12.291556591276908</cx:pt>
          <cx:pt idx="73399">10.35351625684609</cx:pt>
          <cx:pt idx="73400">11.514098190223214</cx:pt>
          <cx:pt idx="73401">13.154433743920535</cx:pt>
          <cx:pt idx="73402">16.74939043567959</cx:pt>
          <cx:pt idx="73403">13.805816792910596</cx:pt>
          <cx:pt idx="73404">11.407851999225109</cx:pt>
          <cx:pt idx="73405">12.05729769238984</cx:pt>
          <cx:pt idx="73406">13.739339233038693</cx:pt>
          <cx:pt idx="73407">11.392191579223038</cx:pt>
          <cx:pt idx="73408">12.201391583989462</cx:pt>
          <cx:pt idx="73409">11.511276545849164</cx:pt>
          <cx:pt idx="73410">13.931716544360382</cx:pt>
          <cx:pt idx="73411">15.469427086956461</cx:pt>
          <cx:pt idx="73412">11.016487408739859</cx:pt>
          <cx:pt idx="73413">9.4061011112387227</cx:pt>
          <cx:pt idx="73414">11.412276151145198</cx:pt>
          <cx:pt idx="73415">12.107631522147233</cx:pt>
          <cx:pt idx="73416">11.249283198924024</cx:pt>
          <cx:pt idx="73417">12.614218760921782</cx:pt>
          <cx:pt idx="73418">11.600277985250054</cx:pt>
          <cx:pt idx="73419">13.671699454063829</cx:pt>
          <cx:pt idx="73420">10.132813075254672</cx:pt>
          <cx:pt idx="73421">10.905128782778066</cx:pt>
          <cx:pt idx="73422">12.205974052253076</cx:pt>
          <cx:pt idx="73423">12.681224489673854</cx:pt>
          <cx:pt idx="73424">11.59439432723534</cx:pt>
          <cx:pt idx="73425">13.079178994412635</cx:pt>
          <cx:pt idx="73426">10.626865409207308</cx:pt>
          <cx:pt idx="73427">11.963778013467039</cx:pt>
          <cx:pt idx="73428">12.319672727262237</cx:pt>
          <cx:pt idx="73429">13.493580016075477</cx:pt>
          <cx:pt idx="73430">13.939669409100077</cx:pt>
          <cx:pt idx="73431">8.137448410353878</cx:pt>
          <cx:pt idx="73432">12.233349325339733</cx:pt>
          <cx:pt idx="73433">12.913655545085518</cx:pt>
          <cx:pt idx="73434">12.349906092817335</cx:pt>
          <cx:pt idx="73435">13.707508976767125</cx:pt>
          <cx:pt idx="73436">11.122423650259105</cx:pt>
          <cx:pt idx="73437">15.360974021294579</cx:pt>
          <cx:pt idx="73438">11.745674620124458</cx:pt>
          <cx:pt idx="73439">12.011333014095914</cx:pt>
          <cx:pt idx="73440">11.603146026065124</cx:pt>
          <cx:pt idx="73441">11.044890879011886</cx:pt>
          <cx:pt idx="73442">12.840806819166923</cx:pt>
          <cx:pt idx="73443">15.855317068067128</cx:pt>
          <cx:pt idx="73444">16.727526092395639</cx:pt>
          <cx:pt idx="73445">12.790103890379237</cx:pt>
          <cx:pt idx="73446">13.489168805930094</cx:pt>
          <cx:pt idx="73447">11.468728412605948</cx:pt>
          <cx:pt idx="73448">10.806429975840667</cx:pt>
          <cx:pt idx="73449">12.883246324157257</cx:pt>
          <cx:pt idx="73450">13.408470039036981</cx:pt>
          <cx:pt idx="73451">9.8151655077105424</cx:pt>
          <cx:pt idx="73452">12.954990553768525</cx:pt>
          <cx:pt idx="73453">8.3180471864308743</cx:pt>
          <cx:pt idx="73454">14.139864833518168</cx:pt>
          <cx:pt idx="73455">8.7533272605878576</cx:pt>
          <cx:pt idx="73456">11.315005904295733</cx:pt>
          <cx:pt idx="73457">11.891141492962799</cx:pt>
          <cx:pt idx="73458">11.160284064773794</cx:pt>
          <cx:pt idx="73459">11.253686176710527</cx:pt>
          <cx:pt idx="73460">10.096935809474969</cx:pt>
          <cx:pt idx="73461">11.154637632445448</cx:pt>
          <cx:pt idx="73462">12.90455087141641</cx:pt>
          <cx:pt idx="73463">10.415811879446442</cx:pt>
          <cx:pt idx="73464">11.147265676221069</cx:pt>
          <cx:pt idx="73465">12.59396438048425</cx:pt>
          <cx:pt idx="73466">10.564491029681413</cx:pt>
          <cx:pt idx="73467">14.176889181975966</cx:pt>
          <cx:pt idx="73468">12.21543668035916</cx:pt>
          <cx:pt idx="73469">13.739891957576916</cx:pt>
          <cx:pt idx="73470">10.050424663798179</cx:pt>
          <cx:pt idx="73471">12.36024255622716</cx:pt>
          <cx:pt idx="73472">14.009085717880435</cx:pt>
          <cx:pt idx="73473">12.126676664287203</cx:pt>
          <cx:pt idx="73474">14.345576576911588</cx:pt>
          <cx:pt idx="73475">11.104967998430697</cx:pt>
          <cx:pt idx="73476">11.75999036816018</cx:pt>
          <cx:pt idx="73477">14.840726442910183</cx:pt>
          <cx:pt idx="73478">12.108913591427914</cx:pt>
          <cx:pt idx="73479">15.370022360136023</cx:pt>
          <cx:pt idx="73480">11.097431869184469</cx:pt>
          <cx:pt idx="73481">12.957750491784765</cx:pt>
          <cx:pt idx="73482">12.785347809677326</cx:pt>
          <cx:pt idx="73483">13.617709167276818</cx:pt>
          <cx:pt idx="73484">12.029550054387427</cx:pt>
          <cx:pt idx="73485">13.755175652527052</cx:pt>
          <cx:pt idx="73486">10.990218440238936</cx:pt>
          <cx:pt idx="73487">13.152848736370215</cx:pt>
          <cx:pt idx="73488">11.271612574026218</cx:pt>
          <cx:pt idx="73489">12.343030252158078</cx:pt>
          <cx:pt idx="73490">12.835187454268985</cx:pt>
          <cx:pt idx="73491">11.411752962427556</cx:pt>
          <cx:pt idx="73492">13.191504158968275</cx:pt>
          <cx:pt idx="73493">12.145111013384822</cx:pt>
          <cx:pt idx="73494">12.081984637334656</cx:pt>
          <cx:pt idx="73495">9.1077716530268233</cx:pt>
          <cx:pt idx="73496">11.181160864672124</cx:pt>
          <cx:pt idx="73497">12.734661540112716</cx:pt>
          <cx:pt idx="73498">10.820355395295897</cx:pt>
          <cx:pt idx="73499">13.537538405150693</cx:pt>
          <cx:pt idx="73500">13.148044423105173</cx:pt>
          <cx:pt idx="73501">11.639720069575693</cx:pt>
          <cx:pt idx="73502">11.879303738847074</cx:pt>
          <cx:pt idx="73503">11.474895962098554</cx:pt>
          <cx:pt idx="73504">11.167602687649978</cx:pt>
          <cx:pt idx="73505">11.388210643477084</cx:pt>
          <cx:pt idx="73506">13.668488288619049</cx:pt>
          <cx:pt idx="73507">12.560727476254975</cx:pt>
          <cx:pt idx="73508">11.951880440511873</cx:pt>
          <cx:pt idx="73509">9.2983516441742093</cx:pt>
          <cx:pt idx="73510">13.826035086354505</cx:pt>
          <cx:pt idx="73511">12.642290830672366</cx:pt>
          <cx:pt idx="73512">15.690618994285678</cx:pt>
          <cx:pt idx="73513">8.9455201343102715</cx:pt>
          <cx:pt idx="73514">12.358451731026282</cx:pt>
          <cx:pt idx="73515">12.182904909077614</cx:pt>
          <cx:pt idx="73516">14.119137735499473</cx:pt>
          <cx:pt idx="73517">11.22095099789143</cx:pt>
          <cx:pt idx="73518">11.590216805843541</cx:pt>
          <cx:pt idx="73519">13.286898541832089</cx:pt>
          <cx:pt idx="73520">12.023451315465934</cx:pt>
          <cx:pt idx="73521">11.915054894965703</cx:pt>
          <cx:pt idx="73522">13.621722415949543</cx:pt>
          <cx:pt idx="73523">11.933978134850973</cx:pt>
          <cx:pt idx="73524">12.118783609310755</cx:pt>
          <cx:pt idx="73525">8.4806908297984176</cx:pt>
          <cx:pt idx="73526">9.7742558878220862</cx:pt>
          <cx:pt idx="73527">12.595579152189147</cx:pt>
          <cx:pt idx="73528">12.716280811693252</cx:pt>
          <cx:pt idx="73529">12.551519857954975</cx:pt>
          <cx:pt idx="73530">10.646507927995726</cx:pt>
          <cx:pt idx="73531">10.474145475755138</cx:pt>
          <cx:pt idx="73532">9.8128535128081236</cx:pt>
          <cx:pt idx="73533">7.9964573657563003</cx:pt>
          <cx:pt idx="73534">8.7847307457050956</cx:pt>
          <cx:pt idx="73535">13.855630214109793</cx:pt>
          <cx:pt idx="73536">11.36379972926086</cx:pt>
          <cx:pt idx="73537">11.368948756391486</cx:pt>
          <cx:pt idx="73538">12.717082697396343</cx:pt>
          <cx:pt idx="73539">14.772142344875308</cx:pt>
          <cx:pt idx="73540">11.363229020685257</cx:pt>
          <cx:pt idx="73541">11.222623367113385</cx:pt>
          <cx:pt idx="73542">11.529673658504167</cx:pt>
          <cx:pt idx="73543">9.8257480670840938</cx:pt>
          <cx:pt idx="73544">12.154618190675361</cx:pt>
          <cx:pt idx="73545">10.424091879951209</cx:pt>
          <cx:pt idx="73546">12.861274358664941</cx:pt>
          <cx:pt idx="73547">11.998909720196108</cx:pt>
          <cx:pt idx="73548">11.3666299538015</cx:pt>
          <cx:pt idx="73549">14.130165384064137</cx:pt>
          <cx:pt idx="73550">14.185107517917352</cx:pt>
          <cx:pt idx="73551">13.799316003440058</cx:pt>
          <cx:pt idx="73552">10.329879669509852</cx:pt>
          <cx:pt idx="73553">13.646491791088728</cx:pt>
          <cx:pt idx="73554">15.718823295175119</cx:pt>
          <cx:pt idx="73555">10.802779553161177</cx:pt>
          <cx:pt idx="73556">12.958823813382883</cx:pt>
          <cx:pt idx="73557">12.540730648742105</cx:pt>
          <cx:pt idx="73558">10.248588160056425</cx:pt>
          <cx:pt idx="73559">12.454659253681724</cx:pt>
          <cx:pt idx="73560">13.253305381090387</cx:pt>
          <cx:pt idx="73561">11.112373255883231</cx:pt>
          <cx:pt idx="73562">13.819739595029281</cx:pt>
          <cx:pt idx="73563">13.130795221166405</cx:pt>
          <cx:pt idx="73564">11.655440107064621</cx:pt>
          <cx:pt idx="73565">14.29937864861942</cx:pt>
          <cx:pt idx="73566">13.103485833064253</cx:pt>
          <cx:pt idx="73567">13.676512615528505</cx:pt>
          <cx:pt idx="73568">13.343665471659111</cx:pt>
          <cx:pt idx="73569">11.434837045545132</cx:pt>
          <cx:pt idx="73570">9.9633045681919281</cx:pt>
          <cx:pt idx="73571">12.210581626795383</cx:pt>
          <cx:pt idx="73572">10.475276930026823</cx:pt>
          <cx:pt idx="73573">12.862250857692825</cx:pt>
          <cx:pt idx="73574">11.096171267332098</cx:pt>
          <cx:pt idx="73575">11.474031906253137</cx:pt>
          <cx:pt idx="73576">13.02057668955119</cx:pt>
          <cx:pt idx="73577">12.948353441090694</cx:pt>
          <cx:pt idx="73578">12.606406581981751</cx:pt>
          <cx:pt idx="73579">9.862208718304224</cx:pt>
          <cx:pt idx="73580">12.200422378045724</cx:pt>
          <cx:pt idx="73581">13.482721282580728</cx:pt>
          <cx:pt idx="73582">10.197388952860939</cx:pt>
          <cx:pt idx="73583">11.971905445914324</cx:pt>
          <cx:pt idx="73584">13.047665090186861</cx:pt>
          <cx:pt idx="73585">14.110365083508519</cx:pt>
          <cx:pt idx="73586">11.736530171409832</cx:pt>
          <cx:pt idx="73587">15.945711130691112</cx:pt>
          <cx:pt idx="73588">12.657375310780051</cx:pt>
          <cx:pt idx="73589">12.468008550484312</cx:pt>
          <cx:pt idx="73590">14.502105118998635</cx:pt>
          <cx:pt idx="73591">10.828421757191826</cx:pt>
          <cx:pt idx="73592">14.337607178780111</cx:pt>
          <cx:pt idx="73593">14.585548386295075</cx:pt>
          <cx:pt idx="73594">15.58415871590331</cx:pt>
          <cx:pt idx="73595">13.931743664072576</cx:pt>
          <cx:pt idx="73596">8.6329176127958824</cx:pt>
          <cx:pt idx="73597">10.985812645742575</cx:pt>
          <cx:pt idx="73598">12.916796111237815</cx:pt>
          <cx:pt idx="73599">8.477051731916859</cx:pt>
          <cx:pt idx="73600">11.648604982660896</cx:pt>
          <cx:pt idx="73601">10.088897012160063</cx:pt>
          <cx:pt idx="73602">11.729935250008072</cx:pt>
          <cx:pt idx="73603">10.218128883735645</cx:pt>
          <cx:pt idx="73604">12.365572844089913</cx:pt>
          <cx:pt idx="73605">13.327930582206816</cx:pt>
          <cx:pt idx="73606">11.923767886749177</cx:pt>
          <cx:pt idx="73607">12.772964629548184</cx:pt>
          <cx:pt idx="73608">12.571417950464502</cx:pt>
          <cx:pt idx="73609">11.311865378089838</cx:pt>
          <cx:pt idx="73610">13.763107390886178</cx:pt>
          <cx:pt idx="73611">13.398998101377673</cx:pt>
          <cx:pt idx="73612">14.284580635298159</cx:pt>
          <cx:pt idx="73613">13.482088737177397</cx:pt>
          <cx:pt idx="73614">11.65464775368882</cx:pt>
          <cx:pt idx="73615">11.491485300119887</cx:pt>
          <cx:pt idx="73616">12.200400978136452</cx:pt>
          <cx:pt idx="73617">13.420544297234738</cx:pt>
          <cx:pt idx="73618">11.336065400779511</cx:pt>
          <cx:pt idx="73619">9.1958761195132031</cx:pt>
          <cx:pt idx="73620">14.685212985844366</cx:pt>
          <cx:pt idx="73621">11.640572886400861</cx:pt>
          <cx:pt idx="73622">13.075748067606309</cx:pt>
          <cx:pt idx="73623">14.969050877969604</cx:pt>
          <cx:pt idx="73624">11.123169667967254</cx:pt>
          <cx:pt idx="73625">12.098004949063286</cx:pt>
          <cx:pt idx="73626">14.69330445830871</cx:pt>
          <cx:pt idx="73627">13.928605402744568</cx:pt>
          <cx:pt idx="73628">12.947133230951122</cx:pt>
          <cx:pt idx="73629">10.439035135630851</cx:pt>
          <cx:pt idx="73630">11.914496890018967</cx:pt>
          <cx:pt idx="73631">11.756677586844996</cx:pt>
          <cx:pt idx="73632">13.153233964778551</cx:pt>
          <cx:pt idx="73633">11.469293913434633</cx:pt>
          <cx:pt idx="73634">13.377038401465578</cx:pt>
          <cx:pt idx="73635">14.351885324270773</cx:pt>
          <cx:pt idx="73636">9.5231726513748534</cx:pt>
          <cx:pt idx="73637">11.398128904282469</cx:pt>
          <cx:pt idx="73638">11.086378839120936</cx:pt>
          <cx:pt idx="73639">15.985120459868975</cx:pt>
          <cx:pt idx="73640">11.422256686613803</cx:pt>
          <cx:pt idx="73641">15.085990086790014</cx:pt>
          <cx:pt idx="73642">11.119232642295728</cx:pt>
          <cx:pt idx="73643">13.087226434790775</cx:pt>
          <cx:pt idx="73644">14.475834920967923</cx:pt>
          <cx:pt idx="73645">12.760560702361733</cx:pt>
          <cx:pt idx="73646">14.106407417808587</cx:pt>
          <cx:pt idx="73647">12.703836667813313</cx:pt>
          <cx:pt idx="73648">11.445240164716566</cx:pt>
          <cx:pt idx="73649">12.158896993260628</cx:pt>
          <cx:pt idx="73650">12.924702242705267</cx:pt>
          <cx:pt idx="73651">12.032894831309152</cx:pt>
          <cx:pt idx="73652">11.206019210189577</cx:pt>
          <cx:pt idx="73653">11.730602445522834</cx:pt>
          <cx:pt idx="73654">8.6679628882836361</cx:pt>
          <cx:pt idx="73655">15.921832991062262</cx:pt>
          <cx:pt idx="73656">13.415502173923645</cx:pt>
          <cx:pt idx="73657">11.143105524094818</cx:pt>
          <cx:pt idx="73658">13.816951416174945</cx:pt>
          <cx:pt idx="73659">10.093444885935714</cx:pt>
          <cx:pt idx="73660">11.896876958681855</cx:pt>
          <cx:pt idx="73661">9.4793545729013609</cx:pt>
          <cx:pt idx="73662">12.094750157904</cx:pt>
          <cx:pt idx="73663">10.620559173903887</cx:pt>
          <cx:pt idx="73664">12.569502353207419</cx:pt>
          <cx:pt idx="73665">13.313063290758471</cx:pt>
          <cx:pt idx="73666">9.8748364605406813</cx:pt>
          <cx:pt idx="73667">14.558222367542216</cx:pt>
          <cx:pt idx="73668">13.197896664319792</cx:pt>
          <cx:pt idx="73669">11.970565598809621</cx:pt>
          <cx:pt idx="73670">9.1794340241806331</cx:pt>
          <cx:pt idx="73671">10.602207546748266</cx:pt>
          <cx:pt idx="73672">12.459704160839815</cx:pt>
          <cx:pt idx="73673">12.968025774789766</cx:pt>
          <cx:pt idx="73674">10.061249853468555</cx:pt>
          <cx:pt idx="73675">13.461351415525334</cx:pt>
          <cx:pt idx="73676">14.000354946068008</cx:pt>
          <cx:pt idx="73677">13.459843946136738</cx:pt>
          <cx:pt idx="73678">12.718677153008281</cx:pt>
          <cx:pt idx="73679">12.574477464307561</cx:pt>
          <cx:pt idx="73680">11.706970273742995</cx:pt>
          <cx:pt idx="73681">15.560596253312641</cx:pt>
          <cx:pt idx="73682">12.35636747069648</cx:pt>
          <cx:pt idx="73683">13.374311419612393</cx:pt>
          <cx:pt idx="73684">13.47426719835857</cx:pt>
          <cx:pt idx="73685">11.976217002396616</cx:pt>
          <cx:pt idx="73686">10.840965168400134</cx:pt>
          <cx:pt idx="73687">15.905491292178134</cx:pt>
          <cx:pt idx="73688">13.028840366907501</cx:pt>
          <cx:pt idx="73689">14.016300418730028</cx:pt>
          <cx:pt idx="73690">9.5350465968772209</cx:pt>
          <cx:pt idx="73691">11.649910993139148</cx:pt>
          <cx:pt idx="73692">15.02787993213925</cx:pt>
          <cx:pt idx="73693">13.13580500549106</cx:pt>
          <cx:pt idx="73694">11.879636018622749</cx:pt>
          <cx:pt idx="73695">14.261076849803233</cx:pt>
          <cx:pt idx="73696">9.5536485735662477</cx:pt>
          <cx:pt idx="73697">11.87551670802509</cx:pt>
          <cx:pt idx="73698">9.0747807030838263</cx:pt>
          <cx:pt idx="73699">12.309313848740988</cx:pt>
          <cx:pt idx="73700">11.464023056188513</cx:pt>
          <cx:pt idx="73701">14.190621676588023</cx:pt>
          <cx:pt idx="73702">12.85530279515244</cx:pt>
          <cx:pt idx="73703">12.856341317376097</cx:pt>
          <cx:pt idx="73704">11.261290490629111</cx:pt>
          <cx:pt idx="73705">11.243433082318976</cx:pt>
          <cx:pt idx="73706">10.980454753309504</cx:pt>
          <cx:pt idx="73707">14.32245348758091</cx:pt>
          <cx:pt idx="73708">15.402232347517362</cx:pt>
          <cx:pt idx="73709">11.636055579982028</cx:pt>
          <cx:pt idx="73710">9.1287483109354106</cx:pt>
          <cx:pt idx="73711">11.043575652391942</cx:pt>
          <cx:pt idx="73712">9.6050654879415891</cx:pt>
          <cx:pt idx="73713">11.164730306093146</cx:pt>
          <cx:pt idx="73714">12.572216879902534</cx:pt>
          <cx:pt idx="73715">13.146258313313735</cx:pt>
          <cx:pt idx="73716">12.109042927455555</cx:pt>
          <cx:pt idx="73717">10.492336785870529</cx:pt>
          <cx:pt idx="73718">10.572051050664586</cx:pt>
          <cx:pt idx="73719">13.694223428724811</cx:pt>
          <cx:pt idx="73720">13.343177771307024</cx:pt>
          <cx:pt idx="73721">13.540578374324687</cx:pt>
          <cx:pt idx="73722">8.091829601046113</cx:pt>
          <cx:pt idx="73723">12.144064552116259</cx:pt>
          <cx:pt idx="73724">13.375017468709492</cx:pt>
          <cx:pt idx="73725">10.979500795165846</cx:pt>
          <cx:pt idx="73726">12.796373501451438</cx:pt>
          <cx:pt idx="73727">12.531275754877175</cx:pt>
          <cx:pt idx="73728">13.623772978525004</cx:pt>
          <cx:pt idx="73729">9.9751615641294435</cx:pt>
          <cx:pt idx="73730">13.636594623397061</cx:pt>
          <cx:pt idx="73731">14.174497772636371</cx:pt>
          <cx:pt idx="73732">14.766666058066088</cx:pt>
          <cx:pt idx="73733">12.154685329861378</cx:pt>
          <cx:pt idx="73734">12.101660767559171</cx:pt>
          <cx:pt idx="73735">13.012388830093006</cx:pt>
          <cx:pt idx="73736">17.094840822279302</cx:pt>
          <cx:pt idx="73737">12.312777792038519</cx:pt>
          <cx:pt idx="73738">10.570030206799522</cx:pt>
          <cx:pt idx="73739">11.472402407056363</cx:pt>
          <cx:pt idx="73740">11.674494813464166</cx:pt>
          <cx:pt idx="73741">10.148664673624902</cx:pt>
          <cx:pt idx="73742">15.445208482922872</cx:pt>
          <cx:pt idx="73743">11.158166686801543</cx:pt>
          <cx:pt idx="73744">12.484874194779662</cx:pt>
          <cx:pt idx="73745">13.999932304790153</cx:pt>
          <cx:pt idx="73746">13.22358398100933</cx:pt>
          <cx:pt idx="73747">11.023787229187409</cx:pt>
          <cx:pt idx="73748">9.9749785605845496</cx:pt>
          <cx:pt idx="73749">12.827503440118228</cx:pt>
          <cx:pt idx="73750">12.815720698945883</cx:pt>
          <cx:pt idx="73751">13.920870798884216</cx:pt>
          <cx:pt idx="73752">12.31524769794148</cx:pt>
          <cx:pt idx="73753">11.924063071212732</cx:pt>
          <cx:pt idx="73754">12.50873645389696</cx:pt>
          <cx:pt idx="73755">11.135228937015169</cx:pt>
          <cx:pt idx="73756">12.738038835851066</cx:pt>
          <cx:pt idx="73757">11.601769768734906</cx:pt>
          <cx:pt idx="73758">10.703506547009374</cx:pt>
          <cx:pt idx="73759">12.896853134506715</cx:pt>
          <cx:pt idx="73760">12.631077929448926</cx:pt>
          <cx:pt idx="73761">11.110387999795424</cx:pt>
          <cx:pt idx="73762">14.597449870605761</cx:pt>
          <cx:pt idx="73763">10.767760363957946</cx:pt>
          <cx:pt idx="73764">11.772980492120025</cx:pt>
          <cx:pt idx="73765">11.832824070480523</cx:pt>
          <cx:pt idx="73766">14.357850558084319</cx:pt>
          <cx:pt idx="73767">14.346697103836227</cx:pt>
          <cx:pt idx="73768">13.010223363408034</cx:pt>
          <cx:pt idx="73769">13.253569868253559</cx:pt>
          <cx:pt idx="73770">10.455219538528947</cx:pt>
          <cx:pt idx="73771">11.078167167887099</cx:pt>
          <cx:pt idx="73772">14.333716657423089</cx:pt>
          <cx:pt idx="73773">8.2130234673677229</cx:pt>
          <cx:pt idx="73774">12.905105298674108</cx:pt>
          <cx:pt idx="73775">13.184550179220349</cx:pt>
          <cx:pt idx="73776">12.750514892439927</cx:pt>
          <cx:pt idx="73777">12.99503069942412</cx:pt>
          <cx:pt idx="73778">10.194001478145021</cx:pt>
          <cx:pt idx="73779">13.311313769495207</cx:pt>
          <cx:pt idx="73780">12.950271923892418</cx:pt>
          <cx:pt idx="73781">8.9260038023825814</cx:pt>
          <cx:pt idx="73782">11.731388682741208</cx:pt>
          <cx:pt idx="73783">13.011730817617192</cx:pt>
          <cx:pt idx="73784">12.489684575271399</cx:pt>
          <cx:pt idx="73785">10.446257715499156</cx:pt>
          <cx:pt idx="73786">14.522170247815579</cx:pt>
          <cx:pt idx="73787">9.3482348409672689</cx:pt>
          <cx:pt idx="73788">12.045935259076332</cx:pt>
          <cx:pt idx="73789">11.927828823980516</cx:pt>
          <cx:pt idx="73790">14.904404943714185</cx:pt>
          <cx:pt idx="73791">12.988519736088797</cx:pt>
          <cx:pt idx="73792">13.374615423508379</cx:pt>
          <cx:pt idx="73793">12.992361571500341</cx:pt>
          <cx:pt idx="73794">15.626988084275304</cx:pt>
          <cx:pt idx="73795">11.280296232728999</cx:pt>
          <cx:pt idx="73796">11.449039041817853</cx:pt>
          <cx:pt idx="73797">11.404975521187858</cx:pt>
          <cx:pt idx="73798">12.209713817821752</cx:pt>
          <cx:pt idx="73799">11.456128929951984</cx:pt>
          <cx:pt idx="73800">13.181301861940964</cx:pt>
          <cx:pt idx="73801">10.87408271522151</cx:pt>
          <cx:pt idx="73802">13.019927834846186</cx:pt>
          <cx:pt idx="73803">13.898479504279617</cx:pt>
          <cx:pt idx="73804">12.282019325160363</cx:pt>
          <cx:pt idx="73805">10.413267443019956</cx:pt>
          <cx:pt idx="73806">15.117600444931421</cx:pt>
          <cx:pt idx="73807">12.362538277711121</cx:pt>
          <cx:pt idx="73808">13.700790121967492</cx:pt>
          <cx:pt idx="73809">12.205450184289205</cx:pt>
          <cx:pt idx="73810">13.166925301812912</cx:pt>
          <cx:pt idx="73811">9.047591895823432</cx:pt>
          <cx:pt idx="73812">13.236587011204637</cx:pt>
          <cx:pt idx="73813">12.345560989718635</cx:pt>
          <cx:pt idx="73814">11.248736944879809</cx:pt>
          <cx:pt idx="73815">13.163212679872855</cx:pt>
          <cx:pt idx="73816">12.503602917695449</cx:pt>
          <cx:pt idx="73817">10.080970508617671</cx:pt>
          <cx:pt idx="73818">13.070750308115395</cx:pt>
          <cx:pt idx="73819">12.303153963243981</cx:pt>
          <cx:pt idx="73820">12.826854980249495</cx:pt>
          <cx:pt idx="73821">13.483947541616178</cx:pt>
          <cx:pt idx="73822">12.778811850958167</cx:pt>
          <cx:pt idx="73823">13.348961782029562</cx:pt>
          <cx:pt idx="73824">14.204070853018118</cx:pt>
          <cx:pt idx="73825">12.257131008090903</cx:pt>
          <cx:pt idx="73826">12.729466443008462</cx:pt>
          <cx:pt idx="73827">12.792179284810489</cx:pt>
          <cx:pt idx="73828">12.095196010283543</cx:pt>
          <cx:pt idx="73829">16.338633758389502</cx:pt>
          <cx:pt idx="73830">12.034683133677238</cx:pt>
          <cx:pt idx="73831">12.747992096170686</cx:pt>
          <cx:pt idx="73832">12.760851372367517</cx:pt>
          <cx:pt idx="73833">12.167417769181281</cx:pt>
          <cx:pt idx="73834">12.044097646121884</cx:pt>
          <cx:pt idx="73835">14.348347399988116</cx:pt>
          <cx:pt idx="73836">12.027404935026036</cx:pt>
          <cx:pt idx="73837">9.8402518250329898</cx:pt>
          <cx:pt idx="73838">12.32668627081776</cx:pt>
          <cx:pt idx="73839">11.099864264356771</cx:pt>
          <cx:pt idx="73840">13.599643124713982</cx:pt>
          <cx:pt idx="73841">11.983559844370735</cx:pt>
          <cx:pt idx="73842">11.525734564412415</cx:pt>
          <cx:pt idx="73843">11.687323159200067</cx:pt>
          <cx:pt idx="73844">11.946120129238054</cx:pt>
          <cx:pt idx="73845">11.249743381624301</cx:pt>
          <cx:pt idx="73846">10.836669388130169</cx:pt>
          <cx:pt idx="73847">12.14425814020206</cx:pt>
          <cx:pt idx="73848">12.404907155410982</cx:pt>
          <cx:pt idx="73849">11.150319187861466</cx:pt>
          <cx:pt idx="73850">9.8730061648419003</cx:pt>
          <cx:pt idx="73851">12.708641207919266</cx:pt>
          <cx:pt idx="73852">11.667932155968847</cx:pt>
          <cx:pt idx="73853">11.076323872233267</cx:pt>
          <cx:pt idx="73854">10.937756329772455</cx:pt>
          <cx:pt idx="73855">11.648503814536939</cx:pt>
          <cx:pt idx="73856">12.200590620884382</cx:pt>
          <cx:pt idx="73857">11.23578473573895</cx:pt>
          <cx:pt idx="73858">10.815913910857173</cx:pt>
          <cx:pt idx="73859">13.83357508958184</cx:pt>
          <cx:pt idx="73860">13.841043779271814</cx:pt>
          <cx:pt idx="73861">14.562051801145344</cx:pt>
          <cx:pt idx="73862">10.451818996897613</cx:pt>
          <cx:pt idx="73863">9.4786444965320182</cx:pt>
          <cx:pt idx="73864">13.30978756953089</cx:pt>
          <cx:pt idx="73865">10.421718938116603</cx:pt>
          <cx:pt idx="73866">12.197402156389938</cx:pt>
          <cx:pt idx="73867">15.220797164785495</cx:pt>
          <cx:pt idx="73868">14.987126062009006</cx:pt>
          <cx:pt idx="73869">12.660654616857869</cx:pt>
          <cx:pt idx="73870">12.295916347889598</cx:pt>
          <cx:pt idx="73871">12.840442848785601</cx:pt>
          <cx:pt idx="73872">9.3774743143055055</cx:pt>
          <cx:pt idx="73873">9.845944128918557</cx:pt>
          <cx:pt idx="73874">12.599658071093089</cx:pt>
          <cx:pt idx="73875">15.531544597815646</cx:pt>
          <cx:pt idx="73876">11.144567775741892</cx:pt>
          <cx:pt idx="73877">12.597957200043016</cx:pt>
          <cx:pt idx="73878">12.477932694454516</cx:pt>
          <cx:pt idx="73879">11.472858914595163</cx:pt>
          <cx:pt idx="73880">9.8310526785498986</cx:pt>
          <cx:pt idx="73881">12.506597373041236</cx:pt>
          <cx:pt idx="73882">13.035753169793015</cx:pt>
          <cx:pt idx="73883">12.384697315386568</cx:pt>
          <cx:pt idx="73884">15.375360367062939</cx:pt>
          <cx:pt idx="73885">10.063096596386876</cx:pt>
          <cx:pt idx="73886">13.994087306575917</cx:pt>
          <cx:pt idx="73887">11.824024162071744</cx:pt>
          <cx:pt idx="73888">14.645743490403907</cx:pt>
          <cx:pt idx="73889">13.322161112132223</cx:pt>
          <cx:pt idx="73890">12.5873103812214</cx:pt>
          <cx:pt idx="73891">11.890662842729084</cx:pt>
          <cx:pt idx="73892">12.136009712127283</cx:pt>
          <cx:pt idx="73893">12.428633566453549</cx:pt>
          <cx:pt idx="73894">12.158439714139705</cx:pt>
          <cx:pt idx="73895">13.41153647994223</cx:pt>
          <cx:pt idx="73896">10.333401343527441</cx:pt>
          <cx:pt idx="73897">11.86775125032403</cx:pt>
          <cx:pt idx="73898">11.044018466650869</cx:pt>
          <cx:pt idx="73899">11.928184555495505</cx:pt>
          <cx:pt idx="73900">10.73851078909634</cx:pt>
          <cx:pt idx="73901">11.552854985062629</cx:pt>
          <cx:pt idx="73902">10.224731047532595</cx:pt>
          <cx:pt idx="73903">11.795136766726174</cx:pt>
          <cx:pt idx="73904">11.229755993178671</cx:pt>
          <cx:pt idx="73905">10.420662354635274</cx:pt>
          <cx:pt idx="73906">11.684108084348667</cx:pt>
          <cx:pt idx="73907">14.146901910680524</cx:pt>
          <cx:pt idx="73908">13.414318132714348</cx:pt>
          <cx:pt idx="73909">9.7803673348894336</cx:pt>
          <cx:pt idx="73910">11.956742969832053</cx:pt>
          <cx:pt idx="73911">12.33197273957625</cx:pt>
          <cx:pt idx="73912">14.563976050533844</cx:pt>
          <cx:pt idx="73913">11.945913148177533</cx:pt>
          <cx:pt idx="73914">12.310552569928854</cx:pt>
          <cx:pt idx="73915">9.6633149631210582</cx:pt>
          <cx:pt idx="73916">12.79552465683059</cx:pt>
          <cx:pt idx="73917">12.04558849208733</cx:pt>
          <cx:pt idx="73918">12.082483207967998</cx:pt>
          <cx:pt idx="73919">12.679430127308844</cx:pt>
          <cx:pt idx="73920">10.445778912474214</cx:pt>
          <cx:pt idx="73921">10.990916437787922</cx:pt>
          <cx:pt idx="73922">9.2775925447977166</cx:pt>
          <cx:pt idx="73923">13.30001194263845</cx:pt>
          <cx:pt idx="73924">11.457104576641154</cx:pt>
          <cx:pt idx="73925">10.941474043308276</cx:pt>
          <cx:pt idx="73926">10.168053421819041</cx:pt>
          <cx:pt idx="73927">11.910803626497003</cx:pt>
          <cx:pt idx="73928">11.756282216034231</cx:pt>
          <cx:pt idx="73929">10.50596090083382</cx:pt>
          <cx:pt idx="73930">12.191080363377683</cx:pt>
          <cx:pt idx="73931">10.767830368136813</cx:pt>
          <cx:pt idx="73932">16.837646137424013</cx:pt>
          <cx:pt idx="73933">11.591890658786083</cx:pt>
          <cx:pt idx="73934">10.040292182278433</cx:pt>
          <cx:pt idx="73935">11.20496556960237</cx:pt>
          <cx:pt idx="73936">15.82733855166153</cx:pt>
          <cx:pt idx="73937">11.779961422136125</cx:pt>
          <cx:pt idx="73938">14.527200829250974</cx:pt>
          <cx:pt idx="73939">11.668474210099312</cx:pt>
          <cx:pt idx="73940">14.931566539801867</cx:pt>
          <cx:pt idx="73941">11.20478554844779</cx:pt>
          <cx:pt idx="73942">12.820588470651403</cx:pt>
          <cx:pt idx="73943">15.009741935665245</cx:pt>
          <cx:pt idx="73944">13.923368212511562</cx:pt>
          <cx:pt idx="73945">10.577302752557962</cx:pt>
          <cx:pt idx="73946">12.687831202838234</cx:pt>
          <cx:pt idx="73947">10.964322639003191</cx:pt>
          <cx:pt idx="73948">9.7189006047862545</cx:pt>
          <cx:pt idx="73949">10.686825503034534</cx:pt>
          <cx:pt idx="73950">12.516151859505651</cx:pt>
          <cx:pt idx="73951">13.517432897673478</cx:pt>
          <cx:pt idx="73952">12.708362226695735</cx:pt>
          <cx:pt idx="73953">10.365470103449184</cx:pt>
          <cx:pt idx="73954">13.956966933760583</cx:pt>
          <cx:pt idx="73955">12.027114615473375</cx:pt>
          <cx:pt idx="73956">13.529832276399299</cx:pt>
          <cx:pt idx="73957">11.313307301656845</cx:pt>
          <cx:pt idx="73958">11.050472720650498</cx:pt>
          <cx:pt idx="73959">11.070985531976326</cx:pt>
          <cx:pt idx="73960">13.562366829007745</cx:pt>
          <cx:pt idx="73961">12.355986459133248</cx:pt>
          <cx:pt idx="73962">10.930180046527445</cx:pt>
          <cx:pt idx="73963">9.5392648941733285</cx:pt>
          <cx:pt idx="73964">12.306069727398317</cx:pt>
          <cx:pt idx="73965">13.774315528801816</cx:pt>
          <cx:pt idx="73966">7.8030308778338933</cx:pt>
          <cx:pt idx="73967">15.662849243367882</cx:pt>
          <cx:pt idx="73968">12.330705216740528</cx:pt>
          <cx:pt idx="73969">11.162373773072504</cx:pt>
          <cx:pt idx="73970">11.96187014337784</cx:pt>
          <cx:pt idx="73971">9.736859424678924</cx:pt>
          <cx:pt idx="73972">11.404730513313627</cx:pt>
          <cx:pt idx="73973">13.829913895347458</cx:pt>
          <cx:pt idx="73974">12.014465545128358</cx:pt>
          <cx:pt idx="73975">14.532306403514388</cx:pt>
          <cx:pt idx="73976">12.671396498662482</cx:pt>
          <cx:pt idx="73977">11.31929148446296</cx:pt>
          <cx:pt idx="73978">12.107764025496039</cx:pt>
          <cx:pt idx="73979">11.188793084178627</cx:pt>
          <cx:pt idx="73980">12.352137642713446</cx:pt>
          <cx:pt idx="73981">12.568169495284437</cx:pt>
          <cx:pt idx="73982">14.332284403111553</cx:pt>
          <cx:pt idx="73983">10.372669920506496</cx:pt>
          <cx:pt idx="73984">10.392599006300689</cx:pt>
          <cx:pt idx="73985">12.680973448902328</cx:pt>
          <cx:pt idx="73986">12.043512911947154</cx:pt>
          <cx:pt idx="73987">11.915702744729659</cx:pt>
          <cx:pt idx="73988">10.824596780648942</cx:pt>
          <cx:pt idx="73989">13.116071338745423</cx:pt>
          <cx:pt idx="73990">14.547216222975766</cx:pt>
          <cx:pt idx="73991">11.678361221120843</cx:pt>
          <cx:pt idx="73992">14.474020706727979</cx:pt>
          <cx:pt idx="73993">12.781761561417291</cx:pt>
          <cx:pt idx="73994">11.758907867216111</cx:pt>
          <cx:pt idx="73995">12.576249758727259</cx:pt>
          <cx:pt idx="73996">15.719741205319192</cx:pt>
          <cx:pt idx="73997">12.946083001841519</cx:pt>
          <cx:pt idx="73998">11.085388284307575</cx:pt>
          <cx:pt idx="73999">8.2547496723712381</cx:pt>
          <cx:pt idx="74000">10.828391308259613</cx:pt>
          <cx:pt idx="74001">12.553647352823186</cx:pt>
          <cx:pt idx="74002">12.868434266675983</cx:pt>
          <cx:pt idx="74003">13.625990040446672</cx:pt>
          <cx:pt idx="74004">10.13743789846051</cx:pt>
          <cx:pt idx="74005">12.505152021377562</cx:pt>
          <cx:pt idx="74006">10.926956553661935</cx:pt>
          <cx:pt idx="74007">14.415717871063727</cx:pt>
          <cx:pt idx="74008">10.901038860854529</cx:pt>
          <cx:pt idx="74009">11.243110426820712</cx:pt>
          <cx:pt idx="74010">9.586325319370367</cx:pt>
          <cx:pt idx="74011">12.16604337050784</cx:pt>
          <cx:pt idx="74012">9.2360886060035341</cx:pt>
          <cx:pt idx="74013">11.340728622585074</cx:pt>
          <cx:pt idx="74014">12.013631052795409</cx:pt>
          <cx:pt idx="74015">11.848696148848221</cx:pt>
          <cx:pt idx="74016">12.764627006964972</cx:pt>
          <cx:pt idx="74017">13.607333847088885</cx:pt>
          <cx:pt idx="74018">12.870351719469246</cx:pt>
          <cx:pt idx="74019">10.759527308338903</cx:pt>
          <cx:pt idx="74020">10.845269532767876</cx:pt>
          <cx:pt idx="74021">12.526022301282566</cx:pt>
          <cx:pt idx="74022">14.619581511177815</cx:pt>
          <cx:pt idx="74023">10.936450364199896</cx:pt>
          <cx:pt idx="74024">10.237999076258923</cx:pt>
          <cx:pt idx="74025">12.145600975298565</cx:pt>
          <cx:pt idx="74026">12.736284175749796</cx:pt>
          <cx:pt idx="74027">13.231736948459202</cx:pt>
          <cx:pt idx="74028">14.018047187557482</cx:pt>
          <cx:pt idx="74029">13.564706608428832</cx:pt>
          <cx:pt idx="74030">11.316050759844329</cx:pt>
          <cx:pt idx="74031">14.815400627586694</cx:pt>
          <cx:pt idx="74032">8.8713981909138866</cx:pt>
          <cx:pt idx="74033">11.765165866343439</cx:pt>
          <cx:pt idx="74034">13.1590017750967</cx:pt>
          <cx:pt idx="74035">12.678757097898897</cx:pt>
          <cx:pt idx="74036">13.081332935940697</cx:pt>
          <cx:pt idx="74037">11.353961782382873</cx:pt>
          <cx:pt idx="74038">15.722266070592839</cx:pt>
          <cx:pt idx="74039">10.619230154153104</cx:pt>
          <cx:pt idx="74040">11.889159059157604</cx:pt>
          <cx:pt idx="74041">13.390512433801195</cx:pt>
          <cx:pt idx="74042">12.58581107878835</cx:pt>
          <cx:pt idx="74043">14.516341847046704</cx:pt>
          <cx:pt idx="74044">13.265598836946442</cx:pt>
          <cx:pt idx="74045">12.671987566952252</cx:pt>
          <cx:pt idx="74046">13.007804185968441</cx:pt>
          <cx:pt idx="74047">14.588168303491257</cx:pt>
          <cx:pt idx="74048">10.05414643600702</cx:pt>
          <cx:pt idx="74049">13.744763704412527</cx:pt>
          <cx:pt idx="74050">12.701874546395191</cx:pt>
          <cx:pt idx="74051">10.932959228573999</cx:pt>
          <cx:pt idx="74052">11.906494955268146</cx:pt>
          <cx:pt idx="74053">6.9932045935152169</cx:pt>
          <cx:pt idx="74054">13.271595498928052</cx:pt>
          <cx:pt idx="74055">11.627160902474165</cx:pt>
          <cx:pt idx="74056">11.933766078052948</cx:pt>
          <cx:pt idx="74057">9.0159151717782589</cx:pt>
          <cx:pt idx="74058">14.441880746820118</cx:pt>
          <cx:pt idx="74059">13.234681143299403</cx:pt>
          <cx:pt idx="74060">12.988560337341186</cx:pt>
          <cx:pt idx="74061">10.413787154480193</cx:pt>
          <cx:pt idx="74062">15.155007580128702</cx:pt>
          <cx:pt idx="74063">10.251320501658791</cx:pt>
          <cx:pt idx="74064">12.397318984429132</cx:pt>
          <cx:pt idx="74065">11.76701353793057</cx:pt>
          <cx:pt idx="74066">12.436359721913213</cx:pt>
          <cx:pt idx="74067">14.101382305251329</cx:pt>
          <cx:pt idx="74068">10.546838134007443</cx:pt>
          <cx:pt idx="74069">10.329643085903285</cx:pt>
          <cx:pt idx="74070">12.45836844891935</cx:pt>
          <cx:pt idx="74071">11.537995295020959</cx:pt>
          <cx:pt idx="74072">12.805635990434705</cx:pt>
          <cx:pt idx="74073">12.95970430655507</cx:pt>
          <cx:pt idx="74074">14.337157912630351</cx:pt>
          <cx:pt idx="74075">14.586706425998674</cx:pt>
          <cx:pt idx="74076">13.287027269485334</cx:pt>
          <cx:pt idx="74077">11.161753587544528</cx:pt>
          <cx:pt idx="74078">12.484677614816771</cx:pt>
          <cx:pt idx="74079">12.348404163515113</cx:pt>
          <cx:pt idx="74080">12.148257933127573</cx:pt>
          <cx:pt idx="74081">13.12858923089173</cx:pt>
          <cx:pt idx="74082">11.748055374951779</cx:pt>
          <cx:pt idx="74083">10.300267337997274</cx:pt>
          <cx:pt idx="74084">13.017860153696274</cx:pt>
          <cx:pt idx="74085">11.952328277454516</cx:pt>
          <cx:pt idx="74086">14.171223221168352</cx:pt>
          <cx:pt idx="74087">14.67288722389956</cx:pt>
          <cx:pt idx="74088">13.346554432541458</cx:pt>
          <cx:pt idx="74089">9.2439261884334893</cx:pt>
          <cx:pt idx="74090">13.103560040955642</cx:pt>
          <cx:pt idx="74091">9.1973455171550107</cx:pt>
          <cx:pt idx="74092">11.663379393980884</cx:pt>
          <cx:pt idx="74093">8.9332891056636878</cx:pt>
          <cx:pt idx="74094">13.911454218143597</cx:pt>
          <cx:pt idx="74095">13.19551607944091</cx:pt>
          <cx:pt idx="74096">10.836486564512642</cx:pt>
          <cx:pt idx="74097">11.783142162644364</cx:pt>
          <cx:pt idx="74098">13.383601594601071</cx:pt>
          <cx:pt idx="74099">12.205340398500571</cx:pt>
          <cx:pt idx="74100">11.900648012251812</cx:pt>
          <cx:pt idx="74101">10.737264038983806</cx:pt>
          <cx:pt idx="74102">10.870329511435166</cx:pt>
          <cx:pt idx="74103">12.234274999102448</cx:pt>
          <cx:pt idx="74104">12.119779057606166</cx:pt>
          <cx:pt idx="74105">11.45471560717993</cx:pt>
          <cx:pt idx="74106">13.464713711126157</cx:pt>
          <cx:pt idx="74107">11.427644481046654</cx:pt>
          <cx:pt idx="74108">13.870799573888556</cx:pt>
          <cx:pt idx="74109">15.767722708766948</cx:pt>
          <cx:pt idx="74110">12.949570050499593</cx:pt>
          <cx:pt idx="74111">12.008275241578838</cx:pt>
          <cx:pt idx="74112">12.95557799875241</cx:pt>
          <cx:pt idx="74113">12.186527747783634</cx:pt>
          <cx:pt idx="74114">12.549714738538299</cx:pt>
          <cx:pt idx="74115">13.554566619981127</cx:pt>
          <cx:pt idx="74116">11.738442991406684</cx:pt>
          <cx:pt idx="74117">11.166337525948929</cx:pt>
          <cx:pt idx="74118">12.282806744564919</cx:pt>
          <cx:pt idx="74119">12.150118590896243</cx:pt>
          <cx:pt idx="74120">13.851835260725528</cx:pt>
          <cx:pt idx="74121">11.720675854353555</cx:pt>
          <cx:pt idx="74122">11.351291917170443</cx:pt>
          <cx:pt idx="74123">13.911989688176746</cx:pt>
          <cx:pt idx="74124">13.657907653839555</cx:pt>
          <cx:pt idx="74125">10.453313771646812</cx:pt>
          <cx:pt idx="74126">14.991535496218148</cx:pt>
          <cx:pt idx="74127">14.134960074433932</cx:pt>
          <cx:pt idx="74128">12.486589097832729</cx:pt>
          <cx:pt idx="74129">14.841134081498254</cx:pt>
          <cx:pt idx="74130">15.670629146758047</cx:pt>
          <cx:pt idx="74131">11.889293347226772</cx:pt>
          <cx:pt idx="74132">10.667285614272721</cx:pt>
          <cx:pt idx="74133">14.802514227762732</cx:pt>
          <cx:pt idx="74134">15.561776679561943</cx:pt>
          <cx:pt idx="74135">12.969101213195572</cx:pt>
          <cx:pt idx="74136">15.234486874775484</cx:pt>
          <cx:pt idx="74137">14.554031516680931</cx:pt>
          <cx:pt idx="74138">12.443835872590336</cx:pt>
          <cx:pt idx="74139">13.147133388012554</cx:pt>
          <cx:pt idx="74140">9.3220895824715395</cx:pt>
          <cx:pt idx="74141">13.264951205754995</cx:pt>
          <cx:pt idx="74142">13.115671325694281</cx:pt>
          <cx:pt idx="74143">11.16028775114029</cx:pt>
          <cx:pt idx="74144">14.154243029040995</cx:pt>
          <cx:pt idx="74145">12.053085964824138</cx:pt>
          <cx:pt idx="74146">12.007135770715454</cx:pt>
          <cx:pt idx="74147">10.010197640104415</cx:pt>
          <cx:pt idx="74148">12.625574404984278</cx:pt>
          <cx:pt idx="74149">9.813158180012703</cx:pt>
          <cx:pt idx="74150">11.368237597157723</cx:pt>
          <cx:pt idx="74151">12.46889416054006</cx:pt>
          <cx:pt idx="74152">10.867329848459731</cx:pt>
          <cx:pt idx="74153">14.059482586646107</cx:pt>
          <cx:pt idx="74154">14.008045032941284</cx:pt>
          <cx:pt idx="74155">10.711489492491413</cx:pt>
          <cx:pt idx="74156">12.804207800483129</cx:pt>
          <cx:pt idx="74157">15.4024785756556</cx:pt>
          <cx:pt idx="74158">15.60325042775629</cx:pt>
          <cx:pt idx="74159">12.682066734390228</cx:pt>
          <cx:pt idx="74160">10.817957605178615</cx:pt>
          <cx:pt idx="74161">11.098288926709719</cx:pt>
          <cx:pt idx="74162">11.752987667330988</cx:pt>
          <cx:pt idx="74163">11.817037934852722</cx:pt>
          <cx:pt idx="74164">12.694410127633828</cx:pt>
          <cx:pt idx="74165">13.533368134821643</cx:pt>
          <cx:pt idx="74166">13.059959085520768</cx:pt>
          <cx:pt idx="74167">12.264483852025981</cx:pt>
          <cx:pt idx="74168">14.728683394582076</cx:pt>
          <cx:pt idx="74169">10.171767393548919</cx:pt>
          <cx:pt idx="74170">13.057939267656772</cx:pt>
          <cx:pt idx="74171">12.428026436969532</cx:pt>
          <cx:pt idx="74172">11.791410025640593</cx:pt>
          <cx:pt idx="74173">10.491568961888076</cx:pt>
          <cx:pt idx="74174">13.50133376624744</cx:pt>
          <cx:pt idx="74175">12.383203776838254</cx:pt>
          <cx:pt idx="74176">13.310205588971739</cx:pt>
          <cx:pt idx="74177">11.223958672531085</cx:pt>
          <cx:pt idx="74178">14.735882347936125</cx:pt>
          <cx:pt idx="74179">12.550755296510754</cx:pt>
          <cx:pt idx="74180">12.209779761705919</cx:pt>
          <cx:pt idx="74181">8.5484296729812961</cx:pt>
          <cx:pt idx="74182">13.021362096368316</cx:pt>
          <cx:pt idx="74183">12.66734463284493</cx:pt>
          <cx:pt idx="74184">13.969195356289568</cx:pt>
          <cx:pt idx="74185">12.036517869696835</cx:pt>
          <cx:pt idx="74186">11.384539440147044</cx:pt>
          <cx:pt idx="74187">11.746798449848713</cx:pt>
          <cx:pt idx="74188">9.6985067567557142</cx:pt>
          <cx:pt idx="74189">8.5090338608041911</cx:pt>
          <cx:pt idx="74190">10.495817830798483</cx:pt>
          <cx:pt idx="74191">12.682464512234526</cx:pt>
          <cx:pt idx="74192">10.537287214279671</cx:pt>
          <cx:pt idx="74193">15.806742452403769</cx:pt>
          <cx:pt idx="74194">13.10628434671079</cx:pt>
          <cx:pt idx="74195">13.826133892055607</cx:pt>
          <cx:pt idx="74196">13.312789107853829</cx:pt>
          <cx:pt idx="74197">11.049259737407642</cx:pt>
          <cx:pt idx="74198">11.318480014255437</cx:pt>
          <cx:pt idx="74199">12.075805485513001</cx:pt>
          <cx:pt idx="74200">9.7556904474891706</cx:pt>
          <cx:pt idx="74201">11.461672132219187</cx:pt>
          <cx:pt idx="74202">11.893078703662681</cx:pt>
          <cx:pt idx="74203">11.628448804512484</cx:pt>
          <cx:pt idx="74204">11.190167111246385</cx:pt>
          <cx:pt idx="74205">16.571138761622532</cx:pt>
          <cx:pt idx="74206">10.161317233460863</cx:pt>
          <cx:pt idx="74207">13.510959910710694</cx:pt>
          <cx:pt idx="74208">11.665386833839886</cx:pt>
          <cx:pt idx="74209">13.664836203793785</cx:pt>
          <cx:pt idx="74210">13.70199145521719</cx:pt>
          <cx:pt idx="74211">13.164569895625091</cx:pt>
          <cx:pt idx="74212">14.131155851371824</cx:pt>
          <cx:pt idx="74213">9.3359140217438465</cx:pt>
          <cx:pt idx="74214">15.072168672373682</cx:pt>
          <cx:pt idx="74215">13.877850057353912</cx:pt>
          <cx:pt idx="74216">11.860258815681144</cx:pt>
          <cx:pt idx="74217">12.0016818095628</cx:pt>
          <cx:pt idx="74218">11.937001275183052</cx:pt>
          <cx:pt idx="74219">12.307988927062695</cx:pt>
          <cx:pt idx="74220">12.572302042961393</cx:pt>
          <cx:pt idx="74221">12.25939295162733</cx:pt>
          <cx:pt idx="74222">9.9537835318849197</cx:pt>
          <cx:pt idx="74223">11.667008274255705</cx:pt>
          <cx:pt idx="74224">11.65987487100514</cx:pt>
          <cx:pt idx="74225">10.073872949426484</cx:pt>
          <cx:pt idx="74226">13.876352703572344</cx:pt>
          <cx:pt idx="74227">11.184824778929977</cx:pt>
          <cx:pt idx="74228">12.76193142138704</cx:pt>
          <cx:pt idx="74229">14.055617041769921</cx:pt>
          <cx:pt idx="74230">15.207988189861583</cx:pt>
          <cx:pt idx="74231">9.6361717816336068</cx:pt>
          <cx:pt idx="74232">10.202349206595244</cx:pt>
          <cx:pt idx="74233">10.552945459066683</cx:pt>
          <cx:pt idx="74234">11.915539310219842</cx:pt>
          <cx:pt idx="74235">12.477645375100613</cx:pt>
          <cx:pt idx="74236">11.33382077684043</cx:pt>
          <cx:pt idx="74237">13.778624924076389</cx:pt>
          <cx:pt idx="74238">11.444680114997762</cx:pt>
          <cx:pt idx="74239">14.064962825977933</cx:pt>
          <cx:pt idx="74240">12.940518049843343</cx:pt>
          <cx:pt idx="74241">12.64436246057873</cx:pt>
          <cx:pt idx="74242">11.43998323595503</cx:pt>
          <cx:pt idx="74243">12.243382980599838</cx:pt>
          <cx:pt idx="74244">14.372480292271357</cx:pt>
          <cx:pt idx="74245">12.479225150182932</cx:pt>
          <cx:pt idx="74246">14.042523622447581</cx:pt>
          <cx:pt idx="74247">10.934156624576422</cx:pt>
          <cx:pt idx="74248">13.940980742137937</cx:pt>
          <cx:pt idx="74249">11.957185749289319</cx:pt>
          <cx:pt idx="74250">14.502099398998901</cx:pt>
          <cx:pt idx="74251">10.057112626095403</cx:pt>
          <cx:pt idx="74252">13.332853950085843</cx:pt>
          <cx:pt idx="74253">12.919158829306749</cx:pt>
          <cx:pt idx="74254">11.358140671868123</cx:pt>
          <cx:pt idx="74255">9.8311124780450374</cx:pt>
          <cx:pt idx="74256">12.449631188321471</cx:pt>
          <cx:pt idx="74257">11.189348710398793</cx:pt>
          <cx:pt idx="74258">12.876819489411623</cx:pt>
          <cx:pt idx="74259">15.312686070551566</cx:pt>
          <cx:pt idx="74260">12.350025952519367</cx:pt>
          <cx:pt idx="74261">12.083147365210372</cx:pt>
          <cx:pt idx="74262">14.020998538471087</cx:pt>
          <cx:pt idx="74263">10.814754896961981</cx:pt>
          <cx:pt idx="74264">11.41792294137959</cx:pt>
          <cx:pt idx="74265">10.916529127906593</cx:pt>
          <cx:pt idx="74266">14.02267888997263</cx:pt>
          <cx:pt idx="74267">14.032849124528465</cx:pt>
          <cx:pt idx="74268">11.396823776170342</cx:pt>
          <cx:pt idx="74269">13.455060019984714</cx:pt>
          <cx:pt idx="74270">12.570390023193886</cx:pt>
          <cx:pt idx="74271">13.651278432706386</cx:pt>
          <cx:pt idx="74272">12.369022262714548</cx:pt>
          <cx:pt idx="74273">12.309820524884616</cx:pt>
          <cx:pt idx="74274">10.231002255815705</cx:pt>
          <cx:pt idx="74275">10.722413868170172</cx:pt>
          <cx:pt idx="74276">12.540206828764262</cx:pt>
          <cx:pt idx="74277">12.674205566163288</cx:pt>
          <cx:pt idx="74278">13.376319244593015</cx:pt>
          <cx:pt idx="74279">11.913342868289773</cx:pt>
          <cx:pt idx="74280">12.942341637538549</cx:pt>
          <cx:pt idx="74281">13.395980147586478</cx:pt>
          <cx:pt idx="74282">15.421672329460085</cx:pt>
          <cx:pt idx="74283">9.8958057744378038</cx:pt>
          <cx:pt idx="74284">14.509919187666092</cx:pt>
          <cx:pt idx="74285">13.216121755828741</cx:pt>
          <cx:pt idx="74286">11.902619221981226</cx:pt>
          <cx:pt idx="74287">15.251290083584765</cx:pt>
          <cx:pt idx="74288">10.654291561642163</cx:pt>
          <cx:pt idx="74289">13.21064710869944</cx:pt>
          <cx:pt idx="74290">11.81466058640674</cx:pt>
          <cx:pt idx="74291">13.579268332683618</cx:pt>
          <cx:pt idx="74292">13.164079942707991</cx:pt>
          <cx:pt idx="74293">11.741521806138804</cx:pt>
          <cx:pt idx="74294">13.204757533037641</cx:pt>
          <cx:pt idx="74295">11.449494280657357</cx:pt>
          <cx:pt idx="74296">10.904914988939707</cx:pt>
          <cx:pt idx="74297">10.8873146088944</cx:pt>
          <cx:pt idx="74298">9.0349290205333137</cx:pt>
          <cx:pt idx="74299">10.928928769741665</cx:pt>
          <cx:pt idx="74300">12.671873522367738</cx:pt>
          <cx:pt idx="74301">11.861661749804405</cx:pt>
          <cx:pt idx="74302">12.626733561702855</cx:pt>
          <cx:pt idx="74303">13.086643453099803</cx:pt>
          <cx:pt idx="74304">12.038241137892117</cx:pt>
          <cx:pt idx="74305">13.879380398036663</cx:pt>
          <cx:pt idx="74306">13.696759967640697</cx:pt>
          <cx:pt idx="74307">11.60960482803142</cx:pt>
          <cx:pt idx="74308">15.569943096190869</cx:pt>
          <cx:pt idx="74309">14.12120022660598</cx:pt>
          <cx:pt idx="74310">13.616947804844802</cx:pt>
          <cx:pt idx="74311">13.206249495282213</cx:pt>
          <cx:pt idx="74312">12.472739899168264</cx:pt>
          <cx:pt idx="74313">11.815030940152146</cx:pt>
          <cx:pt idx="74314">12.749166049390588</cx:pt>
          <cx:pt idx="74315">12.981387975675352</cx:pt>
          <cx:pt idx="74316">11.148480085566959</cx:pt>
          <cx:pt idx="74317">12.225728550780895</cx:pt>
          <cx:pt idx="74318">12.567101748491044</cx:pt>
          <cx:pt idx="74319">13.63757525460449</cx:pt>
          <cx:pt idx="74320">15.50576547092059</cx:pt>
          <cx:pt idx="74321">9.613134845483934</cx:pt>
          <cx:pt idx="74322">13.538775748070965</cx:pt>
          <cx:pt idx="74323">13.118811200269876</cx:pt>
          <cx:pt idx="74324">11.403856409218239</cx:pt>
          <cx:pt idx="74325">13.699213534851413</cx:pt>
          <cx:pt idx="74326">12.734281454525703</cx:pt>
          <cx:pt idx="74327">11.614651306687866</cx:pt>
          <cx:pt idx="74328">10.301196668718973</cx:pt>
          <cx:pt idx="74329">14.360836491638945</cx:pt>
          <cx:pt idx="74330">13.037445948617963</cx:pt>
          <cx:pt idx="74331">14.090898813929735</cx:pt>
          <cx:pt idx="74332">11.615115994283817</cx:pt>
          <cx:pt idx="74333">13.907957740608126</cx:pt>
          <cx:pt idx="74334">13.60492378722984</cx:pt>
          <cx:pt idx="74335">11.8516554455563</cx:pt>
          <cx:pt idx="74336">11.259593857722548</cx:pt>
          <cx:pt idx="74337">10.409144898989917</cx:pt>
          <cx:pt idx="74338">11.837759641968962</cx:pt>
          <cx:pt idx="74339">10.509620994219668</cx:pt>
          <cx:pt idx="74340">10.98444308291467</cx:pt>
          <cx:pt idx="74341">11.691762248004325</cx:pt>
          <cx:pt idx="74342">16.329404606253355</cx:pt>
          <cx:pt idx="74343">12.424672906704251</cx:pt>
          <cx:pt idx="74344">11.716480509895282</cx:pt>
          <cx:pt idx="74345">10.720656633104388</cx:pt>
          <cx:pt idx="74346">9.1087644849586376</cx:pt>
          <cx:pt idx="74347">10.791526644921333</cx:pt>
          <cx:pt idx="74348">13.86909476195587</cx:pt>
          <cx:pt idx="74349">13.273760797821753</cx:pt>
          <cx:pt idx="74350">13.535923978616234</cx:pt>
          <cx:pt idx="74351">13.218022572257789</cx:pt>
          <cx:pt idx="74352">12.605324087983965</cx:pt>
          <cx:pt idx="74353">9.0482767013117478</cx:pt>
          <cx:pt idx="74354">12.406162818689786</cx:pt>
          <cx:pt idx="74355">11.796831066727707</cx:pt>
          <cx:pt idx="74356">13.098408195658326</cx:pt>
          <cx:pt idx="74357">12.96562322308122</cx:pt>
          <cx:pt idx="74358">11.000316643280602</cx:pt>
          <cx:pt idx="74359">10.099004357877082</cx:pt>
          <cx:pt idx="74360">9.8837408134266749</cx:pt>
          <cx:pt idx="74361">12.37317881195394</cx:pt>
          <cx:pt idx="74362">14.33407284661731</cx:pt>
          <cx:pt idx="74363">11.800587407793868</cx:pt>
          <cx:pt idx="74364">11.838714852785587</cx:pt>
          <cx:pt idx="74365">11.579059132961829</cx:pt>
          <cx:pt idx="74366">13.669699349100172</cx:pt>
          <cx:pt idx="74367">13.717946223754202</cx:pt>
          <cx:pt idx="74368">10.676981313276727</cx:pt>
          <cx:pt idx="74369">10.893320337720363</cx:pt>
          <cx:pt idx="74370">14.518195304774791</cx:pt>
          <cx:pt idx="74371">12.214071428668419</cx:pt>
          <cx:pt idx="74372">12.307336416932657</cx:pt>
          <cx:pt idx="74373">12.333936388209921</cx:pt>
          <cx:pt idx="74374">11.274603148953123</cx:pt>
          <cx:pt idx="74375">12.593114166577069</cx:pt>
          <cx:pt idx="74376">10.073669451483617</cx:pt>
          <cx:pt idx="74377">12.520190584774683</cx:pt>
          <cx:pt idx="74378">11.82194582651652</cx:pt>
          <cx:pt idx="74379">13.94957277829778</cx:pt>
          <cx:pt idx="74380">15.210757008190026</cx:pt>
          <cx:pt idx="74381">12.885687151112153</cx:pt>
          <cx:pt idx="74382">15.434200642895629</cx:pt>
          <cx:pt idx="74383">10.607635862905424</cx:pt>
          <cx:pt idx="74384">8.9095865537364816</cx:pt>
          <cx:pt idx="74385">12.160970128815677</cx:pt>
          <cx:pt idx="74386">12.899741801347451</cx:pt>
          <cx:pt idx="74387">14.015918047298404</cx:pt>
          <cx:pt idx="74388">13.365239837130357</cx:pt>
          <cx:pt idx="74389">10.866699849553308</cx:pt>
          <cx:pt idx="74390">11.352570773248795</cx:pt>
          <cx:pt idx="74391">10.020530110986433</cx:pt>
          <cx:pt idx="74392">14.400376341738601</cx:pt>
          <cx:pt idx="74393">10.954497898829247</cx:pt>
          <cx:pt idx="74394">14.20042061225498</cx:pt>
          <cx:pt idx="74395">10.934269151634197</cx:pt>
          <cx:pt idx="74396">11.451188712831723</cx:pt>
          <cx:pt idx="74397">11.82806549192221</cx:pt>
          <cx:pt idx="74398">10.780824360146349</cx:pt>
          <cx:pt idx="74399">15.546888176061307</cx:pt>
          <cx:pt idx="74400">11.986716810235839</cx:pt>
          <cx:pt idx="74401">12.88694043060481</cx:pt>
          <cx:pt idx="74402">12.543049769274361</cx:pt>
          <cx:pt idx="74403">12.662910072843967</cx:pt>
          <cx:pt idx="74404">11.318687747540611</cx:pt>
          <cx:pt idx="74405">9.5865516109443103</cx:pt>
          <cx:pt idx="74406">10.119748164896061</cx:pt>
          <cx:pt idx="74407">13.139886411505865</cx:pt>
          <cx:pt idx="74408">9.7406929781522731</cx:pt>
          <cx:pt idx="74409">11.553865953931435</cx:pt>
          <cx:pt idx="74410">12.563557516326428</cx:pt>
          <cx:pt idx="74411">13.173584525019804</cx:pt>
          <cx:pt idx="74412">12.35834001993025</cx:pt>
          <cx:pt idx="74413">12.593494821921569</cx:pt>
          <cx:pt idx="74414">10.848195915748411</cx:pt>
          <cx:pt idx="74415">11.034747738811221</cx:pt>
          <cx:pt idx="74416">14.202750101864828</cx:pt>
          <cx:pt idx="74417">13.288489013216461</cx:pt>
          <cx:pt idx="74418">14.184790201902256</cx:pt>
          <cx:pt idx="74419">11.057426766429234</cx:pt>
          <cx:pt idx="74420">14.147845057394131</cx:pt>
          <cx:pt idx="74421">12.250205679359865</cx:pt>
          <cx:pt idx="74422">11.280596598349787</cx:pt>
          <cx:pt idx="74423">12.018753850774058</cx:pt>
          <cx:pt idx="74424">14.07693798404742</cx:pt>
          <cx:pt idx="74425">9.532723727785088</cx:pt>
          <cx:pt idx="74426">13.584859057431974</cx:pt>
          <cx:pt idx="74427">15.777219691730972</cx:pt>
          <cx:pt idx="74428">12.547645448881058</cx:pt>
          <cx:pt idx="74429">15.222294980696956</cx:pt>
          <cx:pt idx="74430">12.975696772867652</cx:pt>
          <cx:pt idx="74431">12.141998819602582</cx:pt>
          <cx:pt idx="74432">15.771988534868978</cx:pt>
          <cx:pt idx="74433">13.416162025991778</cx:pt>
          <cx:pt idx="74434">13.521565260152514</cx:pt>
          <cx:pt idx="74435">10.889026254348945</cx:pt>
          <cx:pt idx="74436">16.044850781869183</cx:pt>
          <cx:pt idx="74437">13.449672662490901</cx:pt>
          <cx:pt idx="74438">13.492032741658248</cx:pt>
          <cx:pt idx="74439">12.45194563914507</cx:pt>
          <cx:pt idx="74440">13.908788844012891</cx:pt>
          <cx:pt idx="74441">13.649976380940011</cx:pt>
          <cx:pt idx="74442">11.480361442162875</cx:pt>
          <cx:pt idx="74443">11.341974884945005</cx:pt>
          <cx:pt idx="74444">14.335061052351277</cx:pt>
          <cx:pt idx="74445">10.923720047374859</cx:pt>
          <cx:pt idx="74446">12.676936868571588</cx:pt>
          <cx:pt idx="74447">10.483787914637739</cx:pt>
          <cx:pt idx="74448">9.3904767896972707</cx:pt>
          <cx:pt idx="74449">13.02999522302175</cx:pt>
          <cx:pt idx="74450">12.206560329966917</cx:pt>
          <cx:pt idx="74451">12.064727268837306</cx:pt>
          <cx:pt idx="74452">12.094898366868174</cx:pt>
          <cx:pt idx="74453">10.8607689634938</cx:pt>
          <cx:pt idx="74454">15.481251703993271</cx:pt>
          <cx:pt idx="74455">13.350426802147773</cx:pt>
          <cx:pt idx="74456">13.688419576123653</cx:pt>
          <cx:pt idx="74457">11.718010642790711</cx:pt>
          <cx:pt idx="74458">12.343448289563096</cx:pt>
          <cx:pt idx="74459">12.11005895910294</cx:pt>
          <cx:pt idx="74460">12.78834114378313</cx:pt>
          <cx:pt idx="74461">12.630286814528457</cx:pt>
          <cx:pt idx="74462">12.765517660602379</cx:pt>
          <cx:pt idx="74463">12.757081167162816</cx:pt>
          <cx:pt idx="74464">13.446511796227604</cx:pt>
          <cx:pt idx="74465">10.440838407384499</cx:pt>
          <cx:pt idx="74466">10.044133647005841</cx:pt>
          <cx:pt idx="74467">13.963938206531177</cx:pt>
          <cx:pt idx="74468">11.79731496184999</cx:pt>
          <cx:pt idx="74469">11.745331426300766</cx:pt>
          <cx:pt idx="74470">13.120954283475509</cx:pt>
          <cx:pt idx="74471">12.863166326811632</cx:pt>
          <cx:pt idx="74472">10.612171661030485</cx:pt>
          <cx:pt idx="74473">14.892348754208887</cx:pt>
          <cx:pt idx="74474">12.081001014236726</cx:pt>
          <cx:pt idx="74475">13.554203110932617</cx:pt>
          <cx:pt idx="74476">12.651837192152396</cx:pt>
          <cx:pt idx="74477">13.646051775813849</cx:pt>
          <cx:pt idx="74478">14.420155566111307</cx:pt>
          <cx:pt idx="74479">12.138699582754965</cx:pt>
          <cx:pt idx="74480">12.039757751116467</cx:pt>
          <cx:pt idx="74481">12.932024981757912</cx:pt>
          <cx:pt idx="74482">12.818207293220215</cx:pt>
          <cx:pt idx="74483">11.529531215400803</cx:pt>
          <cx:pt idx="74484">14.807869394663442</cx:pt>
          <cx:pt idx="74485">10.725779427685538</cx:pt>
          <cx:pt idx="74486">10.875793763197676</cx:pt>
          <cx:pt idx="74487">11.264964527282606</cx:pt>
          <cx:pt idx="74488">13.291181100723973</cx:pt>
          <cx:pt idx="74489">11.566471695429129</cx:pt>
          <cx:pt idx="74490">13.543366471898945</cx:pt>
          <cx:pt idx="74491">9.3576558213194811</cx:pt>
          <cx:pt idx="74492">11.869888868796593</cx:pt>
          <cx:pt idx="74493">12.716610504962622</cx:pt>
          <cx:pt idx="74494">11.347407449812298</cx:pt>
          <cx:pt idx="74495">8.8864214974252675</cx:pt>
          <cx:pt idx="74496">13.567990769999547</cx:pt>
          <cx:pt idx="74497">9.9708498453640253</cx:pt>
          <cx:pt idx="74498">11.158701017296877</cx:pt>
          <cx:pt idx="74499">13.198503165923862</cx:pt>
          <cx:pt idx="74500">12.27340054600913</cx:pt>
          <cx:pt idx="74501">11.574420730022439</cx:pt>
          <cx:pt idx="74502">12.965519562880077</cx:pt>
          <cx:pt idx="74503">9.7003280871763078</cx:pt>
          <cx:pt idx="74504">12.853589469962895</cx:pt>
          <cx:pt idx="74505">10.360457325434497</cx:pt>
          <cx:pt idx="74506">12.257069983711595</cx:pt>
          <cx:pt idx="74507">12.501850717385965</cx:pt>
          <cx:pt idx="74508">10.173572133388479</cx:pt>
          <cx:pt idx="74509">12.362756936677179</cx:pt>
          <cx:pt idx="74510">11.31187018043229</cx:pt>
          <cx:pt idx="74511">9.5736541225380805</cx:pt>
          <cx:pt idx="74512">12.68048576210073</cx:pt>
          <cx:pt idx="74513">12.51149369158032</cx:pt>
          <cx:pt idx="74514">12.783742981595244</cx:pt>
          <cx:pt idx="74515">12.128665973128497</cx:pt>
          <cx:pt idx="74516">10.86684100760659</cx:pt>
          <cx:pt idx="74517">11.564121501602077</cx:pt>
          <cx:pt idx="74518">14.621157268781459</cx:pt>
          <cx:pt idx="74519">12.358653808491535</cx:pt>
          <cx:pt idx="74520">15.616384989482381</cx:pt>
          <cx:pt idx="74521">13.670319215492327</cx:pt>
          <cx:pt idx="74522">12.377233668467456</cx:pt>
          <cx:pt idx="74523">16.308232480633755</cx:pt>
          <cx:pt idx="74524">14.602104622149177</cx:pt>
          <cx:pt idx="74525">8.2134681369939422</cx:pt>
          <cx:pt idx="74526">12.89337279062571</cx:pt>
          <cx:pt idx="74527">14.161439166422671</cx:pt>
          <cx:pt idx="74528">10.021014629019467</cx:pt>
          <cx:pt idx="74529">11.475236839698754</cx:pt>
          <cx:pt idx="74530">13.189881426751572</cx:pt>
          <cx:pt idx="74531">10.41990338908175</cx:pt>
          <cx:pt idx="74532">12.147797916072966</cx:pt>
          <cx:pt idx="74533">15.117873468857562</cx:pt>
          <cx:pt idx="74534">12.716278344976637</cx:pt>
          <cx:pt idx="74535">13.519681750512833</cx:pt>
          <cx:pt idx="74536">12.641520000756248</cx:pt>
          <cx:pt idx="74537">8.3099728886191713</cx:pt>
          <cx:pt idx="74538">14.134744594020173</cx:pt>
          <cx:pt idx="74539">12.109607773942948</cx:pt>
          <cx:pt idx="74540">14.074068146119462</cx:pt>
          <cx:pt idx="74541">12.345755038853682</cx:pt>
          <cx:pt idx="74542">13.785546294958532</cx:pt>
          <cx:pt idx="74543">12.924343307523491</cx:pt>
          <cx:pt idx="74544">15.324709688426715</cx:pt>
          <cx:pt idx="74545">14.790067805251615</cx:pt>
          <cx:pt idx="74546">13.566014323686943</cx:pt>
          <cx:pt idx="74547">12.802787181274711</cx:pt>
          <cx:pt idx="74548">10.460882451709544</cx:pt>
          <cx:pt idx="74549">13.086580626093784</cx:pt>
          <cx:pt idx="74550">8.1570361537455653</cx:pt>
          <cx:pt idx="74551">15.816625966875474</cx:pt>
          <cx:pt idx="74552">10.591313466035064</cx:pt>
          <cx:pt idx="74553">11.517924303888199</cx:pt>
          <cx:pt idx="74554">13.796931378156161</cx:pt>
          <cx:pt idx="74555">9.6743242653604646</cx:pt>
          <cx:pt idx="74556">10.597018630567925</cx:pt>
          <cx:pt idx="74557">9.0697047628070848</cx:pt>
          <cx:pt idx="74558">11.542659388579331</cx:pt>
          <cx:pt idx="74559">11.805628443125157</cx:pt>
          <cx:pt idx="74560">12.535243705714551</cx:pt>
          <cx:pt idx="74561">10.761458651070555</cx:pt>
          <cx:pt idx="74562">13.891094127001709</cx:pt>
          <cx:pt idx="74563">12.927268890048682</cx:pt>
          <cx:pt idx="74564">14.652228207089161</cx:pt>
          <cx:pt idx="74565">12.252720284225683</cx:pt>
          <cx:pt idx="74566">11.08293715453155</cx:pt>
          <cx:pt idx="74567">14.534429234698974</cx:pt>
          <cx:pt idx="74568">12.238883254020283</cx:pt>
          <cx:pt idx="74569">10.817771447675836</cx:pt>
          <cx:pt idx="74570">11.017618869443289</cx:pt>
          <cx:pt idx="74571">11.362465265446387</cx:pt>
          <cx:pt idx="74572">9.2810281691047631</cx:pt>
          <cx:pt idx="74573">11.458988963549038</cx:pt>
          <cx:pt idx="74574">14.338270440986488</cx:pt>
          <cx:pt idx="74575">10.838842179795163</cx:pt>
          <cx:pt idx="74576">12.891897939157406</cx:pt>
          <cx:pt idx="74577">10.914020736649457</cx:pt>
          <cx:pt idx="74578">12.559851463237951</cx:pt>
          <cx:pt idx="74579">11.79025999791693</cx:pt>
          <cx:pt idx="74580">10.543731391948333</cx:pt>
          <cx:pt idx="74581">12.058380579025124</cx:pt>
          <cx:pt idx="74582">11.77896837399882</cx:pt>
          <cx:pt idx="74583">11.031994204833959</cx:pt>
          <cx:pt idx="74584">13.489958674140018</cx:pt>
          <cx:pt idx="74585">12.333848256107538</cx:pt>
          <cx:pt idx="74586">11.436965178433772</cx:pt>
          <cx:pt idx="74587">11.835454870060458</cx:pt>
          <cx:pt idx="74588">14.169791141650727</cx:pt>
          <cx:pt idx="74589">11.355674887560705</cx:pt>
          <cx:pt idx="74590">13.372083564065123</cx:pt>
          <cx:pt idx="74591">14.533919829874687</cx:pt>
          <cx:pt idx="74592">13.330367562545918</cx:pt>
          <cx:pt idx="74593">11.264913821847642</cx:pt>
          <cx:pt idx="74594">12.431705963178356</cx:pt>
          <cx:pt idx="74595">12.285853401925619</cx:pt>
          <cx:pt idx="74596">11.532286065847623</cx:pt>
          <cx:pt idx="74597">11.41537426849259</cx:pt>
          <cx:pt idx="74598">13.670516297173704</cx:pt>
          <cx:pt idx="74599">14.098527414867025</cx:pt>
          <cx:pt idx="74600">9.8401471948990267</cx:pt>
          <cx:pt idx="74601">13.882320942148993</cx:pt>
          <cx:pt idx="74602">13.496798509142112</cx:pt>
          <cx:pt idx="74603">8.6086597115921979</cx:pt>
          <cx:pt idx="74604">14.197153376094054</cx:pt>
          <cx:pt idx="74605">13.639548971761883</cx:pt>
          <cx:pt idx="74606">11.796062787909607</cx:pt>
          <cx:pt idx="74607">11.703612908525594</cx:pt>
          <cx:pt idx="74608">13.180991573781112</cx:pt>
          <cx:pt idx="74609">14.201688113863341</cx:pt>
          <cx:pt idx="74610">13.56552078600135</cx:pt>
          <cx:pt idx="74611">11.564224424914647</cx:pt>
          <cx:pt idx="74612">12.533062062237056</cx:pt>
          <cx:pt idx="74613">13.760019664203469</cx:pt>
          <cx:pt idx="74614">11.290715133734407</cx:pt>
          <cx:pt idx="74615">10.210585984614388</cx:pt>
          <cx:pt idx="74616">10.944445591321973</cx:pt>
          <cx:pt idx="74617">12.641286684833711</cx:pt>
          <cx:pt idx="74618">11.344141611582071</cx:pt>
          <cx:pt idx="74619">17.204058313839102</cx:pt>
          <cx:pt idx="74620">12.31944717681557</cx:pt>
          <cx:pt idx="74621">10.399557288113748</cx:pt>
          <cx:pt idx="74622">11.977184049622529</cx:pt>
          <cx:pt idx="74623">12.711646884733618</cx:pt>
          <cx:pt idx="74624">15.315224045985897</cx:pt>
          <cx:pt idx="74625">11.796786603437948</cx:pt>
          <cx:pt idx="74626">12.229226678695989</cx:pt>
          <cx:pt idx="74627">13.409802401919809</cx:pt>
          <cx:pt idx="74628">11.229740696492589</cx:pt>
          <cx:pt idx="74629">10.754400479986193</cx:pt>
          <cx:pt idx="74630">12.968810727984774</cx:pt>
          <cx:pt idx="74631">11.608387581606658</cx:pt>
          <cx:pt idx="74632">13.440642045166809</cx:pt>
          <cx:pt idx="74633">11.594228514829917</cx:pt>
          <cx:pt idx="74634">13.999109953951178</cx:pt>
          <cx:pt idx="74635">10.283384995619288</cx:pt>
          <cx:pt idx="74636">11.158223454990463</cx:pt>
          <cx:pt idx="74637">11.780354045488346</cx:pt>
          <cx:pt idx="74638">9.9010982302890085</cx:pt>
          <cx:pt idx="74639">12.127578521412101</cx:pt>
          <cx:pt idx="74640">14.314041162009403</cx:pt>
          <cx:pt idx="74641">12.608103641979424</cx:pt>
          <cx:pt idx="74642">10.821534905102956</cx:pt>
          <cx:pt idx="74643">13.437450283221603</cx:pt>
          <cx:pt idx="74644">11.074714198147056</cx:pt>
          <cx:pt idx="74645">11.936829364971542</cx:pt>
          <cx:pt idx="74646">12.912829679771399</cx:pt>
          <cx:pt idx="74647">12.396884053937406</cx:pt>
          <cx:pt idx="74648">13.055950129918992</cx:pt>
          <cx:pt idx="74649">12.219198145845104</cx:pt>
          <cx:pt idx="74650">11.566149294742912</cx:pt>
          <cx:pt idx="74651">9.5334143813075602</cx:pt>
          <cx:pt idx="74652">11.466907137661574</cx:pt>
          <cx:pt idx="74653">12.317485031553796</cx:pt>
          <cx:pt idx="74654">10.904451425185814</cx:pt>
          <cx:pt idx="74655">12.890416663615378</cx:pt>
          <cx:pt idx="74656">12.159889061265025</cx:pt>
          <cx:pt idx="74657">11.310081487419444</cx:pt>
          <cx:pt idx="74658">11.069542960264872</cx:pt>
          <cx:pt idx="74659">9.0264656031839738</cx:pt>
          <cx:pt idx="74660">11.80099716785165</cx:pt>
          <cx:pt idx="74661">10.279438544672001</cx:pt>
          <cx:pt idx="74662">13.168578014039317</cx:pt>
          <cx:pt idx="74663">13.475168501249911</cx:pt>
          <cx:pt idx="74664">12.162847990087348</cx:pt>
          <cx:pt idx="74665">11.240539585259329</cx:pt>
          <cx:pt idx="74666">8.7104131962583011</cx:pt>
          <cx:pt idx="74667">14.81565790285774</cx:pt>
          <cx:pt idx="74668">13.981810819146503</cx:pt>
          <cx:pt idx="74669">12.612690304813718</cx:pt>
          <cx:pt idx="74670">12.903917662877873</cx:pt>
          <cx:pt idx="74671">12.569327726117825</cx:pt>
          <cx:pt idx="74672">9.6976336319389915</cx:pt>
          <cx:pt idx="74673">15.440438492438869</cx:pt>
          <cx:pt idx="74674">12.196040091945022</cx:pt>
          <cx:pt idx="74675">12.874528261122435</cx:pt>
          <cx:pt idx="74676">15.479095758342604</cx:pt>
          <cx:pt idx="74677">14.607444960245601</cx:pt>
          <cx:pt idx="74678">12.546015191400134</cx:pt>
          <cx:pt idx="74679">11.541812097558971</cx:pt>
          <cx:pt idx="74680">12.826023214103484</cx:pt>
          <cx:pt idx="74681">11.396672873252733</cx:pt>
          <cx:pt idx="74682">11.339107125727113</cx:pt>
          <cx:pt idx="74683">13.249899603631354</cx:pt>
          <cx:pt idx="74684">12.329069574693333</cx:pt>
          <cx:pt idx="74685">13.828680469970777</cx:pt>
          <cx:pt idx="74686">11.990980146639659</cx:pt>
          <cx:pt idx="74687">11.329636659040609</cx:pt>
          <cx:pt idx="74688">13.693296098146067</cx:pt>
          <cx:pt idx="74689">12.376068902589342</cx:pt>
          <cx:pt idx="74690">13.911944468645723</cx:pt>
          <cx:pt idx="74691">12.144997284212037</cx:pt>
          <cx:pt idx="74692">11.696785515841107</cx:pt>
          <cx:pt idx="74693">12.436106718793781</cx:pt>
          <cx:pt idx="74694">13.121133341140292</cx:pt>
          <cx:pt idx="74695">14.286281834323425</cx:pt>
          <cx:pt idx="74696">12.409369213809342</cx:pt>
          <cx:pt idx="74697">12.092347546192673</cx:pt>
          <cx:pt idx="74698">14.628638808224961</cx:pt>
          <cx:pt idx="74699">10.963572541435548</cx:pt>
          <cx:pt idx="74700">12.057075705805172</cx:pt>
          <cx:pt idx="74701">13.449438658623212</cx:pt>
          <cx:pt idx="74702">16.006374905286403</cx:pt>
          <cx:pt idx="74703">15.276621715486213</cx:pt>
          <cx:pt idx="74704">10.343262527365198</cx:pt>
          <cx:pt idx="74705">11.786968340654976</cx:pt>
          <cx:pt idx="74706">10.922005465784645</cx:pt>
          <cx:pt idx="74707">15.613315951281047</cx:pt>
          <cx:pt idx="74708">14.214883885640148</cx:pt>
          <cx:pt idx="74709">13.110672046746547</cx:pt>
          <cx:pt idx="74710">13.116294672428912</cx:pt>
          <cx:pt idx="74711">13.882144242859685</cx:pt>
          <cx:pt idx="74712">13.153083377625249</cx:pt>
          <cx:pt idx="74713">11.067276947032848</cx:pt>
          <cx:pt idx="74714">12.933435817772187</cx:pt>
          <cx:pt idx="74715">11.658279358736324</cx:pt>
          <cx:pt idx="74716">12.98217241355673</cx:pt>
          <cx:pt idx="74717">8.3321247930090241</cx:pt>
          <cx:pt idx="74718">10.065550802230341</cx:pt>
          <cx:pt idx="74719">10.797477485781986</cx:pt>
          <cx:pt idx="74720">14.440912751571631</cx:pt>
          <cx:pt idx="74721">12.705021735245364</cx:pt>
          <cx:pt idx="74722">13.172974884864578</cx:pt>
          <cx:pt idx="74723">9.4466882722941001</cx:pt>
          <cx:pt idx="74724">14.333963042910495</cx:pt>
          <cx:pt idx="74725">10.63709047766938</cx:pt>
          <cx:pt idx="74726">15.426098662897049</cx:pt>
          <cx:pt idx="74727">14.418322195506862</cx:pt>
          <cx:pt idx="74728">13.297254774032915</cx:pt>
          <cx:pt idx="74729">9.7298405113683888</cx:pt>
          <cx:pt idx="74730">12.141980980248645</cx:pt>
          <cx:pt idx="74731">15.572304953425389</cx:pt>
          <cx:pt idx="74732">11.103241069351325</cx:pt>
          <cx:pt idx="74733">9.4014662353697975</cx:pt>
          <cx:pt idx="74734">14.509181666062574</cx:pt>
          <cx:pt idx="74735">12.914314624734882</cx:pt>
          <cx:pt idx="74736">9.3239757927885503</cx:pt>
          <cx:pt idx="74737">11.125922362606989</cx:pt>
          <cx:pt idx="74738">11.774153139657825</cx:pt>
          <cx:pt idx="74739">12.012270977215998</cx:pt>
          <cx:pt idx="74740">12.284918721183205</cx:pt>
          <cx:pt idx="74741">7.7169292956451612</cx:pt>
          <cx:pt idx="74742">12.460327353683098</cx:pt>
          <cx:pt idx="74743">10.811251678124828</cx:pt>
          <cx:pt idx="74744">13.703104900611017</cx:pt>
          <cx:pt idx="74745">15.051548154153553</cx:pt>
          <cx:pt idx="74746">15.115978929089295</cx:pt>
          <cx:pt idx="74747">12.695274113513488</cx:pt>
          <cx:pt idx="74748">12.746699276045444</cx:pt>
          <cx:pt idx="74749">11.319025984733658</cx:pt>
          <cx:pt idx="74750">12.251292954297133</cx:pt>
          <cx:pt idx="74751">11.074867288847306</cx:pt>
          <cx:pt idx="74752">11.419138208944625</cx:pt>
          <cx:pt idx="74753">11.284826940121121</cx:pt>
          <cx:pt idx="74754">11.265799596535709</cx:pt>
          <cx:pt idx="74755">10.841813874979351</cx:pt>
          <cx:pt idx="74756">10.672113072432404</cx:pt>
          <cx:pt idx="74757">13.769523756942304</cx:pt>
          <cx:pt idx="74758">12.585608683241512</cx:pt>
          <cx:pt idx="74759">14.090795405508601</cx:pt>
          <cx:pt idx="74760">10.079595646734857</cx:pt>
          <cx:pt idx="74761">11.824461616108554</cx:pt>
          <cx:pt idx="74762">10.871587783395084</cx:pt>
          <cx:pt idx="74763">12.09866051273934</cx:pt>
          <cx:pt idx="74764">11.510944867933727</cx:pt>
          <cx:pt idx="74765">12.441195915166325</cx:pt>
          <cx:pt idx="74766">13.082726398854847</cx:pt>
          <cx:pt idx="74767">12.648591469094484</cx:pt>
          <cx:pt idx="74768">13.99457183761319</cx:pt>
          <cx:pt idx="74769">12.446553142197255</cx:pt>
          <cx:pt idx="74770">12.914394601551924</cx:pt>
          <cx:pt idx="74771">10.723930954225674</cx:pt>
          <cx:pt idx="74772">10.694985524429907</cx:pt>
          <cx:pt idx="74773">15.226848730328722</cx:pt>
          <cx:pt idx="74774">13.06963593654805</cx:pt>
          <cx:pt idx="74775">11.453541014820505</cx:pt>
          <cx:pt idx="74776">13.737837917871596</cx:pt>
          <cx:pt idx="74777">14.616953828611457</cx:pt>
          <cx:pt idx="74778">14.930462081701311</cx:pt>
          <cx:pt idx="74779">12.472342693195813</cx:pt>
          <cx:pt idx="74780">12.247607555176797</cx:pt>
          <cx:pt idx="74781">13.109127780084542</cx:pt>
          <cx:pt idx="74782">13.897181722603834</cx:pt>
          <cx:pt idx="74783">11.480588347128156</cx:pt>
          <cx:pt idx="74784">15.096641551472043</cx:pt>
          <cx:pt idx="74785">13.945885399106507</cx:pt>
          <cx:pt idx="74786">11.685915567827761</cx:pt>
          <cx:pt idx="74787">9.8269629788336683</cx:pt>
          <cx:pt idx="74788">12.915904160178666</cx:pt>
          <cx:pt idx="74789">9.4489399471013389</cx:pt>
          <cx:pt idx="74790">14.114275741659803</cx:pt>
          <cx:pt idx="74791">9.9814592360225696</cx:pt>
          <cx:pt idx="74792">13.439446679823908</cx:pt>
          <cx:pt idx="74793">12.21375248967696</cx:pt>
          <cx:pt idx="74794">11.068446522281379</cx:pt>
          <cx:pt idx="74795">14.070296199797466</cx:pt>
          <cx:pt idx="74796">13.15327440550595</cx:pt>
          <cx:pt idx="74797">11.824314128616471</cx:pt>
          <cx:pt idx="74798">12.250677136977423</cx:pt>
          <cx:pt idx="74799">13.311011809160101</cx:pt>
          <cx:pt idx="74800">14.084315971568536</cx:pt>
          <cx:pt idx="74801">12.983889224954249</cx:pt>
          <cx:pt idx="74802">12.050619010945745</cx:pt>
          <cx:pt idx="74803">12.040114596048296</cx:pt>
          <cx:pt idx="74804">8.5618285405152488</cx:pt>
          <cx:pt idx="74805">11.32985868645585</cx:pt>
          <cx:pt idx="74806">8.369953650992068</cx:pt>
          <cx:pt idx="74807">11.466889627167829</cx:pt>
          <cx:pt idx="74808">10.426488081287722</cx:pt>
          <cx:pt idx="74809">12.279360811746884</cx:pt>
          <cx:pt idx="74810">13.173817261267873</cx:pt>
          <cx:pt idx="74811">12.529575815886185</cx:pt>
          <cx:pt idx="74812">8.4643168482365798</cx:pt>
          <cx:pt idx="74813">11.212404795672063</cx:pt>
          <cx:pt idx="74814">10.804814068879441</cx:pt>
          <cx:pt idx="74815">9.7978856892655184</cx:pt>
          <cx:pt idx="74816">13.231324415562378</cx:pt>
          <cx:pt idx="74817">13.535428489503113</cx:pt>
          <cx:pt idx="74818">12.794082302570056</cx:pt>
          <cx:pt idx="74819">13.365471617174206</cx:pt>
          <cx:pt idx="74820">14.437939217095083</cx:pt>
          <cx:pt idx="74821">11.659074842373842</cx:pt>
          <cx:pt idx="74822">13.43037135345639</cx:pt>
          <cx:pt idx="74823">12.171503245492831</cx:pt>
          <cx:pt idx="74824">13.108331859243288</cx:pt>
          <cx:pt idx="74825">15.955390116557124</cx:pt>
          <cx:pt idx="74826">9.4522780868853289</cx:pt>
          <cx:pt idx="74827">9.262786987550486</cx:pt>
          <cx:pt idx="74828">14.269066233344102</cx:pt>
          <cx:pt idx="74829">10.710420895859478</cx:pt>
          <cx:pt idx="74830">14.08889629709318</cx:pt>
          <cx:pt idx="74831">12.116330533089755</cx:pt>
          <cx:pt idx="74832">12.108198580585491</cx:pt>
          <cx:pt idx="74833">12.776596369326908</cx:pt>
          <cx:pt idx="74834">12.674206626817993</cx:pt>
          <cx:pt idx="74835">12.347743801637519</cx:pt>
          <cx:pt idx="74836">11.532899063906971</cx:pt>
          <cx:pt idx="74837">9.1117119347551032</cx:pt>
          <cx:pt idx="74838">11.026334800853171</cx:pt>
          <cx:pt idx="74839">12.952320488524578</cx:pt>
          <cx:pt idx="74840">12.415795598480759</cx:pt>
          <cx:pt idx="74841">10.406876455999862</cx:pt>
          <cx:pt idx="74842">13.223159296612403</cx:pt>
          <cx:pt idx="74843">9.7410539015897513</cx:pt>
          <cx:pt idx="74844">12.852106023616669</cx:pt>
          <cx:pt idx="74845">13.84728935348838</cx:pt>
          <cx:pt idx="74846">12.03433687084239</cx:pt>
          <cx:pt idx="74847">12.753572958841662</cx:pt>
          <cx:pt idx="74848">9.9972868762635994</cx:pt>
          <cx:pt idx="74849">13.927803837651355</cx:pt>
          <cx:pt idx="74850">11.050540335043097</cx:pt>
          <cx:pt idx="74851">11.984988284001272</cx:pt>
          <cx:pt idx="74852">14.243038964375399</cx:pt>
          <cx:pt idx="74853">15.788620111717792</cx:pt>
          <cx:pt idx="74854">14.668535581658393</cx:pt>
          <cx:pt idx="74855">11.65575820569684</cx:pt>
          <cx:pt idx="74856">8.719462916930885</cx:pt>
          <cx:pt idx="74857">12.18609787051826</cx:pt>
          <cx:pt idx="74858">12.349425937533596</cx:pt>
          <cx:pt idx="74859">11.872174310386091</cx:pt>
          <cx:pt idx="74860">11.271527518071792</cx:pt>
          <cx:pt idx="74861">14.354066974532779</cx:pt>
          <cx:pt idx="74862">13.519128948931591</cx:pt>
          <cx:pt idx="74863">12.689886387631422</cx:pt>
          <cx:pt idx="74864">10.37989836050645</cx:pt>
          <cx:pt idx="74865">13.396509113715682</cx:pt>
          <cx:pt idx="74866">14.671438304939194</cx:pt>
          <cx:pt idx="74867">14.739101572461111</cx:pt>
          <cx:pt idx="74868">15.465277214777824</cx:pt>
          <cx:pt idx="74869">13.873765466106063</cx:pt>
          <cx:pt idx="74870">11.456613060046978</cx:pt>
          <cx:pt idx="74871">11.182835921869266</cx:pt>
          <cx:pt idx="74872">13.227643117826208</cx:pt>
          <cx:pt idx="74873">11.53733526163329</cx:pt>
          <cx:pt idx="74874">12.167345299357613</cx:pt>
          <cx:pt idx="74875">12.914453394732753</cx:pt>
          <cx:pt idx="74876">11.920548312493153</cx:pt>
          <cx:pt idx="74877">11.984388800162511</cx:pt>
          <cx:pt idx="74878">10.581420636552117</cx:pt>
          <cx:pt idx="74879">13.527540850361218</cx:pt>
          <cx:pt idx="74880">10.191416835613673</cx:pt>
          <cx:pt idx="74881">10.551660665114165</cx:pt>
          <cx:pt idx="74882">11.550671451391587</cx:pt>
          <cx:pt idx="74883">13.947614441022381</cx:pt>
          <cx:pt idx="74884">12.710222287254293</cx:pt>
          <cx:pt idx="74885">13.047842270421285</cx:pt>
          <cx:pt idx="74886">13.977200466703298</cx:pt>
          <cx:pt idx="74887">14.314830100125098</cx:pt>
          <cx:pt idx="74888">9.9683999306035265</cx:pt>
          <cx:pt idx="74889">11.338966835766684</cx:pt>
          <cx:pt idx="74890">11.046512402141509</cx:pt>
          <cx:pt idx="74891">14.3829091182225</cx:pt>
          <cx:pt idx="74892">10.161846051488343</cx:pt>
          <cx:pt idx="74893">12.820294950286923</cx:pt>
          <cx:pt idx="74894">13.888703942296447</cx:pt>
          <cx:pt idx="74895">13.270990959835343</cx:pt>
          <cx:pt idx="74896">12.749407327543125</cx:pt>
          <cx:pt idx="74897">10.626691285233926</cx:pt>
          <cx:pt idx="74898">14.564014664213174</cx:pt>
          <cx:pt idx="74899">13.138729758494687</cx:pt>
          <cx:pt idx="74900">13.801617160374986</cx:pt>
          <cx:pt idx="74901">11.147492828333888</cx:pt>
          <cx:pt idx="74902">11.461865398553547</cx:pt>
          <cx:pt idx="74903">13.34304244124889</cx:pt>
          <cx:pt idx="74904">11.821214976887546</cx:pt>
          <cx:pt idx="74905">9.2311512439588981</cx:pt>
          <cx:pt idx="74906">10.083628211595077</cx:pt>
          <cx:pt idx="74907">12.18769465792564</cx:pt>
          <cx:pt idx="74908">14.04013490628059</cx:pt>
          <cx:pt idx="74909">12.657872515021962</cx:pt>
          <cx:pt idx="74910">11.770115417882741</cx:pt>
          <cx:pt idx="74911">12.136778017737148</cx:pt>
          <cx:pt idx="74912">14.221740682742107</cx:pt>
          <cx:pt idx="74913">14.054850326568879</cx:pt>
          <cx:pt idx="74914">13.179979174172523</cx:pt>
          <cx:pt idx="74915">11.898349816994466</cx:pt>
          <cx:pt idx="74916">9.753541364409374</cx:pt>
          <cx:pt idx="74917">9.4343883367684747</cx:pt>
          <cx:pt idx="74918">12.109027448341493</cx:pt>
          <cx:pt idx="74919">9.8841915529709912</cx:pt>
          <cx:pt idx="74920">13.945008616061568</cx:pt>
          <cx:pt idx="74921">11.527462786611322</cx:pt>
          <cx:pt idx="74922">13.753460244461815</cx:pt>
          <cx:pt idx="74923">12.184122591297347</cx:pt>
          <cx:pt idx="74924">12.437562303680954</cx:pt>
          <cx:pt idx="74925">13.781143452677794</cx:pt>
          <cx:pt idx="74926">12.966160912456054</cx:pt>
          <cx:pt idx="74927">12.873549757037656</cx:pt>
          <cx:pt idx="74928">13.208577132360434</cx:pt>
          <cx:pt idx="74929">11.972799468678433</cx:pt>
          <cx:pt idx="74930">13.213180209469581</cx:pt>
          <cx:pt idx="74931">10.313471519320762</cx:pt>
          <cx:pt idx="74932">10.5509128140139</cx:pt>
          <cx:pt idx="74933">11.94358661339281</cx:pt>
          <cx:pt idx="74934">11.18462699665421</cx:pt>
          <cx:pt idx="74935">13.075219897622038</cx:pt>
          <cx:pt idx="74936">12.986374589523841</cx:pt>
          <cx:pt idx="74937">10.653796984650459</cx:pt>
          <cx:pt idx="74938">13.419310171042452</cx:pt>
          <cx:pt idx="74939">11.262901835983847</cx:pt>
          <cx:pt idx="74940">14.761142092633126</cx:pt>
          <cx:pt idx="74941">10.791742572759166</cx:pt>
          <cx:pt idx="74942">15.050913001947944</cx:pt>
          <cx:pt idx="74943">10.323734250712835</cx:pt>
          <cx:pt idx="74944">9.9225749359210678</cx:pt>
          <cx:pt idx="74945">14.822059894189142</cx:pt>
          <cx:pt idx="74946">12.252044015429435</cx:pt>
          <cx:pt idx="74947">13.040639558457137</cx:pt>
          <cx:pt idx="74948">14.915996305705114</cx:pt>
          <cx:pt idx="74949">10.115083533741137</cx:pt>
          <cx:pt idx="74950">14.955618018082367</cx:pt>
          <cx:pt idx="74951">11.221847242374917</cx:pt>
          <cx:pt idx="74952">12.019687467754366</cx:pt>
          <cx:pt idx="74953">13.416706885414428</cx:pt>
          <cx:pt idx="74954">13.188674529283171</cx:pt>
          <cx:pt idx="74955">11.95058507712441</cx:pt>
          <cx:pt idx="74956">14.157220260449144</cx:pt>
          <cx:pt idx="74957">11.549546530031879</cx:pt>
          <cx:pt idx="74958">13.910461073437869</cx:pt>
          <cx:pt idx="74959">9.1799661754854007</cx:pt>
          <cx:pt idx="74960">13.507455076970734</cx:pt>
          <cx:pt idx="74961">9.3739119730355007</cx:pt>
          <cx:pt idx="74962">14.082256385275954</cx:pt>
          <cx:pt idx="74963">11.891622230219665</cx:pt>
          <cx:pt idx="74964">10.913022553972111</cx:pt>
          <cx:pt idx="74965">13.283694417693034</cx:pt>
          <cx:pt idx="74966">11.446636297890755</cx:pt>
          <cx:pt idx="74967">10.320239129387751</cx:pt>
          <cx:pt idx="74968">13.291715731125608</cx:pt>
          <cx:pt idx="74969">14.084454035023775</cx:pt>
          <cx:pt idx="74970">10.013514603141971</cx:pt>
          <cx:pt idx="74971">13.246323030418074</cx:pt>
          <cx:pt idx="74972">13.012092959609632</cx:pt>
          <cx:pt idx="74973">12.890203092026244</cx:pt>
          <cx:pt idx="74974">11.088231742853027</cx:pt>
          <cx:pt idx="74975">13.253625779266894</cx:pt>
          <cx:pt idx="74976">14.25971584700706</cx:pt>
          <cx:pt idx="74977">13.596785999051528</cx:pt>
          <cx:pt idx="74978">10.974850837783322</cx:pt>
          <cx:pt idx="74979">13.879818801462338</cx:pt>
          <cx:pt idx="74980">12.630332863605707</cx:pt>
          <cx:pt idx="74981">11.540985206761471</cx:pt>
          <cx:pt idx="74982">10.151621709668106</cx:pt>
          <cx:pt idx="74983">12.788656663471222</cx:pt>
          <cx:pt idx="74984">10.230624883770053</cx:pt>
          <cx:pt idx="74985">9.1536846489369097</cx:pt>
          <cx:pt idx="74986">10.719330585978932</cx:pt>
          <cx:pt idx="74987">9.8536520251455268</cx:pt>
          <cx:pt idx="74988">12.657067996178526</cx:pt>
          <cx:pt idx="74989">11.230279948966777</cx:pt>
          <cx:pt idx="74990">12.442363375216035</cx:pt>
          <cx:pt idx="74991">12.58316165108519</cx:pt>
          <cx:pt idx="74992">11.481692692344483</cx:pt>
          <cx:pt idx="74993">14.034447431058753</cx:pt>
          <cx:pt idx="74994">13.152609217742217</cx:pt>
          <cx:pt idx="74995">11.224455277410359</cx:pt>
          <cx:pt idx="74996">14.297424659857686</cx:pt>
          <cx:pt idx="74997">10.756488314084468</cx:pt>
          <cx:pt idx="74998">12.258135202570209</cx:pt>
          <cx:pt idx="74999">9.4970667795128527</cx:pt>
          <cx:pt idx="75000">11.474459287843601</cx:pt>
          <cx:pt idx="75001">12.452724759474636</cx:pt>
          <cx:pt idx="75002">13.091721137169634</cx:pt>
          <cx:pt idx="75003">13.369742661171092</cx:pt>
          <cx:pt idx="75004">9.9546868602874383</cx:pt>
          <cx:pt idx="75005">13.508127139169604</cx:pt>
          <cx:pt idx="75006">12.234062425927718</cx:pt>
          <cx:pt idx="75007">11.215793702770567</cx:pt>
          <cx:pt idx="75008">13.755369013002158</cx:pt>
          <cx:pt idx="75009">14.749177600862621</cx:pt>
          <cx:pt idx="75010">14.159240118271777</cx:pt>
          <cx:pt idx="75011">11.532616902061795</cx:pt>
          <cx:pt idx="75012">10.112232746168138</cx:pt>
          <cx:pt idx="75013">15.418165056279083</cx:pt>
          <cx:pt idx="75014">10.695299653826845</cx:pt>
          <cx:pt idx="75015">11.785357905022618</cx:pt>
          <cx:pt idx="75016">13.205890038158273</cx:pt>
          <cx:pt idx="75017">8.6439591223850751</cx:pt>
          <cx:pt idx="75018">11.22025913628385</cx:pt>
          <cx:pt idx="75019">14.205693231875193</cx:pt>
          <cx:pt idx="75020">12.694302645633931</cx:pt>
          <cx:pt idx="75021">11.553941668597762</cx:pt>
          <cx:pt idx="75022">11.444325779712871</cx:pt>
          <cx:pt idx="75023">14.282102995755343</cx:pt>
          <cx:pt idx="75024">10.351777758029925</cx:pt>
          <cx:pt idx="75025">9.7431074147821004</cx:pt>
          <cx:pt idx="75026">13.566136099068599</cx:pt>
          <cx:pt idx="75027">13.279516776486126</cx:pt>
          <cx:pt idx="75028">12.699074371030248</cx:pt>
          <cx:pt idx="75029">10.50282734561106</cx:pt>
          <cx:pt idx="75030">12.288873426575638</cx:pt>
          <cx:pt idx="75031">10.942485959641314</cx:pt>
          <cx:pt idx="75032">10.505827279282125</cx:pt>
          <cx:pt idx="75033">16.637253692983453</cx:pt>
          <cx:pt idx="75034">11.128728090387675</cx:pt>
          <cx:pt idx="75035">8.97248245568119</cx:pt>
          <cx:pt idx="75036">12.162110679177182</cx:pt>
          <cx:pt idx="75037">14.514162542064476</cx:pt>
          <cx:pt idx="75038">13.036139906986868</cx:pt>
          <cx:pt idx="75039">11.206840243544216</cx:pt>
          <cx:pt idx="75040">15.030182111734605</cx:pt>
          <cx:pt idx="75041">11.756431349931921</cx:pt>
          <cx:pt idx="75042">12.863941396213733</cx:pt>
          <cx:pt idx="75043">11.439930386015583</cx:pt>
          <cx:pt idx="75044">10.956558029820323</cx:pt>
          <cx:pt idx="75045">14.326409914191439</cx:pt>
          <cx:pt idx="75046">11.358048695488721</cx:pt>
          <cx:pt idx="75047">12.778687463938072</cx:pt>
          <cx:pt idx="75048">12.334931221312248</cx:pt>
          <cx:pt idx="75049">13.681667409706767</cx:pt>
          <cx:pt idx="75050">14.021164142193971</cx:pt>
          <cx:pt idx="75051">13.221717272165664</cx:pt>
          <cx:pt idx="75052">14.151556644828698</cx:pt>
          <cx:pt idx="75053">12.484804044975116</cx:pt>
          <cx:pt idx="75054">13.575824233814565</cx:pt>
          <cx:pt idx="75055">9.1784259663197698</cx:pt>
          <cx:pt idx="75056">10.910813854376718</cx:pt>
          <cx:pt idx="75057">13.758805862528115</cx:pt>
          <cx:pt idx="75058">12.156957457787291</cx:pt>
          <cx:pt idx="75059">12.21809260606563</cx:pt>
          <cx:pt idx="75060">12.001084894175829</cx:pt>
          <cx:pt idx="75061">10.552632215557427</cx:pt>
          <cx:pt idx="75062">11.972470387388389</cx:pt>
          <cx:pt idx="75063">12.53365704334106</cx:pt>
          <cx:pt idx="75064">12.543416708082253</cx:pt>
          <cx:pt idx="75065">11.389629642789378</cx:pt>
          <cx:pt idx="75066">11.432828401424423</cx:pt>
          <cx:pt idx="75067">13.090267489835153</cx:pt>
          <cx:pt idx="75068">12.669906570655423</cx:pt>
          <cx:pt idx="75069">12.569663326872014</cx:pt>
          <cx:pt idx="75070">11.040757588837595</cx:pt>
          <cx:pt idx="75071">11.348791032025577</cx:pt>
          <cx:pt idx="75072">12.052766108640046</cx:pt>
          <cx:pt idx="75073">13.759597519608873</cx:pt>
          <cx:pt idx="75074">12.48991003031858</cx:pt>
          <cx:pt idx="75075">13.549019632986177</cx:pt>
          <cx:pt idx="75076">9.81967151234449</cx:pt>
          <cx:pt idx="75077">11.36112190060202</cx:pt>
          <cx:pt idx="75078">11.611177507760479</cx:pt>
          <cx:pt idx="75079">10.156551059387567</cx:pt>
          <cx:pt idx="75080">11.07720782411951</cx:pt>
          <cx:pt idx="75081">13.36564080846604</cx:pt>
          <cx:pt idx="75082">11.256731117764268</cx:pt>
          <cx:pt idx="75083">11.862520677230069</cx:pt>
          <cx:pt idx="75084">12.722276179239897</cx:pt>
          <cx:pt idx="75085">10.555068701142833</cx:pt>
          <cx:pt idx="75086">12.331689983893249</cx:pt>
          <cx:pt idx="75087">13.271703290160231</cx:pt>
          <cx:pt idx="75088">12.160505388865699</cx:pt>
          <cx:pt idx="75089">10.875472530970491</cx:pt>
          <cx:pt idx="75090">13.893761600721708</cx:pt>
          <cx:pt idx="75091">14.226320707672626</cx:pt>
          <cx:pt idx="75092">8.4725297798591512</cx:pt>
          <cx:pt idx="75093">13.740436053198238</cx:pt>
          <cx:pt idx="75094">14.559134400502534</cx:pt>
          <cx:pt idx="75095">12.289789234982267</cx:pt>
          <cx:pt idx="75096">14.438867525136599</cx:pt>
          <cx:pt idx="75097">12.011892754244585</cx:pt>
          <cx:pt idx="75098">9.6968365988606244</cx:pt>
          <cx:pt idx="75099">15.511726403237091</cx:pt>
          <cx:pt idx="75100">14.681424651672028</cx:pt>
          <cx:pt idx="75101">12.037584587180087</cx:pt>
          <cx:pt idx="75102">12.226355028263191</cx:pt>
          <cx:pt idx="75103">10.842547520034101</cx:pt>
          <cx:pt idx="75104">13.1512524523034</cx:pt>
          <cx:pt idx="75105">12.997683783908583</cx:pt>
          <cx:pt idx="75106">11.661953651012357</cx:pt>
          <cx:pt idx="75107">13.9798977709812</cx:pt>
          <cx:pt idx="75108">12.914535658159643</cx:pt>
          <cx:pt idx="75109">11.827369572619341</cx:pt>
          <cx:pt idx="75110">10.358267209621273</cx:pt>
          <cx:pt idx="75111">11.681235085684508</cx:pt>
          <cx:pt idx="75112">13.285492716311003</cx:pt>
          <cx:pt idx="75113">15.473358257166383</cx:pt>
          <cx:pt idx="75114">12.427074684561203</cx:pt>
          <cx:pt idx="75115">13.033495555803569</cx:pt>
          <cx:pt idx="75116">12.475008987181052</cx:pt>
          <cx:pt idx="75117">11.311978753122148</cx:pt>
          <cx:pt idx="75118">15.779950148386707</cx:pt>
          <cx:pt idx="75119">9.1112215849107461</cx:pt>
          <cx:pt idx="75120">13.344454268888011</cx:pt>
          <cx:pt idx="75121">14.675081334314763</cx:pt>
          <cx:pt idx="75122">13.21509865876132</cx:pt>
          <cx:pt idx="75123">12.759537359598772</cx:pt>
          <cx:pt idx="75124">9.9914579265602885</cx:pt>
          <cx:pt idx="75125">14.19005298158045</cx:pt>
          <cx:pt idx="75126">11.349608784682841</cx:pt>
          <cx:pt idx="75127">13.9742380109364</cx:pt>
          <cx:pt idx="75128">14.33878985311128</cx:pt>
          <cx:pt idx="75129">10.835839805349634</cx:pt>
          <cx:pt idx="75130">12.553796471447132</cx:pt>
          <cx:pt idx="75131">11.45940489778547</cx:pt>
          <cx:pt idx="75132">12.002866556996429</cx:pt>
          <cx:pt idx="75133">13.370423743484</cx:pt>
          <cx:pt idx="75134">11.814561388996969</cx:pt>
          <cx:pt idx="75135">12.441487780696729</cx:pt>
          <cx:pt idx="75136">12.818374322022118</cx:pt>
          <cx:pt idx="75137">11.494628740358888</cx:pt>
          <cx:pt idx="75138">7.9816455449266579</cx:pt>
          <cx:pt idx="75139">9.7963816954985443</cx:pt>
          <cx:pt idx="75140">13.958760462508485</cx:pt>
          <cx:pt idx="75141">11.558798737567068</cx:pt>
          <cx:pt idx="75142">11.772239389848698</cx:pt>
          <cx:pt idx="75143">11.756956556155449</cx:pt>
          <cx:pt idx="75144">12.698631396330835</cx:pt>
          <cx:pt idx="75145">10.597896593327915</cx:pt>
          <cx:pt idx="75146">10.530944624529139</cx:pt>
          <cx:pt idx="75147">15.850277549930491</cx:pt>
          <cx:pt idx="75148">13.43338111481294</cx:pt>
          <cx:pt idx="75149">13.323816038733435</cx:pt>
          <cx:pt idx="75150">11.607166031631044</cx:pt>
          <cx:pt idx="75151">10.814325852868839</cx:pt>
          <cx:pt idx="75152">11.852712796692778</cx:pt>
          <cx:pt idx="75153">12.666833472460032</cx:pt>
          <cx:pt idx="75154">12.709848867760533</cx:pt>
          <cx:pt idx="75155">11.415306114587795</cx:pt>
          <cx:pt idx="75156">10.090785882765871</cx:pt>
          <cx:pt idx="75157">11.102181147844171</cx:pt>
          <cx:pt idx="75158">8.7682143722013794</cx:pt>
          <cx:pt idx="75159">12.113346517982571</cx:pt>
          <cx:pt idx="75160">11.758145907765597</cx:pt>
          <cx:pt idx="75161">15.097195700208971</cx:pt>
          <cx:pt idx="75162">13.324109108801157</cx:pt>
          <cx:pt idx="75163">12.078857603391988</cx:pt>
          <cx:pt idx="75164">15.715399154434673</cx:pt>
          <cx:pt idx="75165">10.728083882362318</cx:pt>
          <cx:pt idx="75166">12.987776614124821</cx:pt>
          <cx:pt idx="75167">13.468830838004889</cx:pt>
          <cx:pt idx="75168">16.763403328027497</cx:pt>
          <cx:pt idx="75169">9.5926181889429234</cx:pt>
          <cx:pt idx="75170">11.214214151066008</cx:pt>
          <cx:pt idx="75171">11.044964904796954</cx:pt>
          <cx:pt idx="75172">11.850493956456393</cx:pt>
          <cx:pt idx="75173">15.888686338163046</cx:pt>
          <cx:pt idx="75174">10.756964127615737</cx:pt>
          <cx:pt idx="75175">14.844035346463873</cx:pt>
          <cx:pt idx="75176">13.620399239432549</cx:pt>
          <cx:pt idx="75177">12.80956106527683</cx:pt>
          <cx:pt idx="75178">10.713411883745902</cx:pt>
          <cx:pt idx="75179">14.948548094853718</cx:pt>
          <cx:pt idx="75180">10.227703075420486</cx:pt>
          <cx:pt idx="75181">11.624749480702176</cx:pt>
          <cx:pt idx="75182">11.786620579977912</cx:pt>
          <cx:pt idx="75183">14.887660420787753</cx:pt>
          <cx:pt idx="75184">10.408774919913213</cx:pt>
          <cx:pt idx="75185">11.409463738063803</cx:pt>
          <cx:pt idx="75186">14.972978960928339</cx:pt>
          <cx:pt idx="75187">12.903387069058962</cx:pt>
          <cx:pt idx="75188">11.800529113809475</cx:pt>
          <cx:pt idx="75189">14.963536702306452</cx:pt>
          <cx:pt idx="75190">11.85179698383627</cx:pt>
          <cx:pt idx="75191">11.909230943157244</cx:pt>
          <cx:pt idx="75192">12.050779616679856</cx:pt>
          <cx:pt idx="75193">12.9451094550764</cx:pt>
          <cx:pt idx="75194">9.4205797298396838</cx:pt>
          <cx:pt idx="75195">13.37428570252129</cx:pt>
          <cx:pt idx="75196">15.528916771637194</cx:pt>
          <cx:pt idx="75197">10.481383879568174</cx:pt>
          <cx:pt idx="75198">13.031321205326908</cx:pt>
          <cx:pt idx="75199">12.331274477884728</cx:pt>
          <cx:pt idx="75200">11.598282052183933</cx:pt>
          <cx:pt idx="75201">10.581659023180091</cx:pt>
          <cx:pt idx="75202">9.3925774174499974</cx:pt>
          <cx:pt idx="75203">12.343088137642582</cx:pt>
          <cx:pt idx="75204">13.46527529481501</cx:pt>
          <cx:pt idx="75205">13.393901235447666</cx:pt>
          <cx:pt idx="75206">13.52894278702839</cx:pt>
          <cx:pt idx="75207">14.55806788733179</cx:pt>
          <cx:pt idx="75208">12.375834525095886</cx:pt>
          <cx:pt idx="75209">14.089966690638853</cx:pt>
          <cx:pt idx="75210">14.573421388364231</cx:pt>
          <cx:pt idx="75211">15.892474921870168</cx:pt>
          <cx:pt idx="75212">12.873264498120935</cx:pt>
          <cx:pt idx="75213">12.560292778013901</cx:pt>
          <cx:pt idx="75214">10.06819465930843</cx:pt>
          <cx:pt idx="75215">12.479262954946906</cx:pt>
          <cx:pt idx="75216">13.255259067341802</cx:pt>
          <cx:pt idx="75217">11.405474569677684</cx:pt>
          <cx:pt idx="75218">12.532418369130919</cx:pt>
          <cx:pt idx="75219">12.78798324687615</cx:pt>
          <cx:pt idx="75220">14.395119766489483</cx:pt>
          <cx:pt idx="75221">12.672206880727973</cx:pt>
          <cx:pt idx="75222">11.139671397183852</cx:pt>
          <cx:pt idx="75223">12.621323081092891</cx:pt>
          <cx:pt idx="75224">12.399005609747675</cx:pt>
          <cx:pt idx="75225">12.662701238513081</cx:pt>
          <cx:pt idx="75226">10.682662777253219</cx:pt>
          <cx:pt idx="75227">13.379855501116181</cx:pt>
          <cx:pt idx="75228">12.680043446183136</cx:pt>
          <cx:pt idx="75229">12.529737754768741</cx:pt>
          <cx:pt idx="75230">15.277426496925772</cx:pt>
          <cx:pt idx="75231">13.578452355815186</cx:pt>
          <cx:pt idx="75232">16.316265675298528</cx:pt>
          <cx:pt idx="75233">11.141740732764664</cx:pt>
          <cx:pt idx="75234">12.993805930116745</cx:pt>
          <cx:pt idx="75235">12.914408390787903</cx:pt>
          <cx:pt idx="75236">12.59619975011686</cx:pt>
          <cx:pt idx="75237">12.734363508044536</cx:pt>
          <cx:pt idx="75238">11.778263320836158</cx:pt>
          <cx:pt idx="75239">12.389565067240854</cx:pt>
          <cx:pt idx="75240">12.467530079705421</cx:pt>
          <cx:pt idx="75241">10.384431948071319</cx:pt>
          <cx:pt idx="75242">12.693569590514713</cx:pt>
          <cx:pt idx="75243">10.695348796212409</cx:pt>
          <cx:pt idx="75244">12.504917486773605</cx:pt>
          <cx:pt idx="75245">12.912178914097069</cx:pt>
          <cx:pt idx="75246">13.303434245389337</cx:pt>
          <cx:pt idx="75247">13.033323784095202</cx:pt>
          <cx:pt idx="75248">10.990319183933128</cx:pt>
          <cx:pt idx="75249">10.91618907244554</cx:pt>
          <cx:pt idx="75250">14.143084803149975</cx:pt>
          <cx:pt idx="75251">10.681865417979237</cx:pt>
          <cx:pt idx="75252">13.734236385358363</cx:pt>
          <cx:pt idx="75253">13.661669057261918</cx:pt>
          <cx:pt idx="75254">10.931768379132613</cx:pt>
          <cx:pt idx="75255">12.560193376840344</cx:pt>
          <cx:pt idx="75256">15.371325482697756</cx:pt>
          <cx:pt idx="75257">13.383139061512361</cx:pt>
          <cx:pt idx="75258">12.038254113503518</cx:pt>
          <cx:pt idx="75259">10.211792161253044</cx:pt>
          <cx:pt idx="75260">12.455256284826628</cx:pt>
          <cx:pt idx="75261">13.762138811378959</cx:pt>
          <cx:pt idx="75262">14.255373289376578</cx:pt>
          <cx:pt idx="75263">11.18078482154233</cx:pt>
          <cx:pt idx="75264">12.35728077523123</cx:pt>
          <cx:pt idx="75265">12.195202065284921</cx:pt>
          <cx:pt idx="75266">14.556925638915045</cx:pt>
          <cx:pt idx="75267">13.719653803764592</cx:pt>
          <cx:pt idx="75268">8.986032193912509</cx:pt>
          <cx:pt idx="75269">12.63798020261858</cx:pt>
          <cx:pt idx="75270">10.972590942188621</cx:pt>
          <cx:pt idx="75271">13.805246626612542</cx:pt>
          <cx:pt idx="75272">11.810481279880515</cx:pt>
          <cx:pt idx="75273">14.048396904374453</cx:pt>
          <cx:pt idx="75274">10.749123957651081</cx:pt>
          <cx:pt idx="75275">12.20724494764114</cx:pt>
          <cx:pt idx="75276">11.005830589870198</cx:pt>
          <cx:pt idx="75277">12.363839940568623</cx:pt>
          <cx:pt idx="75278">11.028459790309704</cx:pt>
          <cx:pt idx="75279">15.059290532161388</cx:pt>
          <cx:pt idx="75280">13.064259786564984</cx:pt>
          <cx:pt idx="75281">12.003668442588356</cx:pt>
          <cx:pt idx="75282">10.777863769152335</cx:pt>
          <cx:pt idx="75283">14.071666373379086</cx:pt>
          <cx:pt idx="75284">10.619220792545889</cx:pt>
          <cx:pt idx="75285">14.189771930828382</cx:pt>
          <cx:pt idx="75286">11.34017544017374</cx:pt>
          <cx:pt idx="75287">14.805931182025041</cx:pt>
          <cx:pt idx="75288">9.2902449115979646</cx:pt>
          <cx:pt idx="75289">12.413487177083386</cx:pt>
          <cx:pt idx="75290">12.609273544040173</cx:pt>
          <cx:pt idx="75291">12.696484759617745</cx:pt>
          <cx:pt idx="75292">12.542731699168279</cx:pt>
          <cx:pt idx="75293">11.913147459429666</cx:pt>
          <cx:pt idx="75294">12.702108157348944</cx:pt>
          <cx:pt idx="75295">12.573174690073136</cx:pt>
          <cx:pt idx="75296">10.436409394564825</cx:pt>
          <cx:pt idx="75297">10.669296968348839</cx:pt>
          <cx:pt idx="75298">11.43366943268162</cx:pt>
          <cx:pt idx="75299">13.483000239153366</cx:pt>
          <cx:pt idx="75300">11.724335940853429</cx:pt>
          <cx:pt idx="75301">13.451856534797823</cx:pt>
          <cx:pt idx="75302">11.025321733720025</cx:pt>
          <cx:pt idx="75303">12.514624312220425</cx:pt>
          <cx:pt idx="75304">13.074062903843467</cx:pt>
          <cx:pt idx="75305">11.393669572550174</cx:pt>
          <cx:pt idx="75306">11.878609373992903</cx:pt>
          <cx:pt idx="75307">13.448989288143103</cx:pt>
          <cx:pt idx="75308">12.343095955704765</cx:pt>
          <cx:pt idx="75309">14.885831691685564</cx:pt>
          <cx:pt idx="75310">12.127231049145282</cx:pt>
          <cx:pt idx="75311">14.247116649459134</cx:pt>
          <cx:pt idx="75312">11.933982441321293</cx:pt>
          <cx:pt idx="75313">13.677575240413061</cx:pt>
          <cx:pt idx="75314">12.409246269091096</cx:pt>
          <cx:pt idx="75315">16.458675613356171</cx:pt>
          <cx:pt idx="75316">11.466837790062135</cx:pt>
          <cx:pt idx="75317">12.358061959562324</cx:pt>
          <cx:pt idx="75318">11.92462568724533</cx:pt>
          <cx:pt idx="75319">11.772177490030089</cx:pt>
          <cx:pt idx="75320">12.643463065007039</cx:pt>
          <cx:pt idx="75321">12.1095130630847</cx:pt>
          <cx:pt idx="75322">11.331164821994324</cx:pt>
          <cx:pt idx="75323">11.228960880377276</cx:pt>
          <cx:pt idx="75324">11.603285096340432</cx:pt>
          <cx:pt idx="75325">13.352338220916714</cx:pt>
          <cx:pt idx="75326">10.670581040933268</cx:pt>
          <cx:pt idx="75327">11.957471014543586</cx:pt>
          <cx:pt idx="75328">11.208952938471908</cx:pt>
          <cx:pt idx="75329">13.338367339417786</cx:pt>
          <cx:pt idx="75330">12.71463595649484</cx:pt>
          <cx:pt idx="75331">11.592572938774277</cx:pt>
          <cx:pt idx="75332">12.082490869892894</cx:pt>
          <cx:pt idx="75333">14.316069888707593</cx:pt>
          <cx:pt idx="75334">10.731133931438819</cx:pt>
          <cx:pt idx="75335">12.306714798986722</cx:pt>
          <cx:pt idx="75336">14.682195061782831</cx:pt>
          <cx:pt idx="75337">13.029849815013712</cx:pt>
          <cx:pt idx="75338">12.022683018899835</cx:pt>
          <cx:pt idx="75339">12.297069816270207</cx:pt>
          <cx:pt idx="75340">12.301591593220911</cx:pt>
          <cx:pt idx="75341">12.223671403915194</cx:pt>
          <cx:pt idx="75342">14.77180308696556</cx:pt>
          <cx:pt idx="75343">13.160299918628862</cx:pt>
          <cx:pt idx="75344">14.203630134653373</cx:pt>
          <cx:pt idx="75345">11.739723216200808</cx:pt>
          <cx:pt idx="75346">11.893179682416674</cx:pt>
          <cx:pt idx="75347">15.682071582928568</cx:pt>
          <cx:pt idx="75348">13.366228556636983</cx:pt>
          <cx:pt idx="75349">13.445024505338599</cx:pt>
          <cx:pt idx="75350">11.381522504675532</cx:pt>
          <cx:pt idx="75351">12.101864847149628</cx:pt>
          <cx:pt idx="75352">8.4309793682832517</cx:pt>
          <cx:pt idx="75353">9.3409672434749567</cx:pt>
          <cx:pt idx="75354">12.786518003718093</cx:pt>
          <cx:pt idx="75355">10.219335864532402</cx:pt>
          <cx:pt idx="75356">10.874586964570636</cx:pt>
          <cx:pt idx="75357">12.266594051172845</cx:pt>
          <cx:pt idx="75358">10.206920442178768</cx:pt>
          <cx:pt idx="75359">12.172157134308394</cx:pt>
          <cx:pt idx="75360">10.097545176554979</cx:pt>
          <cx:pt idx="75361">9.7020718078350292</cx:pt>
          <cx:pt idx="75362">14.181928538796621</cx:pt>
          <cx:pt idx="75363">11.794308863448837</cx:pt>
          <cx:pt idx="75364">10.166472599017736</cx:pt>
          <cx:pt idx="75365">12.624003182198667</cx:pt>
          <cx:pt idx="75366">9.5790169573322128</cx:pt>
          <cx:pt idx="75367">14.014683177941851</cx:pt>
          <cx:pt idx="75368">11.412503316668332</cx:pt>
          <cx:pt idx="75369">12.280274660257133</cx:pt>
          <cx:pt idx="75370">11.91175073575258</cx:pt>
          <cx:pt idx="75371">11.768639075300094</cx:pt>
          <cx:pt idx="75372">12.55832283561557</cx:pt>
          <cx:pt idx="75373">12.003436627601488</cx:pt>
          <cx:pt idx="75374">12.516823915891065</cx:pt>
          <cx:pt idx="75375">11.45879693606166</cx:pt>
          <cx:pt idx="75376">11.691968781144924</cx:pt>
          <cx:pt idx="75377">12.677790487707119</cx:pt>
          <cx:pt idx="75378">11.30254907557981</cx:pt>
          <cx:pt idx="75379">12.035580813319797</cx:pt>
          <cx:pt idx="75380">14.780537515236555</cx:pt>
          <cx:pt idx="75381">10.715366788938026</cx:pt>
          <cx:pt idx="75382">13.238404432645073</cx:pt>
          <cx:pt idx="75383">10.272463190678735</cx:pt>
          <cx:pt idx="75384">12.315363007359068</cx:pt>
          <cx:pt idx="75385">10.158571389131529</cx:pt>
          <cx:pt idx="75386">15.797147938040746</cx:pt>
          <cx:pt idx="75387">11.382819148799497</cx:pt>
          <cx:pt idx="75388">13.58996418339898</cx:pt>
          <cx:pt idx="75389">13.296189663800938</cx:pt>
          <cx:pt idx="75390">11.436992528524167</cx:pt>
          <cx:pt idx="75391">11.547160518879155</cx:pt>
          <cx:pt idx="75392">11.24684422891715</cx:pt>
          <cx:pt idx="75393">12.076208252899866</cx:pt>
          <cx:pt idx="75394">10.665297389477505</cx:pt>
          <cx:pt idx="75395">11.69285989284257</cx:pt>
          <cx:pt idx="75396">9.986662989839747</cx:pt>
          <cx:pt idx="75397">12.314670319179077</cx:pt>
          <cx:pt idx="75398">12.542947660675571</cx:pt>
          <cx:pt idx="75399">9.1698439348842822</cx:pt>
          <cx:pt idx="75400">12.731035138690089</cx:pt>
          <cx:pt idx="75401">10.295806016341777</cx:pt>
          <cx:pt idx="75402">15.153070146645353</cx:pt>
          <cx:pt idx="75403">10.678061578541184</cx:pt>
          <cx:pt idx="75404">9.4125035426832255</cx:pt>
          <cx:pt idx="75405">13.578401256988775</cx:pt>
          <cx:pt idx="75406">13.303290919566219</cx:pt>
          <cx:pt idx="75407">12.09709681377776</cx:pt>
          <cx:pt idx="75408">14.324083945597065</cx:pt>
          <cx:pt idx="75409">12.274133793653304</cx:pt>
          <cx:pt idx="75410">12.57271620167276</cx:pt>
          <cx:pt idx="75411">12.4232892141692</cx:pt>
          <cx:pt idx="75412">13.401055682426664</cx:pt>
          <cx:pt idx="75413">13.062538805729154</cx:pt>
          <cx:pt idx="75414">10.276949892647988</cx:pt>
          <cx:pt idx="75415">12.988926490909972</cx:pt>
          <cx:pt idx="75416">10.802766501925728</cx:pt>
          <cx:pt idx="75417">11.7571163743198</cx:pt>
          <cx:pt idx="75418">12.457280413529325</cx:pt>
          <cx:pt idx="75419">13.278404736567259</cx:pt>
          <cx:pt idx="75420">10.017899286832662</cx:pt>
          <cx:pt idx="75421">13.26902209540056</cx:pt>
          <cx:pt idx="75422">12.787626318209142</cx:pt>
          <cx:pt idx="75423">10.388559387282511</cx:pt>
          <cx:pt idx="75424">10.229094627766374</cx:pt>
          <cx:pt idx="75425">13.793044255564743</cx:pt>
          <cx:pt idx="75426">12.16702380930597</cx:pt>
          <cx:pt idx="75427">11.511381258686889</cx:pt>
          <cx:pt idx="75428">10.709026562903468</cx:pt>
          <cx:pt idx="75429">15.232420921078473</cx:pt>
          <cx:pt idx="75430">9.9144133323973325</cx:pt>
          <cx:pt idx="75431">11.907842407003914</cx:pt>
          <cx:pt idx="75432">12.574349687065931</cx:pt>
          <cx:pt idx="75433">12.974789733653486</cx:pt>
          <cx:pt idx="75434">15.714301913004455</cx:pt>
          <cx:pt idx="75435">10.021964703679112</cx:pt>
          <cx:pt idx="75436">12.833942810917589</cx:pt>
          <cx:pt idx="75437">11.956647081511704</cx:pt>
          <cx:pt idx="75438">11.957950680346745</cx:pt>
          <cx:pt idx="75439">16.115363165197962</cx:pt>
          <cx:pt idx="75440">11.219789961337264</cx:pt>
          <cx:pt idx="75441">11.3277402477793</cx:pt>
          <cx:pt idx="75442">8.8308297452153681</cx:pt>
          <cx:pt idx="75443">12.602448749903854</cx:pt>
          <cx:pt idx="75444">13.067565308089206</cx:pt>
          <cx:pt idx="75445">13.353777360853165</cx:pt>
          <cx:pt idx="75446">12.019241063009172</cx:pt>
          <cx:pt idx="75447">12.555188659065946</cx:pt>
          <cx:pt idx="75448">16.175995295245894</cx:pt>
          <cx:pt idx="75449">11.669337615727896</cx:pt>
          <cx:pt idx="75450">12.24029477658801</cx:pt>
          <cx:pt idx="75451">13.501317622000677</cx:pt>
          <cx:pt idx="75452">11.296168071002072</cx:pt>
          <cx:pt idx="75453">15.727671253799004</cx:pt>
          <cx:pt idx="75454">11.522782716524507</cx:pt>
          <cx:pt idx="75455">11.940250790854209</cx:pt>
          <cx:pt idx="75456">13.877273838312856</cx:pt>
          <cx:pt idx="75457">11.827339018349456</cx:pt>
          <cx:pt idx="75458">13.694683302163519</cx:pt>
          <cx:pt idx="75459">10.502257493855748</cx:pt>
          <cx:pt idx="75460">11.004332100771338</cx:pt>
          <cx:pt idx="75461">13.93348425652858</cx:pt>
          <cx:pt idx="75462">12.942053829527913</cx:pt>
          <cx:pt idx="75463">13.673228664548805</cx:pt>
          <cx:pt idx="75464">13.808289871098101</cx:pt>
          <cx:pt idx="75465">10.84206303833481</cx:pt>
          <cx:pt idx="75466">11.206454498983071</cx:pt>
          <cx:pt idx="75467">10.202857778688681</cx:pt>
          <cx:pt idx="75468">10.571677876174538</cx:pt>
          <cx:pt idx="75469">10.904661356845136</cx:pt>
          <cx:pt idx="75470">15.393342500890862</cx:pt>
          <cx:pt idx="75471">12.553526010795952</cx:pt>
          <cx:pt idx="75472">10.329476490231626</cx:pt>
          <cx:pt idx="75473">13.587167243408828</cx:pt>
          <cx:pt idx="75474">11.986502588835869</cx:pt>
          <cx:pt idx="75475">13.209059647551481</cx:pt>
          <cx:pt idx="75476">10.212946774886937</cx:pt>
          <cx:pt idx="75477">10.689057898769983</cx:pt>
          <cx:pt idx="75478">10.807803559799884</cx:pt>
          <cx:pt idx="75479">12.520559288131947</cx:pt>
          <cx:pt idx="75480">10.930829474250412</cx:pt>
          <cx:pt idx="75481">12.782495163446113</cx:pt>
          <cx:pt idx="75482">11.978333609440892</cx:pt>
          <cx:pt idx="75483">12.671378966832483</cx:pt>
          <cx:pt idx="75484">13.247408001732907</cx:pt>
          <cx:pt idx="75485">13.49394672562145</cx:pt>
          <cx:pt idx="75486">13.60006245555447</cx:pt>
          <cx:pt idx="75487">11.343861355093665</cx:pt>
          <cx:pt idx="75488">13.500037301204337</cx:pt>
          <cx:pt idx="75489">15.492594748154772</cx:pt>
          <cx:pt idx="75490">12.459711030917124</cx:pt>
          <cx:pt idx="75491">11.711204167334612</cx:pt>
          <cx:pt idx="75492">12.794561181841567</cx:pt>
          <cx:pt idx="75493">12.0788936976969</cx:pt>
          <cx:pt idx="75494">15.763814965430752</cx:pt>
          <cx:pt idx="75495">10.470572360156716</cx:pt>
          <cx:pt idx="75496">14.157788441482483</cx:pt>
          <cx:pt idx="75497">11.845387465054907</cx:pt>
          <cx:pt idx="75498">12.828223126162607</cx:pt>
          <cx:pt idx="75499">12.870610800198746</cx:pt>
          <cx:pt idx="75500">8.6759152841662619</cx:pt>
          <cx:pt idx="75501">12.398302894911623</cx:pt>
          <cx:pt idx="75502">11.892707763735388</cx:pt>
          <cx:pt idx="75503">13.664457496674801</cx:pt>
          <cx:pt idx="75504">11.194995670253872</cx:pt>
          <cx:pt idx="75505">9.9239532088989399</cx:pt>
          <cx:pt idx="75506">11.571103232342073</cx:pt>
          <cx:pt idx="75507">8.626018820431975</cx:pt>
          <cx:pt idx="75508">11.895040713037602</cx:pt>
          <cx:pt idx="75509">12.375112235283446</cx:pt>
          <cx:pt idx="75510">9.6036491958300072</cx:pt>
          <cx:pt idx="75511">13.885099598364281</cx:pt>
          <cx:pt idx="75512">10.476874707742905</cx:pt>
          <cx:pt idx="75513">12.735777548986716</cx:pt>
          <cx:pt idx="75514">11.250626807143494</cx:pt>
          <cx:pt idx="75515">12.148102674005548</cx:pt>
          <cx:pt idx="75516">12.463866299051823</cx:pt>
          <cx:pt idx="75517">11.453635031601051</cx:pt>
          <cx:pt idx="75518">11.802641704358336</cx:pt>
          <cx:pt idx="75519">12.975237134296128</cx:pt>
          <cx:pt idx="75520">12.568349714536328</cx:pt>
          <cx:pt idx="75521">10.160624349309288</cx:pt>
          <cx:pt idx="75522">9.5393600476494864</cx:pt>
          <cx:pt idx="75523">11.721787001779132</cx:pt>
          <cx:pt idx="75524">11.975051042267763</cx:pt>
          <cx:pt idx="75525">13.830027060407343</cx:pt>
          <cx:pt idx="75526">9.6588753608515265</cx:pt>
          <cx:pt idx="75527">12.362246476757255</cx:pt>
          <cx:pt idx="75528">10.133118270853512</cx:pt>
          <cx:pt idx="75529">12.286752695600976</cx:pt>
          <cx:pt idx="75530">12.846202780807261</cx:pt>
          <cx:pt idx="75531">14.500188782555673</cx:pt>
          <cx:pt idx="75532">6.7833659621957825</cx:pt>
          <cx:pt idx="75533">8.9475542075798185</cx:pt>
          <cx:pt idx="75534">13.777681900817802</cx:pt>
          <cx:pt idx="75535">11.079526073515609</cx:pt>
          <cx:pt idx="75536">13.436393096760911</cx:pt>
          <cx:pt idx="75537">10.628541781549593</cx:pt>
          <cx:pt idx="75538">12.000636893251349</cx:pt>
          <cx:pt idx="75539">15.260061706919918</cx:pt>
          <cx:pt idx="75540">13.780470925881161</cx:pt>
          <cx:pt idx="75541">11.673749260385421</cx:pt>
          <cx:pt idx="75542">12.466535310053676</cx:pt>
          <cx:pt idx="75543">13.925966499547853</cx:pt>
          <cx:pt idx="75544">12.841650158470467</cx:pt>
          <cx:pt idx="75545">14.696557784856791</cx:pt>
          <cx:pt idx="75546">12.998984872134919</cx:pt>
          <cx:pt idx="75547">11.704238905223196</cx:pt>
          <cx:pt idx="75548">11.581638382506966</cx:pt>
          <cx:pt idx="75549">12.520599402250662</cx:pt>
          <cx:pt idx="75550">11.889508211403912</cx:pt>
          <cx:pt idx="75551">13.810484453516532</cx:pt>
          <cx:pt idx="75552">10.780838821226819</cx:pt>
          <cx:pt idx="75553">11.479566076385321</cx:pt>
          <cx:pt idx="75554">12.922783839418612</cx:pt>
          <cx:pt idx="75555">10.432242068246651</cx:pt>
          <cx:pt idx="75556">10.239837512426012</cx:pt>
          <cx:pt idx="75557">12.392803028163152</cx:pt>
          <cx:pt idx="75558">11.950980058398033</cx:pt>
          <cx:pt idx="75559">9.941428309868213</cx:pt>
          <cx:pt idx="75560">14.828442062271881</cx:pt>
          <cx:pt idx="75561">12.638904351121253</cx:pt>
          <cx:pt idx="75562">12.871699449316754</cx:pt>
          <cx:pt idx="75563">10.532734603685407</cx:pt>
          <cx:pt idx="75564">9.1209669627757357</cx:pt>
          <cx:pt idx="75565">11.746292573816225</cx:pt>
          <cx:pt idx="75566">14.344082246263849</cx:pt>
          <cx:pt idx="75567">13.445257788431164</cx:pt>
          <cx:pt idx="75568">13.156797933737934</cx:pt>
          <cx:pt idx="75569">13.89918880326986</cx:pt>
          <cx:pt idx="75570">12.032678709094528</cx:pt>
          <cx:pt idx="75571">9.106903484283098</cx:pt>
          <cx:pt idx="75572">12.501927812605109</cx:pt>
          <cx:pt idx="75573">13.844688842588436</cx:pt>
          <cx:pt idx="75574">11.226284425093112</cx:pt>
          <cx:pt idx="75575">13.627176686109468</cx:pt>
          <cx:pt idx="75576">15.450908881841334</cx:pt>
          <cx:pt idx="75577">11.428297887262589</cx:pt>
          <cx:pt idx="75578">11.324150968442126</cx:pt>
          <cx:pt idx="75579">12.02626040713505</cx:pt>
          <cx:pt idx="75580">13.614219739608693</cx:pt>
          <cx:pt idx="75581">11.910958994793457</cx:pt>
          <cx:pt idx="75582">14.065892628205171</cx:pt>
          <cx:pt idx="75583">12.676726219036629</cx:pt>
          <cx:pt idx="75584">11.614888906934889</cx:pt>
          <cx:pt idx="75585">14.551160971184498</cx:pt>
          <cx:pt idx="75586">12.86485059373635</cx:pt>
          <cx:pt idx="75587">14.585501653989247</cx:pt>
          <cx:pt idx="75588">10.744724868485211</cx:pt>
          <cx:pt idx="75589">11.109407921250256</cx:pt>
          <cx:pt idx="75590">14.853304393260601</cx:pt>
          <cx:pt idx="75591">11.059095378676615</cx:pt>
          <cx:pt idx="75592">12.352353479756202</cx:pt>
          <cx:pt idx="75593">13.183716702109809</cx:pt>
          <cx:pt idx="75594">10.457666678701459</cx:pt>
          <cx:pt idx="75595">13.30218289428298</cx:pt>
          <cx:pt idx="75596">10.907456873644131</cx:pt>
          <cx:pt idx="75597">9.9103963274041789</cx:pt>
          <cx:pt idx="75598">13.88747341402418</cx:pt>
          <cx:pt idx="75599">11.111850789208033</cx:pt>
          <cx:pt idx="75600">12.009809185881172</cx:pt>
          <cx:pt idx="75601">14.953646695771861</cx:pt>
          <cx:pt idx="75602">11.690775691035551</cx:pt>
          <cx:pt idx="75603">13.639812628042948</cx:pt>
          <cx:pt idx="75604">11.398211420041068</cx:pt>
          <cx:pt idx="75605">12.581135968566539</cx:pt>
          <cx:pt idx="75606">9.2822933115969768</cx:pt>
          <cx:pt idx="75607">12.397453982361784</cx:pt>
          <cx:pt idx="75608">11.056254598748158</cx:pt>
          <cx:pt idx="75609">10.634491435855329</cx:pt>
          <cx:pt idx="75610">13.622547177242348</cx:pt>
          <cx:pt idx="75611">15.609418086017675</cx:pt>
          <cx:pt idx="75612">12.116779692094637</cx:pt>
          <cx:pt idx="75613">11.584762325146997</cx:pt>
          <cx:pt idx="75614">13.197694317370397</cx:pt>
          <cx:pt idx="75615">13.779083431191085</cx:pt>
          <cx:pt idx="75616">12.696904837085835</cx:pt>
          <cx:pt idx="75617">11.739374896901564</cx:pt>
          <cx:pt idx="75618">12.068076224301629</cx:pt>
          <cx:pt idx="75619">12.838390749707825</cx:pt>
          <cx:pt idx="75620">12.569623149192235</cx:pt>
          <cx:pt idx="75621">12.676933775681468</cx:pt>
          <cx:pt idx="75622">12.251823337820511</cx:pt>
          <cx:pt idx="75623">11.922325005797077</cx:pt>
          <cx:pt idx="75624">13.321650787881802</cx:pt>
          <cx:pt idx="75625">12.712317836456037</cx:pt>
          <cx:pt idx="75626">13.417752893500845</cx:pt>
          <cx:pt idx="75627">13.934583021342085</cx:pt>
          <cx:pt idx="75628">11.85027993173586</cx:pt>
          <cx:pt idx="75629">12.510861823201527</cx:pt>
          <cx:pt idx="75630">13.236694012272963</cx:pt>
          <cx:pt idx="75631">14.172746770614706</cx:pt>
          <cx:pt idx="75632">12.287738011273801</cx:pt>
          <cx:pt idx="75633">12.847950636140677</cx:pt>
          <cx:pt idx="75634">11.891444734413181</cx:pt>
          <cx:pt idx="75635">12.772071322420302</cx:pt>
          <cx:pt idx="75636">11.120489746954789</cx:pt>
          <cx:pt idx="75637">12.589909875012083</cx:pt>
          <cx:pt idx="75638">12.52694198119506</cx:pt>
          <cx:pt idx="75639">13.303314022581075</cx:pt>
          <cx:pt idx="75640">12.371496850110091</cx:pt>
          <cx:pt idx="75641">13.894094566846203</cx:pt>
          <cx:pt idx="75642">14.43780541876558</cx:pt>
          <cx:pt idx="75643">12.001243166694925</cx:pt>
          <cx:pt idx="75644">12.863010680984262</cx:pt>
          <cx:pt idx="75645">11.372347450970846</cx:pt>
          <cx:pt idx="75646">11.435202797149545</cx:pt>
          <cx:pt idx="75647">11.301470692017086</cx:pt>
          <cx:pt idx="75648">13.292824275973329</cx:pt>
          <cx:pt idx="75649">10.311768961996375</cx:pt>
          <cx:pt idx="75650">12.832845090390915</cx:pt>
          <cx:pt idx="75651">13.696442194934786</cx:pt>
          <cx:pt idx="75652">11.115010468851258</cx:pt>
          <cx:pt idx="75653">10.662752643146112</cx:pt>
          <cx:pt idx="75654">13.905956485526353</cx:pt>
          <cx:pt idx="75655">12.140006280041467</cx:pt>
          <cx:pt idx="75656">11.797036243177804</cx:pt>
          <cx:pt idx="75657">13.742913050184367</cx:pt>
          <cx:pt idx="75658">12.336137293368759</cx:pt>
          <cx:pt idx="75659">14.254356537871551</cx:pt>
          <cx:pt idx="75660">14.651163719370414</cx:pt>
          <cx:pt idx="75661">12.614062044552174</cx:pt>
          <cx:pt idx="75662">12.313583157476931</cx:pt>
          <cx:pt idx="75663">10.328929191410225</cx:pt>
          <cx:pt idx="75664">12.922301564641312</cx:pt>
          <cx:pt idx="75665">8.3765506037088411</cx:pt>
          <cx:pt idx="75666">9.6701024570435816</cx:pt>
          <cx:pt idx="75667">12.09275054961533</cx:pt>
          <cx:pt idx="75668">11.962431611599268</cx:pt>
          <cx:pt idx="75669">13.335478082839332</cx:pt>
          <cx:pt idx="75670">12.364829855699513</cx:pt>
          <cx:pt idx="75671">12.073118385777985</cx:pt>
          <cx:pt idx="75672">14.036561850925578</cx:pt>
          <cx:pt idx="75673">11.84197833776922</cx:pt>
          <cx:pt idx="75674">9.9044238420963833</cx:pt>
          <cx:pt idx="75675">12.275496944405944</cx:pt>
          <cx:pt idx="75676">12.959576781167423</cx:pt>
          <cx:pt idx="75677">9.8867275412178675</cx:pt>
          <cx:pt idx="75678">12.302695194640762</cx:pt>
          <cx:pt idx="75679">12.022005679038907</cx:pt>
          <cx:pt idx="75680">8.6612592856194226</cx:pt>
          <cx:pt idx="75681">12.664185648286201</cx:pt>
          <cx:pt idx="75682">11.088256787059271</cx:pt>
          <cx:pt idx="75683">10.729014605190475</cx:pt>
          <cx:pt idx="75684">10.615223739448684</cx:pt>
          <cx:pt idx="75685">13.982204532983697</cx:pt>
          <cx:pt idx="75686">10.27849410763306</cx:pt>
          <cx:pt idx="75687">12.14312005925362</cx:pt>
          <cx:pt idx="75688">14.197061335805419</cx:pt>
          <cx:pt idx="75689">11.727330907051057</cx:pt>
          <cx:pt idx="75690">12.386092207086362</cx:pt>
          <cx:pt idx="75691">12.962614233049907</cx:pt>
          <cx:pt idx="75692">10.705162985857383</cx:pt>
          <cx:pt idx="75693">13.707864878333474</cx:pt>
          <cx:pt idx="75694">11.07570301951781</cx:pt>
          <cx:pt idx="75695">9.9291757242542875</cx:pt>
          <cx:pt idx="75696">14.203210122506977</cx:pt>
          <cx:pt idx="75697">12.56244769847337</cx:pt>
          <cx:pt idx="75698">12.680611865539911</cx:pt>
          <cx:pt idx="75699">13.541935034239135</cx:pt>
          <cx:pt idx="75700">12.333918136971759</cx:pt>
          <cx:pt idx="75701">11.435626607641094</cx:pt>
          <cx:pt idx="75702">10.446579033524172</cx:pt>
          <cx:pt idx="75703">9.6854644778023626</cx:pt>
          <cx:pt idx="75704">12.037130129345581</cx:pt>
          <cx:pt idx="75705">14.505971234407504</cx:pt>
          <cx:pt idx="75706">12.085952792041683</cx:pt>
          <cx:pt idx="75707">13.474756133991194</cx:pt>
          <cx:pt idx="75708">12.298223143470143</cx:pt>
          <cx:pt idx="75709">14.70682079013543</cx:pt>
          <cx:pt idx="75710">12.710280841040296</cx:pt>
          <cx:pt idx="75711">10.914470249349183</cx:pt>
          <cx:pt idx="75712">12.646377654776503</cx:pt>
          <cx:pt idx="75713">13.296562255003815</cx:pt>
          <cx:pt idx="75714">12.184488873237969</cx:pt>
          <cx:pt idx="75715">12.381319300102531</cx:pt>
          <cx:pt idx="75716">10.706430932433118</cx:pt>
          <cx:pt idx="75717">12.378388281590237</cx:pt>
          <cx:pt idx="75718">12.367786826718755</cx:pt>
          <cx:pt idx="75719">16.929558300563571</cx:pt>
          <cx:pt idx="75720">14.202690789503478</cx:pt>
          <cx:pt idx="75721">12.007923049675028</cx:pt>
          <cx:pt idx="75722">11.833632878215488</cx:pt>
          <cx:pt idx="75723">14.130132514138758</cx:pt>
          <cx:pt idx="75724">11.380517089274941</cx:pt>
          <cx:pt idx="75725">15.627244946208823</cx:pt>
          <cx:pt idx="75726">14.496433389382748</cx:pt>
          <cx:pt idx="75727">10.314232324140646</cx:pt>
          <cx:pt idx="75728">14.578438479976342</cx:pt>
          <cx:pt idx="75729">10.229376118916665</cx:pt>
          <cx:pt idx="75730">14.616490842449409</cx:pt>
          <cx:pt idx="75731">9.6094353611758194</cx:pt>
          <cx:pt idx="75732">12.147422019506918</cx:pt>
          <cx:pt idx="75733">12.307953958398297</cx:pt>
          <cx:pt idx="75734">13.679709280093348</cx:pt>
          <cx:pt idx="75735">10.191390167020044</cx:pt>
          <cx:pt idx="75736">12.222248185492917</cx:pt>
          <cx:pt idx="75737">15.859580688038404</cx:pt>
          <cx:pt idx="75738">11.29196081760009</cx:pt>
          <cx:pt idx="75739">10.529053730034189</cx:pt>
          <cx:pt idx="75740">14.432460701142176</cx:pt>
          <cx:pt idx="75741">11.700412401235882</cx:pt>
          <cx:pt idx="75742">13.973317645150264</cx:pt>
          <cx:pt idx="75743">12.149469578974941</cx:pt>
          <cx:pt idx="75744">10.277419172820247</cx:pt>
          <cx:pt idx="75745">12.483642587186759</cx:pt>
          <cx:pt idx="75746">13.504556429064833</cx:pt>
          <cx:pt idx="75747">12.277801401989228</cx:pt>
          <cx:pt idx="75748">11.3585902215428</cx:pt>
          <cx:pt idx="75749">13.672077017111066</cx:pt>
          <cx:pt idx="75750">11.115693232038991</cx:pt>
          <cx:pt idx="75751">12.976005807968265</cx:pt>
          <cx:pt idx="75752">12.623914798681923</cx:pt>
          <cx:pt idx="75753">11.369494661391572</cx:pt>
          <cx:pt idx="75754">10.593402127257884</cx:pt>
          <cx:pt idx="75755">11.792359983466282</cx:pt>
          <cx:pt idx="75756">12.720709905963037</cx:pt>
          <cx:pt idx="75757">13.190703842928086</cx:pt>
          <cx:pt idx="75758">14.942867556236234</cx:pt>
          <cx:pt idx="75759">13.242415893968969</cx:pt>
          <cx:pt idx="75760">13.838107997679751</cx:pt>
          <cx:pt idx="75761">11.858157060375616</cx:pt>
          <cx:pt idx="75762">13.762709450434512</cx:pt>
          <cx:pt idx="75763">8.3866209096088067</cx:pt>
          <cx:pt idx="75764">13.188271549136809</cx:pt>
          <cx:pt idx="75765">12.056285032279945</cx:pt>
          <cx:pt idx="75766">10.584348456467113</cx:pt>
          <cx:pt idx="75767">11.693925530973836</cx:pt>
          <cx:pt idx="75768">13.081741323469499</cx:pt>
          <cx:pt idx="75769">10.312045450815013</cx:pt>
          <cx:pt idx="75770">12.78969734350826</cx:pt>
          <cx:pt idx="75771">13.729955066180626</cx:pt>
          <cx:pt idx="75772">11.438431763672332</cx:pt>
          <cx:pt idx="75773">13.669206189167598</cx:pt>
          <cx:pt idx="75774">12.236105607003825</cx:pt>
          <cx:pt idx="75775">11.994036764562978</cx:pt>
          <cx:pt idx="75776">10.388987478388414</cx:pt>
          <cx:pt idx="75777">14.134103799103283</cx:pt>
          <cx:pt idx="75778">12.160282415766899</cx:pt>
          <cx:pt idx="75779">13.472296826665307</cx:pt>
          <cx:pt idx="75780">10.88777496596558</cx:pt>
          <cx:pt idx="75781">12.646929176180823</cx:pt>
          <cx:pt idx="75782">12.632922509416348</cx:pt>
          <cx:pt idx="75783">9.4510849618754946</cx:pt>
          <cx:pt idx="75784">12.072127969591557</cx:pt>
          <cx:pt idx="75785">12.188331831938489</cx:pt>
          <cx:pt idx="75786">11.41609522010215</cx:pt>
          <cx:pt idx="75787">10.15018542333476</cx:pt>
          <cx:pt idx="75788">14.208563853052491</cx:pt>
          <cx:pt idx="75789">14.082378045850746</cx:pt>
          <cx:pt idx="75790">11.443038829686259</cx:pt>
          <cx:pt idx="75791">11.936938808472313</cx:pt>
          <cx:pt idx="75792">11.433535078966848</cx:pt>
          <cx:pt idx="75793">14.53604727892642</cx:pt>
          <cx:pt idx="75794">11.834642246929167</cx:pt>
          <cx:pt idx="75795">12.34528048558064</cx:pt>
          <cx:pt idx="75796">13.18650599770438</cx:pt>
          <cx:pt idx="75797">13.451651162798438</cx:pt>
          <cx:pt idx="75798">12.592555211021654</cx:pt>
          <cx:pt idx="75799">11.582011603382229</cx:pt>
          <cx:pt idx="75800">12.307339476219491</cx:pt>
          <cx:pt idx="75801">11.620112631190768</cx:pt>
          <cx:pt idx="75802">13.909176303562813</cx:pt>
          <cx:pt idx="75803">13.165856118468087</cx:pt>
          <cx:pt idx="75804">12.731814282781762</cx:pt>
          <cx:pt idx="75805">12.5901652282959</cx:pt>
          <cx:pt idx="75806">11.40277570465574</cx:pt>
          <cx:pt idx="75807">10.320239816961244</cx:pt>
          <cx:pt idx="75808">10.116594469446676</cx:pt>
          <cx:pt idx="75809">10.4111412380971</cx:pt>
          <cx:pt idx="75810">13.195956326723392</cx:pt>
          <cx:pt idx="75811">11.983727391159027</cx:pt>
          <cx:pt idx="75812">13.496314462657773</cx:pt>
          <cx:pt idx="75813">13.801657034993113</cx:pt>
          <cx:pt idx="75814">13.956552349376315</cx:pt>
          <cx:pt idx="75815">9.1491234772348857</cx:pt>
          <cx:pt idx="75816">10.09202781903387</cx:pt>
          <cx:pt idx="75817">11.861499437460012</cx:pt>
          <cx:pt idx="75818">11.578656546235802</cx:pt>
          <cx:pt idx="75819">11.585728911559171</cx:pt>
          <cx:pt idx="75820">10.0784128662947</cx:pt>
          <cx:pt idx="75821">9.8378530240969972</cx:pt>
          <cx:pt idx="75822">10.267803378689569</cx:pt>
          <cx:pt idx="75823">15.489515441079662</cx:pt>
          <cx:pt idx="75824">14.754209776314273</cx:pt>
          <cx:pt idx="75825">13.696344718003436</cx:pt>
          <cx:pt idx="75826">12.102429099148155</cx:pt>
          <cx:pt idx="75827">11.058337302099615</cx:pt>
          <cx:pt idx="75828">11.763066079177182</cx:pt>
          <cx:pt idx="75829">11.980186546002912</cx:pt>
          <cx:pt idx="75830">10.591368289568862</cx:pt>
          <cx:pt idx="75831">12.966809143395164</cx:pt>
          <cx:pt idx="75832">12.40163713736472</cx:pt>
          <cx:pt idx="75833">13.335342402169493</cx:pt>
          <cx:pt idx="75834">11.170811128606521</cx:pt>
          <cx:pt idx="75835">12.168335601280118</cx:pt>
          <cx:pt idx="75836">10.352992759119013</cx:pt>
          <cx:pt idx="75837">10.07328902767895</cx:pt>
          <cx:pt idx="75838">11.696249155680153</cx:pt>
          <cx:pt idx="75839">9.2887704997226965</cx:pt>
          <cx:pt idx="75840">15.058034007762776</cx:pt>
          <cx:pt idx="75841">11.239335956166402</cx:pt>
          <cx:pt idx="75842">12.793821332897206</cx:pt>
          <cx:pt idx="75843">14.261194355266751</cx:pt>
          <cx:pt idx="75844">11.538416978419225</cx:pt>
          <cx:pt idx="75845">11.963404862654539</cx:pt>
          <cx:pt idx="75846">12.143020909511744</cx:pt>
          <cx:pt idx="75847">12.110614130823956</cx:pt>
          <cx:pt idx="75848">10.757294652018714</cx:pt>
          <cx:pt idx="75849">13.44221699300104</cx:pt>
          <cx:pt idx="75850">10.976574683348234</cx:pt>
          <cx:pt idx="75851">11.173431570240336</cx:pt>
          <cx:pt idx="75852">11.878917953086932</cx:pt>
          <cx:pt idx="75853">12.583052001699496</cx:pt>
          <cx:pt idx="75854">14.748734380173492</cx:pt>
          <cx:pt idx="75855">11.438857405997322</cx:pt>
          <cx:pt idx="75856">11.551859620893255</cx:pt>
          <cx:pt idx="75857">12.447816247598555</cx:pt>
          <cx:pt idx="75858">11.719624808523109</cx:pt>
          <cx:pt idx="75859">13.678461649663976</cx:pt>
          <cx:pt idx="75860">12.455206697549038</cx:pt>
          <cx:pt idx="75861">14.099700183263666</cx:pt>
          <cx:pt idx="75862">13.298463094808147</cx:pt>
          <cx:pt idx="75863">15.778786154184637</cx:pt>
          <cx:pt idx="75864">14.442374128645286</cx:pt>
          <cx:pt idx="75865">12.288086565624241</cx:pt>
          <cx:pt idx="75866">10.44301787495268</cx:pt>
          <cx:pt idx="75867">10.097308220385655</cx:pt>
          <cx:pt idx="75868">13.305941460281234</cx:pt>
          <cx:pt idx="75869">11.440296813804457</cx:pt>
          <cx:pt idx="75870">11.260340522584944</cx:pt>
          <cx:pt idx="75871">11.894365347088954</cx:pt>
          <cx:pt idx="75872">13.269964261454733</cx:pt>
          <cx:pt idx="75873">14.95673798051177</cx:pt>
          <cx:pt idx="75874">15.777487173673208</cx:pt>
          <cx:pt idx="75875">14.53363353664197</cx:pt>
          <cx:pt idx="75876">12.893802987810842</cx:pt>
          <cx:pt idx="75877">11.373296759156299</cx:pt>
          <cx:pt idx="75878">9.951138851120831</cx:pt>
          <cx:pt idx="75879">9.6697035248593473</cx:pt>
          <cx:pt idx="75880">13.427452841274725</cx:pt>
          <cx:pt idx="75881">13.077005338406332</cx:pt>
          <cx:pt idx="75882">13.841304684115611</cx:pt>
          <cx:pt idx="75883">10.631399990093852</cx:pt>
          <cx:pt idx="75884">13.365675238702678</cx:pt>
          <cx:pt idx="75885">11.163810996194371</cx:pt>
          <cx:pt idx="75886">11.005138715500442</cx:pt>
          <cx:pt idx="75887">14.091541476802062</cx:pt>
          <cx:pt idx="75888">13.727296282982687</cx:pt>
          <cx:pt idx="75889">14.176559957130637</cx:pt>
          <cx:pt idx="75890">10.274241330771892</cx:pt>
          <cx:pt idx="75891">11.247233352472687</cx:pt>
          <cx:pt idx="75892">11.600473697659506</cx:pt>
          <cx:pt idx="75893">10.54647803385633</cx:pt>
          <cx:pt idx="75894">11.601847485986392</cx:pt>
          <cx:pt idx="75895">10.729363019587613</cx:pt>
          <cx:pt idx="75896">11.620827943515346</cx:pt>
          <cx:pt idx="75897">13.525853643554939</cx:pt>
          <cx:pt idx="75898">16.802274697146576</cx:pt>
          <cx:pt idx="75899">12.28991359143042</cx:pt>
          <cx:pt idx="75900">10.250458632450643</cx:pt>
          <cx:pt idx="75901">11.379084888253105</cx:pt>
          <cx:pt idx="75902">10.229584364035878</cx:pt>
          <cx:pt idx="75903">8.2590678881404465</cx:pt>
          <cx:pt idx="75904">12.124476256306567</cx:pt>
          <cx:pt idx="75905">12.459362721976197</cx:pt>
          <cx:pt idx="75906">16.582827724697641</cx:pt>
          <cx:pt idx="75907">13.609417803520907</cx:pt>
          <cx:pt idx="75908">10.400051047698051</cx:pt>
          <cx:pt idx="75909">11.793634289733539</cx:pt>
          <cx:pt idx="75910">13.284022194142544</cx:pt>
          <cx:pt idx="75911">10.798574200572329</cx:pt>
          <cx:pt idx="75912">12.647752079414055</cx:pt>
          <cx:pt idx="75913">12.360154465252267</cx:pt>
          <cx:pt idx="75914">10.621959043066488</cx:pt>
          <cx:pt idx="75915">12.463749987357966</cx:pt>
          <cx:pt idx="75916">12.689325680899239</cx:pt>
          <cx:pt idx="75917">16.340493062421196</cx:pt>
          <cx:pt idx="75918">13.598719085610673</cx:pt>
          <cx:pt idx="75919">10.109099904068389</cx:pt>
          <cx:pt idx="75920">11.822544492272012</cx:pt>
          <cx:pt idx="75921">14.051775285520518</cx:pt>
          <cx:pt idx="75922">12.30302007697393</cx:pt>
          <cx:pt idx="75923">10.667913538847815</cx:pt>
          <cx:pt idx="75924">12.865072497500865</cx:pt>
          <cx:pt idx="75925">14.40090429527547</cx:pt>
          <cx:pt idx="75926">12.895461881828679</cx:pt>
          <cx:pt idx="75927">11.123460243761613</cx:pt>
          <cx:pt idx="75928">12.493262419778681</cx:pt>
          <cx:pt idx="75929">12.854819145712666</cx:pt>
          <cx:pt idx="75930">11.756239556693128</cx:pt>
          <cx:pt idx="75931">13.343352344699413</cx:pt>
          <cx:pt idx="75932">10.736886416673478</cx:pt>
          <cx:pt idx="75933">12.707389193062308</cx:pt>
          <cx:pt idx="75934">15.310288390610289</cx:pt>
          <cx:pt idx="75935">11.977677604311651</cx:pt>
          <cx:pt idx="75936">11.944079497932597</cx:pt>
          <cx:pt idx="75937">8.9049909170228965</cx:pt>
          <cx:pt idx="75938">12.728575718970776</cx:pt>
          <cx:pt idx="75939">11.670252079520736</cx:pt>
          <cx:pt idx="75940">12.20470402593387</cx:pt>
          <cx:pt idx="75941">14.635581533419336</cx:pt>
          <cx:pt idx="75942">14.385370921965663</cx:pt>
          <cx:pt idx="75943">11.959035935317496</cx:pt>
          <cx:pt idx="75944">13.362557889371994</cx:pt>
          <cx:pt idx="75945">11.221656154324904</cx:pt>
          <cx:pt idx="75946">12.009016635920892</cx:pt>
          <cx:pt idx="75947">12.942739079719516</cx:pt>
          <cx:pt idx="75948">11.543204163820228</cx:pt>
          <cx:pt idx="75949">12.262954923841388</cx:pt>
          <cx:pt idx="75950">12.790263493978197</cx:pt>
          <cx:pt idx="75951">9.6610168987695761</cx:pt>
          <cx:pt idx="75952">11.711131286904491</cx:pt>
          <cx:pt idx="75953">12.317329748798647</cx:pt>
          <cx:pt idx="75954">12.57987995283219</cx:pt>
          <cx:pt idx="75955">15.099629257746194</cx:pt>
          <cx:pt idx="75956">15.43879660583972</cx:pt>
          <cx:pt idx="75957">12.193851573604164</cx:pt>
          <cx:pt idx="75958">12.795218634232638</cx:pt>
          <cx:pt idx="75959">12.845088750107436</cx:pt>
          <cx:pt idx="75960">14.128951904931251</cx:pt>
          <cx:pt idx="75961">13.096720605630257</cx:pt>
          <cx:pt idx="75962">15.300370437461494</cx:pt>
          <cx:pt idx="75963">13.291558378650373</cx:pt>
          <cx:pt idx="75964">8.3292004201806407</cx:pt>
          <cx:pt idx="75965">9.168369625841633</cx:pt>
          <cx:pt idx="75966">12.535110291136347</cx:pt>
          <cx:pt idx="75967">11.758675730445454</cx:pt>
          <cx:pt idx="75968">13.360452909338289</cx:pt>
          <cx:pt idx="75969">13.600978923137367</cx:pt>
          <cx:pt idx="75970">13.161864254220619</cx:pt>
          <cx:pt idx="75971">14.613729201769099</cx:pt>
          <cx:pt idx="75972">12.016773567803089</cx:pt>
          <cx:pt idx="75973">8.5494847291278635</cx:pt>
          <cx:pt idx="75974">13.813089992488813</cx:pt>
          <cx:pt idx="75975">9.7642182778205182</cx:pt>
          <cx:pt idx="75976">12.708829241743709</cx:pt>
          <cx:pt idx="75977">13.001919092304151</cx:pt>
          <cx:pt idx="75978">12.618733531663242</cx:pt>
          <cx:pt idx="75979">9.8524644124920204</cx:pt>
          <cx:pt idx="75980">12.104770917530669</cx:pt>
          <cx:pt idx="75981">10.964388027854207</cx:pt>
          <cx:pt idx="75982">13.750466543290765</cx:pt>
          <cx:pt idx="75983">11.490864430861134</cx:pt>
          <cx:pt idx="75984">11.452656124157857</cx:pt>
          <cx:pt idx="75985">13.575667461377044</cx:pt>
          <cx:pt idx="75986">13.455075230554106</cx:pt>
          <cx:pt idx="75987">11.614609621986856</cx:pt>
          <cx:pt idx="75988">12.486239350574099</cx:pt>
          <cx:pt idx="75989">12.625140609734514</cx:pt>
          <cx:pt idx="75990">10.471095054075395</cx:pt>
          <cx:pt idx="75991">13.307777704185149</cx:pt>
          <cx:pt idx="75992">11.305824254622122</cx:pt>
          <cx:pt idx="75993">14.43238792040683</cx:pt>
          <cx:pt idx="75994">11.740091139146895</cx:pt>
          <cx:pt idx="75995">10.929049034368502</cx:pt>
          <cx:pt idx="75996">10.154873411083328</cx:pt>
          <cx:pt idx="75997">12.622627215261597</cx:pt>
          <cx:pt idx="75998">14.05335324038599</cx:pt>
          <cx:pt idx="75999">12.89778453920205</cx:pt>
          <cx:pt idx="76000">13.81118488927806</cx:pt>
          <cx:pt idx="76001">11.777013217426594</cx:pt>
          <cx:pt idx="76002">14.66636763345041</cx:pt>
          <cx:pt idx="76003">10.300757526850827</cx:pt>
          <cx:pt idx="76004">12.501710171122198</cx:pt>
          <cx:pt idx="76005">12.458535912436536</cx:pt>
          <cx:pt idx="76006">14.183685230717618</cx:pt>
          <cx:pt idx="76007">13.244560918078029</cx:pt>
          <cx:pt idx="76008">10.934425429504747</cx:pt>
          <cx:pt idx="76009">9.8686142417977383</cx:pt>
          <cx:pt idx="76010">10.345373545649332</cx:pt>
          <cx:pt idx="76011">12.289732687537487</cx:pt>
          <cx:pt idx="76012">11.929632290036576</cx:pt>
          <cx:pt idx="76013">13.024558465824105</cx:pt>
          <cx:pt idx="76014">10.225583238266319</cx:pt>
          <cx:pt idx="76015">11.125309038614379</cx:pt>
          <cx:pt idx="76016">11.566280378131518</cx:pt>
          <cx:pt idx="76017">11.760091275979626</cx:pt>
          <cx:pt idx="76018">11.812445427268608</cx:pt>
          <cx:pt idx="76019">11.046701575429344</cx:pt>
          <cx:pt idx="76020">11.479759162310449</cx:pt>
          <cx:pt idx="76021">13.363782444071191</cx:pt>
          <cx:pt idx="76022">10.23285053318582</cx:pt>
          <cx:pt idx="76023">12.851097838021074</cx:pt>
          <cx:pt idx="76024">10.143428280200025</cx:pt>
          <cx:pt idx="76025">12.893157911557894</cx:pt>
          <cx:pt idx="76026">10.105559597202621</cx:pt>
          <cx:pt idx="76027">15.645935516670026</cx:pt>
          <cx:pt idx="76028">13.060383850948183</cx:pt>
          <cx:pt idx="76029">13.893371690885214</cx:pt>
          <cx:pt idx="76030">13.179073046563804</cx:pt>
          <cx:pt idx="76031">13.759753652642694</cx:pt>
          <cx:pt idx="76032">12.276640341196211</cx:pt>
          <cx:pt idx="76033">14.129237259831458</cx:pt>
          <cx:pt idx="76034">12.009668893082695</cx:pt>
          <cx:pt idx="76035">12.113292927342558</cx:pt>
          <cx:pt idx="76036">12.145434279509598</cx:pt>
          <cx:pt idx="76037">12.572197553379736</cx:pt>
          <cx:pt idx="76038">13.680503931121063</cx:pt>
          <cx:pt idx="76039">11.345526676215535</cx:pt>
          <cx:pt idx="76040">10.445083012209185</cx:pt>
          <cx:pt idx="76041">11.69997184978371</cx:pt>
          <cx:pt idx="76042">11.120576306777378</cx:pt>
          <cx:pt idx="76043">12.935558516677448</cx:pt>
          <cx:pt idx="76044">10.454644028369801</cx:pt>
          <cx:pt idx="76045">14.061255694647475</cx:pt>
          <cx:pt idx="76046">11.686632443223004</cx:pt>
          <cx:pt idx="76047">12.740218584420603</cx:pt>
          <cx:pt idx="76048">13.446234758633485</cx:pt>
          <cx:pt idx="76049">13.732906637767723</cx:pt>
          <cx:pt idx="76050">9.8405351947714976</cx:pt>
          <cx:pt idx="76051">12.7771504708629</cx:pt>
          <cx:pt idx="76052">10.425772853406546</cx:pt>
          <cx:pt idx="76053">14.658594398129999</cx:pt>
          <cx:pt idx="76054">12.759188176173597</cx:pt>
          <cx:pt idx="76055">13.559569567211973</cx:pt>
          <cx:pt idx="76056">11.715898012476398</cx:pt>
          <cx:pt idx="76057">13.156464357038372</cx:pt>
          <cx:pt idx="76058">13.652314492176012</cx:pt>
          <cx:pt idx="76059">11.830829623014685</cx:pt>
          <cx:pt idx="76060">10.981493522215217</cx:pt>
          <cx:pt idx="76061">12.673018831789353</cx:pt>
          <cx:pt idx="76062">11.612224438088283</cx:pt>
          <cx:pt idx="76063">10.475864107651416</cx:pt>
          <cx:pt idx="76064">15.085068811467536</cx:pt>
          <cx:pt idx="76065">10.475276691903533</cx:pt>
          <cx:pt idx="76066">14.030482442689873</cx:pt>
          <cx:pt idx="76067">13.422021565519637</cx:pt>
          <cx:pt idx="76068">12.053296429620284</cx:pt>
          <cx:pt idx="76069">7.304593706384428</cx:pt>
          <cx:pt idx="76070">13.898001936285722</cx:pt>
          <cx:pt idx="76071">11.305149356377179</cx:pt>
          <cx:pt idx="76072">9.1546002741375165</cx:pt>
          <cx:pt idx="76073">13.150418104954946</cx:pt>
          <cx:pt idx="76074">12.796111672694835</cx:pt>
          <cx:pt idx="76075">11.34765509234596</cx:pt>
          <cx:pt idx="76076">11.618330319784466</cx:pt>
          <cx:pt idx="76077">13.122528532023775</cx:pt>
          <cx:pt idx="76078">13.416722395324264</cx:pt>
          <cx:pt idx="76079">13.415242389218095</cx:pt>
          <cx:pt idx="76080">13.813582795269921</cx:pt>
          <cx:pt idx="76081">11.831341084420309</cx:pt>
          <cx:pt idx="76082">11.009421724196146</cx:pt>
          <cx:pt idx="76083">9.5414455850818563</cx:pt>
          <cx:pt idx="76084">7.1855345869546774</cx:pt>
          <cx:pt idx="76085">14.02652384691957</cx:pt>
          <cx:pt idx="76086">11.441011659150007</cx:pt>
          <cx:pt idx="76087">10.682392847122129</cx:pt>
          <cx:pt idx="76088">12.758812945662148</cx:pt>
          <cx:pt idx="76089">10.109855680054689</cx:pt>
          <cx:pt idx="76090">12.532823903639391</cx:pt>
          <cx:pt idx="76091">16.184510088919861</cx:pt>
          <cx:pt idx="76092">11.17156306802724</cx:pt>
          <cx:pt idx="76093">11.52816743641807</cx:pt>
          <cx:pt idx="76094">15.450881286980875</cx:pt>
          <cx:pt idx="76095">12.796344261033711</cx:pt>
          <cx:pt idx="76096">11.684874645418919</cx:pt>
          <cx:pt idx="76097">14.970738029907283</cx:pt>
          <cx:pt idx="76098">13.613710392941096</cx:pt>
          <cx:pt idx="76099">14.527929928302077</cx:pt>
          <cx:pt idx="76100">10.616782884403101</cx:pt>
          <cx:pt idx="76101">13.553629520708736</cx:pt>
          <cx:pt idx="76102">10.025151393918257</cx:pt>
          <cx:pt idx="76103">12.545341395458488</cx:pt>
          <cx:pt idx="76104">12.349838832163408</cx:pt>
          <cx:pt idx="76105">11.678858237936305</cx:pt>
          <cx:pt idx="76106">9.3580820008302474</cx:pt>
          <cx:pt idx="76107">13.347095830426959</cx:pt>
          <cx:pt idx="76108">13.920765199556094</cx:pt>
          <cx:pt idx="76109">11.793515704540832</cx:pt>
          <cx:pt idx="76110">9.8986957347640292</cx:pt>
          <cx:pt idx="76111">10.06727644855815</cx:pt>
          <cx:pt idx="76112">13.110836148358274</cx:pt>
          <cx:pt idx="76113">11.425869657812033</cx:pt>
          <cx:pt idx="76114">13.126898324402765</cx:pt>
          <cx:pt idx="76115">14.466105086447854</cx:pt>
          <cx:pt idx="76116">10.58412122636118</cx:pt>
          <cx:pt idx="76117">10.32313479902591</cx:pt>
          <cx:pt idx="76118">9.9026534148782392</cx:pt>
          <cx:pt idx="76119">13.446306297319968</cx:pt>
          <cx:pt idx="76120">13.809444811898132</cx:pt>
          <cx:pt idx="76121">12.492034641698528</cx:pt>
          <cx:pt idx="76122">13.053453348840362</cx:pt>
          <cx:pt idx="76123">14.247023209171038</cx:pt>
          <cx:pt idx="76124">14.790770862174735</cx:pt>
          <cx:pt idx="76125">13.48679564198523</cx:pt>
          <cx:pt idx="76126">13.993749039100226</cx:pt>
          <cx:pt idx="76127">15.117850440379113</cx:pt>
          <cx:pt idx="76128">12.796164566763434</cx:pt>
          <cx:pt idx="76129">14.081527144683239</cx:pt>
          <cx:pt idx="76130">12.472411663345932</cx:pt>
          <cx:pt idx="76131">12.109846942850938</cx:pt>
          <cx:pt idx="76132">10.016802372272091</cx:pt>
          <cx:pt idx="76133">8.641269761646404</cx:pt>
          <cx:pt idx="76134">12.556490483417683</cx:pt>
          <cx:pt idx="76135">8.9666363530402347</cx:pt>
          <cx:pt idx="76136">11.652320670809022</cx:pt>
          <cx:pt idx="76137">13.63135986571287</cx:pt>
          <cx:pt idx="76138">15.023835380093782</cx:pt>
          <cx:pt idx="76139">8.8237871536237904</cx:pt>
          <cx:pt idx="76140">9.7314469100717389</cx:pt>
          <cx:pt idx="76141">11.783082020645768</cx:pt>
          <cx:pt idx="76142">13.029688160179711</cx:pt>
          <cx:pt idx="76143">10.946784607195212</cx:pt>
          <cx:pt idx="76144">12.480189021856528</cx:pt>
          <cx:pt idx="76145">14.641344485578063</cx:pt>
          <cx:pt idx="76146">13.625745804513139</cx:pt>
          <cx:pt idx="76147">14.336594099030783</cx:pt>
          <cx:pt idx="76148">13.31920377370383</cx:pt>
          <cx:pt idx="76149">11.610029753435525</cx:pt>
          <cx:pt idx="76150">13.997906582196558</cx:pt>
          <cx:pt idx="76151">12.999848667426717</cx:pt>
          <cx:pt idx="76152">11.936976490667837</cx:pt>
          <cx:pt idx="76153">10.490069357667885</cx:pt>
          <cx:pt idx="76154">10.269936861569072</cx:pt>
          <cx:pt idx="76155">14.065462154569937</cx:pt>
          <cx:pt idx="76156">8.422613171914497</cx:pt>
          <cx:pt idx="76157">11.133785266579872</cx:pt>
          <cx:pt idx="76158">9.4815544904079125</cx:pt>
          <cx:pt idx="76159">11.551565700552343</cx:pt>
          <cx:pt idx="76160">13.90567839309703</cx:pt>
          <cx:pt idx="76161">9.3609652781745467</cx:pt>
          <cx:pt idx="76162">11.870062944859484</cx:pt>
          <cx:pt idx="76163">14.241185361377758</cx:pt>
          <cx:pt idx="76164">10.468818553230037</cx:pt>
          <cx:pt idx="76165">10.893564267037767</cx:pt>
          <cx:pt idx="76166">12.745317838348607</cx:pt>
          <cx:pt idx="76167">12.611963635622528</cx:pt>
          <cx:pt idx="76168">15.314421172817397</cx:pt>
          <cx:pt idx="76169">11.233124259598069</cx:pt>
          <cx:pt idx="76170">10.680926883766952</cx:pt>
          <cx:pt idx="76171">14.129655758434252</cx:pt>
          <cx:pt idx="76172">14.370060683803546</cx:pt>
          <cx:pt idx="76173">12.06546897342213</cx:pt>
          <cx:pt idx="76174">11.852368488664059</cx:pt>
          <cx:pt idx="76175">11.282308657492417</cx:pt>
          <cx:pt idx="76176">13.623542673454944</cx:pt>
          <cx:pt idx="76177">14.7915339935092</cx:pt>
          <cx:pt idx="76178">12.211250853254054</cx:pt>
          <cx:pt idx="76179">13.13163877295136</cx:pt>
          <cx:pt idx="76180">11.224387887468234</cx:pt>
          <cx:pt idx="76181">13.419552921015971</cx:pt>
          <cx:pt idx="76182">11.543931931040991</cx:pt>
          <cx:pt idx="76183">15.334086452355795</cx:pt>
          <cx:pt idx="76184">13.46627425686968</cx:pt>
          <cx:pt idx="76185">11.117527466338936</cx:pt>
          <cx:pt idx="76186">12.225267000089174</cx:pt>
          <cx:pt idx="76187">12.57545140917132</cx:pt>
          <cx:pt idx="76188">15.086950222850032</cx:pt>
          <cx:pt idx="76189">14.186794077694643</cx:pt>
          <cx:pt idx="76190">13.122194006639704</cx:pt>
          <cx:pt idx="76191">14.255801636619539</cx:pt>
          <cx:pt idx="76192">14.112816198514041</cx:pt>
          <cx:pt idx="76193">14.01847701307903</cx:pt>
          <cx:pt idx="76194">10.027484904691992</cx:pt>
          <cx:pt idx="76195">16.159429142640271</cx:pt>
          <cx:pt idx="76196">13.877282103007191</cx:pt>
          <cx:pt idx="76197">11.608932350238044</cx:pt>
          <cx:pt idx="76198">11.233928987873661</cx:pt>
          <cx:pt idx="76199">12.36752316892318</cx:pt>
          <cx:pt idx="76200">9.8319733578087654</cx:pt>
          <cx:pt idx="76201">10.29252939505292</cx:pt>
          <cx:pt idx="76202">12.003489377951054</cx:pt>
          <cx:pt idx="76203">12.337737534946426</cx:pt>
          <cx:pt idx="76204">11.497834169049035</cx:pt>
          <cx:pt idx="76205">13.93946713957933</cx:pt>
          <cx:pt idx="76206">14.632696325366053</cx:pt>
          <cx:pt idx="76207">10.738459775989961</cx:pt>
          <cx:pt idx="76208">11.312352099127192</cx:pt>
          <cx:pt idx="76209">12.407219669486793</cx:pt>
          <cx:pt idx="76210">13.456198986209813</cx:pt>
          <cx:pt idx="76211">10.439469111066758</cx:pt>
          <cx:pt idx="76212">12.663274355660381</cx:pt>
          <cx:pt idx="76213">12.283628003216318</cx:pt>
          <cx:pt idx="76214">8.3585415111526746</cx:pt>
          <cx:pt idx="76215">9.9485243723727343</cx:pt>
          <cx:pt idx="76216">11.316619177498065</cx:pt>
          <cx:pt idx="76217">12.609556033603669</cx:pt>
          <cx:pt idx="76218">13.485482207396743</cx:pt>
          <cx:pt idx="76219">14.397831341093109</cx:pt>
          <cx:pt idx="76220">11.946223922755227</cx:pt>
          <cx:pt idx="76221">15.730935906112025</cx:pt>
          <cx:pt idx="76222">11.214708945033301</cx:pt>
          <cx:pt idx="76223">14.858210300990601</cx:pt>
          <cx:pt idx="76224">12.061974405565637</cx:pt>
          <cx:pt idx="76225">12.01412776863757</cx:pt>
          <cx:pt idx="76226">12.790497340261062</cx:pt>
          <cx:pt idx="76227">14.621556789227435</cx:pt>
          <cx:pt idx="76228">13.094288533330442</cx:pt>
          <cx:pt idx="76229">10.833674440169627</cx:pt>
          <cx:pt idx="76230">10.423574755432956</cx:pt>
          <cx:pt idx="76231">11.695701890242884</cx:pt>
          <cx:pt idx="76232">9.9356161798576963</cx:pt>
          <cx:pt idx="76233">10.721155429036463</cx:pt>
          <cx:pt idx="76234">11.7811058465467</cx:pt>
          <cx:pt idx="76235">11.787174662984516</cx:pt>
          <cx:pt idx="76236">13.794991845462558</cx:pt>
          <cx:pt idx="76237">11.296774864494086</cx:pt>
          <cx:pt idx="76238">12.089868226281972</cx:pt>
          <cx:pt idx="76239">11.069459060636214</cx:pt>
          <cx:pt idx="76240">10.857917582314245</cx:pt>
          <cx:pt idx="76241">11.50215475511656</cx:pt>
          <cx:pt idx="76242">11.7360147843352</cx:pt>
          <cx:pt idx="76243">11.614597894564803</cx:pt>
          <cx:pt idx="76244">14.53687989704574</cx:pt>
          <cx:pt idx="76245">11.546235986420283</cx:pt>
          <cx:pt idx="76246">14.311222094281437</cx:pt>
          <cx:pt idx="76247">12.269460181517516</cx:pt>
          <cx:pt idx="76248">14.691355586731436</cx:pt>
          <cx:pt idx="76249">12.242270138614789</cx:pt>
          <cx:pt idx="76250">11.949242960527217</cx:pt>
          <cx:pt idx="76251">16.301312878500273</cx:pt>
          <cx:pt idx="76252">10.141973998581578</cx:pt>
          <cx:pt idx="76253">11.582975590742489</cx:pt>
          <cx:pt idx="76254">13.21706255816518</cx:pt>
          <cx:pt idx="76255">13.569631757707533</cx:pt>
          <cx:pt idx="76256">10.951177516973532</cx:pt>
          <cx:pt idx="76257">9.0109149433535531</cx:pt>
          <cx:pt idx="76258">12.118515809772063</cx:pt>
          <cx:pt idx="76259">12.59913778866601</cx:pt>
          <cx:pt idx="76260">15.112422725354383</cx:pt>
          <cx:pt idx="76261">12.708231093732552</cx:pt>
          <cx:pt idx="76262">10.742234141296548</cx:pt>
          <cx:pt idx="76263">12.592020338552414</cx:pt>
          <cx:pt idx="76264">11.5076767878728</cx:pt>
          <cx:pt idx="76265">12.134629547561843</cx:pt>
          <cx:pt idx="76266">12.941495305876055</cx:pt>
          <cx:pt idx="76267">11.510306476774618</cx:pt>
          <cx:pt idx="76268">11.374350201220667</cx:pt>
          <cx:pt idx="76269">11.09065767007216</cx:pt>
          <cx:pt idx="76270">14.299891377917776</cx:pt>
          <cx:pt idx="76271">10.863396838709358</cx:pt>
          <cx:pt idx="76272">12.574806694734217</cx:pt>
          <cx:pt idx="76273">11.833247163085925</cx:pt>
          <cx:pt idx="76274">13.217606770801753</cx:pt>
          <cx:pt idx="76275">12.164822225522299</cx:pt>
          <cx:pt idx="76276">10.754721547124822</cx:pt>
          <cx:pt idx="76277">10.658772758441915</cx:pt>
          <cx:pt idx="76278">14.618317802471246</cx:pt>
          <cx:pt idx="76279">12.254618585621168</cx:pt>
          <cx:pt idx="76280">10.257628265087027</cx:pt>
          <cx:pt idx="76281">10.902835306610966</cx:pt>
          <cx:pt idx="76282">7.0784991025730459</cx:pt>
          <cx:pt idx="76283">13.139555117041656</cx:pt>
          <cx:pt idx="76284">11.842142998080979</cx:pt>
          <cx:pt idx="76285">12.5621714961243</cx:pt>
          <cx:pt idx="76286">13.138960965895956</cx:pt>
          <cx:pt idx="76287">11.302633085616741</cx:pt>
          <cx:pt idx="76288">11.176874198393449</cx:pt>
          <cx:pt idx="76289">13.440865568588508</cx:pt>
          <cx:pt idx="76290">10.652069879192698</cx:pt>
          <cx:pt idx="76291">12.615530208984799</cx:pt>
          <cx:pt idx="76292">17.058026486869064</cx:pt>
          <cx:pt idx="76293">11.200288744137495</cx:pt>
          <cx:pt idx="76294">12.503254708308443</cx:pt>
          <cx:pt idx="76295">12.902928693134548</cx:pt>
          <cx:pt idx="76296">13.03928465073289</cx:pt>
          <cx:pt idx="76297">11.851583531121056</cx:pt>
          <cx:pt idx="76298">12.951835977655982</cx:pt>
          <cx:pt idx="76299">14.470721310065558</cx:pt>
          <cx:pt idx="76300">13.001683827331119</cx:pt>
          <cx:pt idx="76301">14.979355401536258</cx:pt>
          <cx:pt idx="76302">10.94576516801855</cx:pt>
          <cx:pt idx="76303">13.239992716973939</cx:pt>
          <cx:pt idx="76304">13.399298072199221</cx:pt>
          <cx:pt idx="76305">13.890563915352995</cx:pt>
          <cx:pt idx="76306">9.4903922141522994</cx:pt>
          <cx:pt idx="76307">11.292701929898014</cx:pt>
          <cx:pt idx="76308">12.57958051898647</cx:pt>
          <cx:pt idx="76309">11.548322907886714</cx:pt>
          <cx:pt idx="76310">10.739203084989587</cx:pt>
          <cx:pt idx="76311">14.413249727556261</cx:pt>
          <cx:pt idx="76312">10.340416400228564</cx:pt>
          <cx:pt idx="76313">13.504704049572654</cx:pt>
          <cx:pt idx="76314">13.203065127677098</cx:pt>
          <cx:pt idx="76315">12.654969948733298</cx:pt>
          <cx:pt idx="76316">13.45496456705229</cx:pt>
          <cx:pt idx="76317">14.643210212645311</cx:pt>
          <cx:pt idx="76318">14.720070068970299</cx:pt>
          <cx:pt idx="76319">10.542770540997571</cx:pt>
          <cx:pt idx="76320">13.422397511308754</cx:pt>
          <cx:pt idx="76321">11.672251111944034</cx:pt>
          <cx:pt idx="76322">12.505950157632858</cx:pt>
          <cx:pt idx="76323">13.719115741745144</cx:pt>
          <cx:pt idx="76324">9.7867259364705834</cx:pt>
          <cx:pt idx="76325">12.302684311094593</cx:pt>
          <cx:pt idx="76326">12.641377682793156</cx:pt>
          <cx:pt idx="76327">12.552365980841596</cx:pt>
          <cx:pt idx="76328">10.568276886746082</cx:pt>
          <cx:pt idx="76329">14.206230170802822</cx:pt>
          <cx:pt idx="76330">13.587387459094376</cx:pt>
          <cx:pt idx="76331">11.321388949221346</cx:pt>
          <cx:pt idx="76332">16.394733411416954</cx:pt>
          <cx:pt idx="76333">13.201729305478121</cx:pt>
          <cx:pt idx="76334">13.38282655180679</cx:pt>
          <cx:pt idx="76335">12.459965068586259</cx:pt>
          <cx:pt idx="76336">12.950011295421813</cx:pt>
          <cx:pt idx="76337">13.390226688719967</cx:pt>
          <cx:pt idx="76338">9.7015171729012692</cx:pt>
          <cx:pt idx="76339">12.651821677596301</cx:pt>
          <cx:pt idx="76340">11.666604483488756</cx:pt>
          <cx:pt idx="76341">12.487982262301584</cx:pt>
          <cx:pt idx="76342">13.410190596167798</cx:pt>
          <cx:pt idx="76343">11.704933026556594</cx:pt>
          <cx:pt idx="76344">13.312207307776951</cx:pt>
          <cx:pt idx="76345">12.712087849944572</cx:pt>
          <cx:pt idx="76346">13.291656290046358</cx:pt>
          <cx:pt idx="76347">11.631822336755546</cx:pt>
          <cx:pt idx="76348">11.646071151510663</cx:pt>
          <cx:pt idx="76349">12.621824438864259</cx:pt>
          <cx:pt idx="76350">11.284938303849458</cx:pt>
          <cx:pt idx="76351">13.300327689494106</cx:pt>
          <cx:pt idx="76352">10.451262050646749</cx:pt>
          <cx:pt idx="76353">13.415154943516898</cx:pt>
          <cx:pt idx="76354">14.348420561680932</cx:pt>
          <cx:pt idx="76355">11.207119208878158</cx:pt>
          <cx:pt idx="76356">13.066904510677951</cx:pt>
          <cx:pt idx="76357">9.2488334629987445</cx:pt>
          <cx:pt idx="76358">12.971391768259318</cx:pt>
          <cx:pt idx="76359">12.571471556666021</cx:pt>
          <cx:pt idx="76360">14.826571236387091</cx:pt>
          <cx:pt idx="76361">12.586412923633347</cx:pt>
          <cx:pt idx="76362">14.02932154554925</cx:pt>
          <cx:pt idx="76363">11.092203043695751</cx:pt>
          <cx:pt idx="76364">12.568298944397906</cx:pt>
          <cx:pt idx="76365">11.819418162426581</cx:pt>
          <cx:pt idx="76366">12.446490743590468</cx:pt>
          <cx:pt idx="76367">10.201621319236224</cx:pt>
          <cx:pt idx="76368">11.305360727985693</cx:pt>
          <cx:pt idx="76369">10.152540816756224</cx:pt>
          <cx:pt idx="76370">12.07958876588636</cx:pt>
          <cx:pt idx="76371">10.419077830705739</cx:pt>
          <cx:pt idx="76372">11.07185790190249</cx:pt>
          <cx:pt idx="76373">13.361468346450955</cx:pt>
          <cx:pt idx="76374">9.6055768708516602</cx:pt>
          <cx:pt idx="76375">13.960432812203784</cx:pt>
          <cx:pt idx="76376">13.827394602597138</cx:pt>
          <cx:pt idx="76377">14.333004770100061</cx:pt>
          <cx:pt idx="76378">11.1363488086152</cx:pt>
          <cx:pt idx="76379">11.132231622307359</cx:pt>
          <cx:pt idx="76380">12.419712386257949</cx:pt>
          <cx:pt idx="76381">12.788973402174872</cx:pt>
          <cx:pt idx="76382">10.673366753344446</cx:pt>
          <cx:pt idx="76383">13.768340099471141</cx:pt>
          <cx:pt idx="76384">11.445925595529461</cx:pt>
          <cx:pt idx="76385">15.299112690852589</cx:pt>
          <cx:pt idx="76386">11.501059635240022</cx:pt>
          <cx:pt idx="76387">9.9238760332247136</cx:pt>
          <cx:pt idx="76388">10.987449411691101</cx:pt>
          <cx:pt idx="76389">13.719483121431921</cx:pt>
          <cx:pt idx="76390">11.360050200776417</cx:pt>
          <cx:pt idx="76391">11.843456237685455</cx:pt>
          <cx:pt idx="76392">14.27884475723762</cx:pt>
          <cx:pt idx="76393">10.504261728455171</cx:pt>
          <cx:pt idx="76394">11.990277138806698</cx:pt>
          <cx:pt idx="76395">13.803549013738003</cx:pt>
          <cx:pt idx="76396">12.411718889430425</cx:pt>
          <cx:pt idx="76397">12.937062864392916</cx:pt>
          <cx:pt idx="76398">15.202234941315249</cx:pt>
          <cx:pt idx="76399">12.808474805570636</cx:pt>
          <cx:pt idx="76400">11.462764555898353</cx:pt>
          <cx:pt idx="76401">12.6338563196179</cx:pt>
          <cx:pt idx="76402">10.524792358324394</cx:pt>
          <cx:pt idx="76403">10.284737052788506</cx:pt>
          <cx:pt idx="76404">13.379530572297554</cx:pt>
          <cx:pt idx="76405">11.584854850998328</cx:pt>
          <cx:pt idx="76406">10.75533010819383</cx:pt>
          <cx:pt idx="76407">10.264367982214681</cx:pt>
          <cx:pt idx="76408">13.261550047861325</cx:pt>
          <cx:pt idx="76409">15.237981765472236</cx:pt>
          <cx:pt idx="76410">11.373793274097082</cx:pt>
          <cx:pt idx="76411">9.0326423275308372</cx:pt>
          <cx:pt idx="76412">13.716864754596184</cx:pt>
          <cx:pt idx="76413">16.144890749568464</cx:pt>
          <cx:pt idx="76414">13.100107135279194</cx:pt>
          <cx:pt idx="76415">11.796510317929981</cx:pt>
          <cx:pt idx="76416">12.027482975132942</cx:pt>
          <cx:pt idx="76417">11.728146361122384</cx:pt>
          <cx:pt idx="76418">10.39288462990311</cx:pt>
          <cx:pt idx="76419">12.499691477329328</cx:pt>
          <cx:pt idx="76420">11.451795705318631</cx:pt>
          <cx:pt idx="76421">10.777691805464304</cx:pt>
          <cx:pt idx="76422">14.240819881891127</cx:pt>
          <cx:pt idx="76423">10.86319565122451</cx:pt>
          <cx:pt idx="76424">13.586616453744323</cx:pt>
          <cx:pt idx="76425">16.60877503690287</cx:pt>
          <cx:pt idx="76426">12.542214566490637</cx:pt>
          <cx:pt idx="76427">12.963722405347287</cx:pt>
          <cx:pt idx="76428">14.219081567928548</cx:pt>
          <cx:pt idx="76429">13.140253342556825</cx:pt>
          <cx:pt idx="76430">12.843822125763896</cx:pt>
          <cx:pt idx="76431">12.26466608407504</cx:pt>
          <cx:pt idx="76432">10.923927228631204</cx:pt>
          <cx:pt idx="76433">10.941483445974612</cx:pt>
          <cx:pt idx="76434">12.971527675819804</cx:pt>
          <cx:pt idx="76435">13.245700866366812</cx:pt>
          <cx:pt idx="76436">10.928861915734799</cx:pt>
          <cx:pt idx="76437">12.554726953208075</cx:pt>
          <cx:pt idx="76438">13.754291501938491</cx:pt>
          <cx:pt idx="76439">13.901338824525819</cx:pt>
          <cx:pt idx="76440">13.669220627397072</cx:pt>
          <cx:pt idx="76441">12.91560334656333</cx:pt>
          <cx:pt idx="76442">11.221409619520358</cx:pt>
          <cx:pt idx="76443">9.2250954642530463</cx:pt>
          <cx:pt idx="76444">14.432226731875144</cx:pt>
          <cx:pt idx="76445">12.381631313508272</cx:pt>
          <cx:pt idx="76446">10.602706020137946</cx:pt>
          <cx:pt idx="76447">15.804790814151207</cx:pt>
          <cx:pt idx="76448">14.597046558870835</cx:pt>
          <cx:pt idx="76449">14.260394106413386</cx:pt>
          <cx:pt idx="76450">11.817620041115793</cx:pt>
          <cx:pt idx="76451">15.995601934680192</cx:pt>
          <cx:pt idx="76452">13.100339186781152</cx:pt>
          <cx:pt idx="76453">15.569523033223025</cx:pt>
          <cx:pt idx="76454">12.970080798480604</cx:pt>
          <cx:pt idx="76455">13.193971098334435</cx:pt>
          <cx:pt idx="76456">13.784862172034662</cx:pt>
          <cx:pt idx="76457">9.6847396477066283</cx:pt>
          <cx:pt idx="76458">14.22931232482722</cx:pt>
          <cx:pt idx="76459">10.613852338651043</cx:pt>
          <cx:pt idx="76460">13.222469657684158</cx:pt>
          <cx:pt idx="76461">14.453235167033107</cx:pt>
          <cx:pt idx="76462">13.26036747271127</cx:pt>
          <cx:pt idx="76463">11.108697025885144</cx:pt>
          <cx:pt idx="76464">11.148813947510675</cx:pt>
          <cx:pt idx="76465">13.543228958057449</cx:pt>
          <cx:pt idx="76466">10.909687718846762</cx:pt>
          <cx:pt idx="76467">10.647883991221011</cx:pt>
          <cx:pt idx="76468">13.823208089888078</cx:pt>
          <cx:pt idx="76469">12.939768160754642</cx:pt>
          <cx:pt idx="76470">10.386204573860972</cx:pt>
          <cx:pt idx="76471">13.805302590453447</cx:pt>
          <cx:pt idx="76472">12.801137711657789</cx:pt>
          <cx:pt idx="76473">12.163639838040313</cx:pt>
          <cx:pt idx="76474">9.0312889829690004</cx:pt>
          <cx:pt idx="76475">11.076084795575849</cx:pt>
          <cx:pt idx="76476">13.063724227901533</cx:pt>
          <cx:pt idx="76477">12.053137162594144</cx:pt>
          <cx:pt idx="76478">14.223207108223532</cx:pt>
          <cx:pt idx="76479">15.153137348313013</cx:pt>
          <cx:pt idx="76480">11.283323139868765</cx:pt>
          <cx:pt idx="76481">15.248040354831348</cx:pt>
          <cx:pt idx="76482">11.292302202080585</cx:pt>
          <cx:pt idx="76483">11.964797264073235</cx:pt>
          <cx:pt idx="76484">11.84270269057374</cx:pt>
          <cx:pt idx="76485">13.304476065061072</cx:pt>
          <cx:pt idx="76486">10.105608539052588</cx:pt>
          <cx:pt idx="76487">12.608336831080301</cx:pt>
          <cx:pt idx="76488">11.681572091724311</cx:pt>
          <cx:pt idx="76489">11.676295426619992</cx:pt>
          <cx:pt idx="76490">13.078738772321255</cx:pt>
          <cx:pt idx="76491">13.64603348595076</cx:pt>
          <cx:pt idx="76492">10.868366449832106</cx:pt>
          <cx:pt idx="76493">12.873607519954147</cx:pt>
          <cx:pt idx="76494">10.741365578978062</cx:pt>
          <cx:pt idx="76495">15.365315686746884</cx:pt>
          <cx:pt idx="76496">12.486712074178802</cx:pt>
          <cx:pt idx="76497">13.141496223302989</cx:pt>
          <cx:pt idx="76498">11.193853464848029</cx:pt>
          <cx:pt idx="76499">12.619068379018016</cx:pt>
          <cx:pt idx="76500">8.3546700275733095</cx:pt>
          <cx:pt idx="76501">14.159018219876302</cx:pt>
          <cx:pt idx="76502">13.120164437144604</cx:pt>
          <cx:pt idx="76503">14.654646139022571</cx:pt>
          <cx:pt idx="76504">8.3046140356008618</cx:pt>
          <cx:pt idx="76505">13.005684462290306</cx:pt>
          <cx:pt idx="76506">16.748582727461947</cx:pt>
          <cx:pt idx="76507">15.306186183060102</cx:pt>
          <cx:pt idx="76508">13.456254492139141</cx:pt>
          <cx:pt idx="76509">11.662339259593246</cx:pt>
          <cx:pt idx="76510">11.182952362048246</cx:pt>
          <cx:pt idx="76511">11.050175382507058</cx:pt>
          <cx:pt idx="76512">12.124168238640788</cx:pt>
          <cx:pt idx="76513">12.339310050553577</cx:pt>
          <cx:pt idx="76514">13.35252413338134</cx:pt>
          <cx:pt idx="76515">11.492966779960996</cx:pt>
          <cx:pt idx="76516">10.752100545040397</cx:pt>
          <cx:pt idx="76517">14.352998485317061</cx:pt>
          <cx:pt idx="76518">11.92947948680127</cx:pt>
          <cx:pt idx="76519">13.46513023586003</cx:pt>
          <cx:pt idx="76520">10.75119980102801</cx:pt>
          <cx:pt idx="76521">14.360778515788619</cx:pt>
          <cx:pt idx="76522">10.782459034376339</cx:pt>
          <cx:pt idx="76523">12.619081661853883</cx:pt>
          <cx:pt idx="76524">11.465582249243768</cx:pt>
          <cx:pt idx="76525">9.4502365139774795</cx:pt>
          <cx:pt idx="76526">12.383428443969391</cx:pt>
          <cx:pt idx="76527">10.713761083036479</cx:pt>
          <cx:pt idx="76528">12.741020260656542</cx:pt>
          <cx:pt idx="76529">12.866496366288258</cx:pt>
          <cx:pt idx="76530">9.3858239206468959</cx:pt>
          <cx:pt idx="76531">10.163529080183313</cx:pt>
          <cx:pt idx="76532">11.208499312934414</cx:pt>
          <cx:pt idx="76533">12.528146472477786</cx:pt>
          <cx:pt idx="76534">12.910294370399761</cx:pt>
          <cx:pt idx="76535">9.7407691019943616</cx:pt>
          <cx:pt idx="76536">8.9630521348933474</cx:pt>
          <cx:pt idx="76537">10.431435226333067</cx:pt>
          <cx:pt idx="76538">11.859980724679438</cx:pt>
          <cx:pt idx="76539">11.270440138683787</cx:pt>
          <cx:pt idx="76540">11.560760424013425</cx:pt>
          <cx:pt idx="76541">12.625451507055429</cx:pt>
          <cx:pt idx="76542">12.79001238290704</cx:pt>
          <cx:pt idx="76543">13.470150678458914</cx:pt>
          <cx:pt idx="76544">12.141139036871619</cx:pt>
          <cx:pt idx="76545">13.30098645916323</cx:pt>
          <cx:pt idx="76546">10.238935808190734</cx:pt>
          <cx:pt idx="76547">12.810709416447965</cx:pt>
          <cx:pt idx="76548">11.950376392703967</cx:pt>
          <cx:pt idx="76549">11.611933335131351</cx:pt>
          <cx:pt idx="76550">13.615584094744326</cx:pt>
          <cx:pt idx="76551">12.095032040531938</cx:pt>
          <cx:pt idx="76552">12.073586524710409</cx:pt>
          <cx:pt idx="76553">10.202358664525738</cx:pt>
          <cx:pt idx="76554">14.559324426337319</cx:pt>
          <cx:pt idx="76555">9.6105570817827051</cx:pt>
          <cx:pt idx="76556">11.298419959800203</cx:pt>
          <cx:pt idx="76557">11.42817738172536</cx:pt>
          <cx:pt idx="76558">13.695286397754685</cx:pt>
          <cx:pt idx="76559">11.323694416946681</cx:pt>
          <cx:pt idx="76560">12.821198626503422</cx:pt>
          <cx:pt idx="76561">13.293919593048095</cx:pt>
          <cx:pt idx="76562">12.668288061447001</cx:pt>
          <cx:pt idx="76563">12.958432619461782</cx:pt>
          <cx:pt idx="76564">12.488667289583558</cx:pt>
          <cx:pt idx="76565">12.480526759259421</cx:pt>
          <cx:pt idx="76566">14.981137671073299</cx:pt>
          <cx:pt idx="76567">14.354245762265709</cx:pt>
          <cx:pt idx="76568">13.881674773888506</cx:pt>
          <cx:pt idx="76569">13.566998105731187</cx:pt>
          <cx:pt idx="76570">8.9827237107043771</cx:pt>
          <cx:pt idx="76571">13.556646175998763</cx:pt>
          <cx:pt idx="76572">10.412686637169246</cx:pt>
          <cx:pt idx="76573">14.913930005600202</cx:pt>
          <cx:pt idx="76574">12.998907738673735</cx:pt>
          <cx:pt idx="76575">15.595102202646068</cx:pt>
          <cx:pt idx="76576">14.434958043746065</cx:pt>
          <cx:pt idx="76577">12.39277758737825</cx:pt>
          <cx:pt idx="76578">13.291898446896614</cx:pt>
          <cx:pt idx="76579">12.353708879956994</cx:pt>
          <cx:pt idx="76580">10.758787469496454</cx:pt>
          <cx:pt idx="76581">12.266685615745445</cx:pt>
          <cx:pt idx="76582">10.662250440706744</cx:pt>
          <cx:pt idx="76583">15.261902895894583</cx:pt>
          <cx:pt idx="76584">8.9390389706534137</cx:pt>
          <cx:pt idx="76585">13.42035060834052</cx:pt>
          <cx:pt idx="76586">12.507339254044076</cx:pt>
          <cx:pt idx="76587">13.603959093427612</cx:pt>
          <cx:pt idx="76588">13.359872009679437</cx:pt>
          <cx:pt idx="76589">14.313315994441881</cx:pt>
          <cx:pt idx="76590">10.64485989928037</cx:pt>
          <cx:pt idx="76591">10.153229680578098</cx:pt>
          <cx:pt idx="76592">11.319046400451557</cx:pt>
          <cx:pt idx="76593">12.375867137035868</cx:pt>
          <cx:pt idx="76594">11.168506104405951</cx:pt>
          <cx:pt idx="76595">12.237545049313079</cx:pt>
          <cx:pt idx="76596">9.9533089245860857</cx:pt>
          <cx:pt idx="76597">14.850698926619371</cx:pt>
          <cx:pt idx="76598">8.2598373454478793</cx:pt>
          <cx:pt idx="76599">10.361363280192013</cx:pt>
          <cx:pt idx="76600">13.733461711207166</cx:pt>
          <cx:pt idx="76601">15.949702426140389</cx:pt>
          <cx:pt idx="76602">10.286725331184336</cx:pt>
          <cx:pt idx="76603">12.124256800955756</cx:pt>
          <cx:pt idx="76604">10.979924162070164</cx:pt>
          <cx:pt idx="76605">12.669048848787195</cx:pt>
          <cx:pt idx="76606">12.998691112152148</cx:pt>
          <cx:pt idx="76607">13.556641101690035</cx:pt>
          <cx:pt idx="76608">11.567972828464887</cx:pt>
          <cx:pt idx="76609">13.528433585595858</cx:pt>
          <cx:pt idx="76610">13.285157063180648</cx:pt>
          <cx:pt idx="76611">12.11748632322781</cx:pt>
          <cx:pt idx="76612">11.473566300299657</cx:pt>
          <cx:pt idx="76613">12.477207782635846</cx:pt>
          <cx:pt idx="76614">8.8845995390417531</cx:pt>
          <cx:pt idx="76615">11.546449865570121</cx:pt>
          <cx:pt idx="76616">11.638845162549233</cx:pt>
          <cx:pt idx="76617">13.526098594898297</cx:pt>
          <cx:pt idx="76618">10.771476151776993</cx:pt>
          <cx:pt idx="76619">11.561832951310654</cx:pt>
          <cx:pt idx="76620">12.81564054405999</cx:pt>
          <cx:pt idx="76621">11.044690907745128</cx:pt>
          <cx:pt idx="76622">14.369235379574581</cx:pt>
          <cx:pt idx="76623">13.064797095372791</cx:pt>
          <cx:pt idx="76624">13.401045232944485</cx:pt>
          <cx:pt idx="76625">10.345932225755769</cx:pt>
          <cx:pt idx="76626">10.881728622795713</cx:pt>
          <cx:pt idx="76627">12.701402907856183</cx:pt>
          <cx:pt idx="76628">14.156538686541124</cx:pt>
          <cx:pt idx="76629">13.816754127475823</cx:pt>
          <cx:pt idx="76630">14.638310425294913</cx:pt>
          <cx:pt idx="76631">9.0490282828073845</cx:pt>
          <cx:pt idx="76632">11.36223748925595</cx:pt>
          <cx:pt idx="76633">10.076550670861961</cx:pt>
          <cx:pt idx="76634">10.893500295322157</cx:pt>
          <cx:pt idx="76635">10.495348202489478</cx:pt>
          <cx:pt idx="76636">11.387615619129882</cx:pt>
          <cx:pt idx="76637">12.387885930068437</cx:pt>
          <cx:pt idx="76638">13.539738953472362</cx:pt>
          <cx:pt idx="76639">16.018167195756465</cx:pt>
          <cx:pt idx="76640">12.111876108368257</cx:pt>
          <cx:pt idx="76641">9.2845601772995181</cx:pt>
          <cx:pt idx="76642">12.499889140007003</cx:pt>
          <cx:pt idx="76643">14.424284314131738</cx:pt>
          <cx:pt idx="76644">13.125604915566807</cx:pt>
          <cx:pt idx="76645">12.816405754331361</cx:pt>
          <cx:pt idx="76646">14.574926462131822</cx:pt>
          <cx:pt idx="76647">12.956370170151557</cx:pt>
          <cx:pt idx="76648">11.950533013120166</cx:pt>
          <cx:pt idx="76649">13.839787227116956</cx:pt>
          <cx:pt idx="76650">12.550734312815454</cx:pt>
          <cx:pt idx="76651">10.87599119735383</cx:pt>
          <cx:pt idx="76652">13.849167943056909</cx:pt>
          <cx:pt idx="76653">10.751930736544335</cx:pt>
          <cx:pt idx="76654">11.265940026567685</cx:pt>
          <cx:pt idx="76655">13.690097538158877</cx:pt>
          <cx:pt idx="76656">10.962594689480921</cx:pt>
          <cx:pt idx="76657">15.644304564376577</cx:pt>
          <cx:pt idx="76658">13.496703425650971</cx:pt>
          <cx:pt idx="76659">10.772737930766032</cx:pt>
          <cx:pt idx="76660">11.802473185830207</cx:pt>
          <cx:pt idx="76661">12.053026665752272</cx:pt>
          <cx:pt idx="76662">13.537264734861706</cx:pt>
          <cx:pt idx="76663">14.268013347060474</cx:pt>
          <cx:pt idx="76664">11.467364340386757</cx:pt>
          <cx:pt idx="76665">14.482382847418005</cx:pt>
          <cx:pt idx="76666">10.904980608533236</cx:pt>
          <cx:pt idx="76667">9.6023820626006966</cx:pt>
          <cx:pt idx="76668">13.65406738705718</cx:pt>
          <cx:pt idx="76669">10.312441926327942</cx:pt>
          <cx:pt idx="76670">11.884276165146412</cx:pt>
          <cx:pt idx="76671">10.951597574693144</cx:pt>
          <cx:pt idx="76672">8.7816767104236018</cx:pt>
          <cx:pt idx="76673">12.756616760845853</cx:pt>
          <cx:pt idx="76674">10.226293302224292</cx:pt>
          <cx:pt idx="76675">12.241902092570321</cx:pt>
          <cx:pt idx="76676">14.38668765549011</cx:pt>
          <cx:pt idx="76677">11.410540373023609</cx:pt>
          <cx:pt idx="76678">11.260187912317436</cx:pt>
          <cx:pt idx="76679">11.729117520510073</cx:pt>
          <cx:pt idx="76680">16.25504226297112</cx:pt>
          <cx:pt idx="76681">13.018482655843139</cx:pt>
          <cx:pt idx="76682">11.450426543996082</cx:pt>
          <cx:pt idx="76683">12.099797899941299</cx:pt>
          <cx:pt idx="76684">13.193530110298894</cx:pt>
          <cx:pt idx="76685">10.059219162702231</cx:pt>
          <cx:pt idx="76686">11.989615589512656</cx:pt>
          <cx:pt idx="76687">11.780390694550892</cx:pt>
          <cx:pt idx="76688">9.3914026565245976</cx:pt>
          <cx:pt idx="76689">11.772026405659471</cx:pt>
          <cx:pt idx="76690">14.478029416830477</cx:pt>
          <cx:pt idx="76691">12.172473617872704</cx:pt>
          <cx:pt idx="76692">13.451014146732213</cx:pt>
          <cx:pt idx="76693">15.380687803672004</cx:pt>
          <cx:pt idx="76694">13.29718794639472</cx:pt>
          <cx:pt idx="76695">13.634405613188832</cx:pt>
          <cx:pt idx="76696">10.695393015401887</cx:pt>
          <cx:pt idx="76697">9.3493865814617383</cx:pt>
          <cx:pt idx="76698">14.41530251815689</cx:pt>
          <cx:pt idx="76699">12.603081387264711</cx:pt>
          <cx:pt idx="76700">12.221415213368974</cx:pt>
          <cx:pt idx="76701">9.320888337714555</cx:pt>
          <cx:pt idx="76702">11.214028461024665</cx:pt>
          <cx:pt idx="76703">11.085600252456464</cx:pt>
          <cx:pt idx="76704">12.53420940506666</cx:pt>
          <cx:pt idx="76705">14.156818826141414</cx:pt>
          <cx:pt idx="76706">12.287767847612127</cx:pt>
          <cx:pt idx="76707">15.474949410588545</cx:pt>
          <cx:pt idx="76708">9.4805028144289381</cx:pt>
          <cx:pt idx="76709">11.955068408196672</cx:pt>
          <cx:pt idx="76710">14.038432539539896</cx:pt>
          <cx:pt idx="76711">10.526960340954796</cx:pt>
          <cx:pt idx="76712">9.4932869973759235</cx:pt>
          <cx:pt idx="76713">10.715228235870391</cx:pt>
          <cx:pt idx="76714">12.559797945936801</cx:pt>
          <cx:pt idx="76715">14.573425142660321</cx:pt>
          <cx:pt idx="76716">13.013500123017833</cx:pt>
          <cx:pt idx="76717">10.686838234901362</cx:pt>
          <cx:pt idx="76718">12.389693801627743</cx:pt>
          <cx:pt idx="76719">12.230267336531325</cx:pt>
          <cx:pt idx="76720">15.967682464986099</cx:pt>
          <cx:pt idx="76721">12.320667452102491</cx:pt>
          <cx:pt idx="76722">10.062991659600659</cx:pt>
          <cx:pt idx="76723">13.535359063540509</cx:pt>
          <cx:pt idx="76724">9.3160284915312346</cx:pt>
          <cx:pt idx="76725">12.601077612862266</cx:pt>
          <cx:pt idx="76726">11.979249721270275</cx:pt>
          <cx:pt idx="76727">9.5924374063218085</cx:pt>
          <cx:pt idx="76728">12.035097482804463</cx:pt>
          <cx:pt idx="76729">11.071021671113199</cx:pt>
          <cx:pt idx="76730">13.355643982733897</cx:pt>
          <cx:pt idx="76731">11.931355261548633</cx:pt>
          <cx:pt idx="76732">13.64714475859375</cx:pt>
          <cx:pt idx="76733">10.535593696372445</cx:pt>
          <cx:pt idx="76734">13.598931315456921</cx:pt>
          <cx:pt idx="76735">12.97143467527787</cx:pt>
          <cx:pt idx="76736">8.5398429968325544</cx:pt>
          <cx:pt idx="76737">11.890283512240492</cx:pt>
          <cx:pt idx="76738">12.814452782314659</cx:pt>
          <cx:pt idx="76739">13.792226901274107</cx:pt>
          <cx:pt idx="76740">11.880285264887709</cx:pt>
          <cx:pt idx="76741">14.38668297616281</cx:pt>
          <cx:pt idx="76742">14.720639581749007</cx:pt>
          <cx:pt idx="76743">13.15948612822787</cx:pt>
          <cx:pt idx="76744">12.424072969173281</cx:pt>
          <cx:pt idx="76745">12.906836283416338</cx:pt>
          <cx:pt idx="76746">11.939551716863733</cx:pt>
          <cx:pt idx="76747">13.016944479837262</cx:pt>
          <cx:pt idx="76748">11.1791894078829</cx:pt>
          <cx:pt idx="76749">13.948465685871831</cx:pt>
          <cx:pt idx="76750">11.809891376551557</cx:pt>
          <cx:pt idx="76751">11.002071192716354</cx:pt>
          <cx:pt idx="76752">11.978501169683497</cx:pt>
          <cx:pt idx="76753">11.614031340894767</cx:pt>
          <cx:pt idx="76754">13.225446777305985</cx:pt>
          <cx:pt idx="76755">11.707748228324549</cx:pt>
          <cx:pt idx="76756">9.9124153324636204</cx:pt>
          <cx:pt idx="76757">10.828545133383248</cx:pt>
          <cx:pt idx="76758">14.412435817951739</cx:pt>
          <cx:pt idx="76759">10.067556464977271</cx:pt>
          <cx:pt idx="76760">13.779977610894939</cx:pt>
          <cx:pt idx="76761">13.773738288828765</cx:pt>
          <cx:pt idx="76762">14.269948750901362</cx:pt>
          <cx:pt idx="76763">15.74338233621312</cx:pt>
          <cx:pt idx="76764">13.141253017720874</cx:pt>
          <cx:pt idx="76765">11.46800262355219</cx:pt>
          <cx:pt idx="76766">8.0605544065716916</cx:pt>
          <cx:pt idx="76767">8.9685125921965039</cx:pt>
          <cx:pt idx="76768">14.472782199078159</cx:pt>
          <cx:pt idx="76769">12.041434170064056</cx:pt>
          <cx:pt idx="76770">9.4400961241284858</cx:pt>
          <cx:pt idx="76771">13.908658329067105</cx:pt>
          <cx:pt idx="76772">14.017492140363716</cx:pt>
          <cx:pt idx="76773">12.477371993774474</cx:pt>
          <cx:pt idx="76774">13.502199888184119</cx:pt>
          <cx:pt idx="76775">12.76153901413152</cx:pt>
          <cx:pt idx="76776">10.844081819572999</cx:pt>
          <cx:pt idx="76777">9.8317365136829071</cx:pt>
          <cx:pt idx="76778">12.460114212974689</cx:pt>
          <cx:pt idx="76779">13.847642430746323</cx:pt>
          <cx:pt idx="76780">10.989489921396265</cx:pt>
          <cx:pt idx="76781">10.510440857285623</cx:pt>
          <cx:pt idx="76782">15.547088543080491</cx:pt>
          <cx:pt idx="76783">12.083115068936102</cx:pt>
          <cx:pt idx="76784">12.786109973424162</cx:pt>
          <cx:pt idx="76785">14.060607558857953</cx:pt>
          <cx:pt idx="76786">11.046869064249956</cx:pt>
          <cx:pt idx="76787">12.225372223898674</cx:pt>
          <cx:pt idx="76788">12.062704235586491</cx:pt>
          <cx:pt idx="76789">11.870754229469945</cx:pt>
          <cx:pt idx="76790">11.599704202996525</cx:pt>
          <cx:pt idx="76791">11.546240238765792</cx:pt>
          <cx:pt idx="76792">13.109315180523874</cx:pt>
          <cx:pt idx="76793">10.977980180101762</cx:pt>
          <cx:pt idx="76794">12.056280559900769</cx:pt>
          <cx:pt idx="76795">13.897915493688156</cx:pt>
          <cx:pt idx="76796">12.224100320227521</cx:pt>
          <cx:pt idx="76797">11.694189559427647</cx:pt>
          <cx:pt idx="76798">12.143661844061395</cx:pt>
          <cx:pt idx="76799">11.239145415288103</cx:pt>
          <cx:pt idx="76800">13.949572437042907</cx:pt>
          <cx:pt idx="76801">12.365782236740426</cx:pt>
          <cx:pt idx="76802">11.753860696687521</cx:pt>
          <cx:pt idx="76803">13.401699080093202</cx:pt>
          <cx:pt idx="76804">11.850898525880599</cx:pt>
          <cx:pt idx="76805">10.925209712861319</cx:pt>
          <cx:pt idx="76806">12.892783437574881</cx:pt>
          <cx:pt idx="76807">11.545091597275615</cx:pt>
          <cx:pt idx="76808">12.017297262022936</cx:pt>
          <cx:pt idx="76809">10.113493221288817</cx:pt>
          <cx:pt idx="76810">13.386169325740758</cx:pt>
          <cx:pt idx="76811">13.208475083879023</cx:pt>
          <cx:pt idx="76812">13.549257667658633</cx:pt>
          <cx:pt idx="76813">9.9540223941122985</cx:pt>
          <cx:pt idx="76814">12.478743416855615</cx:pt>
          <cx:pt idx="76815">13.514949934090621</cx:pt>
          <cx:pt idx="76816">11.907676610367254</cx:pt>
          <cx:pt idx="76817">9.9859599511669384</cx:pt>
          <cx:pt idx="76818">12.380356737802279</cx:pt>
          <cx:pt idx="76819">12.833287441321271</cx:pt>
          <cx:pt idx="76820">13.521867628814402</cx:pt>
          <cx:pt idx="76821">13.273272052662202</cx:pt>
          <cx:pt idx="76822">11.602709227208937</cx:pt>
          <cx:pt idx="76823">11.879897477862936</cx:pt>
          <cx:pt idx="76824">12.534812059202306</cx:pt>
          <cx:pt idx="76825">10.994744119282769</cx:pt>
          <cx:pt idx="76826">13.003870404359764</cx:pt>
          <cx:pt idx="76827">11.073844490822193</cx:pt>
          <cx:pt idx="76828">11.567812615160058</cx:pt>
          <cx:pt idx="76829">14.320779034892013</cx:pt>
          <cx:pt idx="76830">13.981539612375803</cx:pt>
          <cx:pt idx="76831">13.001231251957813</cx:pt>
          <cx:pt idx="76832">14.078261712792139</cx:pt>
          <cx:pt idx="76833">11.136773850286938</cx:pt>
          <cx:pt idx="76834">11.921220703997466</cx:pt>
          <cx:pt idx="76835">12.226516748992335</cx:pt>
          <cx:pt idx="76836">11.965134072752633</cx:pt>
          <cx:pt idx="76837">12.482623868528185</cx:pt>
          <cx:pt idx="76838">14.470731294137806</cx:pt>
          <cx:pt idx="76839">14.408703497292509</cx:pt>
          <cx:pt idx="76840">13.321115577822074</cx:pt>
          <cx:pt idx="76841">16.365553979987936</cx:pt>
          <cx:pt idx="76842">10.01908437818963</cx:pt>
          <cx:pt idx="76843">10.675113637506078</cx:pt>
          <cx:pt idx="76844">13.629021533097379</cx:pt>
          <cx:pt idx="76845">11.954059321181676</cx:pt>
          <cx:pt idx="76846">12.694823099134538</cx:pt>
          <cx:pt idx="76847">11.641226058000976</cx:pt>
          <cx:pt idx="76848">10.802483989633624</cx:pt>
          <cx:pt idx="76849">11.367921958921118</cx:pt>
          <cx:pt idx="76850">14.151118485449761</cx:pt>
          <cx:pt idx="76851">10.472069462882255</cx:pt>
          <cx:pt idx="76852">10.775210973603539</cx:pt>
          <cx:pt idx="76853">14.999320858245477</cx:pt>
          <cx:pt idx="76854">13.545894345928982</cx:pt>
          <cx:pt idx="76855">14.267174301443392</cx:pt>
          <cx:pt idx="76856">11.577926733913436</cx:pt>
          <cx:pt idx="76857">12.600006308195846</cx:pt>
          <cx:pt idx="76858">12.586508577494836</cx:pt>
          <cx:pt idx="76859">12.009391145038693</cx:pt>
          <cx:pt idx="76860">11.555069293247337</cx:pt>
          <cx:pt idx="76861">13.880470132318267</cx:pt>
          <cx:pt idx="76862">13.283643088380765</cx:pt>
          <cx:pt idx="76863">11.442124599468418</cx:pt>
          <cx:pt idx="76864">12.710536054194705</cx:pt>
          <cx:pt idx="76865">14.115946937524138</cx:pt>
          <cx:pt idx="76866">12.506586113066781</cx:pt>
          <cx:pt idx="76867">13.341645911481711</cx:pt>
          <cx:pt idx="76868">13.206622849617531</cx:pt>
          <cx:pt idx="76869">11.639449123048379</cx:pt>
          <cx:pt idx="76870">12.944570445490465</cx:pt>
          <cx:pt idx="76871">14.273140421698644</cx:pt>
          <cx:pt idx="76872">12.281617983684717</cx:pt>
          <cx:pt idx="76873">11.485270269671352</cx:pt>
          <cx:pt idx="76874">11.998581318598466</cx:pt>
          <cx:pt idx="76875">7.810653877306466</cx:pt>
          <cx:pt idx="76876">12.203009423863904</cx:pt>
          <cx:pt idx="76877">12.185085481754022</cx:pt>
          <cx:pt idx="76878">13.256616723145545</cx:pt>
          <cx:pt idx="76879">13.2400255893285</cx:pt>
          <cx:pt idx="76880">12.74822323087461</cx:pt>
          <cx:pt idx="76881">10.193010801198341</cx:pt>
          <cx:pt idx="76882">13.937404317851795</cx:pt>
          <cx:pt idx="76883">12.737901063479525</cx:pt>
          <cx:pt idx="76884">14.952035589685309</cx:pt>
          <cx:pt idx="76885">14.024162917892518</cx:pt>
          <cx:pt idx="76886">8.9877766872806468</cx:pt>
          <cx:pt idx="76887">12.896987183861389</cx:pt>
          <cx:pt idx="76888">12.537360672111717</cx:pt>
          <cx:pt idx="76889">12.309272586622333</cx:pt>
          <cx:pt idx="76890">12.385547704412977</cx:pt>
          <cx:pt idx="76891">10.793829487194108</cx:pt>
          <cx:pt idx="76892">12.597576649667795</cx:pt>
          <cx:pt idx="76893">11.012085660861985</cx:pt>
          <cx:pt idx="76894">10.799133416887058</cx:pt>
          <cx:pt idx="76895">13.530384092439446</cx:pt>
          <cx:pt idx="76896">14.290811554125627</cx:pt>
          <cx:pt idx="76897">10.63131122143224</cx:pt>
          <cx:pt idx="76898">14.000489050904726</cx:pt>
          <cx:pt idx="76899">11.356585935897021</cx:pt>
          <cx:pt idx="76900">15.739805756250988</cx:pt>
          <cx:pt idx="76901">13.657998653068297</cx:pt>
          <cx:pt idx="76902">11.200924141797136</cx:pt>
          <cx:pt idx="76903">15.902344323254656</cx:pt>
          <cx:pt idx="76904">12.31690545656525</cx:pt>
          <cx:pt idx="76905">13.964959190373774</cx:pt>
          <cx:pt idx="76906">13.831143623910579</cx:pt>
          <cx:pt idx="76907">14.433236569505464</cx:pt>
          <cx:pt idx="76908">11.364293981071347</cx:pt>
          <cx:pt idx="76909">8.0149118834273612</cx:pt>
          <cx:pt idx="76910">12.032760614510906</cx:pt>
          <cx:pt idx="76911">10.305802756677618</cx:pt>
          <cx:pt idx="76912">13.591740284232033</cx:pt>
          <cx:pt idx="76913">15.747219301601744</cx:pt>
          <cx:pt idx="76914">13.579867337199103</cx:pt>
          <cx:pt idx="76915">13.911890653086925</cx:pt>
          <cx:pt idx="76916">13.158693636199692</cx:pt>
          <cx:pt idx="76917">11.63186316496717</cx:pt>
          <cx:pt idx="76918">10.743393928245212</cx:pt>
          <cx:pt idx="76919">10.033725114174558</cx:pt>
          <cx:pt idx="76920">12.435203776422098</cx:pt>
          <cx:pt idx="76921">9.8861965712216353</cx:pt>
          <cx:pt idx="76922">11.012491688824822</cx:pt>
          <cx:pt idx="76923">14.380262550185266</cx:pt>
          <cx:pt idx="76924">11.42350803084857</cx:pt>
          <cx:pt idx="76925">11.237738774073579</cx:pt>
          <cx:pt idx="76926">11.534227770766606</cx:pt>
          <cx:pt idx="76927">13.837097408459066</cx:pt>
          <cx:pt idx="76928">11.113623625845445</cx:pt>
          <cx:pt idx="76929">12.044646074197818</cx:pt>
          <cx:pt idx="76930">12.898899349974586</cx:pt>
          <cx:pt idx="76931">14.131020072499458</cx:pt>
          <cx:pt idx="76932">10.827404900044259</cx:pt>
          <cx:pt idx="76933">11.855654974773673</cx:pt>
          <cx:pt idx="76934">13.296333896940975</cx:pt>
          <cx:pt idx="76935">9.7409516329389074</cx:pt>
          <cx:pt idx="76936">10.85939759436825</cx:pt>
          <cx:pt idx="76937">13.375906782578415</cx:pt>
          <cx:pt idx="76938">13.120741405195432</cx:pt>
          <cx:pt idx="76939">10.962711560271961</cx:pt>
          <cx:pt idx="76940">10.721307309343199</cx:pt>
          <cx:pt idx="76941">11.728281120242645</cx:pt>
          <cx:pt idx="76942">11.724480047373781</cx:pt>
          <cx:pt idx="76943">13.603930884290195</cx:pt>
          <cx:pt idx="76944">12.439935550406705</cx:pt>
          <cx:pt idx="76945">8.8662337555710273</cx:pt>
          <cx:pt idx="76946">14.713007923781529</cx:pt>
          <cx:pt idx="76947">11.921891058005182</cx:pt>
          <cx:pt idx="76948">11.677669351685742</cx:pt>
          <cx:pt idx="76949">13.107380291379028</cx:pt>
          <cx:pt idx="76950">10.176401555617591</cx:pt>
          <cx:pt idx="76951">12.4468999321256</cx:pt>
          <cx:pt idx="76952">11.169161444438734</cx:pt>
          <cx:pt idx="76953">12.088445107687434</cx:pt>
          <cx:pt idx="76954">9.1867765550709084</cx:pt>
          <cx:pt idx="76955">11.57649055539216</cx:pt>
          <cx:pt idx="76956">11.91647213805077</cx:pt>
          <cx:pt idx="76957">12.993288684208657</cx:pt>
          <cx:pt idx="76958">12.311221797143972</cx:pt>
          <cx:pt idx="76959">10.218530497933571</cx:pt>
          <cx:pt idx="76960">11.855704852561669</cx:pt>
          <cx:pt idx="76961">11.92334137557336</cx:pt>
          <cx:pt idx="76962">12.159028029308359</cx:pt>
          <cx:pt idx="76963">12.048871035167954</cx:pt>
          <cx:pt idx="76964">15.26214374804807</cx:pt>
          <cx:pt idx="76965">9.1100512689248152</cx:pt>
          <cx:pt idx="76966">16.294508899939444</cx:pt>
          <cx:pt idx="76967">13.512951047901391</cx:pt>
          <cx:pt idx="76968">8.9589816770284045</cx:pt>
          <cx:pt idx="76969">15.626873187914887</cx:pt>
          <cx:pt idx="76970">11.933419562015914</cx:pt>
          <cx:pt idx="76971">13.192970664881603</cx:pt>
          <cx:pt idx="76972">12.782960957393671</cx:pt>
          <cx:pt idx="76973">14.531315858174514</cx:pt>
          <cx:pt idx="76974">13.054258764494797</cx:pt>
          <cx:pt idx="76975">12.994041869869678</cx:pt>
          <cx:pt idx="76976">12.487882188770927</cx:pt>
          <cx:pt idx="76977">12.186029689836095</cx:pt>
          <cx:pt idx="76978">14.216387952324716</cx:pt>
          <cx:pt idx="76979">12.612141373049187</cx:pt>
          <cx:pt idx="76980">10.7062709083343</cx:pt>
          <cx:pt idx="76981">9.7278351786241757</cx:pt>
          <cx:pt idx="76982">10.028080153733255</cx:pt>
          <cx:pt idx="76983">13.287747708432997</cx:pt>
          <cx:pt idx="76984">12.032944470935716</cx:pt>
          <cx:pt idx="76985">13.818800152327483</cx:pt>
          <cx:pt idx="76986">12.491086813071375</cx:pt>
          <cx:pt idx="76987">13.649023360005765</cx:pt>
          <cx:pt idx="76988">10.899974063428155</cx:pt>
          <cx:pt idx="76989">11.893172509875752</cx:pt>
          <cx:pt idx="76990">14.487777790350727</cx:pt>
          <cx:pt idx="76991">13.278881697269831</cx:pt>
          <cx:pt idx="76992">14.097476902923553</cx:pt>
          <cx:pt idx="76993">12.708079628227923</cx:pt>
          <cx:pt idx="76994">14.465236103104736</cx:pt>
          <cx:pt idx="76995">14.168331785331972</cx:pt>
          <cx:pt idx="76996">11.226969236097833</cx:pt>
          <cx:pt idx="76997">11.504256454149326</cx:pt>
          <cx:pt idx="76998">12.272841331871382</cx:pt>
          <cx:pt idx="76999">12.827714374175089</cx:pt>
          <cx:pt idx="77000">11.09201213948033</cx:pt>
          <cx:pt idx="77001">13.177614277641537</cx:pt>
          <cx:pt idx="77002">11.799475405553681</cx:pt>
          <cx:pt idx="77003">11.08836116361333</cx:pt>
          <cx:pt idx="77004">10.058623502596163</cx:pt>
          <cx:pt idx="77005">15.586067998299546</cx:pt>
          <cx:pt idx="77006">13.483782926129006</cx:pt>
          <cx:pt idx="77007">11.487577842919789</cx:pt>
          <cx:pt idx="77008">11.652026940651282</cx:pt>
          <cx:pt idx="77009">13.778844139305397</cx:pt>
          <cx:pt idx="77010">11.912580297270047</cx:pt>
          <cx:pt idx="77011">12.123046961774861</cx:pt>
          <cx:pt idx="77012">12.416005749125695</cx:pt>
          <cx:pt idx="77013">11.667754519534631</cx:pt>
          <cx:pt idx="77014">14.63842459675587</cx:pt>
          <cx:pt idx="77015">10.097440059952906</cx:pt>
          <cx:pt idx="77016">10.332597710105926</cx:pt>
          <cx:pt idx="77017">9.4586013746689641</cx:pt>
          <cx:pt idx="77018">14.510964611337913</cx:pt>
          <cx:pt idx="77019">14.787620960780419</cx:pt>
          <cx:pt idx="77020">11.290093742930573</cx:pt>
          <cx:pt idx="77021">12.41458081608099</cx:pt>
          <cx:pt idx="77022">12.369310380514436</cx:pt>
          <cx:pt idx="77023">10.817927156769008</cx:pt>
          <cx:pt idx="77024">10.608455986811391</cx:pt>
          <cx:pt idx="77025">13.198583111340177</cx:pt>
          <cx:pt idx="77026">9.4551075955239607</cx:pt>
          <cx:pt idx="77027">10.823258040163118</cx:pt>
          <cx:pt idx="77028">12.565529497666041</cx:pt>
          <cx:pt idx="77029">14.701309827224721</cx:pt>
          <cx:pt idx="77030">9.5228154514777774</cx:pt>
          <cx:pt idx="77031">13.519393516917964</cx:pt>
          <cx:pt idx="77032">14.532164195642475</cx:pt>
          <cx:pt idx="77033">8.5437685995940011</cx:pt>
          <cx:pt idx="77034">12.127518617028972</cx:pt>
          <cx:pt idx="77035">9.0348483974195979</cx:pt>
          <cx:pt idx="77036">9.3166651577335564</cx:pt>
          <cx:pt idx="77037">10.662540339326094</cx:pt>
          <cx:pt idx="77038">12.244650883262825</cx:pt>
          <cx:pt idx="77039">13.769991400731254</cx:pt>
          <cx:pt idx="77040">13.191574087797985</cx:pt>
          <cx:pt idx="77041">13.277557372014369</cx:pt>
          <cx:pt idx="77042">12.652528884900496</cx:pt>
          <cx:pt idx="77043">11.63071478552631</cx:pt>
          <cx:pt idx="77044">12.825092042950336</cx:pt>
          <cx:pt idx="77045">12.846704306605702</cx:pt>
          <cx:pt idx="77046">10.656179499017396</cx:pt>
          <cx:pt idx="77047">12.90679541858546</cx:pt>
          <cx:pt idx="77048">14.170708269313019</cx:pt>
          <cx:pt idx="77049">13.334290316164669</cx:pt>
          <cx:pt idx="77050">10.803722067307945</cx:pt>
          <cx:pt idx="77051">12.125268406740595</cx:pt>
          <cx:pt idx="77052">12.843505001604701</cx:pt>
          <cx:pt idx="77053">14.503973379391365</cx:pt>
          <cx:pt idx="77054">13.397596801838796</cx:pt>
          <cx:pt idx="77055">11.100212392616299</cx:pt>
          <cx:pt idx="77056">12.416957501273236</cx:pt>
          <cx:pt idx="77057">12.661037590560335</cx:pt>
          <cx:pt idx="77058">14.620370381092979</cx:pt>
          <cx:pt idx="77059">13.893826425891378</cx:pt>
          <cx:pt idx="77060">12.15539177075398</cx:pt>
          <cx:pt idx="77061">14.664661425027123</cx:pt>
          <cx:pt idx="77062">12.62728146419502</cx:pt>
          <cx:pt idx="77063">10.311621632705261</cx:pt>
          <cx:pt idx="77064">14.238959593648225</cx:pt>
          <cx:pt idx="77065">12.263290468075773</cx:pt>
          <cx:pt idx="77066">11.752843166107883</cx:pt>
          <cx:pt idx="77067">12.734938190853342</cx:pt>
          <cx:pt idx="77068">13.190436031387101</cx:pt>
          <cx:pt idx="77069">9.4850709917945242</cx:pt>
          <cx:pt idx="77070">10.624398708223788</cx:pt>
          <cx:pt idx="77071">9.4412673260807427</cx:pt>
          <cx:pt idx="77072">13.334601978590371</cx:pt>
          <cx:pt idx="77073">12.190702893267369</cx:pt>
          <cx:pt idx="77074">12.663969945045507</cx:pt>
          <cx:pt idx="77075">12.593895317766115</cx:pt>
          <cx:pt idx="77076">9.8656323300193431</cx:pt>
          <cx:pt idx="77077">11.492737043309786</cx:pt>
          <cx:pt idx="77078">11.053342816398088</cx:pt>
          <cx:pt idx="77079">11.898762780985985</cx:pt>
          <cx:pt idx="77080">13.541078999724816</cx:pt>
          <cx:pt idx="77081">12.028503106858487</cx:pt>
          <cx:pt idx="77082">15.034952423681913</cx:pt>
          <cx:pt idx="77083">15.086295482701107</cx:pt>
          <cx:pt idx="77084">11.355103651732987</cx:pt>
          <cx:pt idx="77085">10.294698354155432</cx:pt>
          <cx:pt idx="77086">11.421348876220717</cx:pt>
          <cx:pt idx="77087">10.972736190934228</cx:pt>
          <cx:pt idx="77088">15.732085264299647</cx:pt>
          <cx:pt idx="77089">12.795133135278201</cx:pt>
          <cx:pt idx="77090">9.8766786876185222</cx:pt>
          <cx:pt idx="77091">10.886524234116402</cx:pt>
          <cx:pt idx="77092">12.1371289162027</cx:pt>
          <cx:pt idx="77093">10.483213055479723</cx:pt>
          <cx:pt idx="77094">13.867269719706103</cx:pt>
          <cx:pt idx="77095">13.78050761205375</cx:pt>
          <cx:pt idx="77096">10.044200527649046</cx:pt>
          <cx:pt idx="77097">13.390682214107585</cx:pt>
          <cx:pt idx="77098">9.190282279200499</cx:pt>
          <cx:pt idx="77099">11.11668101768792</cx:pt>
          <cx:pt idx="77100">11.149997250487846</cx:pt>
          <cx:pt idx="77101">13.997659410232821</cx:pt>
          <cx:pt idx="77102">13.233359730420235</cx:pt>
          <cx:pt idx="77103">10.599988966417451</cx:pt>
          <cx:pt idx="77104">12.550846402005245</cx:pt>
          <cx:pt idx="77105">11.907182289746592</cx:pt>
          <cx:pt idx="77106">10.394354060399412</cx:pt>
          <cx:pt idx="77107">12.36564260730807</cx:pt>
          <cx:pt idx="77108">11.235885295986991</cx:pt>
          <cx:pt idx="77109">12.901830310243049</cx:pt>
          <cx:pt idx="77110">13.002652192814976</cx:pt>
          <cx:pt idx="77111">12.814320553842794</cx:pt>
          <cx:pt idx="77112">13.443588258251438</cx:pt>
          <cx:pt idx="77113">12.036126126911318</cx:pt>
          <cx:pt idx="77114">12.39094945157499</cx:pt>
          <cx:pt idx="77115">10.636675867197708</cx:pt>
          <cx:pt idx="77116">11.542936048454907</cx:pt>
          <cx:pt idx="77117">14.348229940566682</cx:pt>
          <cx:pt idx="77118">14.196201578289941</cx:pt>
          <cx:pt idx="77119">13.910202400977578</cx:pt>
          <cx:pt idx="77120">10.908291914276131</cx:pt>
          <cx:pt idx="77121">9.7630965399888829</cx:pt>
          <cx:pt idx="77122">14.098879092350479</cx:pt>
          <cx:pt idx="77123">11.004447481313964</cx:pt>
          <cx:pt idx="77124">11.862080883702737</cx:pt>
          <cx:pt idx="77125">12.969032760623067</cx:pt>
          <cx:pt idx="77126">11.135673854523457</cx:pt>
          <cx:pt idx="77127">10.781185517400726</cx:pt>
          <cx:pt idx="77128">10.229687545511911</cx:pt>
          <cx:pt idx="77129">11.380923828919888</cx:pt>
          <cx:pt idx="77130">11.736352926666273</cx:pt>
          <cx:pt idx="77131">10.724285259359794</cx:pt>
          <cx:pt idx="77132">12.994430172388242</cx:pt>
          <cx:pt idx="77133">13.179434181976699</cx:pt>
          <cx:pt idx="77134">14.734340231356347</cx:pt>
          <cx:pt idx="77135">12.924949731020916</cx:pt>
          <cx:pt idx="77136">12.2977034007844</cx:pt>
          <cx:pt idx="77137">10.627081389086076</cx:pt>
          <cx:pt idx="77138">14.141763672324826</cx:pt>
          <cx:pt idx="77139">12.998958046385848</cx:pt>
          <cx:pt idx="77140">16.454564924673388</cx:pt>
          <cx:pt idx="77141">13.419413016023091</cx:pt>
          <cx:pt idx="77142">14.599730963162123</cx:pt>
          <cx:pt idx="77143">12.2687183494559</cx:pt>
          <cx:pt idx="77144">12.267659511949415</cx:pt>
          <cx:pt idx="77145">10.486003833441185</cx:pt>
          <cx:pt idx="77146">12.555297810932904</cx:pt>
          <cx:pt idx="77147">14.444482388374524</cx:pt>
          <cx:pt idx="77148">12.672445992978014</cx:pt>
          <cx:pt idx="77149">13.221856549537101</cx:pt>
          <cx:pt idx="77150">10.595509726639609</cx:pt>
          <cx:pt idx="77151">11.291130621724703</cx:pt>
          <cx:pt idx="77152">12.293849041311438</cx:pt>
          <cx:pt idx="77153">15.294288152714818</cx:pt>
          <cx:pt idx="77154">11.289957212166847</cx:pt>
          <cx:pt idx="77155">12.070834452540499</cx:pt>
          <cx:pt idx="77156">13.553523078456504</cx:pt>
          <cx:pt idx="77157">14.36679833493668</cx:pt>
          <cx:pt idx="77158">13.010166861864889</cx:pt>
          <cx:pt idx="77159">12.046806301748129</cx:pt>
          <cx:pt idx="77160">10.892204470289016</cx:pt>
          <cx:pt idx="77161">13.027923843803206</cx:pt>
          <cx:pt idx="77162">14.600119053157213</cx:pt>
          <cx:pt idx="77163">11.833200773594791</cx:pt>
          <cx:pt idx="77164">10.228817277825035</cx:pt>
          <cx:pt idx="77165">11.456661742140607</cx:pt>
          <cx:pt idx="77166">10.281986920181655</cx:pt>
          <cx:pt idx="77167">11.418914883435598</cx:pt>
          <cx:pt idx="77168">13.955905021386268</cx:pt>
          <cx:pt idx="77169">13.312620960551472</cx:pt>
          <cx:pt idx="77170">8.8462431551340899</cx:pt>
          <cx:pt idx="77171">13.592479913425558</cx:pt>
          <cx:pt idx="77172">10.812920991845104</cx:pt>
          <cx:pt idx="77173">12.829771163491833</cx:pt>
          <cx:pt idx="77174">11.080204724219186</cx:pt>
          <cx:pt idx="77175">12.178189184679665</cx:pt>
          <cx:pt idx="77176">10.293759143497414</cx:pt>
          <cx:pt idx="77177">11.688809730178193</cx:pt>
          <cx:pt idx="77178">13.253409732978087</cx:pt>
          <cx:pt idx="77179">9.5083208696242174</cx:pt>
          <cx:pt idx="77180">12.375867741888486</cx:pt>
          <cx:pt idx="77181">11.124652402909721</cx:pt>
          <cx:pt idx="77182">12.852416331668758</cx:pt>
          <cx:pt idx="77183">11.489043255689666</cx:pt>
          <cx:pt idx="77184">9.9233619530317796</cx:pt>
          <cx:pt idx="77185">12.30851749938965</cx:pt>
          <cx:pt idx="77186">10.4496967050314</cx:pt>
          <cx:pt idx="77187">14.727991494295548</cx:pt>
          <cx:pt idx="77188">12.193168045060917</cx:pt>
          <cx:pt idx="77189">9.8150152309136942</cx:pt>
          <cx:pt idx="77190">14.539760397690866</cx:pt>
          <cx:pt idx="77191">9.6966113227691668</cx:pt>
          <cx:pt idx="77192">13.688243150666443</cx:pt>
          <cx:pt idx="77193">12.426997427328272</cx:pt>
          <cx:pt idx="77194">11.612913732752499</cx:pt>
          <cx:pt idx="77195">12.083348821354452</cx:pt>
          <cx:pt idx="77196">10.911384291440537</cx:pt>
          <cx:pt idx="77197">12.475076971088159</cx:pt>
          <cx:pt idx="77198">12.122962043820769</cx:pt>
          <cx:pt idx="77199">13.018215422580823</cx:pt>
          <cx:pt idx="77200">13.429467630464709</cx:pt>
          <cx:pt idx="77201">8.8486392429087886</cx:pt>
          <cx:pt idx="77202">12.497994514523157</cx:pt>
          <cx:pt idx="77203">13.174560214674781</cx:pt>
          <cx:pt idx="77204">12.269478254258463</cx:pt>
          <cx:pt idx="77205">12.760113145604265</cx:pt>
          <cx:pt idx="77206">12.351980413348677</cx:pt>
          <cx:pt idx="77207">12.187817303012409</cx:pt>
          <cx:pt idx="77208">9.7231501457673541</cx:pt>
          <cx:pt idx="77209">14.372093367985677</cx:pt>
          <cx:pt idx="77210">12.746255667389432</cx:pt>
          <cx:pt idx="77211">11.959097728010047</cx:pt>
          <cx:pt idx="77212">11.32277797804278</cx:pt>
          <cx:pt idx="77213">13.225949794544011</cx:pt>
          <cx:pt idx="77214">12.690180079020264</cx:pt>
          <cx:pt idx="77215">12.297750636856501</cx:pt>
          <cx:pt idx="77216">9.931390949787378</cx:pt>
          <cx:pt idx="77217">9.3768999793938317</cx:pt>
          <cx:pt idx="77218">12.742319022085359</cx:pt>
          <cx:pt idx="77219">10.966560201095584</cx:pt>
          <cx:pt idx="77220">12.916692222491694</cx:pt>
          <cx:pt idx="77221">12.545310654809469</cx:pt>
          <cx:pt idx="77222">11.923236214358381</cx:pt>
          <cx:pt idx="77223">10.225643010915681</cx:pt>
          <cx:pt idx="77224">13.227124551686295</cx:pt>
          <cx:pt idx="77225">11.981058989418175</cx:pt>
          <cx:pt idx="77226">12.161689245595216</cx:pt>
          <cx:pt idx="77227">11.029313261812261</cx:pt>
          <cx:pt idx="77228">12.517106980983089</cx:pt>
          <cx:pt idx="77229">12.774923258559035</cx:pt>
          <cx:pt idx="77230">13.440272911232357</cx:pt>
          <cx:pt idx="77231">11.899061336933425</cx:pt>
          <cx:pt idx="77232">11.856128135917837</cx:pt>
          <cx:pt idx="77233">12.251668897901215</cx:pt>
          <cx:pt idx="77234">11.018005380534124</cx:pt>
          <cx:pt idx="77235">10.584245013708838</cx:pt>
          <cx:pt idx="77236">12.262404287645623</cx:pt>
          <cx:pt idx="77237">13.386351103690417</cx:pt>
          <cx:pt idx="77238">8.9117024240829732</cx:pt>
          <cx:pt idx="77239">13.133236273168444</cx:pt>
          <cx:pt idx="77240">11.204603021173748</cx:pt>
          <cx:pt idx="77241">11.918882387284977</cx:pt>
          <cx:pt idx="77242">12.886830624352292</cx:pt>
          <cx:pt idx="77243">15.281538407790341</cx:pt>
          <cx:pt idx="77244">13.56051665282963</cx:pt>
          <cx:pt idx="77245">14.267871066553163</cx:pt>
          <cx:pt idx="77246">11.803627973035244</cx:pt>
          <cx:pt idx="77247">14.082299073546832</cx:pt>
          <cx:pt idx="77248">13.698149589688034</cx:pt>
          <cx:pt idx="77249">11.82609010451764</cx:pt>
          <cx:pt idx="77250">13.379109980841948</cx:pt>
          <cx:pt idx="77251">13.958313558735455</cx:pt>
          <cx:pt idx="77252">12.145205113994837</cx:pt>
          <cx:pt idx="77253">13.801643068855448</cx:pt>
          <cx:pt idx="77254">12.788063361139002</cx:pt>
          <cx:pt idx="77255">13.073363307896013</cx:pt>
          <cx:pt idx="77256">13.06232391051649</cx:pt>
          <cx:pt idx="77257">14.015613807223792</cx:pt>
          <cx:pt idx="77258">12.097679340689096</cx:pt>
          <cx:pt idx="77259">13.44089055851197</cx:pt>
          <cx:pt idx="77260">15.001757456223038</cx:pt>
          <cx:pt idx="77261">11.16557616240406</cx:pt>
          <cx:pt idx="77262">12.351221904031709</cx:pt>
          <cx:pt idx="77263">14.015382203719934</cx:pt>
          <cx:pt idx="77264">13.532662499569165</cx:pt>
          <cx:pt idx="77265">10.13278953057149</cx:pt>
          <cx:pt idx="77266">11.503549932863553</cx:pt>
          <cx:pt idx="77267">11.882076595730004</cx:pt>
          <cx:pt idx="77268">14.073931952815585</cx:pt>
          <cx:pt idx="77269">13.926929987432018</cx:pt>
          <cx:pt idx="77270">13.568495293511768</cx:pt>
          <cx:pt idx="77271">12.011779828167402</cx:pt>
          <cx:pt idx="77272">8.8564095808814489</cx:pt>
          <cx:pt idx="77273">14.367796206494793</cx:pt>
          <cx:pt idx="77274">10.903906529654849</cx:pt>
          <cx:pt idx="77275">12.931329872235823</cx:pt>
          <cx:pt idx="77276">14.466331333127394</cx:pt>
          <cx:pt idx="77277">11.170822544810012</cx:pt>
          <cx:pt idx="77278">11.775341621285481</cx:pt>
          <cx:pt idx="77279">11.496210429796106</cx:pt>
          <cx:pt idx="77280">9.7136851228310945</cx:pt>
          <cx:pt idx="77281">11.388888728388316</cx:pt>
          <cx:pt idx="77282">11.354061299332567</cx:pt>
          <cx:pt idx="77283">13.675735634457657</cx:pt>
          <cx:pt idx="77284">12.442076183905838</cx:pt>
          <cx:pt idx="77285">15.445859938219852</cx:pt>
          <cx:pt idx="77286">11.739893447137806</cx:pt>
          <cx:pt idx="77287">12.178708861154005</cx:pt>
          <cx:pt idx="77288">13.721778446252962</cx:pt>
          <cx:pt idx="77289">14.967703828578349</cx:pt>
          <cx:pt idx="77290">10.796804152051386</cx:pt>
          <cx:pt idx="77291">14.242744375523051</cx:pt>
          <cx:pt idx="77292">12.318628177139026</cx:pt>
          <cx:pt idx="77293">15.184308994406846</cx:pt>
          <cx:pt idx="77294">11.565134421030034</cx:pt>
          <cx:pt idx="77295">11.82803614626666</cx:pt>
          <cx:pt idx="77296">11.197105503296552</cx:pt>
          <cx:pt idx="77297">13.422023575408145</cx:pt>
          <cx:pt idx="77298">10.825652751342599</cx:pt>
          <cx:pt idx="77299">10.206386450180084</cx:pt>
          <cx:pt idx="77300">12.414745993187667</cx:pt>
          <cx:pt idx="77301">13.268630871186732</cx:pt>
          <cx:pt idx="77302">10.838292411450796</cx:pt>
          <cx:pt idx="77303">12.10081702077856</cx:pt>
          <cx:pt idx="77304">10.129076341130281</cx:pt>
          <cx:pt idx="77305">10.554396388210419</cx:pt>
          <cx:pt idx="77306">11.528329774165082</cx:pt>
          <cx:pt idx="77307">10.660943388503812</cx:pt>
          <cx:pt idx="77308">13.615797718934552</cx:pt>
          <cx:pt idx="77309">13.545406113778439</cx:pt>
          <cx:pt idx="77310">13.539625763915648</cx:pt>
          <cx:pt idx="77311">12.878811893738609</cx:pt>
          <cx:pt idx="77312">12.462055835918681</cx:pt>
          <cx:pt idx="77313">12.5566521322064</cx:pt>
          <cx:pt idx="77314">13.734014740652722</cx:pt>
          <cx:pt idx="77315">16.209209877316439</cx:pt>
          <cx:pt idx="77316">13.858208083596045</cx:pt>
          <cx:pt idx="77317">12.251645647748413</cx:pt>
          <cx:pt idx="77318">13.208122541187914</cx:pt>
          <cx:pt idx="77319">13.322736536835343</cx:pt>
          <cx:pt idx="77320">11.537178424786079</cx:pt>
          <cx:pt idx="77321">13.986652036423012</cx:pt>
          <cx:pt idx="77322">14.4224234208274</cx:pt>
          <cx:pt idx="77323">15.407720138675016</cx:pt>
          <cx:pt idx="77324">13.93046652093925</cx:pt>
          <cx:pt idx="77325">13.76788833568231</cx:pt>
          <cx:pt idx="77326">13.474116807553594</cx:pt>
          <cx:pt idx="77327">13.219978594143136</cx:pt>
          <cx:pt idx="77328">12.64671754317032</cx:pt>
          <cx:pt idx="77329">12.183671525721431</cx:pt>
          <cx:pt idx="77330">9.7793543702625048</cx:pt>
          <cx:pt idx="77331">14.269452652877636</cx:pt>
          <cx:pt idx="77332">9.7235979253195968</cx:pt>
          <cx:pt idx="77333">10.618384895137538</cx:pt>
          <cx:pt idx="77334">12.878598048380017</cx:pt>
          <cx:pt idx="77335">11.157426465572549</cx:pt>
          <cx:pt idx="77336">15.301736010094398</cx:pt>
          <cx:pt idx="77337">15.193521580982365</cx:pt>
          <cx:pt idx="77338">12.984972524605856</cx:pt>
          <cx:pt idx="77339">12.215127227929125</cx:pt>
          <cx:pt idx="77340">12.924663969404749</cx:pt>
          <cx:pt idx="77341">14.224149156423973</cx:pt>
          <cx:pt idx="77342">13.434126945615612</cx:pt>
          <cx:pt idx="77343">13.933088013160615</cx:pt>
          <cx:pt idx="77344">11.378988814605421</cx:pt>
          <cx:pt idx="77345">13.100214459404746</cx:pt>
          <cx:pt idx="77346">16.205810038694391</cx:pt>
          <cx:pt idx="77347">9.6600054069221581</cx:pt>
          <cx:pt idx="77348">12.021324907346967</cx:pt>
          <cx:pt idx="77349">13.300542973094984</cx:pt>
          <cx:pt idx="77350">13.786458858980305</cx:pt>
          <cx:pt idx="77351">10.459479285129179</cx:pt>
          <cx:pt idx="77352">12.637629896846349</cx:pt>
          <cx:pt idx="77353">16.615214213018906</cx:pt>
          <cx:pt idx="77354">11.051536328425801</cx:pt>
          <cx:pt idx="77355">9.8659961715292965</cx:pt>
          <cx:pt idx="77356">11.346582592556613</cx:pt>
          <cx:pt idx="77357">12.969578078900703</cx:pt>
          <cx:pt idx="77358">13.007748394101464</cx:pt>
          <cx:pt idx="77359">10.057852991348838</cx:pt>
          <cx:pt idx="77360">15.730371814350038</cx:pt>
          <cx:pt idx="77361">12.611297845759518</cx:pt>
          <cx:pt idx="77362">11.984052064874525</cx:pt>
          <cx:pt idx="77363">12.167419488915998</cx:pt>
          <cx:pt idx="77364">12.48441545342002</cx:pt>
          <cx:pt idx="77365">12.431075264500656</cx:pt>
          <cx:pt idx="77366">14.242453677420684</cx:pt>
          <cx:pt idx="77367">11.383925826929515</cx:pt>
          <cx:pt idx="77368">11.727011588230914</cx:pt>
          <cx:pt idx="77369">12.395048638622853</cx:pt>
          <cx:pt idx="77370">12.970898174642162</cx:pt>
          <cx:pt idx="77371">16.644620551847641</cx:pt>
          <cx:pt idx="77372">9.5913606014193284</cx:pt>
          <cx:pt idx="77373">15.749177040880852</cx:pt>
          <cx:pt idx="77374">9.2908555271552853</cx:pt>
          <cx:pt idx="77375">13.409179646556009</cx:pt>
          <cx:pt idx="77376">11.377938242910245</cx:pt>
          <cx:pt idx="77377">13.813259881379636</cx:pt>
          <cx:pt idx="77378">9.2917792934971608</cx:pt>
          <cx:pt idx="77379">12.449807278368594</cx:pt>
          <cx:pt idx="77380">12.89767070826759</cx:pt>
          <cx:pt idx="77381">12.05892470043791</cx:pt>
          <cx:pt idx="77382">15.494293536024578</cx:pt>
          <cx:pt idx="77383">12.486437962785844</cx:pt>
          <cx:pt idx="77384">13.435689617473816</cx:pt>
          <cx:pt idx="77385">14.811861373732725</cx:pt>
          <cx:pt idx="77386">13.853942279519373</cx:pt>
          <cx:pt idx="77387">11.207851148597481</cx:pt>
          <cx:pt idx="77388">12.537253492927116</cx:pt>
          <cx:pt idx="77389">11.207654718266866</cx:pt>
          <cx:pt idx="77390">11.523786040797397</cx:pt>
          <cx:pt idx="77391">11.27115368913927</cx:pt>
          <cx:pt idx="77392">11.602977908056554</cx:pt>
          <cx:pt idx="77393">12.866773249240802</cx:pt>
          <cx:pt idx="77394">12.034250466998401</cx:pt>
          <cx:pt idx="77395">13.610879688932959</cx:pt>
          <cx:pt idx="77396">10.161815002899505</cx:pt>
          <cx:pt idx="77397">11.574619418505362</cx:pt>
          <cx:pt idx="77398">13.048266523053243</cx:pt>
          <cx:pt idx="77399">11.592115758770266</cx:pt>
          <cx:pt idx="77400">11.473402457142088</cx:pt>
          <cx:pt idx="77401">11.629520790680761</cx:pt>
          <cx:pt idx="77402">12.182919887532615</cx:pt>
          <cx:pt idx="77403">11.532258316061403</cx:pt>
          <cx:pt idx="77404">13.613651181394156</cx:pt>
          <cx:pt idx="77405">13.564092775488868</cx:pt>
          <cx:pt idx="77406">11.022402816892827</cx:pt>
          <cx:pt idx="77407">11.359281868148038</cx:pt>
          <cx:pt idx="77408">15.108185537256452</cx:pt>
          <cx:pt idx="77409">12.961438832027019</cx:pt>
          <cx:pt idx="77410">15.147520294337493</cx:pt>
          <cx:pt idx="77411">12.480568279083384</cx:pt>
          <cx:pt idx="77412">15.312438609229639</cx:pt>
          <cx:pt idx="77413">12.091679307778126</cx:pt>
          <cx:pt idx="77414">12.28707681737372</cx:pt>
          <cx:pt idx="77415">11.252253034645991</cx:pt>
          <cx:pt idx="77416">13.423866402468297</cx:pt>
          <cx:pt idx="77417">11.145018042149202</cx:pt>
          <cx:pt idx="77418">15.047897111819248</cx:pt>
          <cx:pt idx="77419">13.323496521434446</cx:pt>
          <cx:pt idx="77420">11.689836596582346</cx:pt>
          <cx:pt idx="77421">9.4579186050845738</cx:pt>
          <cx:pt idx="77422">12.096065672140346</cx:pt>
          <cx:pt idx="77423">10.302900151666837</cx:pt>
          <cx:pt idx="77424">11.701370248708022</cx:pt>
          <cx:pt idx="77425">12.181334411654655</cx:pt>
          <cx:pt idx="77426">15.269133829337289</cx:pt>
          <cx:pt idx="77427">12.827331281726957</cx:pt>
          <cx:pt idx="77428">14.82655502647669</cx:pt>
          <cx:pt idx="77429">13.080106724911325</cx:pt>
          <cx:pt idx="77430">12.289226590510346</cx:pt>
          <cx:pt idx="77431">11.62230741576106</cx:pt>
          <cx:pt idx="77432">12.059797088274443</cx:pt>
          <cx:pt idx="77433">16.905211047673539</cx:pt>
          <cx:pt idx="77434">12.566341124363044</cx:pt>
          <cx:pt idx="77435">16.492533512948267</cx:pt>
          <cx:pt idx="77436">14.195215902839243</cx:pt>
          <cx:pt idx="77437">9.02336763681833</cx:pt>
          <cx:pt idx="77438">13.103017607299149</cx:pt>
          <cx:pt idx="77439">14.392439018735661</cx:pt>
          <cx:pt idx="77440">12.658122179055681</cx:pt>
          <cx:pt idx="77441">11.140198250761394</cx:pt>
          <cx:pt idx="77442">10.54522993701544</cx:pt>
          <cx:pt idx="77443">15.255407013399847</cx:pt>
          <cx:pt idx="77444">10.566547791679293</cx:pt>
          <cx:pt idx="77445">13.598029542744172</cx:pt>
          <cx:pt idx="77446">13.597340498178584</cx:pt>
          <cx:pt idx="77447">15.333909418691881</cx:pt>
          <cx:pt idx="77448">10.906045766771827</cx:pt>
          <cx:pt idx="77449">11.694017253086496</cx:pt>
          <cx:pt idx="77450">9.9125090454340992</cx:pt>
          <cx:pt idx="77451">14.764392601957356</cx:pt>
          <cx:pt idx="77452">8.6171452087929161</cx:pt>
          <cx:pt idx="77453">12.302891113901728</cx:pt>
          <cx:pt idx="77454">11.076485681525893</cx:pt>
          <cx:pt idx="77455">11.685262378322779</cx:pt>
          <cx:pt idx="77456">13.116489700343809</cx:pt>
          <cx:pt idx="77457">17.747057753523706</cx:pt>
          <cx:pt idx="77458">11.393042056562669</cx:pt>
          <cx:pt idx="77459">11.495161915952769</cx:pt>
          <cx:pt idx="77460">12.859671037432012</cx:pt>
          <cx:pt idx="77461">12.089293582768544</cx:pt>
          <cx:pt idx="77462">11.976466162879229</cx:pt>
          <cx:pt idx="77463">12.654299268790272</cx:pt>
          <cx:pt idx="77464">12.74782189276552</cx:pt>
          <cx:pt idx="77465">12.842359110816153</cx:pt>
          <cx:pt idx="77466">10.298030912612901</cx:pt>
          <cx:pt idx="77467">12.185278029703554</cx:pt>
          <cx:pt idx="77468">11.494621195254235</cx:pt>
          <cx:pt idx="77469">11.690733208060703</cx:pt>
          <cx:pt idx="77470">12.70432445973913</cx:pt>
          <cx:pt idx="77471">12.330979473505435</cx:pt>
          <cx:pt idx="77472">10.845197897375627</cx:pt>
          <cx:pt idx="77473">14.736675883886763</cx:pt>
          <cx:pt idx="77474">10.764957045414443</cx:pt>
          <cx:pt idx="77475">13.898123623449134</cx:pt>
          <cx:pt idx="77476">11.196229222097077</cx:pt>
          <cx:pt idx="77477">11.729721665870885</cx:pt>
          <cx:pt idx="77478">12.193414459231047</cx:pt>
          <cx:pt idx="77479">13.570327133042365</cx:pt>
          <cx:pt idx="77480">11.212905513159301</cx:pt>
          <cx:pt idx="77481">10.208872243900466</cx:pt>
          <cx:pt idx="77482">12.047604531611132</cx:pt>
          <cx:pt idx="77483">12.4852219727729</cx:pt>
          <cx:pt idx="77484">10.220819144142869</cx:pt>
          <cx:pt idx="77485">12.048737222213632</cx:pt>
          <cx:pt idx="77486">11.00772047551793</cx:pt>
          <cx:pt idx="77487">15.221028916886883</cx:pt>
          <cx:pt idx="77488">7.9834924725400676</cx:pt>
          <cx:pt idx="77489">12.676695120561392</cx:pt>
          <cx:pt idx="77490">14.457000664884134</cx:pt>
          <cx:pt idx="77491">10.964855391889309</cx:pt>
          <cx:pt idx="77492">12.847836780324464</cx:pt>
          <cx:pt idx="77493">14.671298758944467</cx:pt>
          <cx:pt idx="77494">12.217114699986805</cx:pt>
          <cx:pt idx="77495">13.573641925252765</cx:pt>
          <cx:pt idx="77496">13.31355422761488</cx:pt>
          <cx:pt idx="77497">11.26020960100176</cx:pt>
          <cx:pt idx="77498">11.058404864148248</cx:pt>
          <cx:pt idx="77499">14.85361380147442</cx:pt>
          <cx:pt idx="77500">9.7841051626431952</cx:pt>
          <cx:pt idx="77501">13.800853030474274</cx:pt>
          <cx:pt idx="77502">12.738899468241822</cx:pt>
          <cx:pt idx="77503">10.107553633439966</cx:pt>
          <cx:pt idx="77504">9.8200286884437933</cx:pt>
          <cx:pt idx="77505">11.602081001285104</cx:pt>
          <cx:pt idx="77506">14.22773041673498</cx:pt>
          <cx:pt idx="77507">11.921906720688417</cx:pt>
          <cx:pt idx="77508">14.113976171690494</cx:pt>
          <cx:pt idx="77509">13.470730496722204</cx:pt>
          <cx:pt idx="77510">10.654031547843804</cx:pt>
          <cx:pt idx="77511">13.927245571954945</cx:pt>
          <cx:pt idx="77512">14.778013068931482</cx:pt>
          <cx:pt idx="77513">14.424380961672686</cx:pt>
          <cx:pt idx="77514">13.182510183279364</cx:pt>
          <cx:pt idx="77515">12.859562168076334</cx:pt>
          <cx:pt idx="77516">16.241816213385849</cx:pt>
          <cx:pt idx="77517">11.455592881049855</cx:pt>
          <cx:pt idx="77518">12.916768568581565</cx:pt>
          <cx:pt idx="77519">9.8599663884178756</cx:pt>
          <cx:pt idx="77520">9.7793295452624402</cx:pt>
          <cx:pt idx="77521">10.910009318625258</cx:pt>
          <cx:pt idx="77522">13.736431735266637</cx:pt>
          <cx:pt idx="77523">13.112924051012779</cx:pt>
          <cx:pt idx="77524">11.162873886338311</cx:pt>
          <cx:pt idx="77525">12.044633392564927</cx:pt>
          <cx:pt idx="77526">11.915837385987745</cx:pt>
          <cx:pt idx="77527">9.9391467905557267</cx:pt>
          <cx:pt idx="77528">13.34012005870718</cx:pt>
          <cx:pt idx="77529">12.248235634347299</cx:pt>
          <cx:pt idx="77530">15.03385310569233</cx:pt>
          <cx:pt idx="77531">13.407372285711658</cx:pt>
          <cx:pt idx="77532">13.22047591155528</cx:pt>
          <cx:pt idx="77533">11.150684114187404</cx:pt>
          <cx:pt idx="77534">13.544436529529939</cx:pt>
          <cx:pt idx="77535">13.978828227351228</cx:pt>
          <cx:pt idx="77536">12.250265344554336</cx:pt>
          <cx:pt idx="77537">14.390568935552999</cx:pt>
          <cx:pt idx="77538">13.278842673340023</cx:pt>
          <cx:pt idx="77539">10.641549089328411</cx:pt>
          <cx:pt idx="77540">13.519955566637083</cx:pt>
          <cx:pt idx="77541">13.606455302920056</cx:pt>
          <cx:pt idx="77542">12.397101691530526</cx:pt>
          <cx:pt idx="77543">11.168918318120065</cx:pt>
          <cx:pt idx="77544">13.252620643541642</cx:pt>
          <cx:pt idx="77545">13.626886560581916</cx:pt>
          <cx:pt idx="77546">13.3023283043331</cx:pt>
          <cx:pt idx="77547">12.126174652483721</cx:pt>
          <cx:pt idx="77548">11.464713076616832</cx:pt>
          <cx:pt idx="77549">12.762586050927862</cx:pt>
          <cx:pt idx="77550">9.6724793032611611</cx:pt>
          <cx:pt idx="77551">10.520366525256637</cx:pt>
          <cx:pt idx="77552">11.341124675355571</cx:pt>
          <cx:pt idx="77553">12.897139405749746</cx:pt>
          <cx:pt idx="77554">11.693846826009654</cx:pt>
          <cx:pt idx="77555">13.321103988726554</cx:pt>
          <cx:pt idx="77556">11.640703488150066</cx:pt>
          <cx:pt idx="77557">11.955114241832394</cx:pt>
          <cx:pt idx="77558">9.9158638444622209</cx:pt>
          <cx:pt idx="77559">16.664634800236161</cx:pt>
          <cx:pt idx="77560">11.079120992615296</cx:pt>
          <cx:pt idx="77561">14.068818011676374</cx:pt>
          <cx:pt idx="77562">15.002969656869192</cx:pt>
          <cx:pt idx="77563">12.063559158791628</cx:pt>
          <cx:pt idx="77564">9.6929861764362961</cx:pt>
          <cx:pt idx="77565">12.719631427930921</cx:pt>
          <cx:pt idx="77566">13.125199257382008</cx:pt>
          <cx:pt idx="77567">11.223295287100628</cx:pt>
          <cx:pt idx="77568">10.779694051458334</cx:pt>
          <cx:pt idx="77569">13.016535894933327</cx:pt>
          <cx:pt idx="77570">11.984936981642541</cx:pt>
          <cx:pt idx="77571">12.705504805007616</cx:pt>
          <cx:pt idx="77572">14.417310407498883</cx:pt>
          <cx:pt idx="77573">12.434157736561733</cx:pt>
          <cx:pt idx="77574">11.767372549754414</cx:pt>
          <cx:pt idx="77575">12.773524889132272</cx:pt>
          <cx:pt idx="77576">12.309819602705895</cx:pt>
          <cx:pt idx="77577">10.734699788382173</cx:pt>
          <cx:pt idx="77578">12.891673733594567</cx:pt>
          <cx:pt idx="77579">11.207017855527143</cx:pt>
          <cx:pt idx="77580">14.853489644236429</cx:pt>
          <cx:pt idx="77581">13.450059536531107</cx:pt>
          <cx:pt idx="77582">11.97964915961591</cx:pt>
          <cx:pt idx="77583">12.066096528261657</cx:pt>
          <cx:pt idx="77584">15.010773493646553</cx:pt>
          <cx:pt idx="77585">11.259802972223806</cx:pt>
          <cx:pt idx="77586">10.879732032704693</cx:pt>
          <cx:pt idx="77587">13.518779915008629</cx:pt>
          <cx:pt idx="77588">10.34202670742717</cx:pt>
          <cx:pt idx="77589">12.990218016828209</cx:pt>
          <cx:pt idx="77590">11.045286976708866</cx:pt>
          <cx:pt idx="77591">14.156404665769561</cx:pt>
          <cx:pt idx="77592">11.672236977673638</cx:pt>
          <cx:pt idx="77593">11.85445855609216</cx:pt>
          <cx:pt idx="77594">12.750877145701482</cx:pt>
          <cx:pt idx="77595">14.636399760874053</cx:pt>
          <cx:pt idx="77596">11.715505571763853</cx:pt>
          <cx:pt idx="77597">10.899264164047914</cx:pt>
          <cx:pt idx="77598">11.213321505917966</cx:pt>
          <cx:pt idx="77599">13.497454363914608</cx:pt>
          <cx:pt idx="77600">11.405728136506449</cx:pt>
          <cx:pt idx="77601">13.732115711461788</cx:pt>
          <cx:pt idx="77602">11.181097500463054</cx:pt>
          <cx:pt idx="77603">12.97105989865304</cx:pt>
          <cx:pt idx="77604">13.885520821866207</cx:pt>
          <cx:pt idx="77605">11.675356001276725</cx:pt>
          <cx:pt idx="77606">10.937265297847571</cx:pt>
          <cx:pt idx="77607">14.314382205585021</cx:pt>
          <cx:pt idx="77608">13.807673371919762</cx:pt>
          <cx:pt idx="77609">11.550318040421327</cx:pt>
          <cx:pt idx="77610">9.3804545692976991</cx:pt>
          <cx:pt idx="77611">13.458478321438731</cx:pt>
          <cx:pt idx="77612">13.853267599853812</cx:pt>
          <cx:pt idx="77613">13.347324462860765</cx:pt>
          <cx:pt idx="77614">8.7894288832645433</cx:pt>
          <cx:pt idx="77615">13.533074738576529</cx:pt>
          <cx:pt idx="77616">11.81220457412881</cx:pt>
          <cx:pt idx="77617">9.9222567969586244</cx:pt>
          <cx:pt idx="77618">11.79334572416658</cx:pt>
          <cx:pt idx="77619">11.412712075526475</cx:pt>
          <cx:pt idx="77620">13.640897666406319</cx:pt>
          <cx:pt idx="77621">12.871070104289405</cx:pt>
          <cx:pt idx="77622">13.273711376204034</cx:pt>
          <cx:pt idx="77623">10.870862399812536</cx:pt>
          <cx:pt idx="77624">12.131894377365796</cx:pt>
          <cx:pt idx="77625">12.947185097935469</cx:pt>
          <cx:pt idx="77626">10.767966617953906</cx:pt>
          <cx:pt idx="77627">12.090345430712485</cx:pt>
          <cx:pt idx="77628">12.820156140080501</cx:pt>
          <cx:pt idx="77629">12.319623695753059</cx:pt>
          <cx:pt idx="77630">12.05629515549812</cx:pt>
          <cx:pt idx="77631">11.706578524435933</cx:pt>
          <cx:pt idx="77632">13.542380184349835</cx:pt>
          <cx:pt idx="77633">12.138839057372113</cx:pt>
          <cx:pt idx="77634">14.087463354056057</cx:pt>
          <cx:pt idx="77635">13.611247275458393</cx:pt>
          <cx:pt idx="77636">11.086932377523823</cx:pt>
          <cx:pt idx="77637">14.167598803355228</cx:pt>
          <cx:pt idx="77638">12.565719846075901</cx:pt>
          <cx:pt idx="77639">10.865396379123126</cx:pt>
          <cx:pt idx="77640">13.409794431151051</cx:pt>
          <cx:pt idx="77641">13.834730132753135</cx:pt>
          <cx:pt idx="77642">12.846913937628177</cx:pt>
          <cx:pt idx="77643">11.017934663801656</cx:pt>
          <cx:pt idx="77644">11.793844031741253</cx:pt>
          <cx:pt idx="77645">13.035808393131024</cx:pt>
          <cx:pt idx="77646">12.623769216423304</cx:pt>
          <cx:pt idx="77647">9.4170659808567994</cx:pt>
          <cx:pt idx="77648">12.713094649086061</cx:pt>
          <cx:pt idx="77649">11.343800251758749</cx:pt>
          <cx:pt idx="77650">10.546724151831134</cx:pt>
          <cx:pt idx="77651">13.293879278762164</cx:pt>
          <cx:pt idx="77652">10.200808449055064</cx:pt>
          <cx:pt idx="77653">7.9230366916464776</cx:pt>
          <cx:pt idx="77654">14.291062337249093</cx:pt>
          <cx:pt idx="77655">10.776910320459962</cx:pt>
          <cx:pt idx="77656">11.75554596063288</cx:pt>
          <cx:pt idx="77657">12.827699810508081</cx:pt>
          <cx:pt idx="77658">11.365938695007619</cx:pt>
          <cx:pt idx="77659">11.802637033348626</cx:pt>
          <cx:pt idx="77660">11.585874979127704</cx:pt>
          <cx:pt idx="77661">12.850085670749563</cx:pt>
          <cx:pt idx="77662">14.308570787850389</cx:pt>
          <cx:pt idx="77663">13.285281875941681</cx:pt>
          <cx:pt idx="77664">12.296022363383292</cx:pt>
          <cx:pt idx="77665">13.699777599702065</cx:pt>
          <cx:pt idx="77666">12.298921133356098</cx:pt>
          <cx:pt idx="77667">14.266038938374523</cx:pt>
          <cx:pt idx="77668">13.88764711725546</cx:pt>
          <cx:pt idx="77669">14.15217426901752</cx:pt>
          <cx:pt idx="77670">13.639863344993751</cx:pt>
          <cx:pt idx="77671">11.744609566112924</cx:pt>
          <cx:pt idx="77672">16.229675952710025</cx:pt>
          <cx:pt idx="77673">11.903127634762232</cx:pt>
          <cx:pt idx="77674">10.382558052145903</cx:pt>
          <cx:pt idx="77675">11.676906153473565</cx:pt>
          <cx:pt idx="77676">12.944259383956734</cx:pt>
          <cx:pt idx="77677">12.531988724972233</cx:pt>
          <cx:pt idx="77678">9.3884047253863034</cx:pt>
          <cx:pt idx="77679">10.711061490600855</cx:pt>
          <cx:pt idx="77680">17.028840618906521</cx:pt>
          <cx:pt idx="77681">12.422009194777528</cx:pt>
          <cx:pt idx="77682">12.229616912691291</cx:pt>
          <cx:pt idx="77683">11.098512434179405</cx:pt>
          <cx:pt idx="77684">11.839832951120433</cx:pt>
          <cx:pt idx="77685">16.370251065349859</cx:pt>
          <cx:pt idx="77686">13.478964512929647</cx:pt>
          <cx:pt idx="77687">11.094432505515833</cx:pt>
          <cx:pt idx="77688">11.007468463760983</cx:pt>
          <cx:pt idx="77689">11.649391403045819</cx:pt>
          <cx:pt idx="77690">11.964302570521824</cx:pt>
          <cx:pt idx="77691">14.746891743667598</cx:pt>
          <cx:pt idx="77692">12.786627633476847</cx:pt>
          <cx:pt idx="77693">14.003860978557208</cx:pt>
          <cx:pt idx="77694">13.703085382024526</cx:pt>
          <cx:pt idx="77695">15.258856924223265</cx:pt>
          <cx:pt idx="77696">9.5263126817082071</cx:pt>
          <cx:pt idx="77697">10.025436796651613</cx:pt>
          <cx:pt idx="77698">11.871380786916935</cx:pt>
          <cx:pt idx="77699">13.456856114663427</cx:pt>
          <cx:pt idx="77700">11.896465907641266</cx:pt>
          <cx:pt idx="77701">12.122340422891364</cx:pt>
          <cx:pt idx="77702">12.979185021113434</cx:pt>
          <cx:pt idx="77703">13.857844687090838</cx:pt>
          <cx:pt idx="77704">14.195018830326532</cx:pt>
          <cx:pt idx="77705">12.596355507130442</cx:pt>
          <cx:pt idx="77706">11.302449263788951</cx:pt>
          <cx:pt idx="77707">13.866295580326291</cx:pt>
          <cx:pt idx="77708">11.211568582774394</cx:pt>
          <cx:pt idx="77709">13.025630476911713</cx:pt>
          <cx:pt idx="77710">12.331500182956637</cx:pt>
          <cx:pt idx="77711">8.6642668131844207</cx:pt>
          <cx:pt idx="77712">13.463414260472058</cx:pt>
          <cx:pt idx="77713">12.818053314314197</cx:pt>
          <cx:pt idx="77714">11.170899056309402</cx:pt>
          <cx:pt idx="77715">13.71559287444113</cx:pt>
          <cx:pt idx="77716">12.456769569634362</cx:pt>
          <cx:pt idx="77717">13.888785205287656</cx:pt>
          <cx:pt idx="77718">11.349386754159323</cx:pt>
          <cx:pt idx="77719">11.474332685969886</cx:pt>
          <cx:pt idx="77720">13.290961759164446</cx:pt>
          <cx:pt idx="77721">11.230740517668361</cx:pt>
          <cx:pt idx="77722">12.380434595326626</cx:pt>
          <cx:pt idx="77723">13.617181387150614</cx:pt>
          <cx:pt idx="77724">10.951508342305292</cx:pt>
          <cx:pt idx="77725">11.609545623124022</cx:pt>
          <cx:pt idx="77726">13.683392917452746</cx:pt>
          <cx:pt idx="77727">11.170508584722745</cx:pt>
          <cx:pt idx="77728">11.569659328305619</cx:pt>
          <cx:pt idx="77729">14.510510429898547</cx:pt>
          <cx:pt idx="77730">12.56250969176973</cx:pt>
          <cx:pt idx="77731">15.23779670699393</cx:pt>
          <cx:pt idx="77732">10.607479348740377</cx:pt>
          <cx:pt idx="77733">10.96925025518563</cx:pt>
          <cx:pt idx="77734">12.83479368304647</cx:pt>
          <cx:pt idx="77735">12.424625577230758</cx:pt>
          <cx:pt idx="77736">10.541470604652352</cx:pt>
          <cx:pt idx="77737">11.672742933684257</cx:pt>
          <cx:pt idx="77738">11.948005757457882</cx:pt>
          <cx:pt idx="77739">14.458747026176056</cx:pt>
          <cx:pt idx="77740">12.486965603454761</cx:pt>
          <cx:pt idx="77741">12.419808929628392</cx:pt>
          <cx:pt idx="77742">14.767738475993735</cx:pt>
          <cx:pt idx="77743">15.133994328599298</cx:pt>
          <cx:pt idx="77744">13.472791099229415</cx:pt>
          <cx:pt idx="77745">12.039565002011066</cx:pt>
          <cx:pt idx="77746">12.690446260204176</cx:pt>
          <cx:pt idx="77747">12.199372345766211</cx:pt>
          <cx:pt idx="77748">11.154586211180511</cx:pt>
          <cx:pt idx="77749">10.956866187779884</cx:pt>
          <cx:pt idx="77750">13.194544110132114</cx:pt>
          <cx:pt idx="77751">14.044046283826068</cx:pt>
          <cx:pt idx="77752">15.025162958859227</cx:pt>
          <cx:pt idx="77753">11.629718708179366</cx:pt>
          <cx:pt idx="77754">12.533194382035845</cx:pt>
          <cx:pt idx="77755">10.655096802157756</cx:pt>
          <cx:pt idx="77756">11.683175544211773</cx:pt>
          <cx:pt idx="77757">12.797548520941699</cx:pt>
          <cx:pt idx="77758">14.609035299139983</cx:pt>
          <cx:pt idx="77759">14.951625667880782</cx:pt>
          <cx:pt idx="77760">12.810511998750812</cx:pt>
          <cx:pt idx="77761">12.494760749397461</cx:pt>
          <cx:pt idx="77762">12.144307898740999</cx:pt>
          <cx:pt idx="77763">14.20928450678311</cx:pt>
          <cx:pt idx="77764">11.353549007082185</cx:pt>
          <cx:pt idx="77765">11.85521469795259</cx:pt>
          <cx:pt idx="77766">13.074420548672521</cx:pt>
          <cx:pt idx="77767">13.969029271510147</cx:pt>
          <cx:pt idx="77768">13.206019783031008</cx:pt>
          <cx:pt idx="77769">9.649934184923513</cx:pt>
          <cx:pt idx="77770">12.557492160930584</cx:pt>
          <cx:pt idx="77771">11.330965131593977</cx:pt>
          <cx:pt idx="77772">11.713416116590286</cx:pt>
          <cx:pt idx="77773">10.90723321787314</cx:pt>
          <cx:pt idx="77774">11.658375727901435</cx:pt>
          <cx:pt idx="77775">15.120770776610833</cx:pt>
          <cx:pt idx="77776">14.775073087014439</cx:pt>
          <cx:pt idx="77777">12.314538960452641</cx:pt>
          <cx:pt idx="77778">11.80025774420678</cx:pt>
          <cx:pt idx="77779">13.392737307004944</cx:pt>
          <cx:pt idx="77780">10.270474775969674</cx:pt>
          <cx:pt idx="77781">11.238404212225754</cx:pt>
          <cx:pt idx="77782">10.772659867273829</cx:pt>
          <cx:pt idx="77783">13.529927691137313</cx:pt>
          <cx:pt idx="77784">13.465890131702544</cx:pt>
          <cx:pt idx="77785">12.392343861531652</cx:pt>
          <cx:pt idx="77786">11.606679691699199</cx:pt>
          <cx:pt idx="77787">9.7527197952554641</cx:pt>
          <cx:pt idx="77788">12.409369622771232</cx:pt>
          <cx:pt idx="77789">12.526004723051564</cx:pt>
          <cx:pt idx="77790">13.005289747361429</cx:pt>
          <cx:pt idx="77791">12.00366185739194</cx:pt>
          <cx:pt idx="77792">12.317671016374771</cx:pt>
          <cx:pt idx="77793">15.08851786185471</cx:pt>
          <cx:pt idx="77794">11.536800593216594</cx:pt>
          <cx:pt idx="77795">12.566359089091151</cx:pt>
          <cx:pt idx="77796">12.634316228210354</cx:pt>
          <cx:pt idx="77797">12.952148019466883</cx:pt>
          <cx:pt idx="77798">10.841968036455727</cx:pt>
          <cx:pt idx="77799">12.405615170502216</cx:pt>
          <cx:pt idx="77800">11.612093542126258</cx:pt>
          <cx:pt idx="77801">13.088502803594446</cx:pt>
          <cx:pt idx="77802">9.3080513093443304</cx:pt>
          <cx:pt idx="77803">13.735989854941115</cx:pt>
          <cx:pt idx="77804">10.129962805133715</cx:pt>
          <cx:pt idx="77805">10.508059389595115</cx:pt>
          <cx:pt idx="77806">9.91812543667419</cx:pt>
          <cx:pt idx="77807">11.726804621028698</cx:pt>
          <cx:pt idx="77808">10.775957377801948</cx:pt>
          <cx:pt idx="77809">14.504638658736235</cx:pt>
          <cx:pt idx="77810">13.83361675166609</cx:pt>
          <cx:pt idx="77811">14.402908652934606</cx:pt>
          <cx:pt idx="77812">12.577519916803245</cx:pt>
          <cx:pt idx="77813">12.292542636933735</cx:pt>
          <cx:pt idx="77814">11.774645417166946</cx:pt>
          <cx:pt idx="77815">9.3580143223619618</cx:pt>
          <cx:pt idx="77816">11.733080375112481</cx:pt>
          <cx:pt idx="77817">11.395700553779312</cx:pt>
          <cx:pt idx="77818">9.1768622263503854</cx:pt>
          <cx:pt idx="77819">11.657552744239945</cx:pt>
          <cx:pt idx="77820">11.740211684151566</cx:pt>
          <cx:pt idx="77821">12.457057179824721</cx:pt>
          <cx:pt idx="77822">15.629306144955617</cx:pt>
          <cx:pt idx="77823">11.513354406873082</cx:pt>
          <cx:pt idx="77824">13.955524303066609</cx:pt>
          <cx:pt idx="77825">9.7783551161830449</cx:pt>
          <cx:pt idx="77826">14.589776674645476</cx:pt>
          <cx:pt idx="77827">12.498880947486947</cx:pt>
          <cx:pt idx="77828">12.792206439773553</cx:pt>
          <cx:pt idx="77829">10.147604127717816</cx:pt>
          <cx:pt idx="77830">12.118393542700714</cx:pt>
          <cx:pt idx="77831">13.613409903521955</cx:pt>
          <cx:pt idx="77832">12.111359388426347</cx:pt>
          <cx:pt idx="77833">10.928409482946732</cx:pt>
          <cx:pt idx="77834">11.178148807772589</cx:pt>
          <cx:pt idx="77835">15.162981015178346</cx:pt>
          <cx:pt idx="77836">14.0880366543935</cx:pt>
          <cx:pt idx="77837">13.355646823585982</cx:pt>
          <cx:pt idx="77838">11.733818649432623</cx:pt>
          <cx:pt idx="77839">10.739366067751943</cx:pt>
          <cx:pt idx="77840">15.72965799651389</cx:pt>
          <cx:pt idx="77841">13.165849285740819</cx:pt>
          <cx:pt idx="77842">11.678758802607101</cx:pt>
          <cx:pt idx="77843">10.359336601467101</cx:pt>
          <cx:pt idx="77844">13.302206568974215</cx:pt>
          <cx:pt idx="77845">13.72184727220939</cx:pt>
          <cx:pt idx="77846">13.660463015072565</cx:pt>
          <cx:pt idx="77847">15.377444488149013</cx:pt>
          <cx:pt idx="77848">12.361249877265898</cx:pt>
          <cx:pt idx="77849">11.420047526975234</cx:pt>
          <cx:pt idx="77850">13.612695574362361</cx:pt>
          <cx:pt idx="77851">8.6475001487315062</cx:pt>
          <cx:pt idx="77852">12.079564986564193</cx:pt>
          <cx:pt idx="77853">11.701570318386569</cx:pt>
          <cx:pt idx="77854">13.565120481633375</cx:pt>
          <cx:pt idx="77855">12.132785923509703</cx:pt>
          <cx:pt idx="77856">11.828072300843843</cx:pt>
          <cx:pt idx="77857">14.839595588957993</cx:pt>
          <cx:pt idx="77858">14.448064107579697</cx:pt>
          <cx:pt idx="77859">13.92354533511504</cx:pt>
          <cx:pt idx="77860">13.16717369270293</cx:pt>
          <cx:pt idx="77861">10.515796720327412</cx:pt>
          <cx:pt idx="77862">12.778802745352362</cx:pt>
          <cx:pt idx="77863">12.644411332988589</cx:pt>
          <cx:pt idx="77864">13.992573448615632</cx:pt>
          <cx:pt idx="77865">11.467863397726846</cx:pt>
          <cx:pt idx="77866">14.604752393011649</cx:pt>
          <cx:pt idx="77867">12.873570164252499</cx:pt>
          <cx:pt idx="77868">12.014625589381183</cx:pt>
          <cx:pt idx="77869">17.057566516318673</cx:pt>
          <cx:pt idx="77870">14.405813179943349</cx:pt>
          <cx:pt idx="77871">13.78866085251029</cx:pt>
          <cx:pt idx="77872">13.396319049113165</cx:pt>
          <cx:pt idx="77873">12.611007376301325</cx:pt>
          <cx:pt idx="77874">9.7162744692572112</cx:pt>
          <cx:pt idx="77875">10.6867666207211</cx:pt>
          <cx:pt idx="77876">14.126014542517137</cx:pt>
          <cx:pt idx="77877">8.3141894057356946</cx:pt>
          <cx:pt idx="77878">9.3687030358385126</cx:pt>
          <cx:pt idx="77879">12.034316555721812</cx:pt>
          <cx:pt idx="77880">13.674767554036924</cx:pt>
          <cx:pt idx="77881">11.644389567478582</cx:pt>
          <cx:pt idx="77882">13.7242251905618</cx:pt>
          <cx:pt idx="77883">13.322801744567915</cx:pt>
          <cx:pt idx="77884">13.158761178043173</cx:pt>
          <cx:pt idx="77885">10.652365194783032</cx:pt>
          <cx:pt idx="77886">11.402503574056293</cx:pt>
          <cx:pt idx="77887">11.971819406999231</cx:pt>
          <cx:pt idx="77888">9.4653203594130009</cx:pt>
          <cx:pt idx="77889">11.975368528338327</cx:pt>
          <cx:pt idx="77890">13.072876328620096</cx:pt>
          <cx:pt idx="77891">10.775920928550056</cx:pt>
          <cx:pt idx="77892">14.354827453754709</cx:pt>
          <cx:pt idx="77893">11.795709661046329</cx:pt>
          <cx:pt idx="77894">9.7433189254567178</cx:pt>
          <cx:pt idx="77895">11.259391197789206</cx:pt>
          <cx:pt idx="77896">13.517903658659259</cx:pt>
          <cx:pt idx="77897">13.448450132594365</cx:pt>
          <cx:pt idx="77898">14.043502006731561</cx:pt>
          <cx:pt idx="77899">11.850317158477264</cx:pt>
          <cx:pt idx="77900">12.532717113675787</cx:pt>
          <cx:pt idx="77901">11.207773454275618</cx:pt>
          <cx:pt idx="77902">12.561659352614395</cx:pt>
          <cx:pt idx="77903">13.29911704706285</cx:pt>
          <cx:pt idx="77904">12.085820973722141</cx:pt>
          <cx:pt idx="77905">10.878267180027727</cx:pt>
          <cx:pt idx="77906">15.586597026307851</cx:pt>
          <cx:pt idx="77907">11.630021869225587</cx:pt>
          <cx:pt idx="77908">9.6914679441833158</cx:pt>
          <cx:pt idx="77909">13.146162683983194</cx:pt>
          <cx:pt idx="77910">14.831944561410509</cx:pt>
          <cx:pt idx="77911">13.065314724939908</cx:pt>
          <cx:pt idx="77912">11.040791770053456</cx:pt>
          <cx:pt idx="77913">12.152609959175782</cx:pt>
          <cx:pt idx="77914">13.303150661523235</cx:pt>
          <cx:pt idx="77915">12.515175568098323</cx:pt>
          <cx:pt idx="77916">12.845151088299822</cx:pt>
          <cx:pt idx="77917">12.336654522006116</cx:pt>
          <cx:pt idx="77918">11.836837257244262</cx:pt>
          <cx:pt idx="77919">10.890605746390966</cx:pt>
          <cx:pt idx="77920">11.742452758630552</cx:pt>
          <cx:pt idx="77921">10.781286708669878</cx:pt>
          <cx:pt idx="77922">12.855380496477366</cx:pt>
          <cx:pt idx="77923">12.066650156945862</cx:pt>
          <cx:pt idx="77924">16.239014233221003</cx:pt>
          <cx:pt idx="77925">14.480079761231002</cx:pt>
          <cx:pt idx="77926">9.7440427061942163</cx:pt>
          <cx:pt idx="77927">14.953595550957965</cx:pt>
          <cx:pt idx="77928">12.552237143737885</cx:pt>
          <cx:pt idx="77929">12.73563038851311</cx:pt>
          <cx:pt idx="77930">11.868760489573273</cx:pt>
          <cx:pt idx="77931">13.15733022677672</cx:pt>
          <cx:pt idx="77932">14.716215042940641</cx:pt>
          <cx:pt idx="77933">11.726291879219584</cx:pt>
          <cx:pt idx="77934">13.442307343955781</cx:pt>
          <cx:pt idx="77935">11.522760387468027</cx:pt>
          <cx:pt idx="77936">10.999538210078619</cx:pt>
          <cx:pt idx="77937">11.666028269222513</cx:pt>
          <cx:pt idx="77938">12.204467613545425</cx:pt>
          <cx:pt idx="77939">13.382696352194888</cx:pt>
          <cx:pt idx="77940">11.086515392957448</cx:pt>
          <cx:pt idx="77941">12.700677825224323</cx:pt>
          <cx:pt idx="77942">10.721092799631089</cx:pt>
          <cx:pt idx="77943">11.148402493420075</cx:pt>
          <cx:pt idx="77944">10.550595389767066</cx:pt>
          <cx:pt idx="77945">12.073492122638591</cx:pt>
          <cx:pt idx="77946">12.00062542857812</cx:pt>
          <cx:pt idx="77947">13.675699523085736</cx:pt>
          <cx:pt idx="77948">12.381263408325617</cx:pt>
          <cx:pt idx="77949">10.944256648114905</cx:pt>
          <cx:pt idx="77950">11.268085679244784</cx:pt>
          <cx:pt idx="77951">10.024062554511456</cx:pt>
          <cx:pt idx="77952">10.842937650409713</cx:pt>
          <cx:pt idx="77953">14.157555837536149</cx:pt>
          <cx:pt idx="77954">13.232388627453719</cx:pt>
          <cx:pt idx="77955">13.666544295786728</cx:pt>
          <cx:pt idx="77956">12.748875301158703</cx:pt>
          <cx:pt idx="77957">14.422078789836029</cx:pt>
          <cx:pt idx="77958">10.684137799853847</cx:pt>
          <cx:pt idx="77959">11.666621125926905</cx:pt>
          <cx:pt idx="77960">11.472611857371019</cx:pt>
          <cx:pt idx="77961">6.6527374144662303</cx:pt>
          <cx:pt idx="77962">10.116284490245599</cx:pt>
          <cx:pt idx="77963">12.094027892184425</cx:pt>
          <cx:pt idx="77964">11.23389254603603</cx:pt>
          <cx:pt idx="77965">12.81504381661885</cx:pt>
          <cx:pt idx="77966">10.093299069067028</cx:pt>
          <cx:pt idx="77967">12.015792741103374</cx:pt>
          <cx:pt idx="77968">11.397476470504648</cx:pt>
          <cx:pt idx="77969">15.207459275835793</cx:pt>
          <cx:pt idx="77970">13.810972615304868</cx:pt>
          <cx:pt idx="77971">12.99266936292112</cx:pt>
          <cx:pt idx="77972">15.602658108624146</cx:pt>
          <cx:pt idx="77973">11.75882168416285</cx:pt>
          <cx:pt idx="77974">11.211662184166777</cx:pt>
          <cx:pt idx="77975">11.644911759661801</cx:pt>
          <cx:pt idx="77976">11.953668787879572</cx:pt>
          <cx:pt idx="77977">9.7327367123756225</cx:pt>
          <cx:pt idx="77978">12.873554209848658</cx:pt>
          <cx:pt idx="77979">10.655954463688088</cx:pt>
          <cx:pt idx="77980">11.69524702798981</cx:pt>
          <cx:pt idx="77981">10.674833452959215</cx:pt>
          <cx:pt idx="77982">9.6600466763425956</cx:pt>
          <cx:pt idx="77983">10.941345536968317</cx:pt>
          <cx:pt idx="77984">10.969619420686115</cx:pt>
          <cx:pt idx="77985">12.860889912712153</cx:pt>
          <cx:pt idx="77986">12.046166939461305</cx:pt>
          <cx:pt idx="77987">14.832027131118179</cx:pt>
          <cx:pt idx="77988">12.569062848870679</cx:pt>
          <cx:pt idx="77989">12.0263976133086</cx:pt>
          <cx:pt idx="77990">11.805665689744124</cx:pt>
          <cx:pt idx="77991">11.563015585083566</cx:pt>
          <cx:pt idx="77992">9.5428609213706128</cx:pt>
          <cx:pt idx="77993">12.328639628322115</cx:pt>
          <cx:pt idx="77994">12.12394108393368</cx:pt>
          <cx:pt idx="77995">10.730312924454624</cx:pt>
          <cx:pt idx="77996">11.270698783797245</cx:pt>
          <cx:pt idx="77997">9.6400808874215098</cx:pt>
          <cx:pt idx="77998">9.8128495397697186</cx:pt>
          <cx:pt idx="77999">13.258216834366374</cx:pt>
          <cx:pt idx="78000">12.976278594966857</cx:pt>
          <cx:pt idx="78001">12.247557539572373</cx:pt>
          <cx:pt idx="78002">11.955831298290887</cx:pt>
          <cx:pt idx="78003">13.156392760635013</cx:pt>
          <cx:pt idx="78004">11.842626507052774</cx:pt>
          <cx:pt idx="78005">13.702893384691805</cx:pt>
          <cx:pt idx="78006">10.02232788837809</cx:pt>
          <cx:pt idx="78007">11.90559146142248</cx:pt>
          <cx:pt idx="78008">13.536462196942475</cx:pt>
          <cx:pt idx="78009">12.355059015547111</cx:pt>
          <cx:pt idx="78010">12.967338810857186</cx:pt>
          <cx:pt idx="78011">11.381310762723805</cx:pt>
          <cx:pt idx="78012">12.207925665670087</cx:pt>
          <cx:pt idx="78013">9.9818660432350867</cx:pt>
          <cx:pt idx="78014">13.108417829456055</cx:pt>
          <cx:pt idx="78015">11.589649492191972</cx:pt>
          <cx:pt idx="78016">10.248968428921318</cx:pt>
          <cx:pt idx="78017">12.899976378440003</cx:pt>
          <cx:pt idx="78018">14.881239415582165</cx:pt>
          <cx:pt idx="78019">12.633945888677829</cx:pt>
          <cx:pt idx="78020">11.979489325806544</cx:pt>
          <cx:pt idx="78021">10.900242893098776</cx:pt>
          <cx:pt idx="78022">13.591296784764072</cx:pt>
          <cx:pt idx="78023">10.6666400607442</cx:pt>
          <cx:pt idx="78024">16.217916949283946</cx:pt>
          <cx:pt idx="78025">14.559242003106661</cx:pt>
          <cx:pt idx="78026">12.004282143827187</cx:pt>
          <cx:pt idx="78027">12.950190039618562</cx:pt>
          <cx:pt idx="78028">10.653799908661114</cx:pt>
          <cx:pt idx="78029">16.38666609838188</cx:pt>
          <cx:pt idx="78030">13.727684191279081</cx:pt>
          <cx:pt idx="78031">13.597194865577755</cx:pt>
          <cx:pt idx="78032">10.849339905056127</cx:pt>
          <cx:pt idx="78033">11.991278885183938</cx:pt>
          <cx:pt idx="78034">13.046064036497857</cx:pt>
          <cx:pt idx="78035">12.426229425901298</cx:pt>
          <cx:pt idx="78036">12.268867475197268</cx:pt>
          <cx:pt idx="78037">13.540984776359354</cx:pt>
          <cx:pt idx="78038">11.86018373445742</cx:pt>
          <cx:pt idx="78039">11.802891921030167</cx:pt>
          <cx:pt idx="78040">15.506563475540016</cx:pt>
          <cx:pt idx="78041">12.504312210062043</cx:pt>
          <cx:pt idx="78042">10.445709335931436</cx:pt>
          <cx:pt idx="78043">13.866862956302048</cx:pt>
          <cx:pt idx="78044">12.014704500601759</cx:pt>
          <cx:pt idx="78045">10.389083805189816</cx:pt>
          <cx:pt idx="78046">11.238816543055764</cx:pt>
          <cx:pt idx="78047">10.430642189892078</cx:pt>
          <cx:pt idx="78048">12.802918985251679</cx:pt>
          <cx:pt idx="78049">12.048683730230289</cx:pt>
          <cx:pt idx="78050">13.81851352952194</cx:pt>
          <cx:pt idx="78051">12.314071905965443</cx:pt>
          <cx:pt idx="78052">9.3815373162377238</cx:pt>
          <cx:pt idx="78053">15.721156189370753</cx:pt>
          <cx:pt idx="78054">12.53570813211604</cx:pt>
          <cx:pt idx="78055">10.168256819969798</cx:pt>
          <cx:pt idx="78056">11.075561861026859</cx:pt>
          <cx:pt idx="78057">15.780968497972761</cx:pt>
          <cx:pt idx="78058">9.2318593924613168</cx:pt>
          <cx:pt idx="78059">9.9596692369504414</cx:pt>
          <cx:pt idx="78060">14.381407912080537</cx:pt>
          <cx:pt idx="78061">11.782734453492534</cx:pt>
          <cx:pt idx="78062">10.908696096797842</cx:pt>
          <cx:pt idx="78063">14.548184240253427</cx:pt>
          <cx:pt idx="78064">12.039337901213647</cx:pt>
          <cx:pt idx="78065">12.302034607305766</cx:pt>
          <cx:pt idx="78066">10.508725652460651</cx:pt>
          <cx:pt idx="78067">10.240826814119345</cx:pt>
          <cx:pt idx="78068">13.871260795323009</cx:pt>
          <cx:pt idx="78069">13.670325447889013</cx:pt>
          <cx:pt idx="78070">11.737869211532518</cx:pt>
          <cx:pt idx="78071">12.693048564044309</cx:pt>
          <cx:pt idx="78072">15.151975025702814</cx:pt>
          <cx:pt idx="78073">11.780643022326853</cx:pt>
          <cx:pt idx="78074">13.080265458756367</cx:pt>
          <cx:pt idx="78075">12.31656472623115</cx:pt>
          <cx:pt idx="78076">12.666198958202301</cx:pt>
          <cx:pt idx="78077">11.230082893238084</cx:pt>
          <cx:pt idx="78078">13.813777143830631</cx:pt>
          <cx:pt idx="78079">14.218200813272345</cx:pt>
          <cx:pt idx="78080">12.73968179861172</cx:pt>
          <cx:pt idx="78081">14.00083964052544</cx:pt>
          <cx:pt idx="78082">10.211960493041943</cx:pt>
          <cx:pt idx="78083">14.500318926750083</cx:pt>
          <cx:pt idx="78084">13.39680726633569</cx:pt>
          <cx:pt idx="78085">15.108426946656179</cx:pt>
          <cx:pt idx="78086">12.860853228105972</cx:pt>
          <cx:pt idx="78087">14.072666781445283</cx:pt>
          <cx:pt idx="78088">11.225315515260714</cx:pt>
          <cx:pt idx="78089">10.313538468089511</cx:pt>
          <cx:pt idx="78090">14.102635126395587</cx:pt>
          <cx:pt idx="78091">9.8328509710951781</cx:pt>
          <cx:pt idx="78092">13.87169323498599</cx:pt>
          <cx:pt idx="78093">13.458462269649655</cx:pt>
          <cx:pt idx="78094">11.45077629774986</cx:pt>
          <cx:pt idx="78095">13.829564155870028</cx:pt>
          <cx:pt idx="78096">13.249806067609502</cx:pt>
          <cx:pt idx="78097">11.915058797654694</cx:pt>
          <cx:pt idx="78098">13.673103608065603</cx:pt>
          <cx:pt idx="78099">9.6748344177101409</cx:pt>
          <cx:pt idx="78100">14.178501217569707</cx:pt>
          <cx:pt idx="78101">13.690423401224768</cx:pt>
          <cx:pt idx="78102">15.047616571490732</cx:pt>
          <cx:pt idx="78103">11.253741307231238</cx:pt>
          <cx:pt idx="78104">11.897542486683401</cx:pt>
          <cx:pt idx="78105">12.633206996419442</cx:pt>
          <cx:pt idx="78106">15.312569984381801</cx:pt>
          <cx:pt idx="78107">12.204462501162126</cx:pt>
          <cx:pt idx="78108">11.132941786070536</cx:pt>
          <cx:pt idx="78109">13.960931650681163</cx:pt>
          <cx:pt idx="78110">10.541720664470287</cx:pt>
          <cx:pt idx="78111">10.965622852608703</cx:pt>
          <cx:pt idx="78112">11.21903813527047</cx:pt>
          <cx:pt idx="78113">13.305306018246803</cx:pt>
          <cx:pt idx="78114">10.584525609530461</cx:pt>
          <cx:pt idx="78115">12.9689298088055</cx:pt>
          <cx:pt idx="78116">13.691340997832111</cx:pt>
          <cx:pt idx="78117">11.133494506855333</cx:pt>
          <cx:pt idx="78118">10.731016690009826</cx:pt>
          <cx:pt idx="78119">11.40641231337017</cx:pt>
          <cx:pt idx="78120">11.017292295742214</cx:pt>
          <cx:pt idx="78121">11.222992494504865</cx:pt>
          <cx:pt idx="78122">11.228962987952887</cx:pt>
          <cx:pt idx="78123">11.038167776100632</cx:pt>
          <cx:pt idx="78124">14.261824464491198</cx:pt>
          <cx:pt idx="78125">11.810655872727562</cx:pt>
          <cx:pt idx="78126">14.279193682587206</cx:pt>
          <cx:pt idx="78127">12.654231995270356</cx:pt>
          <cx:pt idx="78128">11.95947673218201</cx:pt>
          <cx:pt idx="78129">12.342307739239461</cx:pt>
          <cx:pt idx="78130">12.515680878152773</cx:pt>
          <cx:pt idx="78131">12.732427231760756</cx:pt>
          <cx:pt idx="78132">14.51264787069416</cx:pt>
          <cx:pt idx="78133">9.8932595973969342</cx:pt>
          <cx:pt idx="78134">12.597855146967557</cx:pt>
          <cx:pt idx="78135">14.88595292390014</cx:pt>
          <cx:pt idx="78136">12.842561984168672</cx:pt>
          <cx:pt idx="78137">11.203593303758902</cx:pt>
          <cx:pt idx="78138">13.358081795422819</cx:pt>
          <cx:pt idx="78139">10.700439097016231</cx:pt>
          <cx:pt idx="78140">14.363128205020004</cx:pt>
          <cx:pt idx="78141">13.750845677454851</cx:pt>
          <cx:pt idx="78142">13.719503776013688</cx:pt>
          <cx:pt idx="78143">12.080489685193326</cx:pt>
          <cx:pt idx="78144">15.979654597966944</cx:pt>
          <cx:pt idx="78145">13.978971659193595</cx:pt>
          <cx:pt idx="78146">10.377635975883051</cx:pt>
          <cx:pt idx="78147">15.135685852863253</cx:pt>
          <cx:pt idx="78148">13.611797315591778</cx:pt>
          <cx:pt idx="78149">12.335400082721131</cx:pt>
          <cx:pt idx="78150">13.604043828767708</cx:pt>
          <cx:pt idx="78151">12.361323038808072</cx:pt>
          <cx:pt idx="78152">15.787211946743918</cx:pt>
          <cx:pt idx="78153">8.963391180567422</cx:pt>
          <cx:pt idx="78154">12.067416359811364</cx:pt>
          <cx:pt idx="78155">14.232701176674583</cx:pt>
          <cx:pt idx="78156">10.291040775045463</cx:pt>
          <cx:pt idx="78157">12.179547119920739</cx:pt>
          <cx:pt idx="78158">13.511241834789399</cx:pt>
          <cx:pt idx="78159">12.829342323140711</cx:pt>
          <cx:pt idx="78160">12.219393571703021</cx:pt>
          <cx:pt idx="78161">12.659693432834295</cx:pt>
          <cx:pt idx="78162">12.124151166114762</cx:pt>
          <cx:pt idx="78163">13.013094209340291</cx:pt>
          <cx:pt idx="78164">14.03589780260927</cx:pt>
          <cx:pt idx="78165">10.575575898389141</cx:pt>
          <cx:pt idx="78166">13.483899396491214</cx:pt>
          <cx:pt idx="78167">10.758626960618647</cx:pt>
          <cx:pt idx="78168">9.9312173750743717</cx:pt>
          <cx:pt idx="78169">11.033042014687629</cx:pt>
          <cx:pt idx="78170">14.799981669909242</cx:pt>
          <cx:pt idx="78171">15.179720437415803</cx:pt>
          <cx:pt idx="78172">13.310213759077474</cx:pt>
          <cx:pt idx="78173">12.607542644485317</cx:pt>
          <cx:pt idx="78174">12.490486953919568</cx:pt>
          <cx:pt idx="78175">13.274983007487211</cx:pt>
          <cx:pt idx="78176">11.436044695064398</cx:pt>
          <cx:pt idx="78177">13.021948824983347</cx:pt>
          <cx:pt idx="78178">11.206407456372162</cx:pt>
          <cx:pt idx="78179">8.7893948963645752</cx:pt>
          <cx:pt idx="78180">13.754382740228236</cx:pt>
          <cx:pt idx="78181">14.107793332848136</cx:pt>
          <cx:pt idx="78182">12.630155027874318</cx:pt>
          <cx:pt idx="78183">11.920567458035942</cx:pt>
          <cx:pt idx="78184">11.281189698737657</cx:pt>
          <cx:pt idx="78185">12.265762762699376</cx:pt>
          <cx:pt idx="78186">14.827597693493916</cx:pt>
          <cx:pt idx="78187">10.881153689223387</cx:pt>
          <cx:pt idx="78188">15.862062077687593</cx:pt>
          <cx:pt idx="78189">10.633505850353847</cx:pt>
          <cx:pt idx="78190">12.447309215391231</cx:pt>
          <cx:pt idx="78191">12.366504813406525</cx:pt>
          <cx:pt idx="78192">14.577274430386217</cx:pt>
          <cx:pt idx="78193">13.41719458570345</cx:pt>
          <cx:pt idx="78194">11.778873366621744</cx:pt>
          <cx:pt idx="78195">10.291730603877832</cx:pt>
          <cx:pt idx="78196">11.739268376620354</cx:pt>
          <cx:pt idx="78197">11.850774137010252</cx:pt>
          <cx:pt idx="78198">14.927104999317349</cx:pt>
          <cx:pt idx="78199">13.596642981330724</cx:pt>
          <cx:pt idx="78200">13.465200231030471</cx:pt>
          <cx:pt idx="78201">12.244204757017341</cx:pt>
          <cx:pt idx="78202">12.427895715824242</cx:pt>
          <cx:pt idx="78203">14.723817427843727</cx:pt>
          <cx:pt idx="78204">11.290237461255153</cx:pt>
          <cx:pt idx="78205">11.216298099477353</cx:pt>
          <cx:pt idx="78206">11.924068868567057</cx:pt>
          <cx:pt idx="78207">12.791240800466715</cx:pt>
          <cx:pt idx="78208">9.3961406954581683</cx:pt>
          <cx:pt idx="78209">14.399844926899281</cx:pt>
          <cx:pt idx="78210">12.930870140848587</cx:pt>
          <cx:pt idx="78211">10.983165884656769</cx:pt>
          <cx:pt idx="78212">9.8207736288263732</cx:pt>
          <cx:pt idx="78213">11.340299348669312</cx:pt>
          <cx:pt idx="78214">11.639856495134014</cx:pt>
          <cx:pt idx="78215">12.165280779628798</cx:pt>
          <cx:pt idx="78216">11.974263103637544</cx:pt>
          <cx:pt idx="78217">11.708435174479142</cx:pt>
          <cx:pt idx="78218">14.040106392322416</cx:pt>
          <cx:pt idx="78219">14.688068687828334</cx:pt>
          <cx:pt idx="78220">12.388798781825948</cx:pt>
          <cx:pt idx="78221">10.966501094645391</cx:pt>
          <cx:pt idx="78222">10.08575603539224</cx:pt>
          <cx:pt idx="78223">14.288428246771323</cx:pt>
          <cx:pt idx="78224">12.572844154568502</cx:pt>
          <cx:pt idx="78225">13.59901686268644</cx:pt>
          <cx:pt idx="78226">13.605495796439273</cx:pt>
          <cx:pt idx="78227">13.728860907089556</cx:pt>
          <cx:pt idx="78228">11.842841556185174</cx:pt>
          <cx:pt idx="78229">13.681821244988457</cx:pt>
          <cx:pt idx="78230">17.827694033522373</cx:pt>
          <cx:pt idx="78231">10.326247334538547</cx:pt>
          <cx:pt idx="78232">13.922972576418982</cx:pt>
          <cx:pt idx="78233">10.393909207210328</cx:pt>
          <cx:pt idx="78234">11.175009570848326</cx:pt>
          <cx:pt idx="78235">11.547277451069638</cx:pt>
          <cx:pt idx="78236">13.727054525311518</cx:pt>
          <cx:pt idx="78237">12.492763563670316</cx:pt>
          <cx:pt idx="78238">15.162715425929486</cx:pt>
          <cx:pt idx="78239">13.493940099573893</cx:pt>
          <cx:pt idx="78240">12.040691971646771</cx:pt>
          <cx:pt idx="78241">9.8208768372639685</cx:pt>
          <cx:pt idx="78242">13.173078698733844</cx:pt>
          <cx:pt idx="78243">12.47147101296585</cx:pt>
          <cx:pt idx="78244">11.4217141143817</cx:pt>
          <cx:pt idx="78245">10.267790990448569</cx:pt>
          <cx:pt idx="78246">12.398903768329616</cx:pt>
          <cx:pt idx="78247">11.561617990859119</cx:pt>
          <cx:pt idx="78248">18.192243810110469</cx:pt>
          <cx:pt idx="78249">13.709582473103621</cx:pt>
          <cx:pt idx="78250">13.533072888737008</cx:pt>
          <cx:pt idx="78251">13.263721561521606</cx:pt>
          <cx:pt idx="78252">11.973098313169238</cx:pt>
          <cx:pt idx="78253">12.357816328298467</cx:pt>
          <cx:pt idx="78254">13.878921022472927</cx:pt>
          <cx:pt idx="78255">10.458356277749775</cx:pt>
          <cx:pt idx="78256">14.225331628040358</cx:pt>
          <cx:pt idx="78257">13.302529634147062</cx:pt>
          <cx:pt idx="78258">14.185318122808019</cx:pt>
          <cx:pt idx="78259">11.364933343955347</cx:pt>
          <cx:pt idx="78260">13.073332765618806</cx:pt>
          <cx:pt idx="78261">10.697981266101815</cx:pt>
          <cx:pt idx="78262">11.395111084389397</cx:pt>
          <cx:pt idx="78263">11.28637911332325</cx:pt>
          <cx:pt idx="78264">15.412997533084615</cx:pt>
          <cx:pt idx="78265">13.795778433251069</cx:pt>
          <cx:pt idx="78266">10.760460732896787</cx:pt>
          <cx:pt idx="78267">13.691353464653762</cx:pt>
          <cx:pt idx="78268">11.077107575859591</cx:pt>
          <cx:pt idx="78269">11.775156042618033</cx:pt>
          <cx:pt idx="78270">9.7025476597916587</cx:pt>
          <cx:pt idx="78271">11.455723276302711</cx:pt>
          <cx:pt idx="78272">12.888038264244702</cx:pt>
          <cx:pt idx="78273">12.130258486807575</cx:pt>
          <cx:pt idx="78274">11.793030637905023</cx:pt>
          <cx:pt idx="78275">12.457203113423692</cx:pt>
          <cx:pt idx="78276">10.24304364318745</cx:pt>
          <cx:pt idx="78277">11.071233694650902</cx:pt>
          <cx:pt idx="78278">14.454485658380611</cx:pt>
          <cx:pt idx="78279">12.453743301869139</cx:pt>
          <cx:pt idx="78280">11.714196735753383</cx:pt>
          <cx:pt idx="78281">10.619603944511463</cx:pt>
          <cx:pt idx="78282">11.553333887051688</cx:pt>
          <cx:pt idx="78283">15.957818239705055</cx:pt>
          <cx:pt idx="78284">10.154273733197639</cx:pt>
          <cx:pt idx="78285">12.512075055114828</cx:pt>
          <cx:pt idx="78286">11.814670959922129</cx:pt>
          <cx:pt idx="78287">12.133440055208146</cx:pt>
          <cx:pt idx="78288">13.628555594310637</cx:pt>
          <cx:pt idx="78289">13.933298407486454</cx:pt>
          <cx:pt idx="78290">15.493235322293121</cx:pt>
          <cx:pt idx="78291">11.336295532663113</cx:pt>
          <cx:pt idx="78292">8.0476152644471366</cx:pt>
          <cx:pt idx="78293">12.840001356795025</cx:pt>
          <cx:pt idx="78294">9.8235663105074043</cx:pt>
          <cx:pt idx="78295">12.428741702315932</cx:pt>
          <cx:pt idx="78296">11.299967881219606</cx:pt>
          <cx:pt idx="78297">11.160199353885641</cx:pt>
          <cx:pt idx="78298">15.976301712744805</cx:pt>
          <cx:pt idx="78299">14.278362949506725</cx:pt>
          <cx:pt idx="78300">14.10965583283496</cx:pt>
          <cx:pt idx="78301">14.80818522463035</cx:pt>
          <cx:pt idx="78302">12.427307671643163</cx:pt>
          <cx:pt idx="78303">12.601805709571359</cx:pt>
          <cx:pt idx="78304">12.44090328189171</cx:pt>
          <cx:pt idx="78305">13.688068925607141</cx:pt>
          <cx:pt idx="78306">13.188701378370702</cx:pt>
          <cx:pt idx="78307">13.174795142831245</cx:pt>
          <cx:pt idx="78308">15.097480421781814</cx:pt>
          <cx:pt idx="78309">12.19413473318299</cx:pt>
          <cx:pt idx="78310">12.756706140355744</cx:pt>
          <cx:pt idx="78311">14.263788194983569</cx:pt>
          <cx:pt idx="78312">12.062982400304346</cx:pt>
          <cx:pt idx="78313">13.420809332815196</cx:pt>
          <cx:pt idx="78314">11.371010753300455</cx:pt>
          <cx:pt idx="78315">10.383470327468046</cx:pt>
          <cx:pt idx="78316">12.909914152646753</cx:pt>
          <cx:pt idx="78317">11.393358344256713</cx:pt>
          <cx:pt idx="78318">11.261118732502053</cx:pt>
          <cx:pt idx="78319">12.424447756593606</cx:pt>
          <cx:pt idx="78320">11.041866333108551</cx:pt>
          <cx:pt idx="78321">10.91484036802531</cx:pt>
          <cx:pt idx="78322">12.36361700616072</cx:pt>
          <cx:pt idx="78323">10.691842967366499</cx:pt>
          <cx:pt idx="78324">12.484773135077623</cx:pt>
          <cx:pt idx="78325">11.011156792083529</cx:pt>
          <cx:pt idx="78326">13.805749851548232</cx:pt>
          <cx:pt idx="78327">12.031650405134018</cx:pt>
          <cx:pt idx="78328">11.349254765053837</cx:pt>
          <cx:pt idx="78329">9.1450041306135201</cx:pt>
          <cx:pt idx="78330">11.580932362542271</cx:pt>
          <cx:pt idx="78331">10.72570860467528</cx:pt>
          <cx:pt idx="78332">13.557160870877622</cx:pt>
          <cx:pt idx="78333">14.192338088598152</cx:pt>
          <cx:pt idx="78334">11.048412987202012</cx:pt>
          <cx:pt idx="78335">12.862117849317089</cx:pt>
          <cx:pt idx="78336">12.926293019900383</cx:pt>
          <cx:pt idx="78337">14.340277069753764</cx:pt>
          <cx:pt idx="78338">13.265316353762953</cx:pt>
          <cx:pt idx="78339">13.048890569524433</cx:pt>
          <cx:pt idx="78340">14.507177182389484</cx:pt>
          <cx:pt idx="78341">12.054591798696281</cx:pt>
          <cx:pt idx="78342">12.930019302110088</cx:pt>
          <cx:pt idx="78343">13.609119353451664</cx:pt>
          <cx:pt idx="78344">13.291207593934878</cx:pt>
          <cx:pt idx="78345">13.953209300751935</cx:pt>
          <cx:pt idx="78346">11.139082093460841</cx:pt>
          <cx:pt idx="78347">13.199286588604597</cx:pt>
          <cx:pt idx="78348">11.824240538746734</cx:pt>
          <cx:pt idx="78349">11.880617594569404</cx:pt>
          <cx:pt idx="78350">12.272325508932608</cx:pt>
          <cx:pt idx="78351">12.547820432395344</cx:pt>
          <cx:pt idx="78352">16.047507874042648</cx:pt>
          <cx:pt idx="78353">12.186610334605344</cx:pt>
          <cx:pt idx="78354">13.110368383556191</cx:pt>
          <cx:pt idx="78355">10.528901302622504</cx:pt>
          <cx:pt idx="78356">8.614458354203995</cx:pt>
          <cx:pt idx="78357">12.118298340471757</cx:pt>
          <cx:pt idx="78358">11.765369780285384</cx:pt>
          <cx:pt idx="78359">11.668940739350896</cx:pt>
          <cx:pt idx="78360">11.807634480684461</cx:pt>
          <cx:pt idx="78361">13.369001973952091</cx:pt>
          <cx:pt idx="78362">13.129347169488902</cx:pt>
          <cx:pt idx="78363">10.590843782401286</cx:pt>
          <cx:pt idx="78364">14.87701316644227</cx:pt>
          <cx:pt idx="78365">11.547173589915836</cx:pt>
          <cx:pt idx="78366">11.724942548193392</cx:pt>
          <cx:pt idx="78367">11.56410911963318</cx:pt>
          <cx:pt idx="78368">14.480111307732821</cx:pt>
          <cx:pt idx="78369">11.819924577998762</cx:pt>
          <cx:pt idx="78370">11.808176141428378</cx:pt>
          <cx:pt idx="78371">11.571688795003261</cx:pt>
          <cx:pt idx="78372">12.703010543785084</cx:pt>
          <cx:pt idx="78373">13.942573801517225</cx:pt>
          <cx:pt idx="78374">13.484302222914609</cx:pt>
          <cx:pt idx="78375">16.357628647330973</cx:pt>
          <cx:pt idx="78376">13.047631531672586</cx:pt>
          <cx:pt idx="78377">14.186708341042934</cx:pt>
          <cx:pt idx="78378">11.906610988340278</cx:pt>
          <cx:pt idx="78379">12.476130493660177</cx:pt>
          <cx:pt idx="78380">10.464330096454809</cx:pt>
          <cx:pt idx="78381">13.832951895076025</cx:pt>
          <cx:pt idx="78382">9.990135509139682</cx:pt>
          <cx:pt idx="78383">16.04208083496404</cx:pt>
          <cx:pt idx="78384">12.388173848711308</cx:pt>
          <cx:pt idx="78385">12.22570254956298</cx:pt>
          <cx:pt idx="78386">10.859728653150619</cx:pt>
          <cx:pt idx="78387">12.943097608860743</cx:pt>
          <cx:pt idx="78388">15.205191753356889</cx:pt>
          <cx:pt idx="78389">12.000773232223505</cx:pt>
          <cx:pt idx="78390">12.859815588733341</cx:pt>
          <cx:pt idx="78391">11.293659655799344</cx:pt>
          <cx:pt idx="78392">11.347534135957561</cx:pt>
          <cx:pt idx="78393">10.802592737346062</cx:pt>
          <cx:pt idx="78394">11.087141638342278</cx:pt>
          <cx:pt idx="78395">9.3299275596092066</cx:pt>
          <cx:pt idx="78396">12.939900663813081</cx:pt>
          <cx:pt idx="78397">12.915109667795113</cx:pt>
          <cx:pt idx="78398">12.280164281597958</cx:pt>
          <cx:pt idx="78399">10.988956829612048</cx:pt>
          <cx:pt idx="78400">12.544083825221374</cx:pt>
          <cx:pt idx="78401">14.150495247859897</cx:pt>
          <cx:pt idx="78402">12.773567145403744</cx:pt>
          <cx:pt idx="78403">10.325613982479252</cx:pt>
          <cx:pt idx="78404">12.180615919899086</cx:pt>
          <cx:pt idx="78405">11.47132047916285</cx:pt>
          <cx:pt idx="78406">10.975736143044925</cx:pt>
          <cx:pt idx="78407">9.2117506595650784</cx:pt>
          <cx:pt idx="78408">13.146901690181149</cx:pt>
          <cx:pt idx="78409">14.048803623624513</cx:pt>
          <cx:pt idx="78410">14.050160335342781</cx:pt>
          <cx:pt idx="78411">12.577252917726298</cx:pt>
          <cx:pt idx="78412">13.572694200392506</cx:pt>
          <cx:pt idx="78413">11.635080986357389</cx:pt>
          <cx:pt idx="78414">9.0833484782121712</cx:pt>
          <cx:pt idx="78415">13.009802398591027</cx:pt>
          <cx:pt idx="78416">14.022695953564975</cx:pt>
          <cx:pt idx="78417">12.19516485513469</cx:pt>
          <cx:pt idx="78418">15.948938289884763</cx:pt>
          <cx:pt idx="78419">13.397999431664386</cx:pt>
          <cx:pt idx="78420">11.621120384522929</cx:pt>
          <cx:pt idx="78421">10.95539327649529</cx:pt>
          <cx:pt idx="78422">10.059891433507168</cx:pt>
          <cx:pt idx="78423">11.532662859996838</cx:pt>
          <cx:pt idx="78424">11.706076985553072</cx:pt>
          <cx:pt idx="78425">11.371626345620449</cx:pt>
          <cx:pt idx="78426">12.716329418799452</cx:pt>
          <cx:pt idx="78427">12.765647422721067</cx:pt>
          <cx:pt idx="78428">11.461726474272341</cx:pt>
          <cx:pt idx="78429">11.010524891537766</cx:pt>
          <cx:pt idx="78430">12.578256893675437</cx:pt>
          <cx:pt idx="78431">12.835985293427623</cx:pt>
          <cx:pt idx="78432">11.117205197675109</cx:pt>
          <cx:pt idx="78433">14.061906777541491</cx:pt>
          <cx:pt idx="78434">14.574326445654037</cx:pt>
          <cx:pt idx="78435">10.312188276379461</cx:pt>
          <cx:pt idx="78436">10.686843811269641</cx:pt>
          <cx:pt idx="78437">12.886208142307222</cx:pt>
          <cx:pt idx="78438">10.961877867936883</cx:pt>
          <cx:pt idx="78439">13.928799098160415</cx:pt>
          <cx:pt idx="78440">12.372376932475342</cx:pt>
          <cx:pt idx="78441">14.730883341316055</cx:pt>
          <cx:pt idx="78442">15.583602713761316</cx:pt>
          <cx:pt idx="78443">13.045693709112513</cx:pt>
          <cx:pt idx="78444">7.9571642538846685</cx:pt>
          <cx:pt idx="78445">13.413340239485843</cx:pt>
          <cx:pt idx="78446">11.52851978626917</cx:pt>
          <cx:pt idx="78447">13.17733548492142</cx:pt>
          <cx:pt idx="78448">10.804733981286523</cx:pt>
          <cx:pt idx="78449">14.086243325109894</cx:pt>
          <cx:pt idx="78450">11.711856259314693</cx:pt>
          <cx:pt idx="78451">10.454496765887667</cx:pt>
          <cx:pt idx="78452">13.331450692315554</cx:pt>
          <cx:pt idx="78453">12.490012190295694</cx:pt>
          <cx:pt idx="78454">13.408940098036069</cx:pt>
          <cx:pt idx="78455">11.104737658799502</cx:pt>
          <cx:pt idx="78456">11.846144141503602</cx:pt>
          <cx:pt idx="78457">13.208687103527344</cx:pt>
          <cx:pt idx="78458">10.738566334962174</cx:pt>
          <cx:pt idx="78459">13.225491418840882</cx:pt>
          <cx:pt idx="78460">12.739632491856407</cx:pt>
          <cx:pt idx="78461">13.033267163058683</cx:pt>
          <cx:pt idx="78462">11.701722396889194</cx:pt>
          <cx:pt idx="78463">11.702203148273142</cx:pt>
          <cx:pt idx="78464">13.591640969638064</cx:pt>
          <cx:pt idx="78465">12.643970350380499</cx:pt>
          <cx:pt idx="78466">10.945302590477343</cx:pt>
          <cx:pt idx="78467">10.366096974228228</cx:pt>
          <cx:pt idx="78468">14.561341907191634</cx:pt>
          <cx:pt idx="78469">14.26805306070858</cx:pt>
          <cx:pt idx="78470">13.697715169033303</cx:pt>
          <cx:pt idx="78471">12.823226253875108</cx:pt>
          <cx:pt idx="78472">10.18346277550636</cx:pt>
          <cx:pt idx="78473">12.855121970101342</cx:pt>
          <cx:pt idx="78474">11.872073206167142</cx:pt>
          <cx:pt idx="78475">11.155169831815352</cx:pt>
          <cx:pt idx="78476">12.579271612443387</cx:pt>
          <cx:pt idx="78477">12.83856432847063</cx:pt>
          <cx:pt idx="78478">11.534419551685213</cx:pt>
          <cx:pt idx="78479">13.473019989655516</cx:pt>
          <cx:pt idx="78480">14.408639555300924</cx:pt>
          <cx:pt idx="78481">15.423598875444993</cx:pt>
          <cx:pt idx="78482">16.236326181386669</cx:pt>
          <cx:pt idx="78483">9.0057646423227897</cx:pt>
          <cx:pt idx="78484">11.272303346388954</cx:pt>
          <cx:pt idx="78485">13.098798936205911</cx:pt>
          <cx:pt idx="78486">11.661601744344742</cx:pt>
          <cx:pt idx="78487">13.845739190150379</cx:pt>
          <cx:pt idx="78488">9.5612110564340043</cx:pt>
          <cx:pt idx="78489">11.12943551921126</cx:pt>
          <cx:pt idx="78490">12.834959374969445</cx:pt>
          <cx:pt idx="78491">16.690701455310233</cx:pt>
          <cx:pt idx="78492">12.860516170798704</cx:pt>
          <cx:pt idx="78493">14.019852914451299</cx:pt>
          <cx:pt idx="78494">8.6183825504734486</cx:pt>
          <cx:pt idx="78495">11.974579913730228</cx:pt>
          <cx:pt idx="78496">11.707001306274925</cx:pt>
          <cx:pt idx="78497">11.543431266547534</cx:pt>
          <cx:pt idx="78498">13.899826500242774</cx:pt>
          <cx:pt idx="78499">14.37356532032266</cx:pt>
          <cx:pt idx="78500">12.747140498202437</cx:pt>
          <cx:pt idx="78501">12.569453878795665</cx:pt>
          <cx:pt idx="78502">11.802243844966281</cx:pt>
          <cx:pt idx="78503">14.020176447821649</cx:pt>
          <cx:pt idx="78504">13.211827388831409</cx:pt>
          <cx:pt idx="78505">10.323372180248551</cx:pt>
          <cx:pt idx="78506">10.103661049157173</cx:pt>
          <cx:pt idx="78507">14.039205956339714</cx:pt>
          <cx:pt idx="78508">10.917132730734071</cx:pt>
          <cx:pt idx="78509">12.55649220624742</cx:pt>
          <cx:pt idx="78510">12.837748622922822</cx:pt>
          <cx:pt idx="78511">12.7255107238537</cx:pt>
          <cx:pt idx="78512">12.519938420604589</cx:pt>
          <cx:pt idx="78513">12.108354796919233</cx:pt>
          <cx:pt idx="78514">11.715211007896116</cx:pt>
          <cx:pt idx="78515">10.341437141232939</cx:pt>
          <cx:pt idx="78516">12.480383471190594</cx:pt>
          <cx:pt idx="78517">13.156219068878226</cx:pt>
          <cx:pt idx="78518">12.827301481091151</cx:pt>
          <cx:pt idx="78519">13.475688944960627</cx:pt>
          <cx:pt idx="78520">14.858516683633981</cx:pt>
          <cx:pt idx="78521">14.53621392532563</cx:pt>
          <cx:pt idx="78522">12.604156942601259</cx:pt>
          <cx:pt idx="78523">10.291012235294261</cx:pt>
          <cx:pt idx="78524">14.865424837920704</cx:pt>
          <cx:pt idx="78525">11.709661405031829</cx:pt>
          <cx:pt idx="78526">13.123967320527916</cx:pt>
          <cx:pt idx="78527">11.284161471306449</cx:pt>
          <cx:pt idx="78528">12.716166121910433</cx:pt>
          <cx:pt idx="78529">11.933665732075735</cx:pt>
          <cx:pt idx="78530">16.815698815729625</cx:pt>
          <cx:pt idx="78531">11.234418984580982</cx:pt>
          <cx:pt idx="78532">11.351116292823297</cx:pt>
          <cx:pt idx="78533">11.179715540102155</cx:pt>
          <cx:pt idx="78534">13.443757557743787</cx:pt>
          <cx:pt idx="78535">14.05850992792123</cx:pt>
          <cx:pt idx="78536">10.929212444084573</cx:pt>
          <cx:pt idx="78537">8.0400999891613338</cx:pt>
          <cx:pt idx="78538">11.193654698906959</cx:pt>
          <cx:pt idx="78539">10.470617578336409</cx:pt>
          <cx:pt idx="78540">11.575772128790554</cx:pt>
          <cx:pt idx="78541">15.640538402987426</cx:pt>
          <cx:pt idx="78542">12.746700813737792</cx:pt>
          <cx:pt idx="78543">12.015280760542515</cx:pt>
          <cx:pt idx="78544">10.945561386370034</cx:pt>
          <cx:pt idx="78545">14.921948718191787</cx:pt>
          <cx:pt idx="78546">13.405280376177453</cx:pt>
          <cx:pt idx="78547">12.843774153158513</cx:pt>
          <cx:pt idx="78548">10.719453647225427</cx:pt>
          <cx:pt idx="78549">15.645554589514882</cx:pt>
          <cx:pt idx="78550">10.218546820503626</cx:pt>
          <cx:pt idx="78551">14.144840500044236</cx:pt>
          <cx:pt idx="78552">13.787750666883136</cx:pt>
          <cx:pt idx="78553">12.014545136320971</cx:pt>
          <cx:pt idx="78554">7.5544734848120791</cx:pt>
          <cx:pt idx="78555">12.811683104131204</cx:pt>
          <cx:pt idx="78556">14.151869700822912</cx:pt>
          <cx:pt idx="78557">13.789816106935756</cx:pt>
          <cx:pt idx="78558">15.882820701041862</cx:pt>
          <cx:pt idx="78559">13.20522504936948</cx:pt>
          <cx:pt idx="78560">11.545656252490167</cx:pt>
          <cx:pt idx="78561">11.414662582858741</cx:pt>
          <cx:pt idx="78562">9.4415064948949681</cx:pt>
          <cx:pt idx="78563">12.260952450322513</cx:pt>
          <cx:pt idx="78564">10.974653243635093</cx:pt>
          <cx:pt idx="78565">12.811416297962651</cx:pt>
          <cx:pt idx="78566">12.134176258770879</cx:pt>
          <cx:pt idx="78567">13.284146671452254</cx:pt>
          <cx:pt idx="78568">12.27228484841886</cx:pt>
          <cx:pt idx="78569">15.572625761216234</cx:pt>
          <cx:pt idx="78570">14.145093114742334</cx:pt>
          <cx:pt idx="78571">11.275406764016775</cx:pt>
          <cx:pt idx="78572">10.601423526193951</cx:pt>
          <cx:pt idx="78573">14.101701472308076</cx:pt>
          <cx:pt idx="78574">14.066978944335156</cx:pt>
          <cx:pt idx="78575">13.888295111955793</cx:pt>
          <cx:pt idx="78576">12.277136331133605</cx:pt>
          <cx:pt idx="78577">11.590344868427415</cx:pt>
          <cx:pt idx="78578">14.983937898801518</cx:pt>
          <cx:pt idx="78579">13.399332402367547</cx:pt>
          <cx:pt idx="78580">12.808866375170318</cx:pt>
          <cx:pt idx="78581">11.274070234963105</cx:pt>
          <cx:pt idx="78582">15.67996793814933</cx:pt>
          <cx:pt idx="78583">10.588045517998356</cx:pt>
          <cx:pt idx="78584">12.825408313529488</cx:pt>
          <cx:pt idx="78585">11.333337305137373</cx:pt>
          <cx:pt idx="78586">12.853454479631823</cx:pt>
          <cx:pt idx="78587">11.302581899843654</cx:pt>
          <cx:pt idx="78588">12.015225682660454</cx:pt>
          <cx:pt idx="78589">14.372144946391444</cx:pt>
          <cx:pt idx="78590">12.428158023908672</cx:pt>
          <cx:pt idx="78591">9.8565242547711982</cx:pt>
          <cx:pt idx="78592">14.362292846421763</cx:pt>
          <cx:pt idx="78593">12.065482738518146</cx:pt>
          <cx:pt idx="78594">11.193418691269013</cx:pt>
          <cx:pt idx="78595">13.57991847552484</cx:pt>
          <cx:pt idx="78596">14.508341363266727</cx:pt>
          <cx:pt idx="78597">11.69483024946906</cx:pt>
          <cx:pt idx="78598">14.745020764365711</cx:pt>
          <cx:pt idx="78599">14.990760778440627</cx:pt>
          <cx:pt idx="78600">9.7944310897971523</cx:pt>
          <cx:pt idx="78601">11.547878597422402</cx:pt>
          <cx:pt idx="78602">10.699590410886517</cx:pt>
          <cx:pt idx="78603">12.79386262555089</cx:pt>
          <cx:pt idx="78604">12.611258136960542</cx:pt>
          <cx:pt idx="78605">15.128474933478586</cx:pt>
          <cx:pt idx="78606">14.413041357657715</cx:pt>
          <cx:pt idx="78607">12.75803058209808</cx:pt>
          <cx:pt idx="78608">10.023591936550867</cx:pt>
          <cx:pt idx="78609">9.8989610817331304</cx:pt>
          <cx:pt idx="78610">14.245188799693528</cx:pt>
          <cx:pt idx="78611">10.555702576792786</cx:pt>
          <cx:pt idx="78612">11.346619355094903</cx:pt>
          <cx:pt idx="78613">13.571696342525712</cx:pt>
          <cx:pt idx="78614">12.165508636158812</cx:pt>
          <cx:pt idx="78615">11.324623836252302</cx:pt>
          <cx:pt idx="78616">13.969671741059743</cx:pt>
          <cx:pt idx="78617">13.258696886750933</cx:pt>
          <cx:pt idx="78618">11.619574978423003</cx:pt>
          <cx:pt idx="78619">10.995460472652679</cx:pt>
          <cx:pt idx="78620">12.797801577283952</cx:pt>
          <cx:pt idx="78621">12.32241947050561</cx:pt>
          <cx:pt idx="78622">11.233719050927281</cx:pt>
          <cx:pt idx="78623">15.146573389538005</cx:pt>
          <cx:pt idx="78624">13.413858003382062</cx:pt>
          <cx:pt idx="78625">13.152023534021479</cx:pt>
          <cx:pt idx="78626">12.295842753149044</cx:pt>
          <cx:pt idx="78627">13.571603941149858</cx:pt>
          <cx:pt idx="78628">11.863993082459432</cx:pt>
          <cx:pt idx="78629">10.236314423995694</cx:pt>
          <cx:pt idx="78630">12.790163531192251</cx:pt>
          <cx:pt idx="78631">12.08505671896325</cx:pt>
          <cx:pt idx="78632">12.572427149281687</cx:pt>
          <cx:pt idx="78633">12.127648860258608</cx:pt>
          <cx:pt idx="78634">11.56023322966</cx:pt>
          <cx:pt idx="78635">11.9889815444851</cx:pt>
          <cx:pt idx="78636">11.789574944857423</cx:pt>
          <cx:pt idx="78637">6.8389697751680405</cx:pt>
          <cx:pt idx="78638">12.662628642510709</cx:pt>
          <cx:pt idx="78639">11.463530404798961</cx:pt>
          <cx:pt idx="78640">10.560089269257876</cx:pt>
          <cx:pt idx="78641">12.686326286475508</cx:pt>
          <cx:pt idx="78642">10.837172930902163</cx:pt>
          <cx:pt idx="78643">12.498327676894444</cx:pt>
          <cx:pt idx="78644">13.263727325172624</cx:pt>
          <cx:pt idx="78645">13.372732934568273</cx:pt>
          <cx:pt idx="78646">12.866698581985752</cx:pt>
          <cx:pt idx="78647">16.367089746332429</cx:pt>
          <cx:pt idx="78648">13.685096333213748</cx:pt>
          <cx:pt idx="78649">14.688554488735303</cx:pt>
          <cx:pt idx="78650">13.191522843510162</cx:pt>
          <cx:pt idx="78651">11.819987625090311</cx:pt>
          <cx:pt idx="78652">12.647999918115612</cx:pt>
          <cx:pt idx="78653">11.603572895456214</cx:pt>
          <cx:pt idx="78654">11.940476549111722</cx:pt>
          <cx:pt idx="78655">12.811390455308464</cx:pt>
          <cx:pt idx="78656">13.125159742678498</cx:pt>
          <cx:pt idx="78657">13.371692276193802</cx:pt>
          <cx:pt idx="78658">13.273689053587697</cx:pt>
          <cx:pt idx="78659">15.042081507571654</cx:pt>
          <cx:pt idx="78660">11.704248436380372</cx:pt>
          <cx:pt idx="78661">11.64824119242393</cx:pt>
          <cx:pt idx="78662">14.947434393442146</cx:pt>
          <cx:pt idx="78663">10.914350743602517</cx:pt>
          <cx:pt idx="78664">10.943789315292278</cx:pt>
          <cx:pt idx="78665">13.018602637222845</cx:pt>
          <cx:pt idx="78666">10.199005326187875</cx:pt>
          <cx:pt idx="78667">13.382066235680506</cx:pt>
          <cx:pt idx="78668">11.831446140620857</cx:pt>
          <cx:pt idx="78669">16.169986383277514</cx:pt>
          <cx:pt idx="78670">11.688849525585827</cx:pt>
          <cx:pt idx="78671">14.176013524511786</cx:pt>
          <cx:pt idx="78672">11.401678004840061</cx:pt>
          <cx:pt idx="78673">11.546612503030262</cx:pt>
          <cx:pt idx="78674">11.85875030353853</cx:pt>
          <cx:pt idx="78675">10.140013652049134</cx:pt>
          <cx:pt idx="78676">8.9313051726590071</cx:pt>
          <cx:pt idx="78677">11.829781806072292</cx:pt>
          <cx:pt idx="78678">12.292535735221097</cx:pt>
          <cx:pt idx="78679">10.197483138876136</cx:pt>
          <cx:pt idx="78680">10.24184340313089</cx:pt>
          <cx:pt idx="78681">11.429638128720612</cx:pt>
          <cx:pt idx="78682">14.249297088749977</cx:pt>
          <cx:pt idx="78683">12.638329918247445</cx:pt>
          <cx:pt idx="78684">13.279134860489549</cx:pt>
          <cx:pt idx="78685">13.226615231816346</cx:pt>
          <cx:pt idx="78686">11.008578247327868</cx:pt>
          <cx:pt idx="78687">10.677031868347271</cx:pt>
          <cx:pt idx="78688">6.5958665296086156</cx:pt>
          <cx:pt idx="78689">13.32816007298797</cx:pt>
          <cx:pt idx="78690">13.15191141543758</cx:pt>
          <cx:pt idx="78691">11.340227079101572</cx:pt>
          <cx:pt idx="78692">13.197775767583066</cx:pt>
          <cx:pt idx="78693">11.275221467315276</cx:pt>
          <cx:pt idx="78694">9.7637497599372622</cx:pt>
          <cx:pt idx="78695">14.947176351282378</cx:pt>
          <cx:pt idx="78696">13.501995580553695</cx:pt>
          <cx:pt idx="78697">13.190518342948664</cx:pt>
          <cx:pt idx="78698">10.947192287149777</cx:pt>
          <cx:pt idx="78699">11.604052885702377</cx:pt>
          <cx:pt idx="78700">13.666832363158528</cx:pt>
          <cx:pt idx="78701">13.620692805232585</cx:pt>
          <cx:pt idx="78702">13.941789422336099</cx:pt>
          <cx:pt idx="78703">10.737547286219906</cx:pt>
          <cx:pt idx="78704">11.209741129102335</cx:pt>
          <cx:pt idx="78705">10.088629262671734</cx:pt>
          <cx:pt idx="78706">11.278983334943694</cx:pt>
          <cx:pt idx="78707">9.4454930401300103</cx:pt>
          <cx:pt idx="78708">11.576350646134179</cx:pt>
          <cx:pt idx="78709">14.009767185894843</cx:pt>
          <cx:pt idx="78710">11.222856343386129</cx:pt>
          <cx:pt idx="78711">12.946966984932347</cx:pt>
          <cx:pt idx="78712">10.500188373132028</cx:pt>
          <cx:pt idx="78713">12.330215728413187</cx:pt>
          <cx:pt idx="78714">13.146682466421117</cx:pt>
          <cx:pt idx="78715">13.061837322322647</cx:pt>
          <cx:pt idx="78716">13.908292682816924</cx:pt>
          <cx:pt idx="78717">10.382612213742412</cx:pt>
          <cx:pt idx="78718">16.997153355605615</cx:pt>
          <cx:pt idx="78719">11.549394111526562</cx:pt>
          <cx:pt idx="78720">15.074197077205707</cx:pt>
          <cx:pt idx="78721">13.23329316128164</cx:pt>
          <cx:pt idx="78722">13.511931658141805</cx:pt>
          <cx:pt idx="78723">11.339916293247086</cx:pt>
          <cx:pt idx="78724">12.452895461183584</cx:pt>
          <cx:pt idx="78725">13.616411454476914</cx:pt>
          <cx:pt idx="78726">11.632920817366415</cx:pt>
          <cx:pt idx="78727">13.095029881596563</cx:pt>
          <cx:pt idx="78728">10.267301084318365</cx:pt>
          <cx:pt idx="78729">9.97061961426256</cx:pt>
          <cx:pt idx="78730">12.487113797489986</cx:pt>
          <cx:pt idx="78731">14.459639865789347</cx:pt>
          <cx:pt idx="78732">12.748559120349826</cx:pt>
          <cx:pt idx="78733">10.186574445681773</cx:pt>
          <cx:pt idx="78734">13.245247509205289</cx:pt>
          <cx:pt idx="78735">7.8382835087216041</cx:pt>
          <cx:pt idx="78736">9.6937378827878788</cx:pt>
          <cx:pt idx="78737">12.989095828866821</cx:pt>
          <cx:pt idx="78738">10.746707906623342</cx:pt>
          <cx:pt idx="78739">13.2707160071314</cx:pt>
          <cx:pt idx="78740">12.737807311672743</cx:pt>
          <cx:pt idx="78741">11.138746878063204</cx:pt>
          <cx:pt idx="78742">14.988650842816959</cx:pt>
          <cx:pt idx="78743">10.693975252340753</cx:pt>
          <cx:pt idx="78744">10.109148935368758</cx:pt>
          <cx:pt idx="78745">13.4443890096593</cx:pt>
          <cx:pt idx="78746">13.11994056585249</cx:pt>
          <cx:pt idx="78747">13.13356835838257</cx:pt>
          <cx:pt idx="78748">7.7851078749414784</cx:pt>
          <cx:pt idx="78749">12.331017420994113</cx:pt>
          <cx:pt idx="78750">11.158246418887023</cx:pt>
          <cx:pt idx="78751">13.121143007247586</cx:pt>
          <cx:pt idx="78752">12.27148615236816</cx:pt>
          <cx:pt idx="78753">11.374043898043734</cx:pt>
          <cx:pt idx="78754">15.407310892325581</cx:pt>
          <cx:pt idx="78755">10.327231508866996</cx:pt>
          <cx:pt idx="78756">12.140370465997767</cx:pt>
          <cx:pt idx="78757">13.48011594022889</cx:pt>
          <cx:pt idx="78758">11.638381821270347</cx:pt>
          <cx:pt idx="78759">11.204879506957791</cx:pt>
          <cx:pt idx="78760">13.082354496829955</cx:pt>
          <cx:pt idx="78761">12.560135930534683</cx:pt>
          <cx:pt idx="78762">11.934481783641404</cx:pt>
          <cx:pt idx="78763">13.297910038387075</cx:pt>
          <cx:pt idx="78764">14.995354218407284</cx:pt>
          <cx:pt idx="78765">13.629032712364866</cx:pt>
          <cx:pt idx="78766">14.00440331234276</cx:pt>
          <cx:pt idx="78767">12.17473291245736</cx:pt>
          <cx:pt idx="78768">10.283745195695504</cx:pt>
          <cx:pt idx="78769">13.112398906189593</cx:pt>
          <cx:pt idx="78770">12.064021801348519</cx:pt>
          <cx:pt idx="78771">11.928716805594133</cx:pt>
          <cx:pt idx="78772">12.284132675710753</cx:pt>
          <cx:pt idx="78773">9.4464648441627777</cx:pt>
          <cx:pt idx="78774">11.172894681782385</cx:pt>
          <cx:pt idx="78775">12.841164410092633</cx:pt>
          <cx:pt idx="78776">11.886015076871983</cx:pt>
          <cx:pt idx="78777">10.944570413164479</cx:pt>
          <cx:pt idx="78778">11.056541883124503</cx:pt>
          <cx:pt idx="78779">14.188671420406033</cx:pt>
          <cx:pt idx="78780">12.480655132155887</cx:pt>
          <cx:pt idx="78781">14.672965889722045</cx:pt>
          <cx:pt idx="78782">12.993176337029402</cx:pt>
          <cx:pt idx="78783">13.429932671915795</cx:pt>
          <cx:pt idx="78784">10.804106200777101</cx:pt>
          <cx:pt idx="78785">13.580599516310526</cx:pt>
          <cx:pt idx="78786">11.710756885136256</cx:pt>
          <cx:pt idx="78787">11.178980100332819</cx:pt>
          <cx:pt idx="78788">14.385910628572381</cx:pt>
          <cx:pt idx="78789">12.727915087462829</cx:pt>
          <cx:pt idx="78790">10.626442624285144</cx:pt>
          <cx:pt idx="78791">12.423529203648348</cx:pt>
          <cx:pt idx="78792">12.237602730814498</cx:pt>
          <cx:pt idx="78793">12.610973155667541</cx:pt>
          <cx:pt idx="78794">10.095480582278851</cx:pt>
          <cx:pt idx="78795">13.617856460999898</cx:pt>
          <cx:pt idx="78796">10.92846052080356</cx:pt>
          <cx:pt idx="78797">11.187447816361791</cx:pt>
          <cx:pt idx="78798">12.519943000229564</cx:pt>
          <cx:pt idx="78799">13.46437739487787</cx:pt>
          <cx:pt idx="78800">14.005111392567112</cx:pt>
          <cx:pt idx="78801">12.698212917029633</cx:pt>
          <cx:pt idx="78802">10.645794971011034</cx:pt>
          <cx:pt idx="78803">11.949539369057398</cx:pt>
          <cx:pt idx="78804">10.276258914311104</cx:pt>
          <cx:pt idx="78805">10.363328771802601</cx:pt>
          <cx:pt idx="78806">11.118914786247535</cx:pt>
          <cx:pt idx="78807">9.5257814773867473</cx:pt>
          <cx:pt idx="78808">12.043928530976826</cx:pt>
          <cx:pt idx="78809">11.187133412286469</cx:pt>
          <cx:pt idx="78810">15.126813704449859</cx:pt>
          <cx:pt idx="78811">12.424595103248045</cx:pt>
          <cx:pt idx="78812">12.956034311988645</cx:pt>
          <cx:pt idx="78813">14.658327428417103</cx:pt>
          <cx:pt idx="78814">12.562605540563681</cx:pt>
          <cx:pt idx="78815">13.468197321732898</cx:pt>
          <cx:pt idx="78816">11.840271714837604</cx:pt>
          <cx:pt idx="78817">10.820311165458559</cx:pt>
          <cx:pt idx="78818">10.768447650679628</cx:pt>
          <cx:pt idx="78819">9.603072702669925</cx:pt>
          <cx:pt idx="78820">10.812546463106544</cx:pt>
          <cx:pt idx="78821">12.001118286059105</cx:pt>
          <cx:pt idx="78822">13.083294653532178</cx:pt>
          <cx:pt idx="78823">11.865535861316017</cx:pt>
          <cx:pt idx="78824">12.13463525699564</cx:pt>
          <cx:pt idx="78825">13.366925987213877</cx:pt>
          <cx:pt idx="78826">11.892508753574758</cx:pt>
          <cx:pt idx="78827">12.809621373975673</cx:pt>
          <cx:pt idx="78828">11.216167819263493</cx:pt>
          <cx:pt idx="78829">10.184170407615012</cx:pt>
          <cx:pt idx="78830">13.989147253274476</cx:pt>
          <cx:pt idx="78831">12.360947585736412</cx:pt>
          <cx:pt idx="78832">10.946812062545053</cx:pt>
          <cx:pt idx="78833">12.690905394653093</cx:pt>
          <cx:pt idx="78834">11.78838344872227</cx:pt>
          <cx:pt idx="78835">11.817113496911242</cx:pt>
          <cx:pt idx="78836">11.154942451795696</cx:pt>
          <cx:pt idx="78837">10.903170061731604</cx:pt>
          <cx:pt idx="78838">12.401137586922619</cx:pt>
          <cx:pt idx="78839">11.76656321100387</cx:pt>
          <cx:pt idx="78840">8.7155305289352381</cx:pt>
          <cx:pt idx="78841">12.593593636668155</cx:pt>
          <cx:pt idx="78842">11.07389321661045</cx:pt>
          <cx:pt idx="78843">11.919826320980791</cx:pt>
          <cx:pt idx="78844">14.171289792484075</cx:pt>
          <cx:pt idx="78845">11.95811766168613</cx:pt>
          <cx:pt idx="78846">10.970393277378745</cx:pt>
          <cx:pt idx="78847">11.832381791968823</cx:pt>
          <cx:pt idx="78848">11.139261191062561</cx:pt>
          <cx:pt idx="78849">10.434632736652691</cx:pt>
          <cx:pt idx="78850">11.593556129785259</cx:pt>
          <cx:pt idx="78851">12.348031648841385</cx:pt>
          <cx:pt idx="78852">9.7979528601705894</cx:pt>
          <cx:pt idx="78853">14.198290771170129</cx:pt>
          <cx:pt idx="78854">14.146058860058719</cx:pt>
          <cx:pt idx="78855">11.026868340527226</cx:pt>
          <cx:pt idx="78856">10.415684394502968</cx:pt>
          <cx:pt idx="78857">14.32618612354222</cx:pt>
          <cx:pt idx="78858">15.402623341748788</cx:pt>
          <cx:pt idx="78859">12.213575481616061</cx:pt>
          <cx:pt idx="78860">9.6039339578062464</cx:pt>
          <cx:pt idx="78861">8.1340633882171396</cx:pt>
          <cx:pt idx="78862">12.119751300483298</cx:pt>
          <cx:pt idx="78863">10.457781442833932</cx:pt>
          <cx:pt idx="78864">10.969152160404679</cx:pt>
          <cx:pt idx="78865">9.1411418150455503</cx:pt>
          <cx:pt idx="78866">12.905491115889077</cx:pt>
          <cx:pt idx="78867">13.268464638676505</cx:pt>
          <cx:pt idx="78868">12.798975195568085</cx:pt>
          <cx:pt idx="78869">11.378093922180273</cx:pt>
          <cx:pt idx="78870">13.057789907624947</cx:pt>
          <cx:pt idx="78871">11.125516897236645</cx:pt>
          <cx:pt idx="78872">12.982386237838325</cx:pt>
          <cx:pt idx="78873">12.698213046751295</cx:pt>
          <cx:pt idx="78874">12.435238030714618</cx:pt>
          <cx:pt idx="78875">12.358050262695034</cx:pt>
          <cx:pt idx="78876">15.098692604372319</cx:pt>
          <cx:pt idx="78877">13.260164113318716</cx:pt>
          <cx:pt idx="78878">9.8471438669525657</cx:pt>
          <cx:pt idx="78879">8.8924893532949518</cx:pt>
          <cx:pt idx="78880">14.251808946329819</cx:pt>
          <cx:pt idx="78881">11.957776004325522</cx:pt>
          <cx:pt idx="78882">10.33452689139947</cx:pt>
          <cx:pt idx="78883">12.475951365762969</cx:pt>
          <cx:pt idx="78884">14.413290344499659</cx:pt>
          <cx:pt idx="78885">15.14027812470863</cx:pt>
          <cx:pt idx="78886">11.363008275457569</cx:pt>
          <cx:pt idx="78887">12.778984340220333</cx:pt>
          <cx:pt idx="78888">13.461231675829115</cx:pt>
          <cx:pt idx="78889">8.8261322818003372</cx:pt>
          <cx:pt idx="78890">11.22337562215416</cx:pt>
          <cx:pt idx="78891">15.890543463394849</cx:pt>
          <cx:pt idx="78892">12.838377067977989</cx:pt>
          <cx:pt idx="78893">10.891333751711516</cx:pt>
          <cx:pt idx="78894">12.649694270767144</cx:pt>
          <cx:pt idx="78895">11.853581144537092</cx:pt>
          <cx:pt idx="78896">13.211337708304287</cx:pt>
          <cx:pt idx="78897">11.335312065057135</cx:pt>
          <cx:pt idx="78898">10.156824061677389</cx:pt>
          <cx:pt idx="78899">12.063418488923977</cx:pt>
          <cx:pt idx="78900">10.774114713576129</cx:pt>
          <cx:pt idx="78901">12.436092280761171</cx:pt>
          <cx:pt idx="78902">15.097026841135838</cx:pt>
          <cx:pt idx="78903">10.495457231838333</cx:pt>
          <cx:pt idx="78904">9.967004003651029</cx:pt>
          <cx:pt idx="78905">9.9117336147436124</cx:pt>
          <cx:pt idx="78906">14.547908002229905</cx:pt>
          <cx:pt idx="78907">14.170241856113314</cx:pt>
          <cx:pt idx="78908">12.788185745877337</cx:pt>
          <cx:pt idx="78909">15.388865182964084</cx:pt>
          <cx:pt idx="78910">12.565332338094349</cx:pt>
          <cx:pt idx="78911">14.075025826679603</cx:pt>
          <cx:pt idx="78912">12.554467473391544</cx:pt>
          <cx:pt idx="78913">12.728185543032982</cx:pt>
          <cx:pt idx="78914">12.307256488004988</cx:pt>
          <cx:pt idx="78915">14.343388748189062</cx:pt>
          <cx:pt idx="78916">10.590532346556961</cx:pt>
          <cx:pt idx="78917">13.420252746956248</cx:pt>
          <cx:pt idx="78918">11.52218938762395</cx:pt>
          <cx:pt idx="78919">13.680178832503426</cx:pt>
          <cx:pt idx="78920">11.639647782310933</cx:pt>
          <cx:pt idx="78921">15.63037927471068</cx:pt>
          <cx:pt idx="78922">14.342194278924676</cx:pt>
          <cx:pt idx="78923">11.872166384345594</cx:pt>
          <cx:pt idx="78924">10.002906453326599</cx:pt>
          <cx:pt idx="78925">14.66607369789485</cx:pt>
          <cx:pt idx="78926">11.187012869057684</cx:pt>
          <cx:pt idx="78927">11.144367968221275</cx:pt>
          <cx:pt idx="78928">13.055433285071237</cx:pt>
          <cx:pt idx="78929">12.311649937616611</cx:pt>
          <cx:pt idx="78930">10.004856572096211</cx:pt>
          <cx:pt idx="78931">11.857321742715936</cx:pt>
          <cx:pt idx="78932">13.171989800373547</cx:pt>
          <cx:pt idx="78933">12.518299284383522</cx:pt>
          <cx:pt idx="78934">10.578548250167373</cx:pt>
          <cx:pt idx="78935">13.682922522577472</cx:pt>
          <cx:pt idx="78936">7.359155791091295</cx:pt>
          <cx:pt idx="78937">12.992958334035023</cx:pt>
          <cx:pt idx="78938">13.281272628567892</cx:pt>
          <cx:pt idx="78939">13.073857606415812</cx:pt>
          <cx:pt idx="78940">9.045047281654762</cx:pt>
          <cx:pt idx="78941">13.519017766907101</cx:pt>
          <cx:pt idx="78942">13.603876060182197</cx:pt>
          <cx:pt idx="78943">13.555076744374604</cx:pt>
          <cx:pt idx="78944">14.368720284588242</cx:pt>
          <cx:pt idx="78945">12.376643109972049</cx:pt>
          <cx:pt idx="78946">12.339607497838962</cx:pt>
          <cx:pt idx="78947">10.081154115931431</cx:pt>
          <cx:pt idx="78948">12.152762089016687</cx:pt>
          <cx:pt idx="78949">11.714448220584712</cx:pt>
          <cx:pt idx="78950">13.646831438065314</cx:pt>
          <cx:pt idx="78951">10.637019042313714</cx:pt>
          <cx:pt idx="78952">14.007607871498829</cx:pt>
          <cx:pt idx="78953">11.633677959037923</cx:pt>
          <cx:pt idx="78954">12.653836469863522</cx:pt>
          <cx:pt idx="78955">13.803902078331937</cx:pt>
          <cx:pt idx="78956">13.794521418939468</cx:pt>
          <cx:pt idx="78957">12.10382362548634</cx:pt>
          <cx:pt idx="78958">12.962407041645765</cx:pt>
          <cx:pt idx="78959">14.265719790430317</cx:pt>
          <cx:pt idx="78960">11.611631201308557</cx:pt>
          <cx:pt idx="78961">10.342212985098454</cx:pt>
          <cx:pt idx="78962">14.42267221333984</cx:pt>
          <cx:pt idx="78963">13.763548664705484</cx:pt>
          <cx:pt idx="78964">9.2609930469172372</cx:pt>
          <cx:pt idx="78965">11.282624534076392</cx:pt>
          <cx:pt idx="78966">10.768821495991341</cx:pt>
          <cx:pt idx="78967">13.980184379037706</cx:pt>
          <cx:pt idx="78968">12.525046776024183</cx:pt>
          <cx:pt idx="78969">12.76267547026027</cx:pt>
          <cx:pt idx="78970">15.217216616305528</cx:pt>
          <cx:pt idx="78971">13.74109747508516</cx:pt>
          <cx:pt idx="78972">10.79821058249234</cx:pt>
          <cx:pt idx="78973">12.316151155507878</cx:pt>
          <cx:pt idx="78974">11.192946308868127</cx:pt>
          <cx:pt idx="78975">10.489979675378198</cx:pt>
          <cx:pt idx="78976">13.493544618103932</cx:pt>
          <cx:pt idx="78977">14.690770746381231</cx:pt>
          <cx:pt idx="78978">12.868425730957256</cx:pt>
          <cx:pt idx="78979">13.044911725330598</cx:pt>
          <cx:pt idx="78980">13.266079124985758</cx:pt>
          <cx:pt idx="78981">11.390617260363618</cx:pt>
          <cx:pt idx="78982">11.30753443868929</cx:pt>
          <cx:pt idx="78983">13.730778544325384</cx:pt>
          <cx:pt idx="78984">12.948691831456697</cx:pt>
          <cx:pt idx="78985">15.343036615914997</cx:pt>
          <cx:pt idx="78986">11.26234386074824</cx:pt>
          <cx:pt idx="78987">13.793271249160568</cx:pt>
          <cx:pt idx="78988">11.204321365293644</cx:pt>
          <cx:pt idx="78989">12.423600931586121</cx:pt>
          <cx:pt idx="78990">15.904090145819399</cx:pt>
          <cx:pt idx="78991">12.178941836824048</cx:pt>
          <cx:pt idx="78992">10.014177550772386</cx:pt>
          <cx:pt idx="78993">14.984218532774769</cx:pt>
          <cx:pt idx="78994">16.901365473041679</cx:pt>
          <cx:pt idx="78995">10.291576386831004</cx:pt>
          <cx:pt idx="78996">13.592727685045753</cx:pt>
          <cx:pt idx="78997">11.003544044401359</cx:pt>
          <cx:pt idx="78998">9.3670551036558649</cx:pt>
          <cx:pt idx="78999">12.294653488671772</cx:pt>
          <cx:pt idx="79000">11.234684068914769</cx:pt>
          <cx:pt idx="79001">12.281083758309718</cx:pt>
          <cx:pt idx="79002">14.802591705171551</cx:pt>
          <cx:pt idx="79003">12.692852159271659</cx:pt>
          <cx:pt idx="79004">12.456453735430651</cx:pt>
          <cx:pt idx="79005">12.148297210490856</cx:pt>
          <cx:pt idx="79006">13.674210339105292</cx:pt>
          <cx:pt idx="79007">15.150477970853748</cx:pt>
          <cx:pt idx="79008">11.706514068694958</cx:pt>
          <cx:pt idx="79009">12.989648547276587</cx:pt>
          <cx:pt idx="79010">8.262275806087839</cx:pt>
          <cx:pt idx="79011">12.175857577844702</cx:pt>
          <cx:pt idx="79012">10.068599016372195</cx:pt>
          <cx:pt idx="79013">13.026023941917055</cx:pt>
          <cx:pt idx="79014">11.921521493051188</cx:pt>
          <cx:pt idx="79015">11.630268745422478</cx:pt>
          <cx:pt idx="79016">13.06350879357529</cx:pt>
          <cx:pt idx="79017">12.896774574898068</cx:pt>
          <cx:pt idx="79018">10.61625160053454</cx:pt>
          <cx:pt idx="79019">12.405913469564252</cx:pt>
          <cx:pt idx="79020">12.447789476457848</cx:pt>
          <cx:pt idx="79021">14.032939869490813</cx:pt>
          <cx:pt idx="79022">13.728506902794843</cx:pt>
          <cx:pt idx="79023">12.542538542980909</cx:pt>
          <cx:pt idx="79024">14.614146957569462</cx:pt>
          <cx:pt idx="79025">10.82675486194867</cx:pt>
          <cx:pt idx="79026">11.334827445766471</cx:pt>
          <cx:pt idx="79027">12.389802166836393</cx:pt>
          <cx:pt idx="79028">13.2685210972653</cx:pt>
          <cx:pt idx="79029">11.502182083744005</cx:pt>
          <cx:pt idx="79030">9.9980748509423734</cx:pt>
          <cx:pt idx="79031">11.321216182023242</cx:pt>
          <cx:pt idx="79032">11.994980445479831</cx:pt>
          <cx:pt idx="79033">9.9515444752332822</cx:pt>
          <cx:pt idx="79034">12.799341049158322</cx:pt>
          <cx:pt idx="79035">13.70231750378556</cx:pt>
          <cx:pt idx="79036">10.597058640639453</cx:pt>
          <cx:pt idx="79037">13.697390017148209</cx:pt>
          <cx:pt idx="79038">10.868986281572747</cx:pt>
          <cx:pt idx="79039">11.940270594466471</cx:pt>
          <cx:pt idx="79040">13.885116719396922</cx:pt>
          <cx:pt idx="79041">13.463103500203697</cx:pt>
          <cx:pt idx="79042">13.767824391098845</cx:pt>
          <cx:pt idx="79043">13.455554275164149</cx:pt>
          <cx:pt idx="79044">10.872568256257354</cx:pt>
          <cx:pt idx="79045">11.212382458807738</cx:pt>
          <cx:pt idx="79046">11.284785760928163</cx:pt>
          <cx:pt idx="79047">11.330744263698087</cx:pt>
          <cx:pt idx="79048">10.748951692568891</cx:pt>
          <cx:pt idx="79049">10.514899100731126</cx:pt>
          <cx:pt idx="79050">11.100470700351506</cx:pt>
          <cx:pt idx="79051">11.875461133683908</cx:pt>
          <cx:pt idx="79052">9.7846707196916736</cx:pt>
          <cx:pt idx="79053">14.052982575349999</cx:pt>
          <cx:pt idx="79054">13.622592292663347</cx:pt>
          <cx:pt idx="79055">9.6697256982644895</cx:pt>
          <cx:pt idx="79056">12.560624115452846</cx:pt>
          <cx:pt idx="79057">12.579768409184522</cx:pt>
          <cx:pt idx="79058">13.453125051906806</cx:pt>
          <cx:pt idx="79059">12.423209258140407</cx:pt>
          <cx:pt idx="79060">14.482399139012315</cx:pt>
          <cx:pt idx="79061">12.525113011209534</cx:pt>
          <cx:pt idx="79062">13.672049143632126</cx:pt>
          <cx:pt idx="79063">12.149557397053037</cx:pt>
          <cx:pt idx="79064">11.918880781087724</cx:pt>
          <cx:pt idx="79065">13.795738165511464</cx:pt>
          <cx:pt idx="79066">11.789536309329801</cx:pt>
          <cx:pt idx="79067">12.397295531544959</cx:pt>
          <cx:pt idx="79068">13.971624316237937</cx:pt>
          <cx:pt idx="79069">9.4609719022277723</cx:pt>
          <cx:pt idx="79070">12.469259033951698</cx:pt>
          <cx:pt idx="79071">11.909192503523371</cx:pt>
          <cx:pt idx="79072">14.639716956701418</cx:pt>
          <cx:pt idx="79073">13.373448114042903</cx:pt>
          <cx:pt idx="79074">11.788470227176695</cx:pt>
          <cx:pt idx="79075">10.940471748801613</cx:pt>
          <cx:pt idx="79076">13.482314833672028</cx:pt>
          <cx:pt idx="79077">10.875038155286799</cx:pt>
          <cx:pt idx="79078">10.034634992723934</cx:pt>
          <cx:pt idx="79079">12.82395312260963</cx:pt>
          <cx:pt idx="79080">10.166324620899498</cx:pt>
          <cx:pt idx="79081">14.001613273133287</cx:pt>
          <cx:pt idx="79082">15.873580111885881</cx:pt>
          <cx:pt idx="79083">12.815336270644249</cx:pt>
          <cx:pt idx="79084">14.651850795460943</cx:pt>
          <cx:pt idx="79085">12.380164119407038</cx:pt>
          <cx:pt idx="79086">14.460145017694227</cx:pt>
          <cx:pt idx="79087">14.395719033237413</cx:pt>
          <cx:pt idx="79088">11.335530071348469</cx:pt>
          <cx:pt idx="79089">12.173319619495638</cx:pt>
          <cx:pt idx="79090">13.840395319422159</cx:pt>
          <cx:pt idx="79091">12.444120103715502</cx:pt>
          <cx:pt idx="79092">12.07359903348144</cx:pt>
          <cx:pt idx="79093">12.564235626905509</cx:pt>
          <cx:pt idx="79094">12.814478245301462</cx:pt>
          <cx:pt idx="79095">11.999419713701755</cx:pt>
          <cx:pt idx="79096">14.52164747626227</cx:pt>
          <cx:pt idx="79097">12.445018492514746</cx:pt>
          <cx:pt idx="79098">12.373523614591772</cx:pt>
          <cx:pt idx="79099">11.100758934975778</cx:pt>
          <cx:pt idx="79100">10.924980953546394</cx:pt>
          <cx:pt idx="79101">13.500732580211496</cx:pt>
          <cx:pt idx="79102">10.265138259057355</cx:pt>
          <cx:pt idx="79103">13.896935872069848</cx:pt>
          <cx:pt idx="79104">12.591423366231275</cx:pt>
          <cx:pt idx="79105">11.530369379365105</cx:pt>
          <cx:pt idx="79106">15.345058852740708</cx:pt>
          <cx:pt idx="79107">13.944749023025704</cx:pt>
          <cx:pt idx="79108">13.44124445802535</cx:pt>
          <cx:pt idx="79109">11.760061644539515</cx:pt>
          <cx:pt idx="79110">13.038489192170648</cx:pt>
          <cx:pt idx="79111">13.540340482916578</cx:pt>
          <cx:pt idx="79112">10.074392801722018</cx:pt>
          <cx:pt idx="79113">13.505967190871859</cx:pt>
          <cx:pt idx="79114">12.875933518694806</cx:pt>
          <cx:pt idx="79115">12.665085856378042</cx:pt>
          <cx:pt idx="79116">12.509713924960476</cx:pt>
          <cx:pt idx="79117">10.517593604081911</cx:pt>
          <cx:pt idx="79118">12.788136743305719</cx:pt>
          <cx:pt idx="79119">14.052568796153922</cx:pt>
          <cx:pt idx="79120">11.704836517655956</cx:pt>
          <cx:pt idx="79121">14.226752170421282</cx:pt>
          <cx:pt idx="79122">12.859792556295158</cx:pt>
          <cx:pt idx="79123">13.688791139561259</cx:pt>
          <cx:pt idx="79124">13.803114127954608</cx:pt>
          <cx:pt idx="79125">11.038401170962102</cx:pt>
          <cx:pt idx="79126">9.3650930905200234</cx:pt>
          <cx:pt idx="79127">12.561387108510001</cx:pt>
          <cx:pt idx="79128">8.1829002527744255</cx:pt>
          <cx:pt idx="79129">12.0973056109657</cx:pt>
          <cx:pt idx="79130">12.026753924131645</cx:pt>
          <cx:pt idx="79131">8.8616522618802911</cx:pt>
          <cx:pt idx="79132">14.591631277050409</cx:pt>
          <cx:pt idx="79133">9.7745341707675362</cx:pt>
          <cx:pt idx="79134">14.22154853539246</cx:pt>
          <cx:pt idx="79135">12.853537865923004</cx:pt>
          <cx:pt idx="79136">13.612710161597416</cx:pt>
          <cx:pt idx="79137">11.628342252949874</cx:pt>
          <cx:pt idx="79138">12.408146215158428</cx:pt>
          <cx:pt idx="79139">10.801762969839555</cx:pt>
          <cx:pt idx="79140">10.256271679864433</cx:pt>
          <cx:pt idx="79141">13.442777091523309</cx:pt>
          <cx:pt idx="79142">11.172542446507027</cx:pt>
          <cx:pt idx="79143">13.745863921932822</cx:pt>
          <cx:pt idx="79144">9.826154840910462</cx:pt>
          <cx:pt idx="79145">10.911897060459038</cx:pt>
          <cx:pt idx="79146">13.233314745241461</cx:pt>
          <cx:pt idx="79147">11.278585679489263</cx:pt>
          <cx:pt idx="79148">13.270872002711421</cx:pt>
          <cx:pt idx="79149">11.957943662497913</cx:pt>
          <cx:pt idx="79150">12.444448821575129</cx:pt>
          <cx:pt idx="79151">13.384321280435936</cx:pt>
          <cx:pt idx="79152">11.841425262828839</cx:pt>
          <cx:pt idx="79153">10.207114301058663</cx:pt>
          <cx:pt idx="79154">10.229971194886932</cx:pt>
          <cx:pt idx="79155">9.3342206580386922</cx:pt>
          <cx:pt idx="79156">9.1537749372256876</cx:pt>
          <cx:pt idx="79157">11.806547388098361</cx:pt>
          <cx:pt idx="79158">8.0783651223110695</cx:pt>
          <cx:pt idx="79159">11.198436210836631</cx:pt>
          <cx:pt idx="79160">11.788648034234964</cx:pt>
          <cx:pt idx="79161">6.0022001879779783</cx:pt>
          <cx:pt idx="79162">12.765216285692279</cx:pt>
          <cx:pt idx="79163">11.471367996041774</cx:pt>
          <cx:pt idx="79164">13.15482495058988</cx:pt>
          <cx:pt idx="79165">12.703922648407943</cx:pt>
          <cx:pt idx="79166">13.607344636300631</cx:pt>
          <cx:pt idx="79167">11.581701393763934</cx:pt>
          <cx:pt idx="79168">12.551711687969021</cx:pt>
          <cx:pt idx="79169">12.051134719249792</cx:pt>
          <cx:pt idx="79170">8.2268108666120057</cx:pt>
          <cx:pt idx="79171">11.519072192108204</cx:pt>
          <cx:pt idx="79172">11.661117244349605</cx:pt>
          <cx:pt idx="79173">14.88011576236465</cx:pt>
          <cx:pt idx="79174">11.805355620318354</cx:pt>
          <cx:pt idx="79175">11.136818402510837</cx:pt>
          <cx:pt idx="79176">14.094074549807384</cx:pt>
          <cx:pt idx="79177">10.684084747200082</cx:pt>
          <cx:pt idx="79178">10.981112637979404</cx:pt>
          <cx:pt idx="79179">11.774267794159597</cx:pt>
          <cx:pt idx="79180">12.023950760594929</cx:pt>
          <cx:pt idx="79181">13.554819129936236</cx:pt>
          <cx:pt idx="79182">11.262610037646422</cx:pt>
          <cx:pt idx="79183">10.938575118356027</cx:pt>
          <cx:pt idx="79184">13.018728584068667</cx:pt>
          <cx:pt idx="79185">11.742787024663585</cx:pt>
          <cx:pt idx="79186">13.848330404324463</cx:pt>
          <cx:pt idx="79187">9.1847070082740991</cx:pt>
          <cx:pt idx="79188">13.444235532251668</cx:pt>
          <cx:pt idx="79189">10.476349197381509</cx:pt>
          <cx:pt idx="79190">14.737735287527761</cx:pt>
          <cx:pt idx="79191">14.440403057407282</cx:pt>
          <cx:pt idx="79192">11.670275122703121</cx:pt>
          <cx:pt idx="79193">13.40268627443646</cx:pt>
          <cx:pt idx="79194">11.534449931043035</cx:pt>
          <cx:pt idx="79195">12.804116084041153</cx:pt>
          <cx:pt idx="79196">12.74931825313228</cx:pt>
          <cx:pt idx="79197">13.072488756131563</cx:pt>
          <cx:pt idx="79198">13.590091183110822</cx:pt>
          <cx:pt idx="79199">12.303549918336859</cx:pt>
          <cx:pt idx="79200">12.916955620352846</cx:pt>
          <cx:pt idx="79201">15.30347254828323</cx:pt>
          <cx:pt idx="79202">13.443347056806992</cx:pt>
          <cx:pt idx="79203">8.7907734854115098</cx:pt>
          <cx:pt idx="79204">13.162670495314515</cx:pt>
          <cx:pt idx="79205">13.644516661202291</cx:pt>
          <cx:pt idx="79206">10.763948006268004</cx:pt>
          <cx:pt idx="79207">11.027204470179976</cx:pt>
          <cx:pt idx="79208">10.027410210681435</cx:pt>
          <cx:pt idx="79209">11.822834270415175</cx:pt>
          <cx:pt idx="79210">13.945327157164796</cx:pt>
          <cx:pt idx="79211">12.897416376641045</cx:pt>
          <cx:pt idx="79212">13.06650222303198</cx:pt>
          <cx:pt idx="79213">9.9607763356130121</cx:pt>
          <cx:pt idx="79214">10.876999207928298</cx:pt>
          <cx:pt idx="79215">13.54152511040364</cx:pt>
          <cx:pt idx="79216">11.183871451491939</cx:pt>
          <cx:pt idx="79217">9.3624682462391782</cx:pt>
          <cx:pt idx="79218">12.931655507457002</cx:pt>
          <cx:pt idx="79219">11.700679688448981</cx:pt>
          <cx:pt idx="79220">13.111605915651001</cx:pt>
          <cx:pt idx="79221">15.231018653683417</cx:pt>
          <cx:pt idx="79222">11.724133524312384</cx:pt>
          <cx:pt idx="79223">11.919529619145671</cx:pt>
          <cx:pt idx="79224">9.8999707263275507</cx:pt>
          <cx:pt idx="79225">11.516701235296964</cx:pt>
          <cx:pt idx="79226">12.282089510947539</cx:pt>
          <cx:pt idx="79227">11.574658800832466</cx:pt>
          <cx:pt idx="79228">14.400808517379794</cx:pt>
          <cx:pt idx="79229">16.554413197249385</cx:pt>
          <cx:pt idx="79230">8.72643428825425</cx:pt>
          <cx:pt idx="79231">15.733136951909316</cx:pt>
          <cx:pt idx="79232">12.007635169339974</cx:pt>
          <cx:pt idx="79233">10.653086361849425</cx:pt>
          <cx:pt idx="79234">13.455839665521038</cx:pt>
          <cx:pt idx="79235">13.362310184072843</cx:pt>
          <cx:pt idx="79236">12.038384154397312</cx:pt>
          <cx:pt idx="79237">11.425711970587239</cx:pt>
          <cx:pt idx="79238">13.635504101315659</cx:pt>
          <cx:pt idx="79239">13.711378667146413</cx:pt>
          <cx:pt idx="79240">13.704524707361323</cx:pt>
          <cx:pt idx="79241">13.819197375081458</cx:pt>
          <cx:pt idx="79242">10.810129603204752</cx:pt>
          <cx:pt idx="79243">9.4445885643245138</cx:pt>
          <cx:pt idx="79244">14.196431905849877</cx:pt>
          <cx:pt idx="79245">10.390415739554971</cx:pt>
          <cx:pt idx="79246">11.722331031608604</cx:pt>
          <cx:pt idx="79247">11.431900463723544</cx:pt>
          <cx:pt idx="79248">11.84885433436493</cx:pt>
          <cx:pt idx="79249">11.524833806106694</cx:pt>
          <cx:pt idx="79250">13.801647547944288</cx:pt>
          <cx:pt idx="79251">13.14737231023903</cx:pt>
          <cx:pt idx="79252">12.366175995147916</cx:pt>
          <cx:pt idx="79253">12.546489407094022</cx:pt>
          <cx:pt idx="79254">12.275283179789209</cx:pt>
          <cx:pt idx="79255">14.0810134343385</cx:pt>
          <cx:pt idx="79256">10.538690059711538</cx:pt>
          <cx:pt idx="79257">12.317686886412215</cx:pt>
          <cx:pt idx="79258">9.9241576041572532</cx:pt>
          <cx:pt idx="79259">9.6786852482203081</cx:pt>
          <cx:pt idx="79260">14.185095814601954</cx:pt>
          <cx:pt idx="79261">13.482435341580594</cx:pt>
          <cx:pt idx="79262">9.9381968038532467</cx:pt>
          <cx:pt idx="79263">11.463226658327326</cx:pt>
          <cx:pt idx="79264">13.042923538528983</cx:pt>
          <cx:pt idx="79265">11.652335019320311</cx:pt>
          <cx:pt idx="79266">10.454263284888624</cx:pt>
          <cx:pt idx="79267">13.633415024395124</cx:pt>
          <cx:pt idx="79268">13.58137649243263</cx:pt>
          <cx:pt idx="79269">9.4425071062414201</cx:pt>
          <cx:pt idx="79270">11.50515178253205</cx:pt>
          <cx:pt idx="79271">10.938787889975762</cx:pt>
          <cx:pt idx="79272">13.280948705415328</cx:pt>
          <cx:pt idx="79273">13.16245352004834</cx:pt>
          <cx:pt idx="79274">11.181907653155456</cx:pt>
          <cx:pt idx="79275">11.594424098561927</cx:pt>
          <cx:pt idx="79276">10.299040139824925</cx:pt>
          <cx:pt idx="79277">15.244022734977515</cx:pt>
          <cx:pt idx="79278">13.422594698660102</cx:pt>
          <cx:pt idx="79279">14.699692562933787</cx:pt>
          <cx:pt idx="79280">14.340631619407201</cx:pt>
          <cx:pt idx="79281">10.96869182625014</cx:pt>
          <cx:pt idx="79282">13.553762780963773</cx:pt>
          <cx:pt idx="79283">12.975257200896165</cx:pt>
          <cx:pt idx="79284">12.834326443314371</cx:pt>
          <cx:pt idx="79285">11.297550874864992</cx:pt>
          <cx:pt idx="79286">13.511586164778477</cx:pt>
          <cx:pt idx="79287">12.049586209056505</cx:pt>
          <cx:pt idx="79288">9.5275438285148013</cx:pt>
          <cx:pt idx="79289">9.3466164728171695</cx:pt>
          <cx:pt idx="79290">14.298861339432857</cx:pt>
          <cx:pt idx="79291">12.635853801425119</cx:pt>
          <cx:pt idx="79292">16.363598242908267</cx:pt>
          <cx:pt idx="79293">11.536958385634183</cx:pt>
          <cx:pt idx="79294">10.014064111669372</cx:pt>
          <cx:pt idx="79295">9.2555303329211185</cx:pt>
          <cx:pt idx="79296">14.374909233049257</cx:pt>
          <cx:pt idx="79297">13.398675810703525</cx:pt>
          <cx:pt idx="79298">11.432671855954769</cx:pt>
          <cx:pt idx="79299">12.628563523999757</cx:pt>
          <cx:pt idx="79300">12.208163423057828</cx:pt>
          <cx:pt idx="79301">10.849808841185544</cx:pt>
          <cx:pt idx="79302">8.996359348449797</cx:pt>
          <cx:pt idx="79303">9.5977453745630825</cx:pt>
          <cx:pt idx="79304">12.810878100642983</cx:pt>
          <cx:pt idx="79305">15.221932679540432</cx:pt>
          <cx:pt idx="79306">14.585220191342446</cx:pt>
          <cx:pt idx="79307">12.082551493928175</cx:pt>
          <cx:pt idx="79308">13.496207593184884</cx:pt>
          <cx:pt idx="79309">13.734370699506236</cx:pt>
          <cx:pt idx="79310">11.882095787854166</cx:pt>
          <cx:pt idx="79311">12.026655832463003</cx:pt>
          <cx:pt idx="79312">13.526866750884045</cx:pt>
          <cx:pt idx="79313">11.781583016148184</cx:pt>
          <cx:pt idx="79314">12.082148763170389</cx:pt>
          <cx:pt idx="79315">11.281526406615567</cx:pt>
          <cx:pt idx="79316">11.984246314713948</cx:pt>
          <cx:pt idx="79317">13.353248061302896</cx:pt>
          <cx:pt idx="79318">11.134424737745231</cx:pt>
          <cx:pt idx="79319">14.646655727300862</cx:pt>
          <cx:pt idx="79320">10.375772935363745</cx:pt>
          <cx:pt idx="79321">12.633873386122456</cx:pt>
          <cx:pt idx="79322">10.886728235639465</cx:pt>
          <cx:pt idx="79323">14.774199746337437</cx:pt>
          <cx:pt idx="79324">9.5546159227224958</cx:pt>
          <cx:pt idx="79325">11.188698825702236</cx:pt>
          <cx:pt idx="79326">14.177050930220547</cx:pt>
          <cx:pt idx="79327">14.667105722478803</cx:pt>
          <cx:pt idx="79328">12.185443748746234</cx:pt>
          <cx:pt idx="79329">11.118188058579642</cx:pt>
          <cx:pt idx="79330">13.71396768974223</cx:pt>
          <cx:pt idx="79331">10.8356501223346</cx:pt>
          <cx:pt idx="79332">13.176938330740546</cx:pt>
          <cx:pt idx="79333">13.763327087373817</cx:pt>
          <cx:pt idx="79334">12.75479089115332</cx:pt>
          <cx:pt idx="79335">10.113240799091534</cx:pt>
          <cx:pt idx="79336">10.897574046705554</cx:pt>
          <cx:pt idx="79337">10.294963650961531</cx:pt>
          <cx:pt idx="79338">12.53438557782582</cx:pt>
          <cx:pt idx="79339">14.265953676384928</cx:pt>
          <cx:pt idx="79340">14.335641222535164</cx:pt>
          <cx:pt idx="79341">9.3412024060429779</cx:pt>
          <cx:pt idx="79342">12.520262235462935</cx:pt>
          <cx:pt idx="79343">12.316841797337982</cx:pt>
          <cx:pt idx="79344">10.198503521700362</cx:pt>
          <cx:pt idx="79345">11.15080345031282</cx:pt>
          <cx:pt idx="79346">11.621914651628396</cx:pt>
          <cx:pt idx="79347">11.703878425570073</cx:pt>
          <cx:pt idx="79348">13.070704504290958</cx:pt>
          <cx:pt idx="79349">11.757319675213415</cx:pt>
          <cx:pt idx="79350">12.015267895261701</cx:pt>
          <cx:pt idx="79351">11.230727552528817</cx:pt>
          <cx:pt idx="79352">11.833855087509148</cx:pt>
          <cx:pt idx="79353">12.077680520522584</cx:pt>
          <cx:pt idx="79354">12.256498231308536</cx:pt>
          <cx:pt idx="79355">13.408949694109021</cx:pt>
          <cx:pt idx="79356">14.324258208797971</cx:pt>
          <cx:pt idx="79357">13.389082289371506</cx:pt>
          <cx:pt idx="79358">10.620902627071274</cx:pt>
          <cx:pt idx="79359">11.854528973058645</cx:pt>
          <cx:pt idx="79360">12.113536860944032</cx:pt>
          <cx:pt idx="79361">11.35442579058115</cx:pt>
          <cx:pt idx="79362">9.0541176714395419</cx:pt>
          <cx:pt idx="79363">11.509343534688879</cx:pt>
          <cx:pt idx="79364">14.738738028836142</cx:pt>
          <cx:pt idx="79365">12.837893924265932</cx:pt>
          <cx:pt idx="79366">7.4847773314140253</cx:pt>
          <cx:pt idx="79367">12.010077288134461</cx:pt>
          <cx:pt idx="79368">10.217024149824189</cx:pt>
          <cx:pt idx="79369">11.446737504765251</cx:pt>
          <cx:pt idx="79370">15.358462131889118</cx:pt>
          <cx:pt idx="79371">13.354200551957279</cx:pt>
          <cx:pt idx="79372">11.555608523802961</cx:pt>
          <cx:pt idx="79373">12.595807511377197</cx:pt>
          <cx:pt idx="79374">13.206081972249743</cx:pt>
          <cx:pt idx="79375">12.258610019269435</cx:pt>
          <cx:pt idx="79376">12.568862637909309</cx:pt>
          <cx:pt idx="79377">12.254129787963823</cx:pt>
          <cx:pt idx="79378">13.007250464584555</cx:pt>
          <cx:pt idx="79379">11.847734206111149</cx:pt>
          <cx:pt idx="79380">12.833953016564525</cx:pt>
          <cx:pt idx="79381">10.104105484978556</cx:pt>
          <cx:pt idx="79382">13.595498350299744</cx:pt>
          <cx:pt idx="79383">9.1437287164784316</cx:pt>
          <cx:pt idx="79384">13.650238936452777</cx:pt>
          <cx:pt idx="79385">10.952217513116981</cx:pt>
          <cx:pt idx="79386">12.108352306636668</cx:pt>
          <cx:pt idx="79387">13.235900552659647</cx:pt>
          <cx:pt idx="79388">11.479367522878539</cx:pt>
          <cx:pt idx="79389">13.302166053587451</cx:pt>
          <cx:pt idx="79390">11.903069219475425</cx:pt>
          <cx:pt idx="79391">9.8607146810931194</cx:pt>
          <cx:pt idx="79392">12.348981712251414</cx:pt>
          <cx:pt idx="79393">10.337664572575536</cx:pt>
          <cx:pt idx="79394">14.860805265604681</cx:pt>
          <cx:pt idx="79395">11.485006142922469</cx:pt>
          <cx:pt idx="79396">13.955608293246996</cx:pt>
          <cx:pt idx="79397">11.906754849440601</cx:pt>
          <cx:pt idx="79398">13.206011020998616</cx:pt>
          <cx:pt idx="79399">12.170466874673819</cx:pt>
          <cx:pt idx="79400">11.181864863095603</cx:pt>
          <cx:pt idx="79401">13.288051734248572</cx:pt>
          <cx:pt idx="79402">12.81288046835153</cx:pt>
          <cx:pt idx="79403">14.665050618401191</cx:pt>
          <cx:pt idx="79404">15.898498651393515</cx:pt>
          <cx:pt idx="79405">11.098582692546314</cx:pt>
          <cx:pt idx="79406">11.546844513372362</cx:pt>
          <cx:pt idx="79407">12.704166334715358</cx:pt>
          <cx:pt idx="79408">10.952860387432565</cx:pt>
          <cx:pt idx="79409">14.316715685609946</cx:pt>
          <cx:pt idx="79410">16.263836344273919</cx:pt>
          <cx:pt idx="79411">12.651067909988754</cx:pt>
          <cx:pt idx="79412">11.449953210680968</cx:pt>
          <cx:pt idx="79413">8.3982755854467932</cx:pt>
          <cx:pt idx="79414">12.949550212510456</cx:pt>
          <cx:pt idx="79415">12.196575436139682</cx:pt>
          <cx:pt idx="79416">10.222992006423903</cx:pt>
          <cx:pt idx="79417">13.448150596780222</cx:pt>
          <cx:pt idx="79418">12.734654206007887</cx:pt>
          <cx:pt idx="79419">11.433409480992744</cx:pt>
          <cx:pt idx="79420">13.17401698530305</cx:pt>
          <cx:pt idx="79421">14.281565289430402</cx:pt>
          <cx:pt idx="79422">14.69193685402575</cx:pt>
          <cx:pt idx="79423">14.822500446946657</cx:pt>
          <cx:pt idx="79424">10.337475341433324</cx:pt>
          <cx:pt idx="79425">10.913339021217054</cx:pt>
          <cx:pt idx="79426">12.497077439450177</cx:pt>
          <cx:pt idx="79427">14.770622245733882</cx:pt>
          <cx:pt idx="79428">9.7869898348230535</cx:pt>
          <cx:pt idx="79429">13.085815364685821</cx:pt>
          <cx:pt idx="79430">16.32898035326847</cx:pt>
          <cx:pt idx="79431">13.366773961033983</cx:pt>
          <cx:pt idx="79432">12.025939855247557</cx:pt>
          <cx:pt idx="79433">7.4447543730295278</cx:pt>
          <cx:pt idx="79434">12.616104767423247</cx:pt>
          <cx:pt idx="79435">11.989559713086784</cx:pt>
          <cx:pt idx="79436">11.491929276160223</cx:pt>
          <cx:pt idx="79437">12.414524112267975</cx:pt>
          <cx:pt idx="79438">10.458711446600446</cx:pt>
          <cx:pt idx="79439">14.831911378234398</cx:pt>
          <cx:pt idx="79440">9.1046579033315105</cx:pt>
          <cx:pt idx="79441">9.9535833464353338</cx:pt>
          <cx:pt idx="79442">10.654343161573912</cx:pt>
          <cx:pt idx="79443">14.538298405310517</cx:pt>
          <cx:pt idx="79444">11.264246985381451</cx:pt>
          <cx:pt idx="79445">9.2894021634645689</cx:pt>
          <cx:pt idx="79446">11.762478712477531</cx:pt>
          <cx:pt idx="79447">9.1445407355540045</cx:pt>
          <cx:pt idx="79448">13.02196013009571</cx:pt>
          <cx:pt idx="79449">13.447085332614183</cx:pt>
          <cx:pt idx="79450">10.615503393873938</cx:pt>
          <cx:pt idx="79451">11.418236344649713</cx:pt>
          <cx:pt idx="79452">12.593367871242579</cx:pt>
          <cx:pt idx="79453">11.790465976347196</cx:pt>
          <cx:pt idx="79454">12.679474761076783</cx:pt>
          <cx:pt idx="79455">11.020006474294277</cx:pt>
          <cx:pt idx="79456">11.201099993529841</cx:pt>
          <cx:pt idx="79457">13.969109028934403</cx:pt>
          <cx:pt idx="79458">9.245561743928171</cx:pt>
          <cx:pt idx="79459">13.065637706188999</cx:pt>
          <cx:pt idx="79460">13.608513344893939</cx:pt>
          <cx:pt idx="79461">12.156854382782941</cx:pt>
          <cx:pt idx="79462">13.283213571625986</cx:pt>
          <cx:pt idx="79463">9.8876599873738762</cx:pt>
          <cx:pt idx="79464">11.328442182815682</cx:pt>
          <cx:pt idx="79465">11.710122340085068</cx:pt>
          <cx:pt idx="79466">12.098138534117735</cx:pt>
          <cx:pt idx="79467">11.009442191568516</cx:pt>
          <cx:pt idx="79468">11.1951342232282</cx:pt>
          <cx:pt idx="79469">11.322526087787693</cx:pt>
          <cx:pt idx="79470">11.455244108316911</cx:pt>
          <cx:pt idx="79471">13.71531329855662</cx:pt>
          <cx:pt idx="79472">14.346012826561898</cx:pt>
          <cx:pt idx="79473">13.361657985774951</cx:pt>
          <cx:pt idx="79474">10.041595891941698</cx:pt>
          <cx:pt idx="79475">14.046561264730666</cx:pt>
          <cx:pt idx="79476">12.984210809860391</cx:pt>
          <cx:pt idx="79477">10.090253910321401</cx:pt>
          <cx:pt idx="79478">10.798689010958087</cx:pt>
          <cx:pt idx="79479">12.277444663244037</cx:pt>
          <cx:pt idx="79480">9.7348155588533345</cx:pt>
          <cx:pt idx="79481">13.999479439278645</cx:pt>
          <cx:pt idx="79482">14.810394491936444</cx:pt>
          <cx:pt idx="79483">13.531259406925685</cx:pt>
          <cx:pt idx="79484">13.218254784220484</cx:pt>
          <cx:pt idx="79485">12.380262203715493</cx:pt>
          <cx:pt idx="79486">11.524597760055512</cx:pt>
          <cx:pt idx="79487">10.027990642647758</cx:pt>
          <cx:pt idx="79488">9.2413019645791135</cx:pt>
          <cx:pt idx="79489">11.597535516596604</cx:pt>
          <cx:pt idx="79490">13.237861996978411</cx:pt>
          <cx:pt idx="79491">14.071830654629402</cx:pt>
          <cx:pt idx="79492">11.854566028249378</cx:pt>
          <cx:pt idx="79493">13.781118697282006</cx:pt>
          <cx:pt idx="79494">11.829163491518136</cx:pt>
          <cx:pt idx="79495">13.657897603955547</cx:pt>
          <cx:pt idx="79496">13.076602009759386</cx:pt>
          <cx:pt idx="79497">13.685522642841772</cx:pt>
          <cx:pt idx="79498">14.997038814143888</cx:pt>
          <cx:pt idx="79499">11.752809870688091</cx:pt>
          <cx:pt idx="79500">11.471031570943278</cx:pt>
          <cx:pt idx="79501">13.885427230034454</cx:pt>
          <cx:pt idx="79502">11.814878777602264</cx:pt>
          <cx:pt idx="79503">13.280881532673611</cx:pt>
          <cx:pt idx="79504">12.814442983340724</cx:pt>
          <cx:pt idx="79505">12.317556146402371</cx:pt>
          <cx:pt idx="79506">14.208156758569851</cx:pt>
          <cx:pt idx="79507">13.762828738719257</cx:pt>
          <cx:pt idx="79508">12.314600500403738</cx:pt>
          <cx:pt idx="79509">12.061627833025124</cx:pt>
          <cx:pt idx="79510">11.073278280210136</cx:pt>
          <cx:pt idx="79511">10.953144993693412</cx:pt>
          <cx:pt idx="79512">12.026333576855592</cx:pt>
          <cx:pt idx="79513">13.558633843722966</cx:pt>
          <cx:pt idx="79514">12.105511145952832</cx:pt>
          <cx:pt idx="79515">13.496582617761957</cx:pt>
          <cx:pt idx="79516">12.765326667003261</cx:pt>
          <cx:pt idx="79517">11.052789509298837</cx:pt>
          <cx:pt idx="79518">9.6418804061107384</cx:pt>
          <cx:pt idx="79519">12.908667630481672</cx:pt>
          <cx:pt idx="79520">14.467361978359948</cx:pt>
          <cx:pt idx="79521">9.7287087266993453</cx:pt>
          <cx:pt idx="79522">13.136771468015414</cx:pt>
          <cx:pt idx="79523">10.890362813450453</cx:pt>
          <cx:pt idx="79524">14.088058503924602</cx:pt>
          <cx:pt idx="79525">12.790058996834977</cx:pt>
          <cx:pt idx="79526">13.271630357791164</cx:pt>
          <cx:pt idx="79527">12.64572793945865</cx:pt>
          <cx:pt idx="79528">15.821091542296472</cx:pt>
          <cx:pt idx="79529">14.610704386915101</cx:pt>
          <cx:pt idx="79530">13.664721970111426</cx:pt>
          <cx:pt idx="79531">12.379833536756474</cx:pt>
          <cx:pt idx="79532">12.488285465921358</cx:pt>
          <cx:pt idx="79533">12.41789589221726</cx:pt>
          <cx:pt idx="79534">12.226580648091204</cx:pt>
          <cx:pt idx="79535">14.027220918797008</cx:pt>
          <cx:pt idx="79536">12.79548762502548</cx:pt>
          <cx:pt idx="79537">11.303560333531205</cx:pt>
          <cx:pt idx="79538">13.944697144225929</cx:pt>
          <cx:pt idx="79539">11.491355357209351</cx:pt>
          <cx:pt idx="79540">10.607858953222916</cx:pt>
          <cx:pt idx="79541">11.403068811974027</cx:pt>
          <cx:pt idx="79542">12.046489632386635</cx:pt>
          <cx:pt idx="79543">12.225389220676457</cx:pt>
          <cx:pt idx="79544">13.435363694308247</cx:pt>
          <cx:pt idx="79545">12.643259676984716</cx:pt>
          <cx:pt idx="79546">12.968074594370568</cx:pt>
          <cx:pt idx="79547">10.975831466764253</cx:pt>
          <cx:pt idx="79548">8.6947763648716077</cx:pt>
          <cx:pt idx="79549">12.540130757802983</cx:pt>
          <cx:pt idx="79550">15.825618676631095</cx:pt>
          <cx:pt idx="79551">14.007042758492258</cx:pt>
          <cx:pt idx="79552">12.280805166277556</cx:pt>
          <cx:pt idx="79553">11.20797752844617</cx:pt>
          <cx:pt idx="79554">12.166729677986073</cx:pt>
          <cx:pt idx="79555">12.415777264447593</cx:pt>
          <cx:pt idx="79556">12.249058261861633</cx:pt>
          <cx:pt idx="79557">12.012794314873604</cx:pt>
          <cx:pt idx="79558">12.256893767269633</cx:pt>
          <cx:pt idx="79559">8.5571968002553511</cx:pt>
          <cx:pt idx="79560">14.308778640850832</cx:pt>
          <cx:pt idx="79561">12.681811136819004</cx:pt>
          <cx:pt idx="79562">9.3930562105376261</cx:pt>
          <cx:pt idx="79563">10.00596803904511</cx:pt>
          <cx:pt idx="79564">11.880859819421913</cx:pt>
          <cx:pt idx="79565">11.436901199086023</cx:pt>
          <cx:pt idx="79566">15.209256605656043</cx:pt>
          <cx:pt idx="79567">12.345839021453088</cx:pt>
          <cx:pt idx="79568">11.820407079758491</cx:pt>
          <cx:pt idx="79569">12.545903867618724</cx:pt>
          <cx:pt idx="79570">11.531558453274988</cx:pt>
          <cx:pt idx="79571">9.4504564459627627</cx:pt>
          <cx:pt idx="79572">11.6990128748981</cx:pt>
          <cx:pt idx="79573">12.499084056031235</cx:pt>
          <cx:pt idx="79574">12.699502502847126</cx:pt>
          <cx:pt idx="79575">11.911724958473091</cx:pt>
          <cx:pt idx="79576">15.141504794206051</cx:pt>
          <cx:pt idx="79577">9.7699751585255044</cx:pt>
          <cx:pt idx="79578">12.599640484717145</cx:pt>
          <cx:pt idx="79579">12.188168185957553</cx:pt>
          <cx:pt idx="79580">11.278382889012031</cx:pt>
          <cx:pt idx="79581">14.919086782639688</cx:pt>
          <cx:pt idx="79582">15.477509222986834</cx:pt>
          <cx:pt idx="79583">15.387858941761495</cx:pt>
          <cx:pt idx="79584">13.6781340487988</cx:pt>
          <cx:pt idx="79585">15.214101828041342</cx:pt>
          <cx:pt idx="79586">13.300386698806298</cx:pt>
          <cx:pt idx="79587">13.79845613827141</cx:pt>
          <cx:pt idx="79588">9.9067003686320021</cx:pt>
          <cx:pt idx="79589">11.150473315302788</cx:pt>
          <cx:pt idx="79590">10.874930645777127</cx:pt>
          <cx:pt idx="79591">12.039009680197267</cx:pt>
          <cx:pt idx="79592">12.420071135896119</cx:pt>
          <cx:pt idx="79593">12.470655016961949</cx:pt>
          <cx:pt idx="79594">11.49312137413296</cx:pt>
          <cx:pt idx="79595">12.135594657409532</cx:pt>
          <cx:pt idx="79596">14.564317767574417</cx:pt>
          <cx:pt idx="79597">11.613206424066822</cx:pt>
          <cx:pt idx="79598">11.213033895427087</cx:pt>
          <cx:pt idx="79599">10.252775746849229</cx:pt>
          <cx:pt idx="79600">12.787646282317811</cx:pt>
          <cx:pt idx="79601">9.3743211875028312</cx:pt>
          <cx:pt idx="79602">8.9490256386789646</cx:pt>
          <cx:pt idx="79603">11.735401076996453</cx:pt>
          <cx:pt idx="79604">7.6921932020210502</cx:pt>
          <cx:pt idx="79605">11.295435196694527</cx:pt>
          <cx:pt idx="79606">14.389115198572279</cx:pt>
          <cx:pt idx="79607">12.481166483541836</cx:pt>
          <cx:pt idx="79608">13.980160025880311</cx:pt>
          <cx:pt idx="79609">12.47186870680398</cx:pt>
          <cx:pt idx="79610">9.7792705621904741</cx:pt>
          <cx:pt idx="79611">11.997118864813006</cx:pt>
          <cx:pt idx="79612">11.961684764928043</cx:pt>
          <cx:pt idx="79613">11.518652024984448</cx:pt>
          <cx:pt idx="79614">8.4998001246709123</cx:pt>
          <cx:pt idx="79615">10.026824348092518</cx:pt>
          <cx:pt idx="79616">15.092315060197949</cx:pt>
          <cx:pt idx="79617">11.421946455574556</cx:pt>
          <cx:pt idx="79618">12.648317843746584</cx:pt>
          <cx:pt idx="79619">11.291429413460442</cx:pt>
          <cx:pt idx="79620">12.394198558335392</cx:pt>
          <cx:pt idx="79621">10.987068897807175</cx:pt>
          <cx:pt idx="79622">12.138218389213703</cx:pt>
          <cx:pt idx="79623">12.856143431147245</cx:pt>
          <cx:pt idx="79624">11.959193527273172</cx:pt>
          <cx:pt idx="79625">12.503362013661983</cx:pt>
          <cx:pt idx="79626">13.027832766485698</cx:pt>
          <cx:pt idx="79627">12.258500487659841</cx:pt>
          <cx:pt idx="79628">13.348021308271811</cx:pt>
          <cx:pt idx="79629">15.679853028706534</cx:pt>
          <cx:pt idx="79630">11.396684300211787</cx:pt>
          <cx:pt idx="79631">11.896641185400584</cx:pt>
          <cx:pt idx="79632">11.139984744289336</cx:pt>
          <cx:pt idx="79633">15.567372229958075</cx:pt>
          <cx:pt idx="79634">10.304517983177474</cx:pt>
          <cx:pt idx="79635">12.743555026008714</cx:pt>
          <cx:pt idx="79636">10.954990699531781</cx:pt>
          <cx:pt idx="79637">9.08534414359187</cx:pt>
          <cx:pt idx="79638">13.751321743223677</cx:pt>
          <cx:pt idx="79639">12.363175825253041</cx:pt>
          <cx:pt idx="79640">10.792078013975011</cx:pt>
          <cx:pt idx="79641">12.785751390530734</cx:pt>
          <cx:pt idx="79642">11.848364110499503</cx:pt>
          <cx:pt idx="79643">14.104984366989575</cx:pt>
          <cx:pt idx="79644">9.602777256619289</cx:pt>
          <cx:pt idx="79645">11.59736058165311</cx:pt>
          <cx:pt idx="79646">14.620803959607633</cx:pt>
          <cx:pt idx="79647">9.8983408554764569</cx:pt>
          <cx:pt idx="79648">10.856367435708036</cx:pt>
          <cx:pt idx="79649">12.641649272516409</cx:pt>
          <cx:pt idx="79650">14.203204004456673</cx:pt>
          <cx:pt idx="79651">12.869300537820106</cx:pt>
          <cx:pt idx="79652">14.248337069963013</cx:pt>
          <cx:pt idx="79653">12.233031485954488</cx:pt>
          <cx:pt idx="79654">11.144849562628194</cx:pt>
          <cx:pt idx="79655">9.4393306529759595</cx:pt>
          <cx:pt idx="79656">11.788911979238403</cx:pt>
          <cx:pt idx="79657">10.75211699323569</cx:pt>
          <cx:pt idx="79658">11.647329828750472</cx:pt>
          <cx:pt idx="79659">10.646250544681372</cx:pt>
          <cx:pt idx="79660">13.302329611257512</cx:pt>
          <cx:pt idx="79661">10.007478567349214</cx:pt>
          <cx:pt idx="79662">12.636633836163748</cx:pt>
          <cx:pt idx="79663">13.899712622343836</cx:pt>
          <cx:pt idx="79664">13.98807562605826</cx:pt>
          <cx:pt idx="79665">10.980317457974017</cx:pt>
          <cx:pt idx="79666">12.669770521744624</cx:pt>
          <cx:pt idx="79667">13.535347306945352</cx:pt>
          <cx:pt idx="79668">12.810616056558416</cx:pt>
          <cx:pt idx="79669">13.690976201315353</cx:pt>
          <cx:pt idx="79670">13.145216396362271</cx:pt>
          <cx:pt idx="79671">10.798036622399506</cx:pt>
          <cx:pt idx="79672">15.323982098709678</cx:pt>
          <cx:pt idx="79673">10.711960202247688</cx:pt>
          <cx:pt idx="79674">15.567976273625273</cx:pt>
          <cx:pt idx="79675">13.688690130252724</cx:pt>
          <cx:pt idx="79676">12.3635319265191</cx:pt>
          <cx:pt idx="79677">13.289783268630726</cx:pt>
          <cx:pt idx="79678">12.49287828168452</cx:pt>
          <cx:pt idx="79679">12.906459549406929</cx:pt>
          <cx:pt idx="79680">11.402397703445363</cx:pt>
          <cx:pt idx="79681">11.080218121012086</cx:pt>
          <cx:pt idx="79682">14.187577861952764</cx:pt>
          <cx:pt idx="79683">11.048313515518883</cx:pt>
          <cx:pt idx="79684">13.634903118942233</cx:pt>
          <cx:pt idx="79685">12.116283398661897</cx:pt>
          <cx:pt idx="79686">14.717950780960004</cx:pt>
          <cx:pt idx="79687">11.100695822480011</cx:pt>
          <cx:pt idx="79688">12.26956659204988</cx:pt>
          <cx:pt idx="79689">12.128113798820264</cx:pt>
          <cx:pt idx="79690">14.091349679423837</cx:pt>
          <cx:pt idx="79691">10.492355490768313</cx:pt>
          <cx:pt idx="79692">11.996452125793592</cx:pt>
          <cx:pt idx="79693">11.656113234519369</cx:pt>
          <cx:pt idx="79694">12.371869463997371</cx:pt>
          <cx:pt idx="79695">11.997951480169631</cx:pt>
          <cx:pt idx="79696">11.761815587703532</cx:pt>
          <cx:pt idx="79697">15.18232599499439</cx:pt>
          <cx:pt idx="79698">11.826518231676948</cx:pt>
          <cx:pt idx="79699">11.666128366283553</cx:pt>
          <cx:pt idx="79700">12.642391181834766</cx:pt>
          <cx:pt idx="79701">10.127008588910355</cx:pt>
          <cx:pt idx="79702">10.27121477410374</cx:pt>
          <cx:pt idx="79703">12.040528848562083</cx:pt>
          <cx:pt idx="79704">11.481367467970545</cx:pt>
          <cx:pt idx="79705">8.6322572281865568</cx:pt>
          <cx:pt idx="79706">14.296571721406284</cx:pt>
          <cx:pt idx="79707">12.626794474922466</cx:pt>
          <cx:pt idx="79708">12.035830750319038</cx:pt>
          <cx:pt idx="79709">12.547423013305584</cx:pt>
          <cx:pt idx="79710">12.033637826328642</cx:pt>
          <cx:pt idx="79711">13.057343792143655</cx:pt>
          <cx:pt idx="79712">11.984845601947947</cx:pt>
          <cx:pt idx="79713">11.399858160540186</cx:pt>
          <cx:pt idx="79714">10.125260083502981</cx:pt>
          <cx:pt idx="79715">11.120275927249239</cx:pt>
          <cx:pt idx="79716">13.07298565129814</cx:pt>
          <cx:pt idx="79717">10.687543853391801</cx:pt>
          <cx:pt idx="79718">11.232175019395632</cx:pt>
          <cx:pt idx="79719">13.226409589109837</cx:pt>
          <cx:pt idx="79720">10.216134716514663</cx:pt>
          <cx:pt idx="79721">10.68117453547427</cx:pt>
          <cx:pt idx="79722">15.1646018206017</cx:pt>
          <cx:pt idx="79723">13.559527128225254</cx:pt>
          <cx:pt idx="79724">9.9241647304382123</cx:pt>
          <cx:pt idx="79725">11.005388470694639</cx:pt>
          <cx:pt idx="79726">13.304957908828818</cx:pt>
          <cx:pt idx="79727">11.970649483664507</cx:pt>
          <cx:pt idx="79728">8.928681749566719</cx:pt>
          <cx:pt idx="79729">9.9611237478389825</cx:pt>
          <cx:pt idx="79730">12.548903094909347</cx:pt>
          <cx:pt idx="79731">12.102912679562262</cx:pt>
          <cx:pt idx="79732">12.380235476739427</cx:pt>
          <cx:pt idx="79733">12.421033544371646</cx:pt>
          <cx:pt idx="79734">12.630933534875878</cx:pt>
          <cx:pt idx="79735">13.555411600613198</cx:pt>
          <cx:pt idx="79736">12.061111016143718</cx:pt>
          <cx:pt idx="79737">12.972480288069015</cx:pt>
          <cx:pt idx="79738">14.287401865700891</cx:pt>
          <cx:pt idx="79739">11.937405123587501</cx:pt>
          <cx:pt idx="79740">9.995338816009367</cx:pt>
          <cx:pt idx="79741">13.37593149382119</cx:pt>
          <cx:pt idx="79742">10.999301628392431</cx:pt>
          <cx:pt idx="79743">11.406433908338506</cx:pt>
          <cx:pt idx="79744">12.184234150109322</cx:pt>
          <cx:pt idx="79745">12.841510198322801</cx:pt>
          <cx:pt idx="79746">14.824423072899112</cx:pt>
          <cx:pt idx="79747">14.087370913727197</cx:pt>
          <cx:pt idx="79748">10.855442849290375</cx:pt>
          <cx:pt idx="79749">13.999260920582124</cx:pt>
          <cx:pt idx="79750">14.136756273305087</cx:pt>
          <cx:pt idx="79751">11.023371348437195</cx:pt>
          <cx:pt idx="79752">11.947399782608942</cx:pt>
          <cx:pt idx="79753">11.806449148439679</cx:pt>
          <cx:pt idx="79754">11.884751464041152</cx:pt>
          <cx:pt idx="79755">14.462299183940335</cx:pt>
          <cx:pt idx="79756">12.569622218506272</cx:pt>
          <cx:pt idx="79757">11.321519815438249</cx:pt>
          <cx:pt idx="79758">12.436094387187623</cx:pt>
          <cx:pt idx="79759">11.71301921850246</cx:pt>
          <cx:pt idx="79760">12.695553422508041</cx:pt>
          <cx:pt idx="79761">15.737363660452473</cx:pt>
          <cx:pt idx="79762">14.215388092510551</cx:pt>
          <cx:pt idx="79763">12.799366862752436</cx:pt>
          <cx:pt idx="79764">13.62215587830508</cx:pt>
          <cx:pt idx="79765">12.71025204272364</cx:pt>
          <cx:pt idx="79766">13.137200296849478</cx:pt>
          <cx:pt idx="79767">15.813489933626149</cx:pt>
          <cx:pt idx="79768">11.329632550193779</cx:pt>
          <cx:pt idx="79769">13.907016120725265</cx:pt>
          <cx:pt idx="79770">12.955375023234502</cx:pt>
          <cx:pt idx="79771">11.741918000380627</cx:pt>
          <cx:pt idx="79772">11.435211097806228</cx:pt>
          <cx:pt idx="79773">13.147545587300108</cx:pt>
          <cx:pt idx="79774">12.780893807297209</cx:pt>
          <cx:pt idx="79775">12.569592373955231</cx:pt>
          <cx:pt idx="79776">10.324882859185911</cx:pt>
          <cx:pt idx="79777">12.315349691811718</cx:pt>
          <cx:pt idx="79778">14.568107700887067</cx:pt>
          <cx:pt idx="79779">12.167538719169</cx:pt>
          <cx:pt idx="79780">11.500899453658866</cx:pt>
          <cx:pt idx="79781">9.6599324477683393</cx:pt>
          <cx:pt idx="79782">12.421138932769132</cx:pt>
          <cx:pt idx="79783">12.132478745504091</cx:pt>
          <cx:pt idx="79784">11.566738059970644</cx:pt>
          <cx:pt idx="79785">11.808776513951777</cx:pt>
          <cx:pt idx="79786">15.853956284097579</cx:pt>
          <cx:pt idx="79787">10.870103298416321</cx:pt>
          <cx:pt idx="79788">13.689807818537101</cx:pt>
          <cx:pt idx="79789">12.111780621678838</cx:pt>
          <cx:pt idx="79790">13.15949196973407</cx:pt>
          <cx:pt idx="79791">13.731217015991215</cx:pt>
          <cx:pt idx="79792">11.180766995608959</cx:pt>
          <cx:pt idx="79793">11.262577655361856</cx:pt>
          <cx:pt idx="79794">14.544969270481859</cx:pt>
          <cx:pt idx="79795">14.330980082572554</cx:pt>
          <cx:pt idx="79796">8.7207458648143064</cx:pt>
          <cx:pt idx="79797">11.568215324454306</cx:pt>
          <cx:pt idx="79798">13.101048414187508</cx:pt>
          <cx:pt idx="79799">14.589312214651878</cx:pt>
          <cx:pt idx="79800">12.324603773905748</cx:pt>
          <cx:pt idx="79801">10.8616993663596</cx:pt>
          <cx:pt idx="79802">12.022565911790261</cx:pt>
          <cx:pt idx="79803">9.6500210026542579</cx:pt>
          <cx:pt idx="79804">12.011896003083685</cx:pt>
          <cx:pt idx="79805">14.260627748533711</cx:pt>
          <cx:pt idx="79806">17.129246418456052</cx:pt>
          <cx:pt idx="79807">9.5342210765336421</cx:pt>
          <cx:pt idx="79808">11.96636972486449</cx:pt>
          <cx:pt idx="79809">10.765097596680791</cx:pt>
          <cx:pt idx="79810">14.602905517067375</cx:pt>
          <cx:pt idx="79811">11.935374557437264</cx:pt>
          <cx:pt idx="79812">9.1205206863592743</cx:pt>
          <cx:pt idx="79813">11.8074419303677</cx:pt>
          <cx:pt idx="79814">13.750269547925623</cx:pt>
          <cx:pt idx="79815">11.731248146768291</cx:pt>
          <cx:pt idx="79816">12.607781239004099</cx:pt>
          <cx:pt idx="79817">13.375775451894029</cx:pt>
          <cx:pt idx="79818">13.135072131386861</cx:pt>
          <cx:pt idx="79819">11.356796225558828</cx:pt>
          <cx:pt idx="79820">12.987158554114217</cx:pt>
          <cx:pt idx="79821">11.754066245810515</cx:pt>
          <cx:pt idx="79822">13.686830585408472</cx:pt>
          <cx:pt idx="79823">11.646979815377168</cx:pt>
          <cx:pt idx="79824">13.092785124602095</cx:pt>
          <cx:pt idx="79825">13.046543882001563</cx:pt>
          <cx:pt idx="79826">10.333921339118628</cx:pt>
          <cx:pt idx="79827">11.245863744591318</cx:pt>
          <cx:pt idx="79828">13.099600753006277</cx:pt>
          <cx:pt idx="79829">10.061786060823477</cx:pt>
          <cx:pt idx="79830">12.601867893588315</cx:pt>
          <cx:pt idx="79831">13.484174669924716</cx:pt>
          <cx:pt idx="79832">11.982887604186162</cx:pt>
          <cx:pt idx="79833">12.73205752889131</cx:pt>
          <cx:pt idx="79834">9.3016244033023323</cx:pt>
          <cx:pt idx="79835">11.358983227754551</cx:pt>
          <cx:pt idx="79836">11.1247321113929</cx:pt>
          <cx:pt idx="79837">10.771506511177648</cx:pt>
          <cx:pt idx="79838">11.829187898151368</cx:pt>
          <cx:pt idx="79839">13.565642064007488</cx:pt>
          <cx:pt idx="79840">12.889226273505789</cx:pt>
          <cx:pt idx="79841">14.113042753771978</cx:pt>
          <cx:pt idx="79842">12.634692192389503</cx:pt>
          <cx:pt idx="79843">13.703913819592923</cx:pt>
          <cx:pt idx="79844">13.971119462821909</cx:pt>
          <cx:pt idx="79845">13.413278383394131</cx:pt>
          <cx:pt idx="79846">12.168575096846734</cx:pt>
          <cx:pt idx="79847">13.735924278768193</cx:pt>
          <cx:pt idx="79848">11.401533748489204</cx:pt>
          <cx:pt idx="79849">16.027411365465181</cx:pt>
          <cx:pt idx="79850">9.136870512695106</cx:pt>
          <cx:pt idx="79851">14.131130239453844</cx:pt>
          <cx:pt idx="79852">11.424238369436583</cx:pt>
          <cx:pt idx="79853">13.905158869449521</cx:pt>
          <cx:pt idx="79854">12.250149215418725</cx:pt>
          <cx:pt idx="79855">13.234627785161292</cx:pt>
          <cx:pt idx="79856">12.401959788475079</cx:pt>
          <cx:pt idx="79857">12.688700025372782</cx:pt>
          <cx:pt idx="79858">13.621284995354671</cx:pt>
          <cx:pt idx="79859">11.456187186875775</cx:pt>
          <cx:pt idx="79860">10.165160308732059</cx:pt>
          <cx:pt idx="79861">10.567976379077406</cx:pt>
          <cx:pt idx="79862">12.213710695633289</cx:pt>
          <cx:pt idx="79863">8.9116293981615549</cx:pt>
          <cx:pt idx="79864">13.909155133615336</cx:pt>
          <cx:pt idx="79865">11.802514791584034</cx:pt>
          <cx:pt idx="79866">11.751751635689784</cx:pt>
          <cx:pt idx="79867">11.499919198637297</cx:pt>
          <cx:pt idx="79868">13.158048042038537</cx:pt>
          <cx:pt idx="79869">10.764589185772881</cx:pt>
          <cx:pt idx="79870">15.766787155736971</cx:pt>
          <cx:pt idx="79871">10.464285473507548</cx:pt>
          <cx:pt idx="79872">11.651772894221386</cx:pt>
          <cx:pt idx="79873">10.861560099377481</cx:pt>
          <cx:pt idx="79874">14.951527268876784</cx:pt>
          <cx:pt idx="79875">14.398767412625405</cx:pt>
          <cx:pt idx="79876">12.388114251912821</cx:pt>
          <cx:pt idx="79877">12.473720182986272</cx:pt>
          <cx:pt idx="79878">11.784772853237151</cx:pt>
          <cx:pt idx="79879">10.982042381775182</cx:pt>
          <cx:pt idx="79880">11.700974657948988</cx:pt>
          <cx:pt idx="79881">13.080750516897657</cx:pt>
          <cx:pt idx="79882">12.749544220668545</cx:pt>
          <cx:pt idx="79883">12.301886227793132</cx:pt>
          <cx:pt idx="79884">11.339733094227094</cx:pt>
          <cx:pt idx="79885">13.252192396081441</cx:pt>
          <cx:pt idx="79886">12.398342112946203</cx:pt>
          <cx:pt idx="79887">12.01259275287644</cx:pt>
          <cx:pt idx="79888">11.076476160098721</cx:pt>
          <cx:pt idx="79889">12.560350794385512</cx:pt>
          <cx:pt idx="79890">11.252933494601049</cx:pt>
          <cx:pt idx="79891">11.691381507448749</cx:pt>
          <cx:pt idx="79892">15.063930247965118</cx:pt>
          <cx:pt idx="79893">12.435629415935733</cx:pt>
          <cx:pt idx="79894">11.56971884666585</cx:pt>
          <cx:pt idx="79895">13.968668975800338</cx:pt>
          <cx:pt idx="79896">13.153074332406096</cx:pt>
          <cx:pt idx="79897">12.2636706764963</cx:pt>
          <cx:pt idx="79898">10.899921000666458</cx:pt>
          <cx:pt idx="79899">11.290496289523016</cx:pt>
          <cx:pt idx="79900">12.270736864034681</cx:pt>
          <cx:pt idx="79901">11.92674440784935</cx:pt>
          <cx:pt idx="79902">8.8251464857258757</cx:pt>
          <cx:pt idx="79903">10.829761676504036</cx:pt>
          <cx:pt idx="79904">13.149404182067851</cx:pt>
          <cx:pt idx="79905">10.849515440624078</cx:pt>
          <cx:pt idx="79906">12.483920274948954</cx:pt>
          <cx:pt idx="79907">12.733569855823463</cx:pt>
          <cx:pt idx="79908">15.234639315209378</cx:pt>
          <cx:pt idx="79909">14.851525631483645</cx:pt>
          <cx:pt idx="79910">13.006191101947806</cx:pt>
          <cx:pt idx="79911">14.281452798587432</cx:pt>
          <cx:pt idx="79912">11.122020617554417</cx:pt>
          <cx:pt idx="79913">11.489505500640213</cx:pt>
          <cx:pt idx="79914">13.091190348186471</cx:pt>
          <cx:pt idx="79915">11.493727007234849</cx:pt>
          <cx:pt idx="79916">11.750949508591294</cx:pt>
          <cx:pt idx="79917">12.020602354962406</cx:pt>
          <cx:pt idx="79918">16.757756459471704</cx:pt>
          <cx:pt idx="79919">11.146435239660319</cx:pt>
          <cx:pt idx="79920">12.950850050029198</cx:pt>
          <cx:pt idx="79921">11.536164944799726</cx:pt>
          <cx:pt idx="79922">11.206623083348935</cx:pt>
          <cx:pt idx="79923">12.047465764034085</cx:pt>
          <cx:pt idx="79924">12.410318669094455</cx:pt>
          <cx:pt idx="79925">11.742541109168485</cx:pt>
          <cx:pt idx="79926">13.659102629139751</cx:pt>
          <cx:pt idx="79927">15.030292558437415</cx:pt>
          <cx:pt idx="79928">12.556691683177183</cx:pt>
          <cx:pt idx="79929">11.020326617672724</cx:pt>
          <cx:pt idx="79930">11.928111245882548</cx:pt>
          <cx:pt idx="79931">8.7749055588816045</cx:pt>
          <cx:pt idx="79932">9.950629901529835</cx:pt>
          <cx:pt idx="79933">11.153138635255765</cx:pt>
          <cx:pt idx="79934">12.453498125008606</cx:pt>
          <cx:pt idx="79935">13.685349653429713</cx:pt>
          <cx:pt idx="79936">13.068298837001521</cx:pt>
          <cx:pt idx="79937">12.712785354493933</cx:pt>
          <cx:pt idx="79938">11.824564767044723</cx:pt>
          <cx:pt idx="79939">12.799872699948256</cx:pt>
          <cx:pt idx="79940">13.747580839688215</cx:pt>
          <cx:pt idx="79941">9.0255854042961072</cx:pt>
          <cx:pt idx="79942">12.469043017355594</cx:pt>
          <cx:pt idx="79943">12.716859048303654</cx:pt>
          <cx:pt idx="79944">13.102569682194456</cx:pt>
          <cx:pt idx="79945">12.188735680949218</cx:pt>
          <cx:pt idx="79946">11.389378510467392</cx:pt>
          <cx:pt idx="79947">12.474378113858108</cx:pt>
          <cx:pt idx="79948">10.519533453595569</cx:pt>
          <cx:pt idx="79949">11.78329834579251</cx:pt>
          <cx:pt idx="79950">12.17941947992313</cx:pt>
          <cx:pt idx="79951">11.269851136608141</cx:pt>
          <cx:pt idx="79952">13.06405971295136</cx:pt>
          <cx:pt idx="79953">12.4086923888587</cx:pt>
          <cx:pt idx="79954">13.221393775134441</cx:pt>
          <cx:pt idx="79955">15.405126282213692</cx:pt>
          <cx:pt idx="79956">12.02212256110529</cx:pt>
          <cx:pt idx="79957">13.095502929520809</cx:pt>
          <cx:pt idx="79958">11.544344228672333</cx:pt>
          <cx:pt idx="79959">10.911016568735159</cx:pt>
          <cx:pt idx="79960">14.534527950663076</cx:pt>
          <cx:pt idx="79961">11.956231520263414</cx:pt>
          <cx:pt idx="79962">9.6338685602639575</cx:pt>
          <cx:pt idx="79963">10.126114705233711</cx:pt>
          <cx:pt idx="79964">12.011818954406223</cx:pt>
          <cx:pt idx="79965">15.79257381397686</cx:pt>
          <cx:pt idx="79966">13.41804160817119</cx:pt>
          <cx:pt idx="79967">11.553514658087176</cx:pt>
          <cx:pt idx="79968">12.186662880263864</cx:pt>
          <cx:pt idx="79969">12.055363572450107</cx:pt>
          <cx:pt idx="79970">10.004105389551231</cx:pt>
          <cx:pt idx="79971">12.505607606901725</cx:pt>
          <cx:pt idx="79972">12.725473253910751</cx:pt>
          <cx:pt idx="79973">12.563723516652962</cx:pt>
          <cx:pt idx="79974">12.831403332739217</cx:pt>
          <cx:pt idx="79975">11.383791027746497</cx:pt>
          <cx:pt idx="79976">12.397387126897764</cx:pt>
          <cx:pt idx="79977">11.420463323198668</cx:pt>
          <cx:pt idx="79978">12.420478394538993</cx:pt>
          <cx:pt idx="79979">9.2522217628505743</cx:pt>
          <cx:pt idx="79980">10.941836737791858</cx:pt>
          <cx:pt idx="79981">11.60684529387296</cx:pt>
          <cx:pt idx="79982">12.363178917248389</cx:pt>
          <cx:pt idx="79983">15.051099520053144</cx:pt>
          <cx:pt idx="79984">12.078206977072977</cx:pt>
          <cx:pt idx="79985">10.335102744295986</cx:pt>
          <cx:pt idx="79986">12.170127381471461</cx:pt>
          <cx:pt idx="79987">11.949997764999292</cx:pt>
          <cx:pt idx="79988">10.753511264761004</cx:pt>
          <cx:pt idx="79989">12.502101218047123</cx:pt>
          <cx:pt idx="79990">11.976319064139792</cx:pt>
          <cx:pt idx="79991">11.987751863953202</cx:pt>
          <cx:pt idx="79992">14.019245857886833</cx:pt>
          <cx:pt idx="79993">12.705833299140753</cx:pt>
          <cx:pt idx="79994">13.397276705140284</cx:pt>
          <cx:pt idx="79995">12.54086638237743</cx:pt>
          <cx:pt idx="79996">14.469311869980094</cx:pt>
          <cx:pt idx="79997">10.811812111250539</cx:pt>
          <cx:pt idx="79998">9.5955800326920215</cx:pt>
          <cx:pt idx="79999">12.230878031772237</cx:pt>
          <cx:pt idx="80000">12.891409203105955</cx:pt>
          <cx:pt idx="80001">10.421830201763944</cx:pt>
          <cx:pt idx="80002">12.208342461676379</cx:pt>
          <cx:pt idx="80003">10.612742931385071</cx:pt>
          <cx:pt idx="80004">12.554702530864956</cx:pt>
          <cx:pt idx="80005">17.995566149501158</cx:pt>
          <cx:pt idx="80006">12.594285287422542</cx:pt>
          <cx:pt idx="80007">11.600058236102333</cx:pt>
          <cx:pt idx="80008">11.155462068120162</cx:pt>
          <cx:pt idx="80009">17.145732970898337</cx:pt>
          <cx:pt idx="80010">13.834910753283832</cx:pt>
          <cx:pt idx="80011">11.933257255550991</cx:pt>
          <cx:pt idx="80012">14.312515871232762</cx:pt>
          <cx:pt idx="80013">10.973132967675159</cx:pt>
          <cx:pt idx="80014">15.880709561249567</cx:pt>
          <cx:pt idx="80015">10.927749534551106</cx:pt>
          <cx:pt idx="80016">13.969288751244958</cx:pt>
          <cx:pt idx="80017">11.829048953097489</cx:pt>
          <cx:pt idx="80018">13.781471361866494</cx:pt>
          <cx:pt idx="80019">8.8586073184220719</cx:pt>
          <cx:pt idx="80020">12.215241791771891</cx:pt>
          <cx:pt idx="80021">13.473645215751493</cx:pt>
          <cx:pt idx="80022">13.419947146308539</cx:pt>
          <cx:pt idx="80023">11.327410975421893</cx:pt>
          <cx:pt idx="80024">11.750792860983031</cx:pt>
          <cx:pt idx="80025">12.881311273777161</cx:pt>
          <cx:pt idx="80026">12.148307981448051</cx:pt>
          <cx:pt idx="80027">12.03330549390207</cx:pt>
          <cx:pt idx="80028">15.493473064479991</cx:pt>
          <cx:pt idx="80029">12.433859941215221</cx:pt>
          <cx:pt idx="80030">13.040913260355733</cx:pt>
          <cx:pt idx="80031">11.730126275188544</cx:pt>
          <cx:pt idx="80032">11.799016137981349</cx:pt>
          <cx:pt idx="80033">10.281859532661269</cx:pt>
          <cx:pt idx="80034">9.4426662489347901</cx:pt>
          <cx:pt idx="80035">12.442760332350959</cx:pt>
          <cx:pt idx="80036">12.88918081530255</cx:pt>
          <cx:pt idx="80037">14.647043986860517</cx:pt>
          <cx:pt idx="80038">13.053850462103194</cx:pt>
          <cx:pt idx="80039">10.874729731846632</cx:pt>
          <cx:pt idx="80040">11.965367557043001</cx:pt>
          <cx:pt idx="80041">11.856010801102537</cx:pt>
          <cx:pt idx="80042">11.812596524577796</cx:pt>
          <cx:pt idx="80043">12.54637865498257</cx:pt>
          <cx:pt idx="80044">13.468884834744339</cx:pt>
          <cx:pt idx="80045">10.319336388479972</cx:pt>
          <cx:pt idx="80046">11.635244225327019</cx:pt>
          <cx:pt idx="80047">14.989155434618443</cx:pt>
          <cx:pt idx="80048">13.168414878908457</cx:pt>
          <cx:pt idx="80049">10.430507547617001</cx:pt>
          <cx:pt idx="80050">12.862145320928549</cx:pt>
          <cx:pt idx="80051">12.491586617647458</cx:pt>
          <cx:pt idx="80052">12.275842566457422</cx:pt>
          <cx:pt idx="80053">10.990481118855689</cx:pt>
          <cx:pt idx="80054">11.544417274968707</cx:pt>
          <cx:pt idx="80055">12.181837107301586</cx:pt>
          <cx:pt idx="80056">13.964780062959303</cx:pt>
          <cx:pt idx="80057">10.712345715801632</cx:pt>
          <cx:pt idx="80058">9.828040197228475</cx:pt>
          <cx:pt idx="80059">11.765505681078068</cx:pt>
          <cx:pt idx="80060">13.218829557110105</cx:pt>
          <cx:pt idx="80061">11.406566758850804</cx:pt>
          <cx:pt idx="80062">14.605155604975153</cx:pt>
          <cx:pt idx="80063">9.3047662336761121</cx:pt>
          <cx:pt idx="80064">10.820217862554745</cx:pt>
          <cx:pt idx="80065">14.397868933219897</cx:pt>
          <cx:pt idx="80066">12.746690101421512</cx:pt>
          <cx:pt idx="80067">11.25137888611213</cx:pt>
          <cx:pt idx="80068">12.633418594012932</cx:pt>
          <cx:pt idx="80069">11.033185851809334</cx:pt>
          <cx:pt idx="80070">11.441220653291722</cx:pt>
          <cx:pt idx="80071">12.838454247613043</cx:pt>
          <cx:pt idx="80072">12.366583930644229</cx:pt>
          <cx:pt idx="80073">6.5537738729687041</cx:pt>
          <cx:pt idx="80074">13.840637837823021</cx:pt>
          <cx:pt idx="80075">10.746797498886751</cx:pt>
          <cx:pt idx="80076">11.056709719771201</cx:pt>
          <cx:pt idx="80077">10.100695934250847</cx:pt>
          <cx:pt idx="80078">12.785210165531947</cx:pt>
          <cx:pt idx="80079">10.079851191286098</cx:pt>
          <cx:pt idx="80080">9.612825758468702</cx:pt>
          <cx:pt idx="80081">13.282422109231403</cx:pt>
          <cx:pt idx="80082">12.16866417219615</cx:pt>
          <cx:pt idx="80083">13.602897633373999</cx:pt>
          <cx:pt idx="80084">11.349368987260382</cx:pt>
          <cx:pt idx="80085">13.302345716086652</cx:pt>
          <cx:pt idx="80086">13.156983846078383</cx:pt>
          <cx:pt idx="80087">13.671670307261669</cx:pt>
          <cx:pt idx="80088">13.21288349789539</cx:pt>
          <cx:pt idx="80089">10.963799305298187</cx:pt>
          <cx:pt idx="80090">15.663045498931391</cx:pt>
          <cx:pt idx="80091">13.929673989221113</cx:pt>
          <cx:pt idx="80092">10.896023545827319</cx:pt>
          <cx:pt idx="80093">9.3881511041772558</cx:pt>
          <cx:pt idx="80094">11.96296534754582</cx:pt>
          <cx:pt idx="80095">10.77083514576465</cx:pt>
          <cx:pt idx="80096">11.652926085902935</cx:pt>
          <cx:pt idx="80097">9.8347806509574749</cx:pt>
          <cx:pt idx="80098">12.595575148804723</cx:pt>
          <cx:pt idx="80099">9.1045615526125925</cx:pt>
          <cx:pt idx="80100">16.237647170866659</cx:pt>
          <cx:pt idx="80101">12.466156772197534</cx:pt>
          <cx:pt idx="80102">10.829905122150546</cx:pt>
          <cx:pt idx="80103">10.752698490028019</cx:pt>
          <cx:pt idx="80104">11.729927511724325</cx:pt>
          <cx:pt idx="80105">12.624883518945552</cx:pt>
          <cx:pt idx="80106">12.05809910852197</cx:pt>
          <cx:pt idx="80107">12.939738653379154</cx:pt>
          <cx:pt idx="80108">14.17522201704335</cx:pt>
          <cx:pt idx="80109">9.2583662767995367</cx:pt>
          <cx:pt idx="80110">11.932182489067161</cx:pt>
          <cx:pt idx="80111">13.592830780785814</cx:pt>
          <cx:pt idx="80112">11.866498578336344</cx:pt>
          <cx:pt idx="80113">10.804696340687405</cx:pt>
          <cx:pt idx="80114">12.245630165983691</cx:pt>
          <cx:pt idx="80115">12.602823939435023</cx:pt>
          <cx:pt idx="80116">15.03356053740338</cx:pt>
          <cx:pt idx="80117">12.833370752056657</cx:pt>
          <cx:pt idx="80118">12.222845171590626</cx:pt>
          <cx:pt idx="80119">10.89681382856978</cx:pt>
          <cx:pt idx="80120">12.201713950103519</cx:pt>
          <cx:pt idx="80121">14.751496541713687</cx:pt>
          <cx:pt idx="80122">10.888395720503944</cx:pt>
          <cx:pt idx="80123">12.131964076842797</cx:pt>
          <cx:pt idx="80124">11.252008975881688</cx:pt>
          <cx:pt idx="80125">8.981066303228042</cx:pt>
          <cx:pt idx="80126">13.221015535279992</cx:pt>
          <cx:pt idx="80127">12.190429405226554</cx:pt>
          <cx:pt idx="80128">10.800094697358441</cx:pt>
          <cx:pt idx="80129">11.206479566258929</cx:pt>
          <cx:pt idx="80130">11.196096889930802</cx:pt>
          <cx:pt idx="80131">12.323076896031999</cx:pt>
          <cx:pt idx="80132">12.526426058749532</cx:pt>
          <cx:pt idx="80133">13.634500979440258</cx:pt>
          <cx:pt idx="80134">12.966966751340543</cx:pt>
          <cx:pt idx="80135">12.728955369476115</cx:pt>
          <cx:pt idx="80136">13.258200733198292</cx:pt>
          <cx:pt idx="80137">13.884936763959363</cx:pt>
          <cx:pt idx="80138">14.970206411752308</cx:pt>
          <cx:pt idx="80139">9.9451400847623113</cx:pt>
          <cx:pt idx="80140">10.935047908233599</cx:pt>
          <cx:pt idx="80141">12.503422928110712</cx:pt>
          <cx:pt idx="80142">13.649518483942916</cx:pt>
          <cx:pt idx="80143">14.354651632264691</cx:pt>
          <cx:pt idx="80144">15.781581755300422</cx:pt>
          <cx:pt idx="80145">14.45879050138022</cx:pt>
          <cx:pt idx="80146">10.868437164219152</cx:pt>
          <cx:pt idx="80147">11.763516935942821</cx:pt>
          <cx:pt idx="80148">8.8162592414978089</cx:pt>
          <cx:pt idx="80149">13.097458270803433</cx:pt>
          <cx:pt idx="80150">12.694356362606941</cx:pt>
          <cx:pt idx="80151">13.042278082810931</cx:pt>
          <cx:pt idx="80152">12.859081566973119</cx:pt>
          <cx:pt idx="80153">12.223626290361867</cx:pt>
          <cx:pt idx="80154">9.2754878434797821</cx:pt>
          <cx:pt idx="80155">13.327461075712179</cx:pt>
          <cx:pt idx="80156">10.739387879934108</cx:pt>
          <cx:pt idx="80157">12.033145373810459</cx:pt>
          <cx:pt idx="80158">14.411753050007007</cx:pt>
          <cx:pt idx="80159">13.937053367315547</cx:pt>
          <cx:pt idx="80160">13.565234708234627</cx:pt>
          <cx:pt idx="80161">10.577875772682003</cx:pt>
          <cx:pt idx="80162">9.9772178081346929</cx:pt>
          <cx:pt idx="80163">11.748591130688595</cx:pt>
          <cx:pt idx="80164">13.051799853989436</cx:pt>
          <cx:pt idx="80165">8.4178204504761922</cx:pt>
          <cx:pt idx="80166">11.317615975104943</cx:pt>
          <cx:pt idx="80167">11.411223179474351</cx:pt>
          <cx:pt idx="80168">11.325313701400683</cx:pt>
          <cx:pt idx="80169">14.363056595500245</cx:pt>
          <cx:pt idx="80170">14.00272979392914</cx:pt>
          <cx:pt idx="80171">13.364465810334336</cx:pt>
          <cx:pt idx="80172">10.74325592554659</cx:pt>
          <cx:pt idx="80173">14.003638306054071</cx:pt>
          <cx:pt idx="80174">10.776865248449058</cx:pt>
          <cx:pt idx="80175">11.244737708197762</cx:pt>
          <cx:pt idx="80176">10.500078027888483</cx:pt>
          <cx:pt idx="80177">10.076788890771741</cx:pt>
          <cx:pt idx="80178">13.083923746630093</cx:pt>
          <cx:pt idx="80179">12.816160814520838</cx:pt>
          <cx:pt idx="80180">10.795117467779958</cx:pt>
          <cx:pt idx="80181">12.856090150174245</cx:pt>
          <cx:pt idx="80182">14.199307258960268</cx:pt>
          <cx:pt idx="80183">10.926976762243504</cx:pt>
          <cx:pt idx="80184">12.185752526946754</cx:pt>
          <cx:pt idx="80185">11.524562115437327</cx:pt>
          <cx:pt idx="80186">12.275671555097336</cx:pt>
          <cx:pt idx="80187">12.545905126918603</cx:pt>
          <cx:pt idx="80188">8.5988474191189841</cx:pt>
          <cx:pt idx="80189">11.563950829243126</cx:pt>
          <cx:pt idx="80190">9.9617035331988699</cx:pt>
          <cx:pt idx="80191">12.22385750823161</cx:pt>
          <cx:pt idx="80192">12.556452755180771</cx:pt>
          <cx:pt idx="80193">11.385851642597999</cx:pt>
          <cx:pt idx="80194">11.411495610196992</cx:pt>
          <cx:pt idx="80195">13.164842105742334</cx:pt>
          <cx:pt idx="80196">12.324304820159242</cx:pt>
          <cx:pt idx="80197">12.658503308243693</cx:pt>
          <cx:pt idx="80198">11.760804495752033</cx:pt>
          <cx:pt idx="80199">14.079765186675475</cx:pt>
          <cx:pt idx="80200">11.721479150604168</cx:pt>
          <cx:pt idx="80201">13.19517763386782</cx:pt>
          <cx:pt idx="80202">12.2894427321471</cx:pt>
          <cx:pt idx="80203">11.937828964555358</cx:pt>
          <cx:pt idx="80204">12.71643669894995</cx:pt>
          <cx:pt idx="80205">11.750512069869439</cx:pt>
          <cx:pt idx="80206">12.735716681716058</cx:pt>
          <cx:pt idx="80207">12.604380598472977</cx:pt>
          <cx:pt idx="80208">12.254848292926683</cx:pt>
          <cx:pt idx="80209">10.230171137079008</cx:pt>
          <cx:pt idx="80210">11.105651287368442</cx:pt>
          <cx:pt idx="80211">12.294943042059916</cx:pt>
          <cx:pt idx="80212">11.456369806502856</cx:pt>
          <cx:pt idx="80213">9.6378456125722458</cx:pt>
          <cx:pt idx="80214">10.281112860912732</cx:pt>
          <cx:pt idx="80215">10.7707971797232</cx:pt>
          <cx:pt idx="80216">12.346901640546307</cx:pt>
          <cx:pt idx="80217">13.489251157026741</cx:pt>
          <cx:pt idx="80218">12.110393249524893</cx:pt>
          <cx:pt idx="80219">13.78957646090705</cx:pt>
          <cx:pt idx="80220">12.701928245619726</cx:pt>
          <cx:pt idx="80221">12.731934712615285</cx:pt>
          <cx:pt idx="80222">12.965565315954784</cx:pt>
          <cx:pt idx="80223">12.405360137273227</cx:pt>
          <cx:pt idx="80224">15.188495503836419</cx:pt>
          <cx:pt idx="80225">11.536851368299393</cx:pt>
          <cx:pt idx="80226">15.511487186453392</cx:pt>
          <cx:pt idx="80227">13.059487301315485</cx:pt>
          <cx:pt idx="80228">11.186189744929354</cx:pt>
          <cx:pt idx="80229">11.5725008039316</cx:pt>
          <cx:pt idx="80230">13.297286075850593</cx:pt>
          <cx:pt idx="80231">10.561225278197742</cx:pt>
          <cx:pt idx="80232">9.4154473231864841</cx:pt>
          <cx:pt idx="80233">10.001024093607587</cx:pt>
          <cx:pt idx="80234">13.592087297973322</cx:pt>
          <cx:pt idx="80235">12.224354454066292</cx:pt>
          <cx:pt idx="80236">11.376422388331829</cx:pt>
          <cx:pt idx="80237">11.578365469444545</cx:pt>
          <cx:pt idx="80238">11.812015009356831</cx:pt>
          <cx:pt idx="80239">10.515015822980141</cx:pt>
          <cx:pt idx="80240">10.533365438613925</cx:pt>
          <cx:pt idx="80241">10.90855225705552</cx:pt>
          <cx:pt idx="80242">12.298441709088925</cx:pt>
          <cx:pt idx="80243">14.209091090839729</cx:pt>
          <cx:pt idx="80244">13.396942043810693</cx:pt>
          <cx:pt idx="80245">10.880912252498582</cx:pt>
          <cx:pt idx="80246">14.256661101151471</cx:pt>
          <cx:pt idx="80247">9.0545110010112744</cx:pt>
          <cx:pt idx="80248">9.212905600246172</cx:pt>
          <cx:pt idx="80249">11.71215704597539</cx:pt>
          <cx:pt idx="80250">12.39724945196329</cx:pt>
          <cx:pt idx="80251">11.302836917469669</cx:pt>
          <cx:pt idx="80252">12.716664568647179</cx:pt>
          <cx:pt idx="80253">11.457660055692203</cx:pt>
          <cx:pt idx="80254">14.310630585107161</cx:pt>
          <cx:pt idx="80255">13.756368964176334</cx:pt>
          <cx:pt idx="80256">15.450149063391475</cx:pt>
          <cx:pt idx="80257">12.72277395806549</cx:pt>
          <cx:pt idx="80258">12.333546816752792</cx:pt>
          <cx:pt idx="80259">13.258122151739359</cx:pt>
          <cx:pt idx="80260">12.023567349508305</cx:pt>
          <cx:pt idx="80261">15.721232985111588</cx:pt>
          <cx:pt idx="80262">13.113619797768683</cx:pt>
          <cx:pt idx="80263">12.318683425913282</cx:pt>
          <cx:pt idx="80264">13.33534008666143</cx:pt>
          <cx:pt idx="80265">12.746539544196196</cx:pt>
          <cx:pt idx="80266">11.272554813559136</cx:pt>
          <cx:pt idx="80267">15.419866321814981</cx:pt>
          <cx:pt idx="80268">10.580640205573676</cx:pt>
          <cx:pt idx="80269">13.966323928694363</cx:pt>
          <cx:pt idx="80270">14.361511482990245</cx:pt>
          <cx:pt idx="80271">14.303845467880286</cx:pt>
          <cx:pt idx="80272">12.302302572275519</cx:pt>
          <cx:pt idx="80273">12.493554844728658</cx:pt>
          <cx:pt idx="80274">10.45647528550302</cx:pt>
          <cx:pt idx="80275">6.8595408496438246</cx:pt>
          <cx:pt idx="80276">12.125958801142843</cx:pt>
          <cx:pt idx="80277">9.9194436215417205</cx:pt>
          <cx:pt idx="80278">10.766921468347281</cx:pt>
          <cx:pt idx="80279">13.670510423981929</cx:pt>
          <cx:pt idx="80280">15.126979613795882</cx:pt>
          <cx:pt idx="80281">11.278648127351158</cx:pt>
          <cx:pt idx="80282">11.516345400327248</cx:pt>
          <cx:pt idx="80283">11.218769446501719</cx:pt>
          <cx:pt idx="80284">13.347439394246624</cx:pt>
          <cx:pt idx="80285">12.507140783736947</cx:pt>
          <cx:pt idx="80286">11.769433799433319</cx:pt>
          <cx:pt idx="80287">14.934069802478026</cx:pt>
          <cx:pt idx="80288">12.389213121413668</cx:pt>
          <cx:pt idx="80289">12.291330905366964</cx:pt>
          <cx:pt idx="80290">13.030488862237892</cx:pt>
          <cx:pt idx="80291">9.7792500513893099</cx:pt>
          <cx:pt idx="80292">14.191553810445548</cx:pt>
          <cx:pt idx="80293">9.4729775880399991</cx:pt>
          <cx:pt idx="80294">12.394231235372381</cx:pt>
          <cx:pt idx="80295">13.533230723994118</cx:pt>
          <cx:pt idx="80296">12.803798280920352</cx:pt>
          <cx:pt idx="80297">11.14495119396129</cx:pt>
          <cx:pt idx="80298">11.082550134357279</cx:pt>
          <cx:pt idx="80299">11.028238994627616</cx:pt>
          <cx:pt idx="80300">12.582434614647052</cx:pt>
          <cx:pt idx="80301">10.882227202764053</cx:pt>
          <cx:pt idx="80302">14.742858729462855</cx:pt>
          <cx:pt idx="80303">11.942269605297401</cx:pt>
          <cx:pt idx="80304">11.573849010510473</cx:pt>
          <cx:pt idx="80305">14.823070801277529</cx:pt>
          <cx:pt idx="80306">14.154576549375165</cx:pt>
          <cx:pt idx="80307">8.8218416186396773</cx:pt>
          <cx:pt idx="80308">11.62036135818278</cx:pt>
          <cx:pt idx="80309">11.505296329242062</cx:pt>
          <cx:pt idx="80310">11.26666622786472</cx:pt>
          <cx:pt idx="80311">13.950879454409209</cx:pt>
          <cx:pt idx="80312">13.981846096091706</cx:pt>
          <cx:pt idx="80313">11.782379232777028</cx:pt>
          <cx:pt idx="80314">15.195007582818842</cx:pt>
          <cx:pt idx="80315">12.162527416228844</cx:pt>
          <cx:pt idx="80316">12.859985410611735</cx:pt>
          <cx:pt idx="80317">13.197175627588082</cx:pt>
          <cx:pt idx="80318">13.103964767210998</cx:pt>
          <cx:pt idx="80319">10.948402685122435</cx:pt>
          <cx:pt idx="80320">11.743357451248057</cx:pt>
          <cx:pt idx="80321">10.584886621748906</cx:pt>
          <cx:pt idx="80322">14.645769178973872</cx:pt>
          <cx:pt idx="80323">9.7027045061373975</cx:pt>
          <cx:pt idx="80324">12.531042645161204</cx:pt>
          <cx:pt idx="80325">12.672162012275805</cx:pt>
          <cx:pt idx="80326">14.608733059466482</cx:pt>
          <cx:pt idx="80327">13.387123849724114</cx:pt>
          <cx:pt idx="80328">15.065833360437015</cx:pt>
          <cx:pt idx="80329">10.395911836882251</cx:pt>
          <cx:pt idx="80330">11.286779902841955</cx:pt>
          <cx:pt idx="80331">12.460399767519799</cx:pt>
          <cx:pt idx="80332">11.213778735005063</cx:pt>
          <cx:pt idx="80333">16.227826295374143</cx:pt>
          <cx:pt idx="80334">10.061172317435993</cx:pt>
          <cx:pt idx="80335">13.027971083415421</cx:pt>
          <cx:pt idx="80336">10.034366484849974</cx:pt>
          <cx:pt idx="80337">13.349796321208572</cx:pt>
          <cx:pt idx="80338">10.611495387855904</cx:pt>
          <cx:pt idx="80339">14.606096465077496</cx:pt>
          <cx:pt idx="80340">11.899654110383153</cx:pt>
          <cx:pt idx="80341">13.030414177348394</cx:pt>
          <cx:pt idx="80342">12.391945530573597</cx:pt>
          <cx:pt idx="80343">15.046629594881786</cx:pt>
          <cx:pt idx="80344">12.420857958764238</cx:pt>
          <cx:pt idx="80345">11.599297713724418</cx:pt>
          <cx:pt idx="80346">11.518178931665405</cx:pt>
          <cx:pt idx="80347">9.1872696511480569</cx:pt>
          <cx:pt idx="80348">13.075059386355763</cx:pt>
          <cx:pt idx="80349">12.236831656586389</cx:pt>
          <cx:pt idx="80350">11.971984098469893</cx:pt>
          <cx:pt idx="80351">10.539256976645369</cx:pt>
          <cx:pt idx="80352">12.142265956126003</cx:pt>
          <cx:pt idx="80353">10.594512976107707</cx:pt>
          <cx:pt idx="80354">11.040371090812787</cx:pt>
          <cx:pt idx="80355">13.081133237180781</cx:pt>
          <cx:pt idx="80356">10.401792007311293</cx:pt>
          <cx:pt idx="80357">12.265921341060139</cx:pt>
          <cx:pt idx="80358">13.47682088748769</cx:pt>
          <cx:pt idx="80359">10.910113771783559</cx:pt>
          <cx:pt idx="80360">13.243022308467236</cx:pt>
          <cx:pt idx="80361">11.320731464563247</cx:pt>
          <cx:pt idx="80362">13.267249228309264</cx:pt>
          <cx:pt idx="80363">14.39939072424659</cx:pt>
          <cx:pt idx="80364">10.981215811874513</cx:pt>
          <cx:pt idx="80365">12.526938643741795</cx:pt>
          <cx:pt idx="80366">13.180229374843574</cx:pt>
          <cx:pt idx="80367">11.678468049931993</cx:pt>
          <cx:pt idx="80368">8.2179339588602911</cx:pt>
          <cx:pt idx="80369">14.086487042610916</cx:pt>
          <cx:pt idx="80370">12.691637157138185</cx:pt>
          <cx:pt idx="80371">9.7390078209942654</cx:pt>
          <cx:pt idx="80372">12.107502016551578</cx:pt>
          <cx:pt idx="80373">14.425007413339749</cx:pt>
          <cx:pt idx="80374">12.050361076222373</cx:pt>
          <cx:pt idx="80375">15.659490792590205</cx:pt>
          <cx:pt idx="80376">13.955598465902382</cx:pt>
          <cx:pt idx="80377">13.181789344528006</cx:pt>
          <cx:pt idx="80378">10.683963527067586</cx:pt>
          <cx:pt idx="80379">15.874542084278797</cx:pt>
          <cx:pt idx="80380">12.195336154820437</cx:pt>
          <cx:pt idx="80381">11.489539851369853</cx:pt>
          <cx:pt idx="80382">13.143003027745467</cx:pt>
          <cx:pt idx="80383">12.159723149666526</cx:pt>
          <cx:pt idx="80384">16.207372515609482</cx:pt>
          <cx:pt idx="80385">9.0919588983617992</cx:pt>
          <cx:pt idx="80386">9.3830589034131222</cx:pt>
          <cx:pt idx="80387">13.604164373534534</cx:pt>
          <cx:pt idx="80388">12.852147882820118</cx:pt>
          <cx:pt idx="80389">13.065535634647494</cx:pt>
          <cx:pt idx="80390">10.733938422853969</cx:pt>
          <cx:pt idx="80391">8.7145479182409886</cx:pt>
          <cx:pt idx="80392">14.176237915019129</cx:pt>
          <cx:pt idx="80393">15.103537613915966</cx:pt>
          <cx:pt idx="80394">13.957385756916631</cx:pt>
          <cx:pt idx="80395">12.562101777666529</cx:pt>
          <cx:pt idx="80396">13.335341028813041</cx:pt>
          <cx:pt idx="80397">12.794733782572784</cx:pt>
          <cx:pt idx="80398">12.563769515346817</cx:pt>
          <cx:pt idx="80399">14.891513159286808</cx:pt>
          <cx:pt idx="80400">16.517622408696106</cx:pt>
          <cx:pt idx="80401">9.7399267617686149</cx:pt>
          <cx:pt idx="80402">11.63129539587548</cx:pt>
          <cx:pt idx="80403">12.312182177975362</cx:pt>
          <cx:pt idx="80404">11.643393272847058</cx:pt>
          <cx:pt idx="80405">10.65996362429243</cx:pt>
          <cx:pt idx="80406">8.6850147209420783</cx:pt>
          <cx:pt idx="80407">12.799692145915957</cx:pt>
          <cx:pt idx="80408">13.279226605189528</cx:pt>
          <cx:pt idx="80409">14.458714903437325</cx:pt>
          <cx:pt idx="80410">12.321199630338747</cx:pt>
          <cx:pt idx="80411">12.575354665273458</cx:pt>
          <cx:pt idx="80412">13.785480484395718</cx:pt>
          <cx:pt idx="80413">14.805280461014727</cx:pt>
          <cx:pt idx="80414">12.373187921392296</cx:pt>
          <cx:pt idx="80415">11.702060288263763</cx:pt>
          <cx:pt idx="80416">13.266235671758276</cx:pt>
          <cx:pt idx="80417">12.962629112412328</cx:pt>
          <cx:pt idx="80418">9.1603044663258899</cx:pt>
          <cx:pt idx="80419">12.275049125912664</cx:pt>
          <cx:pt idx="80420">15.432951082997041</cx:pt>
          <cx:pt idx="80421">10.176081839196391</cx:pt>
          <cx:pt idx="80422">12.349602134415383</cx:pt>
          <cx:pt idx="80423">11.023798412806501</cx:pt>
          <cx:pt idx="80424">13.069883472884262</cx:pt>
          <cx:pt idx="80425">12.69923185107278</cx:pt>
          <cx:pt idx="80426">12.84141745772372</cx:pt>
          <cx:pt idx="80427">12.341675073068622</cx:pt>
          <cx:pt idx="80428">8.7149679637525281</cx:pt>
          <cx:pt idx="80429">9.5648389153179725</cx:pt>
          <cx:pt idx="80430">12.521549182597665</cx:pt>
          <cx:pt idx="80431">15.161037950024669</cx:pt>
          <cx:pt idx="80432">10.500705842359837</cx:pt>
          <cx:pt idx="80433">13.551438355553087</cx:pt>
          <cx:pt idx="80434">8.8929993024929441</cx:pt>
          <cx:pt idx="80435">10.356952896056404</cx:pt>
          <cx:pt idx="80436">13.406451358707622</cx:pt>
          <cx:pt idx="80437">11.450409056296966</cx:pt>
          <cx:pt idx="80438">11.365912928522816</cx:pt>
          <cx:pt idx="80439">12.090866042830438</cx:pt>
          <cx:pt idx="80440">11.175649568121157</cx:pt>
          <cx:pt idx="80441">9.6095327134179058</cx:pt>
          <cx:pt idx="80442">10.813324597400745</cx:pt>
          <cx:pt idx="80443">13.975105328862966</cx:pt>
          <cx:pt idx="80444">13.245170077003809</cx:pt>
          <cx:pt idx="80445">12.018177383406075</cx:pt>
          <cx:pt idx="80446">13.254535301137452</cx:pt>
          <cx:pt idx="80447">15.138966264329243</cx:pt>
          <cx:pt idx="80448">11.081040545055091</cx:pt>
          <cx:pt idx="80449">12.958169498698304</cx:pt>
          <cx:pt idx="80450">11.33086247397693</cx:pt>
          <cx:pt idx="80451">11.328316884804382</cx:pt>
          <cx:pt idx="80452">11.386053774045026</cx:pt>
          <cx:pt idx="80453">14.141986515601962</cx:pt>
          <cx:pt idx="80454">11.601005711740804</cx:pt>
          <cx:pt idx="80455">12.115130145345288</cx:pt>
          <cx:pt idx="80456">14.603571556086573</cx:pt>
          <cx:pt idx="80457">12.355161825546363</cx:pt>
          <cx:pt idx="80458">12.062174608622868</cx:pt>
          <cx:pt idx="80459">13.165275577672711</cx:pt>
          <cx:pt idx="80460">10.362016975481339</cx:pt>
          <cx:pt idx="80461">10.674315350335387</cx:pt>
          <cx:pt idx="80462">9.6830616745951019</cx:pt>
          <cx:pt idx="80463">14.550318052376134</cx:pt>
          <cx:pt idx="80464">13.014815000988131</cx:pt>
          <cx:pt idx="80465">13.645780241917365</cx:pt>
          <cx:pt idx="80466">11.26003785070645</cx:pt>
          <cx:pt idx="80467">14.971621553024958</cx:pt>
          <cx:pt idx="80468">11.948914245132256</cx:pt>
          <cx:pt idx="80469">16.540194957346415</cx:pt>
          <cx:pt idx="80470">9.850779615149456</cx:pt>
          <cx:pt idx="80471">14.349461328126475</cx:pt>
          <cx:pt idx="80472">12.073512424140876</cx:pt>
          <cx:pt idx="80473">13.484990283037838</cx:pt>
          <cx:pt idx="80474">10.92088502002143</cx:pt>
          <cx:pt idx="80475">10.166357870161326</cx:pt>
          <cx:pt idx="80476">12.738469440901001</cx:pt>
          <cx:pt idx="80477">12.20074425320051</cx:pt>
          <cx:pt idx="80478">13.772290193186095</cx:pt>
          <cx:pt idx="80479">12.599163475017052</cx:pt>
          <cx:pt idx="80480">13.891483902148504</cx:pt>
          <cx:pt idx="80481">12.591648715062272</cx:pt>
          <cx:pt idx="80482">9.085577798531089</cx:pt>
          <cx:pt idx="80483">11.859746981896469</cx:pt>
          <cx:pt idx="80484">12.439437955463069</cx:pt>
          <cx:pt idx="80485">14.160375820401732</cx:pt>
          <cx:pt idx="80486">12.261338088063306</cx:pt>
          <cx:pt idx="80487">13.924247329176747</cx:pt>
          <cx:pt idx="80488">11.535557259282497</cx:pt>
          <cx:pt idx="80489">9.9072956367068326</cx:pt>
          <cx:pt idx="80490">11.733673428221572</cx:pt>
          <cx:pt idx="80491">13.105033518132965</cx:pt>
          <cx:pt idx="80492">13.337263045520173</cx:pt>
          <cx:pt idx="80493">11.111326375832984</cx:pt>
          <cx:pt idx="80494">10.816954448693163</cx:pt>
          <cx:pt idx="80495">12.11090227543931</cx:pt>
          <cx:pt idx="80496">10.802443564294091</cx:pt>
          <cx:pt idx="80497">11.641987552956101</cx:pt>
          <cx:pt idx="80498">11.175497816956554</cx:pt>
          <cx:pt idx="80499">10.742508573330888</cx:pt>
          <cx:pt idx="80500">12.05108970532312</cx:pt>
          <cx:pt idx="80501">11.045349189878737</cx:pt>
          <cx:pt idx="80502">12.373891532364116</cx:pt>
          <cx:pt idx="80503">12.267059013798081</cx:pt>
          <cx:pt idx="80504">11.952357447925952</cx:pt>
          <cx:pt idx="80505">14.352995018460479</cx:pt>
          <cx:pt idx="80506">12.62289975411773</cx:pt>
          <cx:pt idx="80507">11.951433623301105</cx:pt>
          <cx:pt idx="80508">13.74310266130149</cx:pt>
          <cx:pt idx="80509">14.495732948982553</cx:pt>
          <cx:pt idx="80510">13.116221468168115</cx:pt>
          <cx:pt idx="80511">10.56075412136267</cx:pt>
          <cx:pt idx="80512">12.398034413689755</cx:pt>
          <cx:pt idx="80513">11.8977914175072</cx:pt>
          <cx:pt idx="80514">12.238530893933882</cx:pt>
          <cx:pt idx="80515">12.016045759126106</cx:pt>
          <cx:pt idx="80516">12.518084243442486</cx:pt>
          <cx:pt idx="80517">13.105610738022303</cx:pt>
          <cx:pt idx="80518">11.192018470987959</cx:pt>
          <cx:pt idx="80519">13.113858721951596</cx:pt>
          <cx:pt idx="80520">12.196226565921872</cx:pt>
          <cx:pt idx="80521">10.735893857751922</cx:pt>
          <cx:pt idx="80522">12.191219264685504</cx:pt>
          <cx:pt idx="80523">11.254217798096395</cx:pt>
          <cx:pt idx="80524">10.961899622028806</cx:pt>
          <cx:pt idx="80525">8.2884169115550446</cx:pt>
          <cx:pt idx="80526">10.444214462771152</cx:pt>
          <cx:pt idx="80527">14.640201463791824</cx:pt>
          <cx:pt idx="80528">12.05074026524372</cx:pt>
          <cx:pt idx="80529">13.057817636385598</cx:pt>
          <cx:pt idx="80530">12.047878695162696</cx:pt>
          <cx:pt idx="80531">10.034238893640083</cx:pt>
          <cx:pt idx="80532">8.4269593760398092</cx:pt>
          <cx:pt idx="80533">9.5316434586243481</cx:pt>
          <cx:pt idx="80534">11.501096799747545</cx:pt>
          <cx:pt idx="80535">11.593739056378782</cx:pt>
          <cx:pt idx="80536">12.648466567369127</cx:pt>
          <cx:pt idx="80537">11.618603239654119</cx:pt>
          <cx:pt idx="80538">12.462169739740274</cx:pt>
          <cx:pt idx="80539">10.034116735387938</cx:pt>
          <cx:pt idx="80540">10.428684242980923</cx:pt>
          <cx:pt idx="80541">12.064821787018554</cx:pt>
          <cx:pt idx="80542">13.053446512590792</cx:pt>
          <cx:pt idx="80543">16.545128387639643</cx:pt>
          <cx:pt idx="80544">12.930502317462878</cx:pt>
          <cx:pt idx="80545">14.343417616870417</cx:pt>
          <cx:pt idx="80546">9.4758555195445151</cx:pt>
          <cx:pt idx="80547">11.782870767862633</cx:pt>
          <cx:pt idx="80548">9.489953961187954</cx:pt>
          <cx:pt idx="80549">11.272202895825282</cx:pt>
          <cx:pt idx="80550">10.093954110068422</cx:pt>
          <cx:pt idx="80551">13.062981627961983</cx:pt>
          <cx:pt idx="80552">13.040980201214536</cx:pt>
          <cx:pt idx="80553">8.8352701850129858</cx:pt>
          <cx:pt idx="80554">13.032366982552118</cx:pt>
          <cx:pt idx="80555">13.5490013740942</cx:pt>
          <cx:pt idx="80556">12.773379256476684</cx:pt>
          <cx:pt idx="80557">12.591966678269133</cx:pt>
          <cx:pt idx="80558">10.197136718607686</cx:pt>
          <cx:pt idx="80559">12.912659539643679</cx:pt>
          <cx:pt idx="80560">12.258929856259265</cx:pt>
          <cx:pt idx="80561">14.417642113881284</cx:pt>
          <cx:pt idx="80562">14.063396616153693</cx:pt>
          <cx:pt idx="80563">13.023150061803316</cx:pt>
          <cx:pt idx="80564">12.049526909127927</cx:pt>
          <cx:pt idx="80565">12.153627129823372</cx:pt>
          <cx:pt idx="80566">14.937395829406116</cx:pt>
          <cx:pt idx="80567">12.92542006112229</cx:pt>
          <cx:pt idx="80568">10.351853048981821</cx:pt>
          <cx:pt idx="80569">9.8169380558826855</cx:pt>
          <cx:pt idx="80570">11.655369349023308</cx:pt>
          <cx:pt idx="80571">15.520444031226388</cx:pt>
          <cx:pt idx="80572">13.560962209907885</cx:pt>
          <cx:pt idx="80573">11.150160235743803</cx:pt>
          <cx:pt idx="80574">11.980523810949625</cx:pt>
          <cx:pt idx="80575">13.01688729170637</cx:pt>
          <cx:pt idx="80576">10.323763470484181</cx:pt>
          <cx:pt idx="80577">13.183980864243768</cx:pt>
          <cx:pt idx="80578">12.250091931078616</cx:pt>
          <cx:pt idx="80579">9.8836504916983845</cx:pt>
          <cx:pt idx="80580">8.9489212950469561</cx:pt>
          <cx:pt idx="80581">11.850802179147072</cx:pt>
          <cx:pt idx="80582">13.106650299955799</cx:pt>
          <cx:pt idx="80583">10.392915351173647</cx:pt>
          <cx:pt idx="80584">11.386473416123767</cx:pt>
          <cx:pt idx="80585">9.9199565325368528</cx:pt>
          <cx:pt idx="80586">10.792646022908487</cx:pt>
          <cx:pt idx="80587">11.344977418182564</cx:pt>
          <cx:pt idx="80588">10.039040409019879</cx:pt>
          <cx:pt idx="80589">11.864727116178443</cx:pt>
          <cx:pt idx="80590">13.325117561460633</cx:pt>
          <cx:pt idx="80591">11.805051857767003</cx:pt>
          <cx:pt idx="80592">12.212411776845654</cx:pt>
          <cx:pt idx="80593">10.203675069060582</cx:pt>
          <cx:pt idx="80594">11.257092565178782</cx:pt>
          <cx:pt idx="80595">10.101268357953906</cx:pt>
          <cx:pt idx="80596">11.417826957719653</cx:pt>
          <cx:pt idx="80597">11.646907296065985</cx:pt>
          <cx:pt idx="80598">10.845026185339504</cx:pt>
          <cx:pt idx="80599">14.522972936455114</cx:pt>
          <cx:pt idx="80600">11.283039837440098</cx:pt>
          <cx:pt idx="80601">10.236114245994836</cx:pt>
          <cx:pt idx="80602">11.463809310480908</cx:pt>
          <cx:pt idx="80603">12.801070650800471</cx:pt>
          <cx:pt idx="80604">11.985561533635579</cx:pt>
          <cx:pt idx="80605">11.45946863243323</cx:pt>
          <cx:pt idx="80606">11.732701669124058</cx:pt>
          <cx:pt idx="80607">9.7109174306721933</cx:pt>
          <cx:pt idx="80608">11.240002788688489</cx:pt>
          <cx:pt idx="80609">13.457624864752905</cx:pt>
          <cx:pt idx="80610">13.290545597575846</cx:pt>
          <cx:pt idx="80611">14.217983518265219</cx:pt>
          <cx:pt idx="80612">14.587696718689054</cx:pt>
          <cx:pt idx="80613">13.4558677383298</cx:pt>
          <cx:pt idx="80614">11.846898667422858</cx:pt>
          <cx:pt idx="80615">12.323940330557363</cx:pt>
          <cx:pt idx="80616">12.759080154095102</cx:pt>
          <cx:pt idx="80617">9.3803796153596704</cx:pt>
          <cx:pt idx="80618">10.553640431146349</cx:pt>
          <cx:pt idx="80619">13.551272742630873</cx:pt>
          <cx:pt idx="80620">12.22115330369544</cx:pt>
          <cx:pt idx="80621">13.12665680858054</cx:pt>
          <cx:pt idx="80622">11.482516269047418</cx:pt>
          <cx:pt idx="80623">11.358680498558279</cx:pt>
          <cx:pt idx="80624">12.672706023564619</cx:pt>
          <cx:pt idx="80625">13.609996685253599</cx:pt>
          <cx:pt idx="80626">11.573629504194185</cx:pt>
          <cx:pt idx="80627">12.41796316961042</cx:pt>
          <cx:pt idx="80628">11.548343328281662</cx:pt>
          <cx:pt idx="80629">12.938565848787722</cx:pt>
          <cx:pt idx="80630">13.23540309509805</cx:pt>
          <cx:pt idx="80631">13.712645381566059</cx:pt>
          <cx:pt idx="80632">15.853029234997678</cx:pt>
          <cx:pt idx="80633">14.570628182714287</cx:pt>
          <cx:pt idx="80634">11.320024537767459</cx:pt>
          <cx:pt idx="80635">15.674639386208035</cx:pt>
          <cx:pt idx="80636">16.020870693872268</cx:pt>
          <cx:pt idx="80637">12.437428382123304</cx:pt>
          <cx:pt idx="80638">14.015467408402237</cx:pt>
          <cx:pt idx="80639">15.057946739686024</cx:pt>
          <cx:pt idx="80640">13.487224188299704</cx:pt>
          <cx:pt idx="80641">15.305037299625166</cx:pt>
          <cx:pt idx="80642">12.517127507844162</cx:pt>
          <cx:pt idx="80643">10.410918877327054</cx:pt>
          <cx:pt idx="80644">11.083054590815355</cx:pt>
          <cx:pt idx="80645">10.813269031413308</cx:pt>
          <cx:pt idx="80646">13.4906702612088</cx:pt>
          <cx:pt idx="80647">10.814766290203469</cx:pt>
          <cx:pt idx="80648">11.562428585844758</cx:pt>
          <cx:pt idx="80649">10.006842570748164</cx:pt>
          <cx:pt idx="80650">13.4042222218532</cx:pt>
          <cx:pt idx="80651">13.661671451084301</cx:pt>
          <cx:pt idx="80652">10.270470595497057</cx:pt>
          <cx:pt idx="80653">13.417772571008033</cx:pt>
          <cx:pt idx="80654">13.259933034108975</cx:pt>
          <cx:pt idx="80655">10.683947590594231</cx:pt>
          <cx:pt idx="80656">11.141790780680752</cx:pt>
          <cx:pt idx="80657">11.513099067023241</cx:pt>
          <cx:pt idx="80658">13.404483740623412</cx:pt>
          <cx:pt idx="80659">10.625695967227777</cx:pt>
          <cx:pt idx="80660">13.72474818449262</cx:pt>
          <cx:pt idx="80661">11.897423269070524</cx:pt>
          <cx:pt idx="80662">12.957654404165943</cx:pt>
          <cx:pt idx="80663">14.17945499719317</cx:pt>
          <cx:pt idx="80664">10.041222112602245</cx:pt>
          <cx:pt idx="80665">10.562218780144017</cx:pt>
          <cx:pt idx="80666">14.275119948643853</cx:pt>
          <cx:pt idx="80667">12.02444931486764</cx:pt>
          <cx:pt idx="80668">9.9284570528230027</cx:pt>
          <cx:pt idx="80669">12.798140735962324</cx:pt>
          <cx:pt idx="80670">13.073048370447582</cx:pt>
          <cx:pt idx="80671">14.852850382662213</cx:pt>
          <cx:pt idx="80672">11.29217806373105</cx:pt>
          <cx:pt idx="80673">10.311281227805429</cx:pt>
          <cx:pt idx="80674">12.936482626214712</cx:pt>
          <cx:pt idx="80675">11.73768767042437</cx:pt>
          <cx:pt idx="80676">12.891696896457033</cx:pt>
          <cx:pt idx="80677">13.56114140361893</cx:pt>
          <cx:pt idx="80678">12.873662098370442</cx:pt>
          <cx:pt idx="80679">7.5966387921046366</cx:pt>
          <cx:pt idx="80680">11.148124695489356</cx:pt>
          <cx:pt idx="80681">11.583535476921831</cx:pt>
          <cx:pt idx="80682">11.995335145261699</cx:pt>
          <cx:pt idx="80683">12.924473285627027</cx:pt>
          <cx:pt idx="80684">11.776965167090625</cx:pt>
          <cx:pt idx="80685">12.333615906500498</cx:pt>
          <cx:pt idx="80686">11.634317789139326</cx:pt>
          <cx:pt idx="80687">14.085865603189456</cx:pt>
          <cx:pt idx="80688">11.181589842770524</cx:pt>
          <cx:pt idx="80689">11.392252413325915</cx:pt>
          <cx:pt idx="80690">9.4326369283676694</cx:pt>
          <cx:pt idx="80691">13.618265192476663</cx:pt>
          <cx:pt idx="80692">13.17387178406422</cx:pt>
          <cx:pt idx="80693">15.59859887481908</cx:pt>
          <cx:pt idx="80694">13.731260913884803</cx:pt>
          <cx:pt idx="80695">11.719188803876239</cx:pt>
          <cx:pt idx="80696">14.464560104779943</cx:pt>
          <cx:pt idx="80697">11.487724554188807</cx:pt>
          <cx:pt idx="80698">11.964141969959948</cx:pt>
          <cx:pt idx="80699">13.695034945570841</cx:pt>
          <cx:pt idx="80700">8.208239831927612</cx:pt>
          <cx:pt idx="80701">11.790828358709867</cx:pt>
          <cx:pt idx="80702">12.053749587203217</cx:pt>
          <cx:pt idx="80703">9.7960187059313686</cx:pt>
          <cx:pt idx="80704">15.295520104433514</cx:pt>
          <cx:pt idx="80705">13.89009590861637</cx:pt>
          <cx:pt idx="80706">11.225324519203934</cx:pt>
          <cx:pt idx="80707">11.115439385643036</cx:pt>
          <cx:pt idx="80708">10.853482981994846</cx:pt>
          <cx:pt idx="80709">10.397782395644333</cx:pt>
          <cx:pt idx="80710">14.247536883988161</cx:pt>
          <cx:pt idx="80711">12.921477972565505</cx:pt>
          <cx:pt idx="80712">13.784097495125595</cx:pt>
          <cx:pt idx="80713">12.029415904384175</cx:pt>
          <cx:pt idx="80714">10.800961865728956</cx:pt>
          <cx:pt idx="80715">9.7958697062498121</cx:pt>
          <cx:pt idx="80716">12.64690997531342</cx:pt>
          <cx:pt idx="80717">13.510550470405107</cx:pt>
          <cx:pt idx="80718">14.455615692470904</cx:pt>
          <cx:pt idx="80719">11.374932134363322</cx:pt>
          <cx:pt idx="80720">15.51032286326355</cx:pt>
          <cx:pt idx="80721">12.66101386546276</cx:pt>
          <cx:pt idx="80722">11.716398888347873</cx:pt>
          <cx:pt idx="80723">13.537426436841365</cx:pt>
          <cx:pt idx="80724">10.807348685005282</cx:pt>
          <cx:pt idx="80725">12.677160114987323</cx:pt>
          <cx:pt idx="80726">13.35462373103949</cx:pt>
          <cx:pt idx="80727">11.864623734052314</cx:pt>
          <cx:pt idx="80728">9.9842062219776899</cx:pt>
          <cx:pt idx="80729">10.472047198671872</cx:pt>
          <cx:pt idx="80730">13.606457224095839</cx:pt>
          <cx:pt idx="80731">13.36984900479702</cx:pt>
          <cx:pt idx="80732">12.597575316995517</cx:pt>
          <cx:pt idx="80733">11.684151604401418</cx:pt>
          <cx:pt idx="80734">11.300440258721517</cx:pt>
          <cx:pt idx="80735">12.558051526194614</cx:pt>
          <cx:pt idx="80736">11.119224239060671</cx:pt>
          <cx:pt idx="80737">14.918295862947833</cx:pt>
          <cx:pt idx="80738">12.269819751035271</cx:pt>
          <cx:pt idx="80739">13.397488475980202</cx:pt>
          <cx:pt idx="80740">9.643603694984348</cx:pt>
          <cx:pt idx="80741">13.699967289932333</cx:pt>
          <cx:pt idx="80742">13.779832879277993</cx:pt>
          <cx:pt idx="80743">9.3829024041456481</cx:pt>
          <cx:pt idx="80744">12.421982886531589</cx:pt>
          <cx:pt idx="80745">11.962254726259973</cx:pt>
          <cx:pt idx="80746">11.755090253522772</cx:pt>
          <cx:pt idx="80747">13.717058824841631</cx:pt>
          <cx:pt idx="80748">10.852911811427791</cx:pt>
          <cx:pt idx="80749">11.060397552585925</cx:pt>
          <cx:pt idx="80750">12.2282298302384</cx:pt>
          <cx:pt idx="80751">13.035812779800532</cx:pt>
          <cx:pt idx="80752">13.092923437386521</cx:pt>
          <cx:pt idx="80753">14.460872521989526</cx:pt>
          <cx:pt idx="80754">10.755885488305037</cx:pt>
          <cx:pt idx="80755">11.206635021043903</cx:pt>
          <cx:pt idx="80756">14.222980297969819</cx:pt>
          <cx:pt idx="80757">13.243858029130815</cx:pt>
          <cx:pt idx="80758">12.141381182750994</cx:pt>
          <cx:pt idx="80759">9.0745675424994978</cx:pt>
          <cx:pt idx="80760">10.85266426331601</cx:pt>
          <cx:pt idx="80761">12.413367765645635</cx:pt>
          <cx:pt idx="80762">10.01648143189751</cx:pt>
          <cx:pt idx="80763">13.35699101058103</cx:pt>
          <cx:pt idx="80764">10.915208018366668</cx:pt>
          <cx:pt idx="80765">12.754653385073649</cx:pt>
          <cx:pt idx="80766">14.69433303438829</cx:pt>
          <cx:pt idx="80767">12.328495767797488</cx:pt>
          <cx:pt idx="80768">12.306195943485111</cx:pt>
          <cx:pt idx="80769">13.37553633835789</cx:pt>
          <cx:pt idx="80770">9.7700872576941311</cx:pt>
          <cx:pt idx="80771">11.686150977757976</cx:pt>
          <cx:pt idx="80772">14.163511893917626</cx:pt>
          <cx:pt idx="80773">13.803353815771866</cx:pt>
          <cx:pt idx="80774">12.997187675750682</cx:pt>
          <cx:pt idx="80775">15.516163990567875</cx:pt>
          <cx:pt idx="80776">12.723453966808224</cx:pt>
          <cx:pt idx="80777">9.698568656720953</cx:pt>
          <cx:pt idx="80778">11.918858826632386</cx:pt>
          <cx:pt idx="80779">13.170130782062699</cx:pt>
          <cx:pt idx="80780">10.881645259481553</cx:pt>
          <cx:pt idx="80781">13.388815093043791</cx:pt>
          <cx:pt idx="80782">15.008669740383784</cx:pt>
          <cx:pt idx="80783">12.078961821934039</cx:pt>
          <cx:pt idx="80784">12.095990245909466</cx:pt>
          <cx:pt idx="80785">13.55918701421507</cx:pt>
          <cx:pt idx="80786">13.956606998651713</cx:pt>
          <cx:pt idx="80787">15.795936579251952</cx:pt>
          <cx:pt idx="80788">9.4406548000440456</cx:pt>
          <cx:pt idx="80789">13.1118003875825</cx:pt>
          <cx:pt idx="80790">11.576351725203455</cx:pt>
          <cx:pt idx="80791">14.335187467807458</cx:pt>
          <cx:pt idx="80792">10.073731350217933</cx:pt>
          <cx:pt idx="80793">13.822873394764208</cx:pt>
          <cx:pt idx="80794">13.131036665003165</cx:pt>
          <cx:pt idx="80795">11.909797711381527</cx:pt>
          <cx:pt idx="80796">11.828375618971592</cx:pt>
          <cx:pt idx="80797">12.558314348692525</cx:pt>
          <cx:pt idx="80798">13.625659307000276</cx:pt>
          <cx:pt idx="80799">14.790545769772704</cx:pt>
          <cx:pt idx="80800">14.127592227913475</cx:pt>
          <cx:pt idx="80801">15.726818664159364</cx:pt>
          <cx:pt idx="80802">12.859048419193476</cx:pt>
          <cx:pt idx="80803">13.006639044562331</cx:pt>
          <cx:pt idx="80804">10.92376918691113</cx:pt>
          <cx:pt idx="80805">12.202279304484827</cx:pt>
          <cx:pt idx="80806">10.974017031404172</cx:pt>
          <cx:pt idx="80807">12.901769830854111</cx:pt>
          <cx:pt idx="80808">11.181153337223201</cx:pt>
          <cx:pt idx="80809">13.921777633216616</cx:pt>
          <cx:pt idx="80810">13.483717531355348</cx:pt>
          <cx:pt idx="80811">12.220293556380145</cx:pt>
          <cx:pt idx="80812">12.263066391638249</cx:pt>
          <cx:pt idx="80813">11.861900827323199</cx:pt>
          <cx:pt idx="80814">11.879910904497894</cx:pt>
          <cx:pt idx="80815">9.6627078493601832</cx:pt>
          <cx:pt idx="80816">12.812870088658652</cx:pt>
          <cx:pt idx="80817">10.219998581174664</cx:pt>
          <cx:pt idx="80818">10.517225452920595</cx:pt>
          <cx:pt idx="80819">12.582566406956081</cx:pt>
          <cx:pt idx="80820">16.352055386068713</cx:pt>
          <cx:pt idx="80821">12.41877528366779</cx:pt>
          <cx:pt idx="80822">13.235421210709761</cx:pt>
          <cx:pt idx="80823">11.65552202351615</cx:pt>
          <cx:pt idx="80824">11.700304454777415</cx:pt>
          <cx:pt idx="80825">12.920294355962939</cx:pt>
          <cx:pt idx="80826">12.549078700019994</cx:pt>
          <cx:pt idx="80827">10.60970536530281</cx:pt>
          <cx:pt idx="80828">10.903989442506035</cx:pt>
          <cx:pt idx="80829">12.823316803223261</cx:pt>
          <cx:pt idx="80830">8.2561669798500592</cx:pt>
          <cx:pt idx="80831">14.464786322932644</cx:pt>
          <cx:pt idx="80832">14.265709373825096</cx:pt>
          <cx:pt idx="80833">11.574164786386566</cx:pt>
          <cx:pt idx="80834">11.766758548763338</cx:pt>
          <cx:pt idx="80835">12.719499634105327</cx:pt>
          <cx:pt idx="80836">12.511884991861464</cx:pt>
          <cx:pt idx="80837">12.604705200225515</cx:pt>
          <cx:pt idx="80838">11.732894473809273</cx:pt>
          <cx:pt idx="80839">11.696056173038237</cx:pt>
          <cx:pt idx="80840">13.23826626743551</cx:pt>
          <cx:pt idx="80841">10.268648926878166</cx:pt>
          <cx:pt idx="80842">8.6116915046234741</cx:pt>
          <cx:pt idx="80843">10.525250240392481</cx:pt>
          <cx:pt idx="80844">12.486208055987367</cx:pt>
          <cx:pt idx="80845">11.266870847033147</cx:pt>
          <cx:pt idx="80846">14.103032680988987</cx:pt>
          <cx:pt idx="80847">14.615204851961112</cx:pt>
          <cx:pt idx="80848">14.527312795962519</cx:pt>
          <cx:pt idx="80849">10.650112388322256</cx:pt>
          <cx:pt idx="80850">12.377953334489856</cx:pt>
          <cx:pt idx="80851">13.043422816987134</cx:pt>
          <cx:pt idx="80852">11.657592562199529</cx:pt>
          <cx:pt idx="80853">12.615779285783727</cx:pt>
          <cx:pt idx="80854">12.735959846735739</cx:pt>
          <cx:pt idx="80855">10.957072667642215</cx:pt>
          <cx:pt idx="80856">12.092651044183688</cx:pt>
          <cx:pt idx="80857">14.990196523924839</cx:pt>
          <cx:pt idx="80858">10.468616633450305</cx:pt>
          <cx:pt idx="80859">11.701557028448359</cx:pt>
          <cx:pt idx="80860">13.855830816520259</cx:pt>
          <cx:pt idx="80861">11.621769979762202</cx:pt>
          <cx:pt idx="80862">11.790528486481548</cx:pt>
          <cx:pt idx="80863">12.614628083533768</cx:pt>
          <cx:pt idx="80864">12.682271100272784</cx:pt>
          <cx:pt idx="80865">14.091215516865171</cx:pt>
          <cx:pt idx="80866">12.73529819539438</cx:pt>
          <cx:pt idx="80867">11.634562273197453</cx:pt>
          <cx:pt idx="80868">10.09054692792615</cx:pt>
          <cx:pt idx="80869">15.010959939093027</cx:pt>
          <cx:pt idx="80870">13.100082590223652</cx:pt>
          <cx:pt idx="80871">13.015577798878857</cx:pt>
          <cx:pt idx="80872">14.331850483080457</cx:pt>
          <cx:pt idx="80873">11.935344016180862</cx:pt>
          <cx:pt idx="80874">13.633474583441499</cx:pt>
          <cx:pt idx="80875">12.345826430451277</cx:pt>
          <cx:pt idx="80876">13.214735372352349</cx:pt>
          <cx:pt idx="80877">15.72222811686639</cx:pt>
          <cx:pt idx="80878">10.857614799800979</cx:pt>
          <cx:pt idx="80879">12.63756224132108</cx:pt>
          <cx:pt idx="80880">13.17745284012665</cx:pt>
          <cx:pt idx="80881">14.487870316575339</cx:pt>
          <cx:pt idx="80882">12.559533118737853</cx:pt>
          <cx:pt idx="80883">14.654132900630083</cx:pt>
          <cx:pt idx="80884">9.3511532229996099</cx:pt>
          <cx:pt idx="80885">12.328044399017109</cx:pt>
          <cx:pt idx="80886">13.869612462270769</cx:pt>
          <cx:pt idx="80887">14.022460109143458</cx:pt>
          <cx:pt idx="80888">11.787910455663202</cx:pt>
          <cx:pt idx="80889">12.04098067689675</cx:pt>
          <cx:pt idx="80890">12.307587414234314</cx:pt>
          <cx:pt idx="80891">11.356331269673204</cx:pt>
          <cx:pt idx="80892">12.400681040872914</cx:pt>
          <cx:pt idx="80893">9.0483070680828668</cx:pt>
          <cx:pt idx="80894">13.221887301853011</cx:pt>
          <cx:pt idx="80895">12.708818644477207</cx:pt>
          <cx:pt idx="80896">10.322489102804989</cx:pt>
          <cx:pt idx="80897">15.035942642220977</cx:pt>
          <cx:pt idx="80898">12.161176979075156</cx:pt>
          <cx:pt idx="80899">14.234159184916786</cx:pt>
          <cx:pt idx="80900">13.486634548920328</cx:pt>
          <cx:pt idx="80901">13.460973753418447</cx:pt>
          <cx:pt idx="80902">11.813676307796989</cx:pt>
          <cx:pt idx="80903">12.294641702562956</cx:pt>
          <cx:pt idx="80904">11.096037626189743</cx:pt>
          <cx:pt idx="80905">11.573692007876291</cx:pt>
          <cx:pt idx="80906">12.840945440514131</cx:pt>
          <cx:pt idx="80907">12.814462056549225</cx:pt>
          <cx:pt idx="80908">18.3966087122201</cx:pt>
          <cx:pt idx="80909">12.787974080711948</cx:pt>
          <cx:pt idx="80910">12.734257692473301</cx:pt>
          <cx:pt idx="80911">12.591234260126496</cx:pt>
          <cx:pt idx="80912">11.600661691500639</cx:pt>
          <cx:pt idx="80913">13.25543194775657</cx:pt>
          <cx:pt idx="80914">14.443763948066948</cx:pt>
          <cx:pt idx="80915">11.102772188924636</cx:pt>
          <cx:pt idx="80916">12.587279579647491</cx:pt>
          <cx:pt idx="80917">7.9346380094084754</cx:pt>
          <cx:pt idx="80918">12.711238512716418</cx:pt>
          <cx:pt idx="80919">11.872985087003039</cx:pt>
          <cx:pt idx="80920">12.619853542976241</cx:pt>
          <cx:pt idx="80921">11.262594145262828</cx:pt>
          <cx:pt idx="80922">10.533734313055607</cx:pt>
          <cx:pt idx="80923">11.515484905754077</cx:pt>
          <cx:pt idx="80924">11.630187231896436</cx:pt>
          <cx:pt idx="80925">11.485917097869624</cx:pt>
          <cx:pt idx="80926">11.41299784514389</cx:pt>
          <cx:pt idx="80927">13.750996788572555</cx:pt>
          <cx:pt idx="80928">11.069299546442554</cx:pt>
          <cx:pt idx="80929">14.349916679524791</cx:pt>
          <cx:pt idx="80930">12.634807717709245</cx:pt>
          <cx:pt idx="80931">12.875655215950594</cx:pt>
          <cx:pt idx="80932">8.7165552375668032</cx:pt>
          <cx:pt idx="80933">11.891222181054591</cx:pt>
          <cx:pt idx="80934">12.062668806672843</cx:pt>
          <cx:pt idx="80935">12.342367377229589</cx:pt>
          <cx:pt idx="80936">11.634449475409749</cx:pt>
          <cx:pt idx="80937">11.100010716941986</cx:pt>
          <cx:pt idx="80938">9.902003101055044</cx:pt>
          <cx:pt idx="80939">14.98874372704903</cx:pt>
          <cx:pt idx="80940">12.941955056815651</cx:pt>
          <cx:pt idx="80941">12.239587494005654</cx:pt>
          <cx:pt idx="80942">11.358508115255226</cx:pt>
          <cx:pt idx="80943">10.282733766235358</cx:pt>
          <cx:pt idx="80944">10.477334666272711</cx:pt>
          <cx:pt idx="80945">11.567356192190909</cx:pt>
          <cx:pt idx="80946">13.261439187159974</cx:pt>
          <cx:pt idx="80947">10.904480049547219</cx:pt>
          <cx:pt idx="80948">11.814431589796486</cx:pt>
          <cx:pt idx="80949">12.924658534396995</cx:pt>
          <cx:pt idx="80950">12.838010548370423</cx:pt>
          <cx:pt idx="80951">13.235212201446741</cx:pt>
          <cx:pt idx="80952">12.235298494054224</cx:pt>
          <cx:pt idx="80953">12.746772505226279</cx:pt>
          <cx:pt idx="80954">13.124208703330151</cx:pt>
          <cx:pt idx="80955">13.169301598715791</cx:pt>
          <cx:pt idx="80956">9.5084866849688829</cx:pt>
          <cx:pt idx="80957">13.606193536065437</cx:pt>
          <cx:pt idx="80958">11.22578716042289</cx:pt>
          <cx:pt idx="80959">12.800666971519242</cx:pt>
          <cx:pt idx="80960">9.464722900799396</cx:pt>
          <cx:pt idx="80961">12.13836073632438</cx:pt>
          <cx:pt idx="80962">12.685189512270487</cx:pt>
          <cx:pt idx="80963">12.196451676459793</cx:pt>
          <cx:pt idx="80964">12.319406383237844</cx:pt>
          <cx:pt idx="80965">12.62851844063688</cx:pt>
          <cx:pt idx="80966">11.209645148812166</cx:pt>
          <cx:pt idx="80967">11.002328396076301</cx:pt>
          <cx:pt idx="80968">12.803117933328187</cx:pt>
          <cx:pt idx="80969">14.714708157486427</cx:pt>
          <cx:pt idx="80970">11.62354512382826</cx:pt>
          <cx:pt idx="80971">11.583057590219747</cx:pt>
          <cx:pt idx="80972">12.29750490622564</cx:pt>
          <cx:pt idx="80973">11.883728499041093</cx:pt>
          <cx:pt idx="80974">13.919428884931229</cx:pt>
          <cx:pt idx="80975">12.063784308719464</cx:pt>
          <cx:pt idx="80976">11.775133497405967</cx:pt>
          <cx:pt idx="80977">10.989355697421749</cx:pt>
          <cx:pt idx="80978">13.444169944256448</cx:pt>
          <cx:pt idx="80979">12.130698094389999</cx:pt>
          <cx:pt idx="80980">10.23608170648202</cx:pt>
          <cx:pt idx="80981">14.336660315333988</cx:pt>
          <cx:pt idx="80982">13.145676150599183</cx:pt>
          <cx:pt idx="80983">11.697427955012753</cx:pt>
          <cx:pt idx="80984">13.345671136409832</cx:pt>
          <cx:pt idx="80985">10.868259510333104</cx:pt>
          <cx:pt idx="80986">13.478289071462029</cx:pt>
          <cx:pt idx="80987">13.723235729103896</cx:pt>
          <cx:pt idx="80988">13.628637621349323</cx:pt>
          <cx:pt idx="80989">10.131232598604356</cx:pt>
          <cx:pt idx="80990">12.442212478066534</cx:pt>
          <cx:pt idx="80991">9.981449850075359</cx:pt>
          <cx:pt idx="80992">14.377790950532296</cx:pt>
          <cx:pt idx="80993">11.543484961636162</cx:pt>
          <cx:pt idx="80994">12.85362305054143</cx:pt>
          <cx:pt idx="80995">12.701879551125398</cx:pt>
          <cx:pt idx="80996">11.923503802540937</cx:pt>
          <cx:pt idx="80997">12.500244810956206</cx:pt>
          <cx:pt idx="80998">10.315947377115018</cx:pt>
          <cx:pt idx="80999">13.163023299400887</cx:pt>
          <cx:pt idx="81000">10.2591192070331</cx:pt>
          <cx:pt idx="81001">11.181153722784943</cx:pt>
          <cx:pt idx="81002">12.101273684754405</cx:pt>
          <cx:pt idx="81003">13.699240568260578</cx:pt>
          <cx:pt idx="81004">12.33423247427506</cx:pt>
          <cx:pt idx="81005">11.417887302510369</cx:pt>
          <cx:pt idx="81006">11.602436516834096</cx:pt>
          <cx:pt idx="81007">14.13792869334479</cx:pt>
          <cx:pt idx="81008">12.123125761960781</cx:pt>
          <cx:pt idx="81009">12.139821602773356</cx:pt>
          <cx:pt idx="81010">14.885119439752271</cx:pt>
          <cx:pt idx="81011">13.434041708641693</cx:pt>
          <cx:pt idx="81012">11.946492996225277</cx:pt>
          <cx:pt idx="81013">10.053277914509394</cx:pt>
          <cx:pt idx="81014">12.515105832889166</cx:pt>
          <cx:pt idx="81015">11.311645563261081</cx:pt>
          <cx:pt idx="81016">10.817223339684297</cx:pt>
          <cx:pt idx="81017">12.082057648585078</cx:pt>
          <cx:pt idx="81018">12.945417460596097</cx:pt>
          <cx:pt idx="81019">10.95074167772421</cx:pt>
          <cx:pt idx="81020">10.481397098840649</cx:pt>
          <cx:pt idx="81021">14.610037936287135</cx:pt>
          <cx:pt idx="81022">12.505198773699112</cx:pt>
          <cx:pt idx="81023">13.115585191063881</cx:pt>
          <cx:pt idx="81024">11.888303386444914</cx:pt>
          <cx:pt idx="81025">13.5728046743404</cx:pt>
          <cx:pt idx="81026">14.223757194485257</cx:pt>
          <cx:pt idx="81027">14.667574836487248</cx:pt>
          <cx:pt idx="81028">13.411999639510928</cx:pt>
          <cx:pt idx="81029">10.101388468728405</cx:pt>
          <cx:pt idx="81030">11.855373007365927</cx:pt>
          <cx:pt idx="81031">10.571210163683268</cx:pt>
          <cx:pt idx="81032">11.124652659996208</cx:pt>
          <cx:pt idx="81033">13.962885584634252</cx:pt>
          <cx:pt idx="81034">12.464220491105989</cx:pt>
          <cx:pt idx="81035">10.990243256495118</cx:pt>
          <cx:pt idx="81036">11.665462090536936</cx:pt>
          <cx:pt idx="81037">13.54576154040037</cx:pt>
          <cx:pt idx="81038">14.218251589658827</cx:pt>
          <cx:pt idx="81039">11.605083253500071</cx:pt>
          <cx:pt idx="81040">12.667883311643209</cx:pt>
          <cx:pt idx="81041">14.375896643633251</cx:pt>
          <cx:pt idx="81042">14.588360570978903</cx:pt>
          <cx:pt idx="81043">14.689781069308287</cx:pt>
          <cx:pt idx="81044">11.415441989933244</cx:pt>
          <cx:pt idx="81045">13.887704791809211</cx:pt>
          <cx:pt idx="81046">12.880552143791023</cx:pt>
          <cx:pt idx="81047">13.852279069061874</cx:pt>
          <cx:pt idx="81048">12.458602517069302</cx:pt>
          <cx:pt idx="81049">12.292924455634637</cx:pt>
          <cx:pt idx="81050">13.2467389397583</cx:pt>
          <cx:pt idx="81051">10.90709879907233</cx:pt>
          <cx:pt idx="81052">13.803102667887247</cx:pt>
          <cx:pt idx="81053">12.345973910661515</cx:pt>
          <cx:pt idx="81054">10.919654843198625</cx:pt>
          <cx:pt idx="81055">10.859190009141441</cx:pt>
          <cx:pt idx="81056">14.625403805768419</cx:pt>
          <cx:pt idx="81057">13.338825904073607</cx:pt>
          <cx:pt idx="81058">12.704947892773351</cx:pt>
          <cx:pt idx="81059">13.63856189514696</cx:pt>
          <cx:pt idx="81060">13.146202620360622</cx:pt>
          <cx:pt idx="81061">13.06855534689166</cx:pt>
          <cx:pt idx="81062">9.650549981537198</cx:pt>
          <cx:pt idx="81063">11.346826485111615</cx:pt>
          <cx:pt idx="81064">13.335777299465972</cx:pt>
          <cx:pt idx="81065">14.706981307924702</cx:pt>
          <cx:pt idx="81066">11.753668400695567</cx:pt>
          <cx:pt idx="81067">12.644161153793892</cx:pt>
          <cx:pt idx="81068">12.969347334759149</cx:pt>
          <cx:pt idx="81069">12.094156591979905</cx:pt>
          <cx:pt idx="81070">13.378998396681931</cx:pt>
          <cx:pt idx="81071">12.069723676354652</cx:pt>
          <cx:pt idx="81072">11.316603663212089</cx:pt>
          <cx:pt idx="81073">11.766183376651206</cx:pt>
          <cx:pt idx="81074">12.68618925686636</cx:pt>
          <cx:pt idx="81075">12.183101239728364</cx:pt>
          <cx:pt idx="81076">11.37254114536195</cx:pt>
          <cx:pt idx="81077">11.806059994176255</cx:pt>
          <cx:pt idx="81078">13.95949991429884</cx:pt>
          <cx:pt idx="81079">10.795072695936948</cx:pt>
          <cx:pt idx="81080">12.536839587360287</cx:pt>
          <cx:pt idx="81081">13.301418636983025</cx:pt>
          <cx:pt idx="81082">13.44532921683256</cx:pt>
          <cx:pt idx="81083">10.733036502635469</cx:pt>
          <cx:pt idx="81084">11.882491299031811</cx:pt>
          <cx:pt idx="81085">13.661370441238804</cx:pt>
          <cx:pt idx="81086">12.515350638068705</cx:pt>
          <cx:pt idx="81087">11.553712867119351</cx:pt>
          <cx:pt idx="81088">13.398999078707618</cx:pt>
          <cx:pt idx="81089">10.255321072014844</cx:pt>
          <cx:pt idx="81090">11.638418618686911</cx:pt>
          <cx:pt idx="81091">12.848751230810628</cx:pt>
          <cx:pt idx="81092">12.797869591834967</cx:pt>
          <cx:pt idx="81093">12.632030804589125</cx:pt>
          <cx:pt idx="81094">12.525995090002501</cx:pt>
          <cx:pt idx="81095">14.57895969255102</cx:pt>
          <cx:pt idx="81096">9.3333181891610071</cx:pt>
          <cx:pt idx="81097">10.254276020415743</cx:pt>
          <cx:pt idx="81098">13.544710104779469</cx:pt>
          <cx:pt idx="81099">12.53530850735569</cx:pt>
          <cx:pt idx="81100">8.2971050132103574</cx:pt>
          <cx:pt idx="81101">12.841750813156697</cx:pt>
          <cx:pt idx="81102">15.146788199917308</cx:pt>
          <cx:pt idx="81103">14.096777192527233</cx:pt>
          <cx:pt idx="81104">11.168773602955516</cx:pt>
          <cx:pt idx="81105">11.319115919104618</cx:pt>
          <cx:pt idx="81106">11.976142985924993</cx:pt>
          <cx:pt idx="81107">12.221099744716943</cx:pt>
          <cx:pt idx="81108">10.888783831831134</cx:pt>
          <cx:pt idx="81109">11.266412940677268</cx:pt>
          <cx:pt idx="81110">11.57729615593966</cx:pt>
          <cx:pt idx="81111">12.03385519390968</cx:pt>
          <cx:pt idx="81112">11.134242336336003</cx:pt>
          <cx:pt idx="81113">13.295866771469807</cx:pt>
          <cx:pt idx="81114">13.940790139993547</cx:pt>
          <cx:pt idx="81115">10.745410767136143</cx:pt>
          <cx:pt idx="81116">9.6032345607243617</cx:pt>
          <cx:pt idx="81117">13.583740655175289</cx:pt>
          <cx:pt idx="81118">10.624738343789238</cx:pt>
          <cx:pt idx="81119">12.694016063698072</cx:pt>
          <cx:pt idx="81120">14.438257726155475</cx:pt>
          <cx:pt idx="81121">13.020894434892172</cx:pt>
          <cx:pt idx="81122">11.645023781157974</cx:pt>
          <cx:pt idx="81123">12.597516331679136</cx:pt>
          <cx:pt idx="81124">13.684182874358434</cx:pt>
          <cx:pt idx="81125">12.425800412485565</cx:pt>
          <cx:pt idx="81126">11.852006843916593</cx:pt>
          <cx:pt idx="81127">13.405512075336459</cx:pt>
          <cx:pt idx="81128">11.038492188365781</cx:pt>
          <cx:pt idx="81129">11.68632884519381</cx:pt>
          <cx:pt idx="81130">13.617518680321064</cx:pt>
          <cx:pt idx="81131">10.6256429500562</cx:pt>
          <cx:pt idx="81132">10.853744287827013</cx:pt>
          <cx:pt idx="81133">9.6384620963286096</cx:pt>
          <cx:pt idx="81134">13.652185005119394</cx:pt>
          <cx:pt idx="81135">12.414173428900625</cx:pt>
          <cx:pt idx="81136">11.975783662349514</cx:pt>
          <cx:pt idx="81137">14.255570092965161</cx:pt>
          <cx:pt idx="81138">11.341545760503974</cx:pt>
          <cx:pt idx="81139">10.813655519184747</cx:pt>
          <cx:pt idx="81140">10.701215644626297</cx:pt>
          <cx:pt idx="81141">11.641107989781217</cx:pt>
          <cx:pt idx="81142">10.694592191455744</cx:pt>
          <cx:pt idx="81143">11.402286583728516</cx:pt>
          <cx:pt idx="81144">11.778795160046633</cx:pt>
          <cx:pt idx="81145">12.170089518983287</cx:pt>
          <cx:pt idx="81146">13.665467538918282</cx:pt>
          <cx:pt idx="81147">11.559927952518001</cx:pt>
          <cx:pt idx="81148">9.5574025379205256</cx:pt>
          <cx:pt idx="81149">13.162991423755988</cx:pt>
          <cx:pt idx="81150">13.011109044635102</cx:pt>
          <cx:pt idx="81151">11.327169539859115</cx:pt>
          <cx:pt idx="81152">12.382009343226359</cx:pt>
          <cx:pt idx="81153">10.01236598613287</cx:pt>
          <cx:pt idx="81154">13.103738949422342</cx:pt>
          <cx:pt idx="81155">12.707273944039015</cx:pt>
          <cx:pt idx="81156">15.499984864896128</cx:pt>
          <cx:pt idx="81157">12.974827801754458</cx:pt>
          <cx:pt idx="81158">13.499220442392986</cx:pt>
          <cx:pt idx="81159">12.290356510177661</cx:pt>
          <cx:pt idx="81160">13.847395098436753</cx:pt>
          <cx:pt idx="81161">11.045249240224198</cx:pt>
          <cx:pt idx="81162">9.4792652195318094</cx:pt>
          <cx:pt idx="81163">11.378116313029501</cx:pt>
          <cx:pt idx="81164">13.663023628006357</cx:pt>
          <cx:pt idx="81165">11.561810379288262</cx:pt>
          <cx:pt idx="81166">12.173133678708767</cx:pt>
          <cx:pt idx="81167">12.136748670926247</cx:pt>
          <cx:pt idx="81168">12.252142084667176</cx:pt>
          <cx:pt idx="81169">11.163921089141622</cx:pt>
          <cx:pt idx="81170">9.1035167455768526</cx:pt>
          <cx:pt idx="81171">13.750712646826411</cx:pt>
          <cx:pt idx="81172">11.226752154287833</cx:pt>
          <cx:pt idx="81173">14.198415309886329</cx:pt>
          <cx:pt idx="81174">13.278926611960987</cx:pt>
          <cx:pt idx="81175">11.653236846836606</cx:pt>
          <cx:pt idx="81176">12.598535146340465</cx:pt>
          <cx:pt idx="81177">10.094733062491704</cx:pt>
          <cx:pt idx="81178">10.045606969251633</cx:pt>
          <cx:pt idx="81179">10.127651591157576</cx:pt>
          <cx:pt idx="81180">11.66221364989322</cx:pt>
          <cx:pt idx="81181">10.92201258225011</cx:pt>
          <cx:pt idx="81182">12.083585006317739</cx:pt>
          <cx:pt idx="81183">13.137504371707019</cx:pt>
          <cx:pt idx="81184">13.210602788005408</cx:pt>
          <cx:pt idx="81185">10.836611014862759</cx:pt>
          <cx:pt idx="81186">13.016918678305725</cx:pt>
          <cx:pt idx="81187">14.560047586799937</cx:pt>
          <cx:pt idx="81188">12.149446071845309</cx:pt>
          <cx:pt idx="81189">12.729875105419406</cx:pt>
          <cx:pt idx="81190">11.528625447816115</cx:pt>
          <cx:pt idx="81191">13.050907491511193</cx:pt>
          <cx:pt idx="81192">11.603573335006496</cx:pt>
          <cx:pt idx="81193">12.387064866553752</cx:pt>
          <cx:pt idx="81194">10.131013843315058</cx:pt>
          <cx:pt idx="81195">11.605189565123307</cx:pt>
          <cx:pt idx="81196">13.485723612048041</cx:pt>
          <cx:pt idx="81197">12.704851890634467</cx:pt>
          <cx:pt idx="81198">11.89141918842091</cx:pt>
          <cx:pt idx="81199">13.475205126512003</cx:pt>
          <cx:pt idx="81200">11.364883232551705</cx:pt>
          <cx:pt idx="81201">13.115104709066445</cx:pt>
          <cx:pt idx="81202">16.414105032830477</cx:pt>
          <cx:pt idx="81203">10.707054871761366</cx:pt>
          <cx:pt idx="81204">12.538984973678579</cx:pt>
          <cx:pt idx="81205">11.844714189674331</cx:pt>
          <cx:pt idx="81206">13.509911353323821</cx:pt>
          <cx:pt idx="81207">13.441993743174924</cx:pt>
          <cx:pt idx="81208">12.009055596194411</cx:pt>
          <cx:pt idx="81209">11.158752346653197</cx:pt>
          <cx:pt idx="81210">11.048370602325354</cx:pt>
          <cx:pt idx="81211">9.5359284344690405</cx:pt>
          <cx:pt idx="81212">11.767247198072855</cx:pt>
          <cx:pt idx="81213">12.670725114942879</cx:pt>
          <cx:pt idx="81214">10.795039397869315</cx:pt>
          <cx:pt idx="81215">12.823284450621491</cx:pt>
          <cx:pt idx="81216">9.5509386255192794</cx:pt>
          <cx:pt idx="81217">12.030337876204522</cx:pt>
          <cx:pt idx="81218">11.45927550958092</cx:pt>
          <cx:pt idx="81219">12.579565540913599</cx:pt>
          <cx:pt idx="81220">11.357395243150265</cx:pt>
          <cx:pt idx="81221">12.829060765976877</cx:pt>
          <cx:pt idx="81222">12.537727722872534</cx:pt>
          <cx:pt idx="81223">13.361744178068198</cx:pt>
          <cx:pt idx="81224">14.610966378952988</cx:pt>
          <cx:pt idx="81225">13.749498576541752</cx:pt>
          <cx:pt idx="81226">14.116853079454485</cx:pt>
          <cx:pt idx="81227">11.95472788096046</cx:pt>
          <cx:pt idx="81228">12.346630597129018</cx:pt>
          <cx:pt idx="81229">12.094532519605377</cx:pt>
          <cx:pt idx="81230">12.824466395851209</cx:pt>
          <cx:pt idx="81231">11.027995302714668</cx:pt>
          <cx:pt idx="81232">14.075304617673494</cx:pt>
          <cx:pt idx="81233">11.521764163838736</cx:pt>
          <cx:pt idx="81234">11.970276821913172</cx:pt>
          <cx:pt idx="81235">12.358609809849177</cx:pt>
          <cx:pt idx="81236">12.08440516808078</cx:pt>
          <cx:pt idx="81237">12.072562191472315</cx:pt>
          <cx:pt idx="81238">13.322461329029725</cx:pt>
          <cx:pt idx="81239">13.73303681072889</cx:pt>
          <cx:pt idx="81240">11.418821914153082</cx:pt>
          <cx:pt idx="81241">11.198805872626133</cx:pt>
          <cx:pt idx="81242">11.947411346888188</cx:pt>
          <cx:pt idx="81243">11.98229244731553</cx:pt>
          <cx:pt idx="81244">13.254444687805739</cx:pt>
          <cx:pt idx="81245">10.670899936540842</cx:pt>
          <cx:pt idx="81246">14.699983685739012</cx:pt>
          <cx:pt idx="81247">9.2880109151362511</cx:pt>
          <cx:pt idx="81248">12.737304552071837</cx:pt>
          <cx:pt idx="81249">10.244737844035825</cx:pt>
          <cx:pt idx="81250">11.432693090058661</cx:pt>
          <cx:pt idx="81251">7.8918979544553132</cx:pt>
          <cx:pt idx="81252">13.302715430521651</cx:pt>
          <cx:pt idx="81253">12.106450100261474</cx:pt>
          <cx:pt idx="81254">13.474367353762315</cx:pt>
          <cx:pt idx="81255">13.20493208934592</cx:pt>
          <cx:pt idx="81256">11.781250859731935</cx:pt>
          <cx:pt idx="81257">14.606573612845983</cx:pt>
          <cx:pt idx="81258">12.8260697678796</cx:pt>
          <cx:pt idx="81259">14.276098340851322</cx:pt>
          <cx:pt idx="81260">12.83282957932586</cx:pt>
          <cx:pt idx="81261">12.993253202013051</cx:pt>
          <cx:pt idx="81262">11.255345225166021</cx:pt>
          <cx:pt idx="81263">12.386613900340478</cx:pt>
          <cx:pt idx="81264">14.792362721566244</cx:pt>
          <cx:pt idx="81265">15.198878632725089</cx:pt>
          <cx:pt idx="81266">13.056160381129397</cx:pt>
          <cx:pt idx="81267">12.307550289783492</cx:pt>
          <cx:pt idx="81268">12.804873306982984</cx:pt>
          <cx:pt idx="81269">13.173109315546133</cx:pt>
          <cx:pt idx="81270">11.445141664247974</cx:pt>
          <cx:pt idx="81271">11.597658441991154</cx:pt>
          <cx:pt idx="81272">12.247612870152025</cx:pt>
          <cx:pt idx="81273">12.773378728977372</cx:pt>
          <cx:pt idx="81274">13.491921014393334</cx:pt>
          <cx:pt idx="81275">12.783146598790294</cx:pt>
          <cx:pt idx="81276">11.714227580218234</cx:pt>
          <cx:pt idx="81277">13.212992196729351</cx:pt>
          <cx:pt idx="81278">11.494189853235252</cx:pt>
          <cx:pt idx="81279">13.530807588470518</cx:pt>
          <cx:pt idx="81280">11.078210741066766</cx:pt>
          <cx:pt idx="81281">13.98947945871627</cx:pt>
          <cx:pt idx="81282">12.008150319717048</cx:pt>
          <cx:pt idx="81283">11.423493802340849</cx:pt>
          <cx:pt idx="81284">12.857835491978056</cx:pt>
          <cx:pt idx="81285">13.314112272644788</cx:pt>
          <cx:pt idx="81286">14.030705742060888</cx:pt>
          <cx:pt idx="81287">13.553308842754864</cx:pt>
          <cx:pt idx="81288">10.528152402713859</cx:pt>
          <cx:pt idx="81289">12.798188650343144</cx:pt>
          <cx:pt idx="81290">12.663888896176204</cx:pt>
          <cx:pt idx="81291">11.756895235175204</cx:pt>
          <cx:pt idx="81292">12.852043546900102</cx:pt>
          <cx:pt idx="81293">11.021889349176046</cx:pt>
          <cx:pt idx="81294">17.370603431577475</cx:pt>
          <cx:pt idx="81295">14.722918333020713</cx:pt>
          <cx:pt idx="81296">12.235883678289751</cx:pt>
          <cx:pt idx="81297">12.087563430733375</cx:pt>
          <cx:pt idx="81298">11.02236616516139</cx:pt>
          <cx:pt idx="81299">10.931553029867295</cx:pt>
          <cx:pt idx="81300">11.275331909748605</cx:pt>
          <cx:pt idx="81301">14.457335145981796</cx:pt>
          <cx:pt idx="81302">10.565632687455224</cx:pt>
          <cx:pt idx="81303">12.171275439731071</cx:pt>
          <cx:pt idx="81304">12.436063243172267</cx:pt>
          <cx:pt idx="81305">12.026434853358294</cx:pt>
          <cx:pt idx="81306">13.40279944601024</cx:pt>
          <cx:pt idx="81307">13.801967888950767</cx:pt>
          <cx:pt idx="81308">13.455105824320533</cx:pt>
          <cx:pt idx="81309">11.990344510381112</cx:pt>
          <cx:pt idx="81310">9.2227877830956899</cx:pt>
          <cx:pt idx="81311">11.235790677794883</cx:pt>
          <cx:pt idx="81312">12.040969060245315</cx:pt>
          <cx:pt idx="81313">11.242475235646424</cx:pt>
          <cx:pt idx="81314">12.021799807180265</cx:pt>
          <cx:pt idx="81315">11.553916507625747</cx:pt>
          <cx:pt idx="81316">12.283671123605435</cx:pt>
          <cx:pt idx="81317">13.739759484226472</cx:pt>
          <cx:pt idx="81318">10.837353788759057</cx:pt>
          <cx:pt idx="81319">13.877235110369924</cx:pt>
          <cx:pt idx="81320">13.003056831778645</cx:pt>
          <cx:pt idx="81321">12.362412198576333</cx:pt>
          <cx:pt idx="81322">10.421241830688082</cx:pt>
          <cx:pt idx="81323">12.193465299036655</cx:pt>
          <cx:pt idx="81324">8.5412958349351147</cx:pt>
          <cx:pt idx="81325">13.119972283802051</cx:pt>
          <cx:pt idx="81326">13.047527505001273</cx:pt>
          <cx:pt idx="81327">11.000097112993686</cx:pt>
          <cx:pt idx="81328">12.661682048003462</cx:pt>
          <cx:pt idx="81329">7.8816274157141963</cx:pt>
          <cx:pt idx="81330">10.437936243182856</cx:pt>
          <cx:pt idx="81331">11.109009387737352</cx:pt>
          <cx:pt idx="81332">12.0882771317092</cx:pt>
          <cx:pt idx="81333">12.834869977835911</cx:pt>
          <cx:pt idx="81334">11.256227176130576</cx:pt>
          <cx:pt idx="81335">10.603769025443897</cx:pt>
          <cx:pt idx="81336">13.347059814184385</cx:pt>
          <cx:pt idx="81337">13.773315390425422</cx:pt>
          <cx:pt idx="81338">12.54857908358546</cx:pt>
          <cx:pt idx="81339">14.201246512765152</cx:pt>
          <cx:pt idx="81340">12.389128934836215</cx:pt>
          <cx:pt idx="81341">13.898379016061677</cx:pt>
          <cx:pt idx="81342">9.3241044553884791</cx:pt>
          <cx:pt idx="81343">15.073223131871725</cx:pt>
          <cx:pt idx="81344">11.807271968246582</cx:pt>
          <cx:pt idx="81345">13.668928092618367</cx:pt>
          <cx:pt idx="81346">11.811248768076663</cx:pt>
          <cx:pt idx="81347">10.940780989114536</cx:pt>
          <cx:pt idx="81348">11.321236579958292</cx:pt>
          <cx:pt idx="81349">9.7442515010713588</cx:pt>
          <cx:pt idx="81350">14.321579184871286</cx:pt>
          <cx:pt idx="81351">11.659937398886301</cx:pt>
          <cx:pt idx="81352">12.55176102236269</cx:pt>
          <cx:pt idx="81353">12.24297424887455</cx:pt>
          <cx:pt idx="81354">9.1280848617276718</cx:pt>
          <cx:pt idx="81355">12.831085452879909</cx:pt>
          <cx:pt idx="81356">13.492175156850513</cx:pt>
          <cx:pt idx="81357">8.9877270949264307</cx:pt>
          <cx:pt idx="81358">10.913357468962827</cx:pt>
          <cx:pt idx="81359">11.87082838575312</cx:pt>
          <cx:pt idx="81360">12.981353582927872</cx:pt>
          <cx:pt idx="81361">10.813356951432725</cx:pt>
          <cx:pt idx="81362">12.439586140647515</cx:pt>
          <cx:pt idx="81363">13.630475235222123</cx:pt>
          <cx:pt idx="81364">10.962775070990135</cx:pt>
          <cx:pt idx="81365">12.066613082170825</cx:pt>
          <cx:pt idx="81366">11.272576246254831</cx:pt>
          <cx:pt idx="81367">8.8722523014990333</cx:pt>
          <cx:pt idx="81368">10.52824280554662</cx:pt>
          <cx:pt idx="81369">12.943236522493164</cx:pt>
          <cx:pt idx="81370">11.531802508610141</cx:pt>
          <cx:pt idx="81371">10.737598315722488</cx:pt>
          <cx:pt idx="81372">12.845353045111608</cx:pt>
          <cx:pt idx="81373">15.569011722415741</cx:pt>
          <cx:pt idx="81374">12.044480504902969</cx:pt>
          <cx:pt idx="81375">12.032031220949181</cx:pt>
          <cx:pt idx="81376">13.109331174703955</cx:pt>
          <cx:pt idx="81377">12.029838697074437</cx:pt>
          <cx:pt idx="81378">14.587611573116819</cx:pt>
          <cx:pt idx="81379">12.570542576102756</cx:pt>
          <cx:pt idx="81380">8.6469662466242987</cx:pt>
          <cx:pt idx="81381">10.48430019781013</cx:pt>
          <cx:pt idx="81382">14.531374904720712</cx:pt>
          <cx:pt idx="81383">11.288646541711058</cx:pt>
          <cx:pt idx="81384">13.278134227101022</cx:pt>
          <cx:pt idx="81385">8.9532952311569343</cx:pt>
          <cx:pt idx="81386">12.925819912239922</cx:pt>
          <cx:pt idx="81387">11.289000395080649</cx:pt>
          <cx:pt idx="81388">10.589131530407498</cx:pt>
          <cx:pt idx="81389">12.289565541119787</cx:pt>
          <cx:pt idx="81390">12.783178017812871</cx:pt>
          <cx:pt idx="81391">12.358948635223204</cx:pt>
          <cx:pt idx="81392">13.689003841178579</cx:pt>
          <cx:pt idx="81393">12.33223573228052</cx:pt>
          <cx:pt idx="81394">11.491757771257207</cx:pt>
          <cx:pt idx="81395">11.991367577440748</cx:pt>
          <cx:pt idx="81396">14.42274779291683</cx:pt>
          <cx:pt idx="81397">10.415963071162494</cx:pt>
          <cx:pt idx="81398">11.802251378061285</cx:pt>
          <cx:pt idx="81399">10.732574035397437</cx:pt>
          <cx:pt idx="81400">11.480362455911058</cx:pt>
          <cx:pt idx="81401">9.2749507509988085</cx:pt>
          <cx:pt idx="81402">16.171409511563457</cx:pt>
          <cx:pt idx="81403">13.270955285496486</cx:pt>
          <cx:pt idx="81404">12.834279376534024</cx:pt>
          <cx:pt idx="81405">9.2420804596162771</cx:pt>
          <cx:pt idx="81406">14.297649213386588</cx:pt>
          <cx:pt idx="81407">14.322282238445318</cx:pt>
          <cx:pt idx="81408">13.973694110759013</cx:pt>
          <cx:pt idx="81409">11.19483551321154</cx:pt>
          <cx:pt idx="81410">11.460821607900366</cx:pt>
          <cx:pt idx="81411">10.650323296923107</cx:pt>
          <cx:pt idx="81412">11.034615128559274</cx:pt>
          <cx:pt idx="81413">11.668214202523069</cx:pt>
          <cx:pt idx="81414">13.041737587544315</cx:pt>
          <cx:pt idx="81415">12.016039489146655</cx:pt>
          <cx:pt idx="81416">14.068647351712142</cx:pt>
          <cx:pt idx="81417">10.202688658497991</cx:pt>
          <cx:pt idx="81418">11.658880907188463</cx:pt>
          <cx:pt idx="81419">10.847079279099569</cx:pt>
          <cx:pt idx="81420">10.962990832766247</cx:pt>
          <cx:pt idx="81421">13.85598642653529</cx:pt>
          <cx:pt idx="81422">13.95948909534961</cx:pt>
          <cx:pt idx="81423">12.964929996290799</cx:pt>
          <cx:pt idx="81424">12.05815395625436</cx:pt>
          <cx:pt idx="81425">14.078911017031345</cx:pt>
          <cx:pt idx="81426">14.593688725026752</cx:pt>
          <cx:pt idx="81427">12.176268495974366</cx:pt>
          <cx:pt idx="81428">10.745928499511125</cx:pt>
          <cx:pt idx="81429">12.262634377863623</cx:pt>
          <cx:pt idx="81430">11.459937429088422</cx:pt>
          <cx:pt idx="81431">12.969231315394536</cx:pt>
          <cx:pt idx="81432">13.573493704462011</cx:pt>
          <cx:pt idx="81433">8.7137292856718922</cx:pt>
          <cx:pt idx="81434">12.310639955531878</cx:pt>
          <cx:pt idx="81435">15.31500090646214</cx:pt>
          <cx:pt idx="81436">11.308129455590795</cx:pt>
          <cx:pt idx="81437">13.855900378220142</cx:pt>
          <cx:pt idx="81438">13.015929586639956</cx:pt>
          <cx:pt idx="81439">13.881378571911634</cx:pt>
          <cx:pt idx="81440">12.270638567684083</cx:pt>
          <cx:pt idx="81441">13.740699636569277</cx:pt>
          <cx:pt idx="81442">12.012352887149213</cx:pt>
          <cx:pt idx="81443">12.623751712578711</cx:pt>
          <cx:pt idx="81444">12.825726978580116</cx:pt>
          <cx:pt idx="81445">12.164329384364635</cx:pt>
          <cx:pt idx="81446">8.5359365052267577</cx:pt>
          <cx:pt idx="81447">12.968572569462687</cx:pt>
          <cx:pt idx="81448">14.052161903986311</cx:pt>
          <cx:pt idx="81449">14.089245590917734</cx:pt>
          <cx:pt idx="81450">12.202589639417381</cx:pt>
          <cx:pt idx="81451">8.521236643320151</cx:pt>
          <cx:pt idx="81452">13.141161806476303</cx:pt>
          <cx:pt idx="81453">11.223973105824889</cx:pt>
          <cx:pt idx="81454">13.327744967518113</cx:pt>
          <cx:pt idx="81455">11.04870466087424</cx:pt>
          <cx:pt idx="81456">13.870624598557509</cx:pt>
          <cx:pt idx="81457">11.227359059292056</cx:pt>
          <cx:pt idx="81458">11.364573208071819</cx:pt>
          <cx:pt idx="81459">13.758657432203067</cx:pt>
          <cx:pt idx="81460">12.320217967499515</cx:pt>
          <cx:pt idx="81461">10.912483493662418</cx:pt>
          <cx:pt idx="81462">14.843080592811008</cx:pt>
          <cx:pt idx="81463">9.8090058280368204</cx:pt>
          <cx:pt idx="81464">15.220990586758308</cx:pt>
          <cx:pt idx="81465">10.901035850243566</cx:pt>
          <cx:pt idx="81466">11.829483542099588</cx:pt>
          <cx:pt idx="81467">11.679537430382975</cx:pt>
          <cx:pt idx="81468">12.597022880458233</cx:pt>
          <cx:pt idx="81469">11.416793061900222</cx:pt>
          <cx:pt idx="81470">10.609159566373906</cx:pt>
          <cx:pt idx="81471">16.63307607962907</cx:pt>
          <cx:pt idx="81472">12.356086340675169</cx:pt>
          <cx:pt idx="81473">10.66059930558843</cx:pt>
          <cx:pt idx="81474">12.341246641972733</cx:pt>
          <cx:pt idx="81475">11.689125524546064</cx:pt>
          <cx:pt idx="81476">13.465968571877832</cx:pt>
          <cx:pt idx="81477">11.742808979475937</cx:pt>
          <cx:pt idx="81478">10.048560787540026</cx:pt>
          <cx:pt idx="81479">11.72874558330078</cx:pt>
          <cx:pt idx="81480">10.238940251928994</cx:pt>
          <cx:pt idx="81481">11.761530736484092</cx:pt>
          <cx:pt idx="81482">11.215247332241059</cx:pt>
          <cx:pt idx="81483">13.212940740330588</cx:pt>
          <cx:pt idx="81484">12.852479357314644</cx:pt>
          <cx:pt idx="81485">11.21087359089624</cx:pt>
          <cx:pt idx="81486">13.679871701651139</cx:pt>
          <cx:pt idx="81487">12.821250821209686</cx:pt>
          <cx:pt idx="81488">12.553895929985574</cx:pt>
          <cx:pt idx="81489">11.66820544987168</cx:pt>
          <cx:pt idx="81490">17.038264767254315</cx:pt>
          <cx:pt idx="81491">12.18945720436319</cx:pt>
          <cx:pt idx="81492">10.711873754107989</cx:pt>
          <cx:pt idx="81493">11.737179916915718</cx:pt>
          <cx:pt idx="81494">12.289371330163155</cx:pt>
          <cx:pt idx="81495">13.16991381550582</cx:pt>
          <cx:pt idx="81496">12.438712137628633</cx:pt>
          <cx:pt idx="81497">14.554743577509676</cx:pt>
          <cx:pt idx="81498">15.468717319678678</cx:pt>
          <cx:pt idx="81499">11.288951842142442</cx:pt>
          <cx:pt idx="81500">15.216926024547258</cx:pt>
          <cx:pt idx="81501">14.128888806257716</cx:pt>
          <cx:pt idx="81502">11.934099845454451</cx:pt>
          <cx:pt idx="81503">13.296163436102981</cx:pt>
          <cx:pt idx="81504">11.192633445113835</cx:pt>
          <cx:pt idx="81505">10.714528117037982</cx:pt>
          <cx:pt idx="81506">12.735203852061158</cx:pt>
          <cx:pt idx="81507">11.281705898795844</cx:pt>
          <cx:pt idx="81508">12.565947177825008</cx:pt>
          <cx:pt idx="81509">12.063667326718052</cx:pt>
          <cx:pt idx="81510">12.856612862592907</cx:pt>
          <cx:pt idx="81511">12.234197199866109</cx:pt>
          <cx:pt idx="81512">14.150387129764713</cx:pt>
          <cx:pt idx="81513">11.187874940253863</cx:pt>
          <cx:pt idx="81514">11.162241259499149</cx:pt>
          <cx:pt idx="81515">13.374798854297563</cx:pt>
          <cx:pt idx="81516">11.32487852725084</cx:pt>
          <cx:pt idx="81517">12.084302424972645</cx:pt>
          <cx:pt idx="81518">10.97442071729732</cx:pt>
          <cx:pt idx="81519">12.263962714833342</cx:pt>
          <cx:pt idx="81520">11.756200482776626</cx:pt>
          <cx:pt idx="81521">7.6084750466319688</cx:pt>
          <cx:pt idx="81522">13.48678485434624</cx:pt>
          <cx:pt idx="81523">12.370869000292943</cx:pt>
          <cx:pt idx="81524">12.120828319079852</cx:pt>
          <cx:pt idx="81525">12.936313360448626</cx:pt>
          <cx:pt idx="81526">9.6551162364412644</cx:pt>
          <cx:pt idx="81527">11.897446443409926</cx:pt>
          <cx:pt idx="81528">12.262634680796618</cx:pt>
          <cx:pt idx="81529">10.24429399867318</cx:pt>
          <cx:pt idx="81530">11.528364398301374</cx:pt>
          <cx:pt idx="81531">13.683674026500903</cx:pt>
          <cx:pt idx="81532">17.130371858104372</cx:pt>
          <cx:pt idx="81533">12.207437342189007</cx:pt>
          <cx:pt idx="81534">13.273408947827557</cx:pt>
          <cx:pt idx="81535">11.756094447357663</cx:pt>
          <cx:pt idx="81536">9.5077069462294386</cx:pt>
          <cx:pt idx="81537">13.008232815143153</cx:pt>
          <cx:pt idx="81538">12.334927014847189</cx:pt>
          <cx:pt idx="81539">9.7639287504562766</cx:pt>
          <cx:pt idx="81540">12.43642914267404</cx:pt>
          <cx:pt idx="81541">13.262406442904007</cx:pt>
          <cx:pt idx="81542">9.8484265573909262</cx:pt>
          <cx:pt idx="81543">11.806262450282578</cx:pt>
          <cx:pt idx="81544">15.339022728447377</cx:pt>
          <cx:pt idx="81545">14.929383994205535</cx:pt>
          <cx:pt idx="81546">10.224816402354218</cx:pt>
          <cx:pt idx="81547">11.938755160041472</cx:pt>
          <cx:pt idx="81548">11.938499295614896</cx:pt>
          <cx:pt idx="81549">14.257924224859794</cx:pt>
          <cx:pt idx="81550">12.516481022351606</cx:pt>
          <cx:pt idx="81551">12.040556260250112</cx:pt>
          <cx:pt idx="81552">10.278089794239611</cx:pt>
          <cx:pt idx="81553">9.3989809635618684</cx:pt>
          <cx:pt idx="81554">11.269723258565703</cx:pt>
          <cx:pt idx="81555">13.474928825639445</cx:pt>
          <cx:pt idx="81556">12.762886539804617</cx:pt>
          <cx:pt idx="81557">12.734578440884327</cx:pt>
          <cx:pt idx="81558">13.968221679394709</cx:pt>
          <cx:pt idx="81559">13.324712728737904</cx:pt>
          <cx:pt idx="81560">15.372493231202307</cx:pt>
          <cx:pt idx="81561">8.1459035041065846</cx:pt>
          <cx:pt idx="81562">11.657861844617432</cx:pt>
          <cx:pt idx="81563">11.909539982658297</cx:pt>
          <cx:pt idx="81564">11.365480561563158</cx:pt>
          <cx:pt idx="81565">12.788753570034695</cx:pt>
          <cx:pt idx="81566">13.060901134427489</cx:pt>
          <cx:pt idx="81567">13.873330827777336</cx:pt>
          <cx:pt idx="81568">12.763030729297357</cx:pt>
          <cx:pt idx="81569">10.463556883774523</cx:pt>
          <cx:pt idx="81570">12.943265615799186</cx:pt>
          <cx:pt idx="81571">13.353036193723023</cx:pt>
          <cx:pt idx="81572">10.674100675869283</cx:pt>
          <cx:pt idx="81573">13.04151917119127</cx:pt>
          <cx:pt idx="81574">10.385586975927509</cx:pt>
          <cx:pt idx="81575">11.774283631762293</cx:pt>
          <cx:pt idx="81576">13.454185073885112</cx:pt>
          <cx:pt idx="81577">9.9522411257609704</cx:pt>
          <cx:pt idx="81578">12.174765541980801</cx:pt>
          <cx:pt idx="81579">13.052460952480223</cx:pt>
          <cx:pt idx="81580">11.262371155422125</cx:pt>
          <cx:pt idx="81581">14.618394674746297</cx:pt>
          <cx:pt idx="81582">12.824873944250362</cx:pt>
          <cx:pt idx="81583">13.330306776129241</cx:pt>
          <cx:pt idx="81584">11.730523648520013</cx:pt>
          <cx:pt idx="81585">14.269979555827554</cx:pt>
          <cx:pt idx="81586">9.9858774194082791</cx:pt>
          <cx:pt idx="81587">13.455498526206293</cx:pt>
          <cx:pt idx="81588">12.563338878319222</cx:pt>
          <cx:pt idx="81589">14.054774617128938</cx:pt>
          <cx:pt idx="81590">12.82604607199635</cx:pt>
          <cx:pt idx="81591">13.666894005411933</cx:pt>
          <cx:pt idx="81592">12.274767709483626</cx:pt>
          <cx:pt idx="81593">14.350505915348915</cx:pt>
          <cx:pt idx="81594">13.559242647574802</cx:pt>
          <cx:pt idx="81595">14.064707115646241</cx:pt>
          <cx:pt idx="81596">14.546447671254247</cx:pt>
          <cx:pt idx="81597">12.995652085086657</cx:pt>
          <cx:pt idx="81598">13.850360513271763</cx:pt>
          <cx:pt idx="81599">12.70797600933615</cx:pt>
          <cx:pt idx="81600">13.926888008156689</cx:pt>
          <cx:pt idx="81601">14.06907360145668</cx:pt>
          <cx:pt idx="81602">10.986862013887928</cx:pt>
          <cx:pt idx="81603">11.557824437467461</cx:pt>
          <cx:pt idx="81604">13.353891920950741</cx:pt>
          <cx:pt idx="81605">11.324515820540935</cx:pt>
          <cx:pt idx="81606">14.454256861444431</cx:pt>
          <cx:pt idx="81607">12.613514071186925</cx:pt>
          <cx:pt idx="81608">13.931363749217608</cx:pt>
          <cx:pt idx="81609">13.832782155443734</cx:pt>
          <cx:pt idx="81610">12.184533161431887</cx:pt>
          <cx:pt idx="81611">13.397280042328179</cx:pt>
          <cx:pt idx="81612">11.705248609474605</cx:pt>
          <cx:pt idx="81613">9.9788092437463565</cx:pt>
          <cx:pt idx="81614">11.940701474475812</cx:pt>
          <cx:pt idx="81615">14.512956989482953</cx:pt>
          <cx:pt idx="81616">10.555292287126976</cx:pt>
          <cx:pt idx="81617">15.29834060737873</cx:pt>
          <cx:pt idx="81618">13.408656658660417</cx:pt>
          <cx:pt idx="81619">13.717393181750909</cx:pt>
          <cx:pt idx="81620">11.534071650146011</cx:pt>
          <cx:pt idx="81621">11.915042500291042</cx:pt>
          <cx:pt idx="81622">15.550577056607709</cx:pt>
          <cx:pt idx="81623">12.594219461988333</cx:pt>
          <cx:pt idx="81624">12.985183886536943</cx:pt>
          <cx:pt idx="81625">12.261858687952724</cx:pt>
          <cx:pt idx="81626">13.127197801017266</cx:pt>
          <cx:pt idx="81627">11.336363100061073</cx:pt>
          <cx:pt idx="81628">12.476410035804195</cx:pt>
          <cx:pt idx="81629">11.222455921273831</cx:pt>
          <cx:pt idx="81630">13.779560304791</cx:pt>
          <cx:pt idx="81631">12.94945118322414</cx:pt>
          <cx:pt idx="81632">12.19144943558531</cx:pt>
          <cx:pt idx="81633">12.030736968291453</cx:pt>
          <cx:pt idx="81634">11.105783040403635</cx:pt>
          <cx:pt idx="81635">10.194611291260617</cx:pt>
          <cx:pt idx="81636">12.511176239833496</cx:pt>
          <cx:pt idx="81637">11.502896153549653</cx:pt>
          <cx:pt idx="81638">12.701056117585221</cx:pt>
          <cx:pt idx="81639">12.118820441614684</cx:pt>
          <cx:pt idx="81640">13.552056439826652</cx:pt>
          <cx:pt idx="81641">13.608931203926529</cx:pt>
          <cx:pt idx="81642">12.524546617283129</cx:pt>
          <cx:pt idx="81643">9.7357758824573342</cx:pt>
          <cx:pt idx="81644">13.989570974868085</cx:pt>
          <cx:pt idx="81645">11.628111778012254</cx:pt>
          <cx:pt idx="81646">12.613532363830641</cx:pt>
          <cx:pt idx="81647">12.539646033138245</cx:pt>
          <cx:pt idx="81648">12.173445326337665</cx:pt>
          <cx:pt idx="81649">14.177684046531969</cx:pt>
          <cx:pt idx="81650">13.482345260843868</cx:pt>
          <cx:pt idx="81651">11.722762127614786</cx:pt>
          <cx:pt idx="81652">14.481252151125716</cx:pt>
          <cx:pt idx="81653">9.7589701909525424</cx:pt>
          <cx:pt idx="81654">14.375291547610747</cx:pt>
          <cx:pt idx="81655">12.855146724722792</cx:pt>
          <cx:pt idx="81656">11.550603756621335</cx:pt>
          <cx:pt idx="81657">12.337047245203106</cx:pt>
          <cx:pt idx="81658">10.889540126708102</cx:pt>
          <cx:pt idx="81659">11.053285770445164</cx:pt>
          <cx:pt idx="81660">13.190210393241141</cx:pt>
          <cx:pt idx="81661">12.378369530317739</cx:pt>
          <cx:pt idx="81662">9.5582090283777408</cx:pt>
          <cx:pt idx="81663">11.895644231037986</cx:pt>
          <cx:pt idx="81664">14.768701773502119</cx:pt>
          <cx:pt idx="81665">12.192488391897733</cx:pt>
          <cx:pt idx="81666">12.284004585021515</cx:pt>
          <cx:pt idx="81667">9.596481967475194</cx:pt>
          <cx:pt idx="81668">13.524999365193088</cx:pt>
          <cx:pt idx="81669">13.597901791416261</cx:pt>
          <cx:pt idx="81670">12.603600884734387</cx:pt>
          <cx:pt idx="81671">12.660992938882297</cx:pt>
          <cx:pt idx="81672">13.34824279333438</cx:pt>
          <cx:pt idx="81673">11.176986382614006</cx:pt>
          <cx:pt idx="81674">13.062316689281365</cx:pt>
          <cx:pt idx="81675">16.097983545657772</cx:pt>
          <cx:pt idx="81676">12.071428179017307</cx:pt>
          <cx:pt idx="81677">10.876100632414907</cx:pt>
          <cx:pt idx="81678">11.608032236882066</cx:pt>
          <cx:pt idx="81679">10.680024638249325</cx:pt>
          <cx:pt idx="81680">13.240788812162274</cx:pt>
          <cx:pt idx="81681">13.761145536408565</cx:pt>
          <cx:pt idx="81682">12.845702967735813</cx:pt>
          <cx:pt idx="81683">9.4249203081986792</cx:pt>
          <cx:pt idx="81684">14.782411680220347</cx:pt>
          <cx:pt idx="81685">11.948855658719353</cx:pt>
          <cx:pt idx="81686">11.103677470724968</cx:pt>
          <cx:pt idx="81687">11.392534715325093</cx:pt>
          <cx:pt idx="81688">13.190111470030988</cx:pt>
          <cx:pt idx="81689">10.607341015241278</cx:pt>
          <cx:pt idx="81690">13.851531942128853</cx:pt>
          <cx:pt idx="81691">7.5478231154570192</cx:pt>
          <cx:pt idx="81692">14.282048756847274</cx:pt>
          <cx:pt idx="81693">9.3140115070780372</cx:pt>
          <cx:pt idx="81694">10.235427177899295</cx:pt>
          <cx:pt idx="81695">13.358204861005882</cx:pt>
          <cx:pt idx="81696">10.988109332379421</cx:pt>
          <cx:pt idx="81697">10.020214772920449</cx:pt>
          <cx:pt idx="81698">12.675450024161755</cx:pt>
          <cx:pt idx="81699">10.645760812885165</cx:pt>
          <cx:pt idx="81700">12.415987427269604</cx:pt>
          <cx:pt idx="81701">14.261517775231335</cx:pt>
          <cx:pt idx="81702">10.436002415383435</cx:pt>
          <cx:pt idx="81703">15.490164989637854</cx:pt>
          <cx:pt idx="81704">12.053712818980749</cx:pt>
          <cx:pt idx="81705">8.4525221909587227</cx:pt>
          <cx:pt idx="81706">12.547678420356272</cx:pt>
          <cx:pt idx="81707">12.925916136689048</cx:pt>
          <cx:pt idx="81708">13.758719895008969</cx:pt>
          <cx:pt idx="81709">11.909601779140738</cx:pt>
          <cx:pt idx="81710">15.893392536125653</cx:pt>
          <cx:pt idx="81711">13.159278109920406</cx:pt>
          <cx:pt idx="81712">11.348981593109063</cx:pt>
          <cx:pt idx="81713">15.598419680030137</cx:pt>
          <cx:pt idx="81714">11.73651844675773</cx:pt>
          <cx:pt idx="81715">11.978108572516094</cx:pt>
          <cx:pt idx="81716">9.1003336938476576</cx:pt>
          <cx:pt idx="81717">10.970242293854978</cx:pt>
          <cx:pt idx="81718">13.033450412666278</cx:pt>
          <cx:pt idx="81719">13.837611875765788</cx:pt>
          <cx:pt idx="81720">11.551092473848286</cx:pt>
          <cx:pt idx="81721">13.772459890313108</cx:pt>
          <cx:pt idx="81722">13.998239476555865</cx:pt>
          <cx:pt idx="81723">10.542908210029895</cx:pt>
          <cx:pt idx="81724">10.587965075552905</cx:pt>
          <cx:pt idx="81725">11.512676718767734</cx:pt>
          <cx:pt idx="81726">10.144642714248539</cx:pt>
          <cx:pt idx="81727">15.369113501826407</cx:pt>
          <cx:pt idx="81728">13.847051839237887</cx:pt>
          <cx:pt idx="81729">14.513199046345031</cx:pt>
          <cx:pt idx="81730">11.52254318808858</cx:pt>
          <cx:pt idx="81731">12.076131746643046</cx:pt>
          <cx:pt idx="81732">12.328188087022385</cx:pt>
          <cx:pt idx="81733">11.297940167410953</cx:pt>
          <cx:pt idx="81734">14.288412655056925</cx:pt>
          <cx:pt idx="81735">13.478881414989068</cx:pt>
          <cx:pt idx="81736">11.529322039808321</cx:pt>
          <cx:pt idx="81737">11.514065034578506</cx:pt>
          <cx:pt idx="81738">10.736185655151868</cx:pt>
          <cx:pt idx="81739">13.95667363078222</cx:pt>
          <cx:pt idx="81740">12.188777103963405</cx:pt>
          <cx:pt idx="81741">10.257281398528283</cx:pt>
          <cx:pt idx="81742">11.078829362176306</cx:pt>
          <cx:pt idx="81743">11.341837976041603</cx:pt>
          <cx:pt idx="81744">9.4400317568656238</cx:pt>
          <cx:pt idx="81745">11.377975623260266</cx:pt>
          <cx:pt idx="81746">13.039538045814611</cx:pt>
          <cx:pt idx="81747">9.7548630718428342</cx:pt>
          <cx:pt idx="81748">10.688119531945764</cx:pt>
          <cx:pt idx="81749">10.714303433423913</cx:pt>
          <cx:pt idx="81750">14.206096891614862</cx:pt>
          <cx:pt idx="81751">12.671085009159205</cx:pt>
          <cx:pt idx="81752">9.7950827016814515</cx:pt>
          <cx:pt idx="81753">14.272594022250633</cx:pt>
          <cx:pt idx="81754">11.98615410030177</cx:pt>
          <cx:pt idx="81755">16.730555283703946</cx:pt>
          <cx:pt idx="81756">10.64301455822474</cx:pt>
          <cx:pt idx="81757">12.561223752952419</cx:pt>
          <cx:pt idx="81758">12.606122083848565</cx:pt>
          <cx:pt idx="81759">9.9389339449434004</cx:pt>
          <cx:pt idx="81760">11.918044919332075</cx:pt>
          <cx:pt idx="81761">10.409764674783354</cx:pt>
          <cx:pt idx="81762">12.256914885783287</cx:pt>
          <cx:pt idx="81763">11.04430111840648</cx:pt>
          <cx:pt idx="81764">11.95527583724631</cx:pt>
          <cx:pt idx="81765">12.975588999802735</cx:pt>
          <cx:pt idx="81766">11.854475811672206</cx:pt>
          <cx:pt idx="81767">12.641601017138143</cx:pt>
          <cx:pt idx="81768">11.985147546160523</cx:pt>
          <cx:pt idx="81769">12.006629272956598</cx:pt>
          <cx:pt idx="81770">10.877482290537282</cx:pt>
          <cx:pt idx="81771">12.314385054504022</cx:pt>
          <cx:pt idx="81772">13.204339705349138</cx:pt>
          <cx:pt idx="81773">13.373670474036976</cx:pt>
          <cx:pt idx="81774">8.8810667774582797</cx:pt>
          <cx:pt idx="81775">10.235027797679555</cx:pt>
          <cx:pt idx="81776">15.057123862139251</cx:pt>
          <cx:pt idx="81777">11.337243295100697</cx:pt>
          <cx:pt idx="81778">9.9369550882426303</cx:pt>
          <cx:pt idx="81779">13.936166274498996</cx:pt>
          <cx:pt idx="81780">11.887050462467812</cx:pt>
          <cx:pt idx="81781">10.863249453571422</cx:pt>
          <cx:pt idx="81782">11.845852817988124</cx:pt>
          <cx:pt idx="81783">11.41190022801902</cx:pt>
          <cx:pt idx="81784">8.6242174064418062</cx:pt>
          <cx:pt idx="81785">12.033895596053334</cx:pt>
          <cx:pt idx="81786">11.990560056452198</cx:pt>
          <cx:pt idx="81787">13.223362303487624</cx:pt>
          <cx:pt idx="81788">13.794642059016981</cx:pt>
          <cx:pt idx="81789">10.758219888553285</cx:pt>
          <cx:pt idx="81790">12.861928355531495</cx:pt>
          <cx:pt idx="81791">14.670090442636981</cx:pt>
          <cx:pt idx="81792">12.150739512625725</cx:pt>
          <cx:pt idx="81793">13.68478269378382</cx:pt>
          <cx:pt idx="81794">10.994854040789722</cx:pt>
          <cx:pt idx="81795">12.661996661506837</cx:pt>
          <cx:pt idx="81796">10.870575891892305</cx:pt>
          <cx:pt idx="81797">12.541945164010192</cx:pt>
          <cx:pt idx="81798">11.592152366348826</cx:pt>
          <cx:pt idx="81799">13.16806509330608</cx:pt>
          <cx:pt idx="81800">13.827893402422283</cx:pt>
          <cx:pt idx="81801">11.48757098192505</cx:pt>
          <cx:pt idx="81802">10.392444338710986</cx:pt>
          <cx:pt idx="81803">12.212726437377544</cx:pt>
          <cx:pt idx="81804">12.745711832351274</cx:pt>
          <cx:pt idx="81805">11.978729757500602</cx:pt>
          <cx:pt idx="81806">10.694947827628727</cx:pt>
          <cx:pt idx="81807">12.30693875022008</cx:pt>
          <cx:pt idx="81808">15.025220207644971</cx:pt>
          <cx:pt idx="81809">8.8443676553037012</cx:pt>
          <cx:pt idx="81810">14.348518600786106</cx:pt>
          <cx:pt idx="81811">10.446999758711828</cx:pt>
          <cx:pt idx="81812">13.211074636237289</cx:pt>
          <cx:pt idx="81813">12.461333985737824</cx:pt>
          <cx:pt idx="81814">13.319122182900378</cx:pt>
          <cx:pt idx="81815">14.286581750103416</cx:pt>
          <cx:pt idx="81816">11.491781783013419</cx:pt>
          <cx:pt idx="81817">13.084795539895016</cx:pt>
          <cx:pt idx="81818">11.743753040329537</cx:pt>
          <cx:pt idx="81819">12.728257670213578</cx:pt>
          <cx:pt idx="81820">13.2251664819285</cx:pt>
          <cx:pt idx="81821">13.088544330311761</cx:pt>
          <cx:pt idx="81822">11.096326096622045</cx:pt>
          <cx:pt idx="81823">13.661735231645205</cx:pt>
          <cx:pt idx="81824">13.290305518636451</cx:pt>
          <cx:pt idx="81825">11.401138487503726</cx:pt>
          <cx:pt idx="81826">12.845688901001827</cx:pt>
          <cx:pt idx="81827">10.308967182151216</cx:pt>
          <cx:pt idx="81828">7.9266921706609468</cx:pt>
          <cx:pt idx="81829">9.9267884050643609</cx:pt>
          <cx:pt idx="81830">13.74495885547282</cx:pt>
          <cx:pt idx="81831">13.915117537122359</cx:pt>
          <cx:pt idx="81832">12.483199905066019</cx:pt>
          <cx:pt idx="81833">10.158919711357274</cx:pt>
          <cx:pt idx="81834">13.05170371446197</cx:pt>
          <cx:pt idx="81835">11.507392277507725</cx:pt>
          <cx:pt idx="81836">13.268002690773896</cx:pt>
          <cx:pt idx="81837">11.613762776151884</cx:pt>
          <cx:pt idx="81838">12.729234655559992</cx:pt>
          <cx:pt idx="81839">13.430301077866988</cx:pt>
          <cx:pt idx="81840">13.170680127107454</cx:pt>
          <cx:pt idx="81841">12.678034833923292</cx:pt>
          <cx:pt idx="81842">12.610960242414832</cx:pt>
          <cx:pt idx="81843">12.240759634111075</cx:pt>
          <cx:pt idx="81844">10.794522703738414</cx:pt>
          <cx:pt idx="81845">13.202828748903325</cx:pt>
          <cx:pt idx="81846">14.970924887199283</cx:pt>
          <cx:pt idx="81847">11.858251563796735</cx:pt>
          <cx:pt idx="81848">10.357785651094494</cx:pt>
          <cx:pt idx="81849">11.469847549562841</cx:pt>
          <cx:pt idx="81850">12.850356487147765</cx:pt>
          <cx:pt idx="81851">12.426856316900832</cx:pt>
          <cx:pt idx="81852">8.2035284989909929</cx:pt>
          <cx:pt idx="81853">11.114776743390866</cx:pt>
          <cx:pt idx="81854">15.17903039825848</cx:pt>
          <cx:pt idx="81855">13.520486779951288</cx:pt>
          <cx:pt idx="81856">12.026813614486189</cx:pt>
          <cx:pt idx="81857">10.791921365024226</cx:pt>
          <cx:pt idx="81858">12.909475723423281</cx:pt>
          <cx:pt idx="81859">12.0141810450826</cx:pt>
          <cx:pt idx="81860">14.223797854550137</cx:pt>
          <cx:pt idx="81861">14.685553565894864</cx:pt>
          <cx:pt idx="81862">12.437732349574153</cx:pt>
          <cx:pt idx="81863">12.977908804555884</cx:pt>
          <cx:pt idx="81864">12.203104916225961</cx:pt>
          <cx:pt idx="81865">11.842265480733339</cx:pt>
          <cx:pt idx="81866">13.80526576356884</cx:pt>
          <cx:pt idx="81867">10.350225931181448</cx:pt>
          <cx:pt idx="81868">13.007184078326215</cx:pt>
          <cx:pt idx="81869">14.104613400230825</cx:pt>
          <cx:pt idx="81870">10.67297142494842</cx:pt>
          <cx:pt idx="81871">12.640424483973808</cx:pt>
          <cx:pt idx="81872">12.90297315398756</cx:pt>
          <cx:pt idx="81873">11.365143248682324</cx:pt>
          <cx:pt idx="81874">12.188860615348492</cx:pt>
          <cx:pt idx="81875">12.37458645186827</cx:pt>
          <cx:pt idx="81876">11.929904026930108</cx:pt>
          <cx:pt idx="81877">15.041916084981338</cx:pt>
          <cx:pt idx="81878">12.425365241119097</cx:pt>
          <cx:pt idx="81879">13.762028906008062</cx:pt>
          <cx:pt idx="81880">12.947980523377801</cx:pt>
          <cx:pt idx="81881">9.1807526275220077</cx:pt>
          <cx:pt idx="81882">12.671375511072018</cx:pt>
          <cx:pt idx="81883">11.055429824451505</cx:pt>
          <cx:pt idx="81884">13.16732764712029</cx:pt>
          <cx:pt idx="81885">11.0235739033009</cx:pt>
          <cx:pt idx="81886">14.027794076535528</cx:pt>
          <cx:pt idx="81887">12.097836437819145</cx:pt>
          <cx:pt idx="81888">10.212306626411701</cx:pt>
          <cx:pt idx="81889">14.43837553019455</cx:pt>
          <cx:pt idx="81890">12.48447568672888</cx:pt>
          <cx:pt idx="81891">12.2977337527873</cx:pt>
          <cx:pt idx="81892">15.071491395247198</cx:pt>
          <cx:pt idx="81893">10.244642543510349</cx:pt>
          <cx:pt idx="81894">11.239171316703175</cx:pt>
          <cx:pt idx="81895">13.557538771277917</cx:pt>
          <cx:pt idx="81896">12.193685912362392</cx:pt>
          <cx:pt idx="81897">11.888894784521659</cx:pt>
          <cx:pt idx="81898">12.186135269548634</cx:pt>
          <cx:pt idx="81899">13.444041822070192</cx:pt>
          <cx:pt idx="81900">12.83351914917387</cx:pt>
          <cx:pt idx="81901">13.636566270585268</cx:pt>
          <cx:pt idx="81902">13.777819190758619</cx:pt>
          <cx:pt idx="81903">14.588923584934534</cx:pt>
          <cx:pt idx="81904">13.121268936419227</cx:pt>
          <cx:pt idx="81905">14.680239356849803</cx:pt>
          <cx:pt idx="81906">14.528004861409263</cx:pt>
          <cx:pt idx="81907">13.168650176785542</cx:pt>
          <cx:pt idx="81908">12.373391197087251</cx:pt>
          <cx:pt idx="81909">11.775168826749061</cx:pt>
          <cx:pt idx="81910">8.3768876026258994</cx:pt>
          <cx:pt idx="81911">11.710170068762057</cx:pt>
          <cx:pt idx="81912">12.566966095420236</cx:pt>
          <cx:pt idx="81913">13.565729849813716</cx:pt>
          <cx:pt idx="81914">10.408397116070935</cx:pt>
          <cx:pt idx="81915">11.301373975363308</cx:pt>
          <cx:pt idx="81916">11.684781503325656</cx:pt>
          <cx:pt idx="81917">12.046520784992024</cx:pt>
          <cx:pt idx="81918">13.750833203682371</cx:pt>
          <cx:pt idx="81919">13.403128397988336</cx:pt>
          <cx:pt idx="81920">13.031449446393138</cx:pt>
          <cx:pt idx="81921">10.668073126397196</cx:pt>
          <cx:pt idx="81922">12.426944538868685</cx:pt>
          <cx:pt idx="81923">13.040272105083657</cx:pt>
          <cx:pt idx="81924">13.294121047138809</cx:pt>
          <cx:pt idx="81925">13.722138948364638</cx:pt>
          <cx:pt idx="81926">14.053638922111986</cx:pt>
          <cx:pt idx="81927">12.408686243902663</cx:pt>
          <cx:pt idx="81928">11.079341444231275</cx:pt>
          <cx:pt idx="81929">10.087547569873037</cx:pt>
          <cx:pt idx="81930">11.503291131265451</cx:pt>
          <cx:pt idx="81931">15.443618192777242</cx:pt>
          <cx:pt idx="81932">12.209587951732342</cx:pt>
          <cx:pt idx="81933">12.850265577806784</cx:pt>
          <cx:pt idx="81934">11.180453032020141</cx:pt>
          <cx:pt idx="81935">11.855987275541455</cx:pt>
          <cx:pt idx="81936">12.810229627710093</cx:pt>
          <cx:pt idx="81937">15.738641195109583</cx:pt>
          <cx:pt idx="81938">12.420010942812024</cx:pt>
          <cx:pt idx="81939">10.534307630153407</cx:pt>
          <cx:pt idx="81940">13.322410779623574</cx:pt>
          <cx:pt idx="81941">11.396270260962375</cx:pt>
          <cx:pt idx="81942">13.81839842269585</cx:pt>
          <cx:pt idx="81943">14.308788209000765</cx:pt>
          <cx:pt idx="81944">13.632276327508356</cx:pt>
          <cx:pt idx="81945">13.655566394222976</cx:pt>
          <cx:pt idx="81946">11.814168921423198</cx:pt>
          <cx:pt idx="81947">12.307109112370243</cx:pt>
          <cx:pt idx="81948">11.993536497264953</cx:pt>
          <cx:pt idx="81949">11.733595772259546</cx:pt>
          <cx:pt idx="81950">11.149430065112638</cx:pt>
          <cx:pt idx="81951">13.468055913731034</cx:pt>
          <cx:pt idx="81952">12.1988465693157</cx:pt>
          <cx:pt idx="81953">10.877411937763659</cx:pt>
          <cx:pt idx="81954">11.789663987479805</cx:pt>
          <cx:pt idx="81955">13.078697020615817</cx:pt>
          <cx:pt idx="81956">13.559462156974952</cx:pt>
          <cx:pt idx="81957">13.190862135952962</cx:pt>
          <cx:pt idx="81958">12.741955670969263</cx:pt>
          <cx:pt idx="81959">7.168164621344193</cx:pt>
          <cx:pt idx="81960">11.943019543937076</cx:pt>
          <cx:pt idx="81961">11.540400987930903</cx:pt>
          <cx:pt idx="81962">10.902033123340198</cx:pt>
          <cx:pt idx="81963">11.996148998155057</cx:pt>
          <cx:pt idx="81964">10.455452870492348</cx:pt>
          <cx:pt idx="81965">11.948225585765528</cx:pt>
          <cx:pt idx="81966">11.676928778465259</cx:pt>
          <cx:pt idx="81967">10.216024335269264</cx:pt>
          <cx:pt idx="81968">12.574181909706716</cx:pt>
          <cx:pt idx="81969">11.442617031544108</cx:pt>
          <cx:pt idx="81970">11.215935225018814</cx:pt>
          <cx:pt idx="81971">14.153995823813975</cx:pt>
          <cx:pt idx="81972">13.301329656247193</cx:pt>
          <cx:pt idx="81973">14.078752336196514</cx:pt>
          <cx:pt idx="81974">10.329208081052087</cx:pt>
          <cx:pt idx="81975">9.9115304859052689</cx:pt>
          <cx:pt idx="81976">8.1617239902676744</cx:pt>
          <cx:pt idx="81977">15.260420401153533</cx:pt>
          <cx:pt idx="81978">13.191598988520971</cx:pt>
          <cx:pt idx="81979">12.452916106776909</cx:pt>
          <cx:pt idx="81980">15.027186697011167</cx:pt>
          <cx:pt idx="81981">12.46124707940111</cx:pt>
          <cx:pt idx="81982">13.461893773748985</cx:pt>
          <cx:pt idx="81983">13.865338510385545</cx:pt>
          <cx:pt idx="81984">7.9659072674678395</cx:pt>
          <cx:pt idx="81985">13.002153000767416</cx:pt>
          <cx:pt idx="81986">13.709119412746833</cx:pt>
          <cx:pt idx="81987">13.232903393399377</cx:pt>
          <cx:pt idx="81988">12.224394105382451</cx:pt>
          <cx:pt idx="81989">13.8483131568199</cx:pt>
          <cx:pt idx="81990">13.646776916722985</cx:pt>
          <cx:pt idx="81991">10.252897166367282</cx:pt>
          <cx:pt idx="81992">13.575307036631703</cx:pt>
          <cx:pt idx="81993">11.203777490036313</cx:pt>
          <cx:pt idx="81994">14.210053772463246</cx:pt>
          <cx:pt idx="81995">11.810782488477651</cx:pt>
          <cx:pt idx="81996">11.30013970383863</cx:pt>
          <cx:pt idx="81997">13.003804826930347</cx:pt>
          <cx:pt idx="81998">15.011970925383578</cx:pt>
          <cx:pt idx="81999">12.756277989014984</cx:pt>
          <cx:pt idx="82000">11.870519612645458</cx:pt>
          <cx:pt idx="82001">10.933484876329359</cx:pt>
          <cx:pt idx="82002">14.034236281494383</cx:pt>
          <cx:pt idx="82003">12.589500953671381</cx:pt>
          <cx:pt idx="82004">11.608363323251224</cx:pt>
          <cx:pt idx="82005">12.58938218529444</cx:pt>
          <cx:pt idx="82006">11.27654468726813</cx:pt>
          <cx:pt idx="82007">12.597432249439102</cx:pt>
          <cx:pt idx="82008">14.744268205514777</cx:pt>
          <cx:pt idx="82009">14.074084268773085</cx:pt>
          <cx:pt idx="82010">13.57517098385696</cx:pt>
          <cx:pt idx="82011">12.627178982720528</cx:pt>
          <cx:pt idx="82012">12.79796051700542</cx:pt>
          <cx:pt idx="82013">12.528649514323893</cx:pt>
          <cx:pt idx="82014">13.159544157991862</cx:pt>
          <cx:pt idx="82015">17.271181188542769</cx:pt>
          <cx:pt idx="82016">11.630345608812037</cx:pt>
          <cx:pt idx="82017">12.497944964691865</cx:pt>
          <cx:pt idx="82018">9.1244558339124975</cx:pt>
          <cx:pt idx="82019">13.07930515691476</cx:pt>
          <cx:pt idx="82020">11.8469961752436</cx:pt>
          <cx:pt idx="82021">10.23378998914165</cx:pt>
          <cx:pt idx="82022">11.254969453853606</cx:pt>
          <cx:pt idx="82023">13.727380150592953</cx:pt>
          <cx:pt idx="82024">12.600832141608665</cx:pt>
          <cx:pt idx="82025">13.822917457830775</cx:pt>
          <cx:pt idx="82026">10.892446489163557</cx:pt>
          <cx:pt idx="82027">12.138360092589423</cx:pt>
          <cx:pt idx="82028">13.623969211586628</cx:pt>
          <cx:pt idx="82029">11.347523418105723</cx:pt>
          <cx:pt idx="82030">16.135386086693298</cx:pt>
          <cx:pt idx="82031">10.884521147782069</cx:pt>
          <cx:pt idx="82032">10.442903302216573</cx:pt>
          <cx:pt idx="82033">11.694976941405608</cx:pt>
          <cx:pt idx="82034">13.176997957535598</cx:pt>
          <cx:pt idx="82035">13.191113112172129</cx:pt>
          <cx:pt idx="82036">13.40489019088557</cx:pt>
          <cx:pt idx="82037">12.28960311437268</cx:pt>
          <cx:pt idx="82038">12.496971427038119</cx:pt>
          <cx:pt idx="82039">14.848744477344026</cx:pt>
          <cx:pt idx="82040">13.21010347120281</cx:pt>
          <cx:pt idx="82041">11.929069602715595</cx:pt>
          <cx:pt idx="82042">13.762902865349396</cx:pt>
          <cx:pt idx="82043">11.592409221575801</cx:pt>
          <cx:pt idx="82044">12.244565570154267</cx:pt>
          <cx:pt idx="82045">17.067607654499827</cx:pt>
          <cx:pt idx="82046">16.195427928957479</cx:pt>
          <cx:pt idx="82047">11.536323546706852</cx:pt>
          <cx:pt idx="82048">12.249912332028364</cx:pt>
          <cx:pt idx="82049">12.081593007496769</cx:pt>
          <cx:pt idx="82050">13.096597476096347</cx:pt>
          <cx:pt idx="82051">13.317899428715604</cx:pt>
          <cx:pt idx="82052">12.677507766184602</cx:pt>
          <cx:pt idx="82053">12.61076846992899</cx:pt>
          <cx:pt idx="82054">10.782653465816017</cx:pt>
          <cx:pt idx="82055">10.375679939595658</cx:pt>
          <cx:pt idx="82056">11.38744329841786</cx:pt>
          <cx:pt idx="82057">14.726768286405107</cx:pt>
          <cx:pt idx="82058">13.117860413790343</cx:pt>
          <cx:pt idx="82059">16.262640074125414</cx:pt>
          <cx:pt idx="82060">13.118986696776911</cx:pt>
          <cx:pt idx="82061">9.9638073308568949</cx:pt>
          <cx:pt idx="82062">14.087879333438936</cx:pt>
          <cx:pt idx="82063">13.812656586323364</cx:pt>
          <cx:pt idx="82064">14.062941679559474</cx:pt>
          <cx:pt idx="82065">10.644542647380812</cx:pt>
          <cx:pt idx="82066">12.414859798724601</cx:pt>
          <cx:pt idx="82067">12.877608775066406</cx:pt>
          <cx:pt idx="82068">13.229046511952399</cx:pt>
          <cx:pt idx="82069">10.41724153969783</cx:pt>
          <cx:pt idx="82070">13.137750694932436</cx:pt>
          <cx:pt idx="82071">13.304218325702642</cx:pt>
          <cx:pt idx="82072">11.670686517250079</cx:pt>
          <cx:pt idx="82073">11.869506046225377</cx:pt>
          <cx:pt idx="82074">12.486154336872378</cx:pt>
          <cx:pt idx="82075">12.638358311199472</cx:pt>
          <cx:pt idx="82076">14.103071682816237</cx:pt>
          <cx:pt idx="82077">11.004274151254927</cx:pt>
          <cx:pt idx="82078">14.550527958970196</cx:pt>
          <cx:pt idx="82079">11.334047068380455</cx:pt>
          <cx:pt idx="82080">12.351009040802428</cx:pt>
          <cx:pt idx="82081">11.574647347733791</cx:pt>
          <cx:pt idx="82082">11.976808062340236</cx:pt>
          <cx:pt idx="82083">12.680293107343498</cx:pt>
          <cx:pt idx="82084">13.519976771637255</cx:pt>
          <cx:pt idx="82085">10.05444709436434</cx:pt>
          <cx:pt idx="82086">9.9366566533958611</cx:pt>
          <cx:pt idx="82087">10.243673940869142</cx:pt>
          <cx:pt idx="82088">13.709650664900185</cx:pt>
          <cx:pt idx="82089">10.272780575469485</cx:pt>
          <cx:pt idx="82090">11.18640399692282</cx:pt>
          <cx:pt idx="82091">15.819550391968223</cx:pt>
          <cx:pt idx="82092">11.411872200905956</cx:pt>
          <cx:pt idx="82093">12.011054538215561</cx:pt>
          <cx:pt idx="82094">11.62029378670011</cx:pt>
          <cx:pt idx="82095">9.9876709401104407</cx:pt>
          <cx:pt idx="82096">13.528996229750405</cx:pt>
          <cx:pt idx="82097">9.6633255475152158</cx:pt>
          <cx:pt idx="82098">8.8105392672042093</cx:pt>
          <cx:pt idx="82099">13.086328248874256</cx:pt>
          <cx:pt idx="82100">14.100554965973981</cx:pt>
          <cx:pt idx="82101">11.366658355044825</cx:pt>
          <cx:pt idx="82102">11.03117876673593</cx:pt>
          <cx:pt idx="82103">10.288747075867745</cx:pt>
          <cx:pt idx="82104">12.056676101444465</cx:pt>
          <cx:pt idx="82105">9.7048877106554148</cx:pt>
          <cx:pt idx="82106">13.101664072746733</cx:pt>
          <cx:pt idx="82107">12.158869981888637</cx:pt>
          <cx:pt idx="82108">12.616666308800241</cx:pt>
          <cx:pt idx="82109">15.851182301561192</cx:pt>
          <cx:pt idx="82110">7.1110607002075925</cx:pt>
          <cx:pt idx="82111">13.857254063566224</cx:pt>
          <cx:pt idx="82112">12.93247886865924</cx:pt>
          <cx:pt idx="82113">12.085633891414927</cx:pt>
          <cx:pt idx="82114">14.166247876929823</cx:pt>
          <cx:pt idx="82115">14.249049877102694</cx:pt>
          <cx:pt idx="82116">13.818630029220909</cx:pt>
          <cx:pt idx="82117">15.371194521579696</cx:pt>
          <cx:pt idx="82118">12.612784001393262</cx:pt>
          <cx:pt idx="82119">10.438797721059046</cx:pt>
          <cx:pt idx="82120">14.743931230007727</cx:pt>
          <cx:pt idx="82121">11.642165245838756</cx:pt>
          <cx:pt idx="82122">12.70327296798955</cx:pt>
          <cx:pt idx="82123">13.049291891699413</cx:pt>
          <cx:pt idx="82124">11.099090008840754</cx:pt>
          <cx:pt idx="82125">11.587131394685247</cx:pt>
          <cx:pt idx="82126">11.21654756325996</cx:pt>
          <cx:pt idx="82127">10.44108193705193</cx:pt>
          <cx:pt idx="82128">12.660292604218494</cx:pt>
          <cx:pt idx="82129">12.009276713700812</cx:pt>
          <cx:pt idx="82130">13.65225848953728</cx:pt>
          <cx:pt idx="82131">13.857345972223746</cx:pt>
          <cx:pt idx="82132">12.319644079181719</cx:pt>
          <cx:pt idx="82133">13.693720944390403</cx:pt>
          <cx:pt idx="82134">12.245390601239567</cx:pt>
          <cx:pt idx="82135">13.487769670749827</cx:pt>
          <cx:pt idx="82136">10.996184639086096</cx:pt>
          <cx:pt idx="82137">9.7339686867929274</cx:pt>
          <cx:pt idx="82138">10.408215295043043</cx:pt>
          <cx:pt idx="82139">11.486979402168242</cx:pt>
          <cx:pt idx="82140">12.801831336526732</cx:pt>
          <cx:pt idx="82141">12.029347121686881</cx:pt>
          <cx:pt idx="82142">14.589707281306113</cx:pt>
          <cx:pt idx="82143">13.855028026263566</cx:pt>
          <cx:pt idx="82144">9.9525956465130125</cx:pt>
          <cx:pt idx="82145">11.003509555663804</cx:pt>
          <cx:pt idx="82146">11.306466623584436</cx:pt>
          <cx:pt idx="82147">12.386531357998246</cx:pt>
          <cx:pt idx="82148">9.60903856179673</cx:pt>
          <cx:pt idx="82149">11.308510401729155</cx:pt>
          <cx:pt idx="82150">11.917340213249922</cx:pt>
          <cx:pt idx="82151">10.396164135599493</cx:pt>
          <cx:pt idx="82152">10.770845044917033</cx:pt>
          <cx:pt idx="82153">13.333831786583175</cx:pt>
          <cx:pt idx="82154">12.854537346666529</cx:pt>
          <cx:pt idx="82155">10.556826785788113</cx:pt>
          <cx:pt idx="82156">11.86944363586724</cx:pt>
          <cx:pt idx="82157">13.197973341984621</cx:pt>
          <cx:pt idx="82158">12.243939849762224</cx:pt>
          <cx:pt idx="82159">10.75138980488364</cx:pt>
          <cx:pt idx="82160">12.471292758288852</cx:pt>
          <cx:pt idx="82161">13.842393150090322</cx:pt>
          <cx:pt idx="82162">12.475444789097029</cx:pt>
          <cx:pt idx="82163">11.700468125077572</cx:pt>
          <cx:pt idx="82164">10.255876488987331</cx:pt>
          <cx:pt idx="82165">15.605357310555311</cx:pt>
          <cx:pt idx="82166">15.903811608747549</cx:pt>
          <cx:pt idx="82167">10.949097702273269</cx:pt>
          <cx:pt idx="82168">15.838791726517876</cx:pt>
          <cx:pt idx="82169">10.696943655218305</cx:pt>
          <cx:pt idx="82170">10.08606938362785</cx:pt>
          <cx:pt idx="82171">12.451569873826562</cx:pt>
          <cx:pt idx="82172">12.743064566004938</cx:pt>
          <cx:pt idx="82173">14.521163446514306</cx:pt>
          <cx:pt idx="82174">13.149727478298091</cx:pt>
          <cx:pt idx="82175">13.479360068890443</cx:pt>
          <cx:pt idx="82176">10.986454177446667</cx:pt>
          <cx:pt idx="82177">9.2793435568791605</cx:pt>
          <cx:pt idx="82178">11.97448085364352</cx:pt>
          <cx:pt idx="82179">9.4673546143724998</cx:pt>
          <cx:pt idx="82180">15.451340638507238</cx:pt>
          <cx:pt idx="82181">10.739384064143239</cx:pt>
          <cx:pt idx="82182">12.629171210610979</cx:pt>
          <cx:pt idx="82183">12.201526691288381</cx:pt>
          <cx:pt idx="82184">12.782051864273726</cx:pt>
          <cx:pt idx="82185">14.154850085170395</cx:pt>
          <cx:pt idx="82186">12.557332758276033</cx:pt>
          <cx:pt idx="82187">13.788638718242833</cx:pt>
          <cx:pt idx="82188">13.62992814016229</cx:pt>
          <cx:pt idx="82189">11.972574375402033</cx:pt>
          <cx:pt idx="82190">11.61613336262727</cx:pt>
          <cx:pt idx="82191">12.919273673730997</cx:pt>
          <cx:pt idx="82192">10.669932883631352</cx:pt>
          <cx:pt idx="82193">11.674339177036529</cx:pt>
          <cx:pt idx="82194">13.494471547543665</cx:pt>
          <cx:pt idx="82195">11.185092518133319</cx:pt>
          <cx:pt idx="82196">12.398203092592487</cx:pt>
          <cx:pt idx="82197">13.845634198002365</cx:pt>
          <cx:pt idx="82198">10.454767310486977</cx:pt>
          <cx:pt idx="82199">11.776476987848493</cx:pt>
          <cx:pt idx="82200">10.358335118140136</cx:pt>
          <cx:pt idx="82201">14.649012058548712</cx:pt>
          <cx:pt idx="82202">12.175765936393297</cx:pt>
          <cx:pt idx="82203">12.061382579556247</cx:pt>
          <cx:pt idx="82204">13.57534689519332</cx:pt>
          <cx:pt idx="82205">12.303925448460738</cx:pt>
          <cx:pt idx="82206">11.29557224809189</cx:pt>
          <cx:pt idx="82207">11.991301239934149</cx:pt>
          <cx:pt idx="82208">12.605962968817867</cx:pt>
          <cx:pt idx="82209">12.529953910636729</cx:pt>
          <cx:pt idx="82210">11.830813486376138</cx:pt>
          <cx:pt idx="82211">10.771256602986636</cx:pt>
          <cx:pt idx="82212">14.672788973288448</cx:pt>
          <cx:pt idx="82213">11.84404757003713</cx:pt>
          <cx:pt idx="82214">10.501552760074921</cx:pt>
          <cx:pt idx="82215">11.208877048449697</cx:pt>
          <cx:pt idx="82216">11.123764454711653</cx:pt>
          <cx:pt idx="82217">16.916644150091287</cx:pt>
          <cx:pt idx="82218">13.922490905474179</cx:pt>
          <cx:pt idx="82219">10.927334335459379</cx:pt>
          <cx:pt idx="82220">10.834960258925801</cx:pt>
          <cx:pt idx="82221">14.612753110644643</cx:pt>
          <cx:pt idx="82222">9.5303131708499897</cx:pt>
          <cx:pt idx="82223">11.161670582152144</cx:pt>
          <cx:pt idx="82224">14.512937288313658</cx:pt>
          <cx:pt idx="82225">13.075176430282511</cx:pt>
          <cx:pt idx="82226">14.336623079395824</cx:pt>
          <cx:pt idx="82227">13.770422986318511</cx:pt>
          <cx:pt idx="82228">12.33116763272551</cx:pt>
          <cx:pt idx="82229">13.689256433171453</cx:pt>
          <cx:pt idx="82230">12.581574559585794</cx:pt>
          <cx:pt idx="82231">13.615501248029211</cx:pt>
          <cx:pt idx="82232">9.8876401532956706</cx:pt>
          <cx:pt idx="82233">12.5182489180127</cx:pt>
          <cx:pt idx="82234">11.149457660121763</cx:pt>
          <cx:pt idx="82235">11.539279834485221</cx:pt>
          <cx:pt idx="82236">12.92155862243329</cx:pt>
          <cx:pt idx="82237">11.64415731449402</cx:pt>
          <cx:pt idx="82238">13.798243478435088</cx:pt>
          <cx:pt idx="82239">10.06742727099301</cx:pt>
          <cx:pt idx="82240">11.954275514321967</cx:pt>
          <cx:pt idx="82241">14.285468527524165</cx:pt>
          <cx:pt idx="82242">12.710482119144839</cx:pt>
          <cx:pt idx="82243">15.082620104019096</cx:pt>
          <cx:pt idx="82244">12.078365134060475</cx:pt>
          <cx:pt idx="82245">14.173836758179194</cx:pt>
          <cx:pt idx="82246">13.192475257177909</cx:pt>
          <cx:pt idx="82247">12.285570789955285</cx:pt>
          <cx:pt idx="82248">12.319620990706978</cx:pt>
          <cx:pt idx="82249">15.76617640149103</cx:pt>
          <cx:pt idx="82250">11.609616764855305</cx:pt>
          <cx:pt idx="82251">14.88624848697914</cx:pt>
          <cx:pt idx="82252">10.867179367756984</cx:pt>
          <cx:pt idx="82253">12.204787133921451</cx:pt>
          <cx:pt idx="82254">12.842406537133503</cx:pt>
          <cx:pt idx="82255">12.465202693226411</cx:pt>
          <cx:pt idx="82256">11.903228294509807</cx:pt>
          <cx:pt idx="82257">14.634862208845929</cx:pt>
          <cx:pt idx="82258">10.821999528576798</cx:pt>
          <cx:pt idx="82259">12.886014980884646</cx:pt>
          <cx:pt idx="82260">11.036204638411782</cx:pt>
          <cx:pt idx="82261">14.136051920107741</cx:pt>
          <cx:pt idx="82262">13.304923374005838</cx:pt>
          <cx:pt idx="82263">12.414403511879726</cx:pt>
          <cx:pt idx="82264">13.224242794468832</cx:pt>
          <cx:pt idx="82265">12.685458915815298</cx:pt>
          <cx:pt idx="82266">12.417465435826559</cx:pt>
          <cx:pt idx="82267">11.254964665370421</cx:pt>
          <cx:pt idx="82268">13.115790948863202</cx:pt>
          <cx:pt idx="82269">9.411141157731354</cx:pt>
          <cx:pt idx="82270">14.242102757356898</cx:pt>
          <cx:pt idx="82271">8.3719571095565239</cx:pt>
          <cx:pt idx="82272">13.31291949930287</cx:pt>
          <cx:pt idx="82273">10.037208750428071</cx:pt>
          <cx:pt idx="82274">11.246771669463346</cx:pt>
          <cx:pt idx="82275">10.813473576606786</cx:pt>
          <cx:pt idx="82276">11.012751835189363</cx:pt>
          <cx:pt idx="82277">12.480802762412173</cx:pt>
          <cx:pt idx="82278">12.350742787870608</cx:pt>
          <cx:pt idx="82279">12.153726801970388</cx:pt>
          <cx:pt idx="82280">12.002157341619961</cx:pt>
          <cx:pt idx="82281">14.095450840569992</cx:pt>
          <cx:pt idx="82282">11.321921011783562</cx:pt>
          <cx:pt idx="82283">6.8388328975305379</cx:pt>
          <cx:pt idx="82284">13.950278968311748</cx:pt>
          <cx:pt idx="82285">11.475882683362062</cx:pt>
          <cx:pt idx="82286">13.468711451779003</cx:pt>
          <cx:pt idx="82287">14.431079946992959</cx:pt>
          <cx:pt idx="82288">12.929919604710701</cx:pt>
          <cx:pt idx="82289">10.203656885095196</cx:pt>
          <cx:pt idx="82290">14.430569291669034</cx:pt>
          <cx:pt idx="82291">12.617533031796343</cx:pt>
          <cx:pt idx="82292">13.125095865135465</cx:pt>
          <cx:pt idx="82293">10.051310223563442</cx:pt>
          <cx:pt idx="82294">12.636361182253436</cx:pt>
          <cx:pt idx="82295">12.176041804386884</cx:pt>
          <cx:pt idx="82296">10.688177740685882</cx:pt>
          <cx:pt idx="82297">14.226737869951668</cx:pt>
          <cx:pt idx="82298">10.575049616574358</cx:pt>
          <cx:pt idx="82299">13.151574983520455</cx:pt>
          <cx:pt idx="82300">14.300232700822022</cx:pt>
          <cx:pt idx="82301">10.678637986516156</cx:pt>
          <cx:pt idx="82302">13.106594831174567</cx:pt>
          <cx:pt idx="82303">15.123517793233713</cx:pt>
          <cx:pt idx="82304">9.2526865100910172</cx:pt>
          <cx:pt idx="82305">14.239035825274684</cx:pt>
          <cx:pt idx="82306">10.945581944760981</cx:pt>
          <cx:pt idx="82307">12.339441702288187</cx:pt>
          <cx:pt idx="82308">11.655264689590988</cx:pt>
          <cx:pt idx="82309">13.001633158120159</cx:pt>
          <cx:pt idx="82310">13.533194263018173</cx:pt>
          <cx:pt idx="82311">14.477140162029135</cx:pt>
          <cx:pt idx="82312">10.89273213904894</cx:pt>
          <cx:pt idx="82313">11.818616323363882</cx:pt>
          <cx:pt idx="82314">10.533201039743989</cx:pt>
          <cx:pt idx="82315">15.093612238618825</cx:pt>
          <cx:pt idx="82316">11.52201520211702</cx:pt>
          <cx:pt idx="82317">10.915776749787787</cx:pt>
          <cx:pt idx="82318">12.71812745965504</cx:pt>
          <cx:pt idx="82319">13.979809094725049</cx:pt>
          <cx:pt idx="82320">10.160179129925989</cx:pt>
          <cx:pt idx="82321">11.237232104607722</cx:pt>
          <cx:pt idx="82322">12.009188337118905</cx:pt>
          <cx:pt idx="82323">10.264595015630968</cx:pt>
          <cx:pt idx="82324">11.766697503276992</cx:pt>
          <cx:pt idx="82325">12.566441578164291</cx:pt>
          <cx:pt idx="82326">11.960094584407967</cx:pt>
          <cx:pt idx="82327">12.800943194584145</cx:pt>
          <cx:pt idx="82328">9.8930332431773387</cx:pt>
          <cx:pt idx="82329">14.221434132747923</cx:pt>
          <cx:pt idx="82330">11.824496451147095</cx:pt>
          <cx:pt idx="82331">12.863792844491966</cx:pt>
          <cx:pt idx="82332">11.777045687902312</cx:pt>
          <cx:pt idx="82333">12.235814135212138</cx:pt>
          <cx:pt idx="82334">12.915204430219241</cx:pt>
          <cx:pt idx="82335">10.773269985222937</cx:pt>
          <cx:pt idx="82336">12.301876437548607</cx:pt>
          <cx:pt idx="82337">12.414803292848791</cx:pt>
          <cx:pt idx="82338">14.226252261709584</cx:pt>
          <cx:pt idx="82339">13.248891981037298</cx:pt>
          <cx:pt idx="82340">13.994858886319026</cx:pt>
          <cx:pt idx="82341">11.764117997246656</cx:pt>
          <cx:pt idx="82342">11.992928564592132</cx:pt>
          <cx:pt idx="82343">10.813089237957685</cx:pt>
          <cx:pt idx="82344">11.723038127640782</cx:pt>
          <cx:pt idx="82345">12.851511214525535</cx:pt>
          <cx:pt idx="82346">14.220653180024827</cx:pt>
          <cx:pt idx="82347">11.428489690149611</cx:pt>
          <cx:pt idx="82348">11.769514335290516</cx:pt>
          <cx:pt idx="82349">10.655367504783523</cx:pt>
          <cx:pt idx="82350">11.392415142846968</cx:pt>
          <cx:pt idx="82351">12.730826936853038</cx:pt>
          <cx:pt idx="82352">10.873045921900474</cx:pt>
          <cx:pt idx="82353">10.246060877168171</cx:pt>
          <cx:pt idx="82354">11.893561088385891</cx:pt>
          <cx:pt idx="82355">12.579529828134755</cx:pt>
          <cx:pt idx="82356">13.114648420787297</cx:pt>
          <cx:pt idx="82357">12.53754275909936</cx:pt>
          <cx:pt idx="82358">11.439261135457626</cx:pt>
          <cx:pt idx="82359">12.670772819311811</cx:pt>
          <cx:pt idx="82360">11.66356572969436</cx:pt>
          <cx:pt idx="82361">12.521273098712951</cx:pt>
          <cx:pt idx="82362">11.007594695136802</cx:pt>
          <cx:pt idx="82363">12.930359634162434</cx:pt>
          <cx:pt idx="82364">10.046837886257794</cx:pt>
          <cx:pt idx="82365">12.052830992895579</cx:pt>
          <cx:pt idx="82366">13.868747893099009</cx:pt>
          <cx:pt idx="82367">10.749105329973942</cx:pt>
          <cx:pt idx="82368">10.416523379889918</cx:pt>
          <cx:pt idx="82369">12.010161625636997</cx:pt>
          <cx:pt idx="82370">12.882034593933385</cx:pt>
          <cx:pt idx="82371">9.8832215961355523</cx:pt>
          <cx:pt idx="82372">12.426905701273027</cx:pt>
          <cx:pt idx="82373">11.74899639429646</cx:pt>
          <cx:pt idx="82374">9.3758784731613947</cx:pt>
          <cx:pt idx="82375">14.915989357615494</cx:pt>
          <cx:pt idx="82376">14.479946171981096</cx:pt>
          <cx:pt idx="82377">13.541670692039084</cx:pt>
          <cx:pt idx="82378">8.41520120521424</cx:pt>
          <cx:pt idx="82379">13.03943620557553</cx:pt>
          <cx:pt idx="82380">11.364545805387221</cx:pt>
          <cx:pt idx="82381">12.92799493768195</cx:pt>
          <cx:pt idx="82382">13.042266529047037</cx:pt>
          <cx:pt idx="82383">12.916049104103287</cx:pt>
          <cx:pt idx="82384">10.492247406186037</cx:pt>
          <cx:pt idx="82385">14.688684806432697</cx:pt>
          <cx:pt idx="82386">13.23414623711991</cx:pt>
          <cx:pt idx="82387">12.355737141308408</cx:pt>
          <cx:pt idx="82388">13.82224820376697</cx:pt>
          <cx:pt idx="82389">11.867689715311862</cx:pt>
          <cx:pt idx="82390">12.368740990289375</cx:pt>
          <cx:pt idx="82391">12.83807229224257</cx:pt>
          <cx:pt idx="82392">13.203048315497616</cx:pt>
          <cx:pt idx="82393">7.9887371177650621</cx:pt>
          <cx:pt idx="82394">12.563924706908413</cx:pt>
          <cx:pt idx="82395">13.607013204658482</cx:pt>
          <cx:pt idx="82396">11.68854507937518</cx:pt>
          <cx:pt idx="82397">11.589332043633245</cx:pt>
          <cx:pt idx="82398">12.149591577600873</cx:pt>
          <cx:pt idx="82399">11.139795948228556</cx:pt>
          <cx:pt idx="82400">11.628357569112296</cx:pt>
          <cx:pt idx="82401">12.990792218751107</cx:pt>
          <cx:pt idx="82402">11.846112657129337</cx:pt>
          <cx:pt idx="82403">13.409669990522891</cx:pt>
          <cx:pt idx="82404">13.089661226391492</cx:pt>
          <cx:pt idx="82405">12.549650902060312</cx:pt>
          <cx:pt idx="82406">13.577162315145495</cx:pt>
          <cx:pt idx="82407">13.803749938737433</cx:pt>
          <cx:pt idx="82408">9.040070341272159</cx:pt>
          <cx:pt idx="82409">12.789716789798035</cx:pt>
          <cx:pt idx="82410">11.291407394837449</cx:pt>
          <cx:pt idx="82411">14.51422425068807</cx:pt>
          <cx:pt idx="82412">17.932325259296501</cx:pt>
          <cx:pt idx="82413">11.204469916689753</cx:pt>
          <cx:pt idx="82414">14.199106185474063</cx:pt>
          <cx:pt idx="82415">9.8578532483224279</cx:pt>
          <cx:pt idx="82416">14.003797266761767</cx:pt>
          <cx:pt idx="82417">13.436731424681039</cx:pt>
          <cx:pt idx="82418">15.382554541968313</cx:pt>
          <cx:pt idx="82419">13.061534015999712</cx:pt>
          <cx:pt idx="82420">13.284571914296812</cx:pt>
          <cx:pt idx="82421">13.007734062772071</cx:pt>
          <cx:pt idx="82422">10.907672534083236</cx:pt>
          <cx:pt idx="82423">10.818513775643297</cx:pt>
          <cx:pt idx="82424">11.628621561837605</cx:pt>
          <cx:pt idx="82425">11.548913128613185</cx:pt>
          <cx:pt idx="82426">13.606220035768365</cx:pt>
          <cx:pt idx="82427">13.392103873424704</cx:pt>
          <cx:pt idx="82428">12.49216950983139</cx:pt>
          <cx:pt idx="82429">12.161612649558448</cx:pt>
          <cx:pt idx="82430">9.4026256655078946</cx:pt>
          <cx:pt idx="82431">12.75099849904564</cx:pt>
          <cx:pt idx="82432">12.569393242290468</cx:pt>
          <cx:pt idx="82433">12.625238841485473</cx:pt>
          <cx:pt idx="82434">13.345881497992741</cx:pt>
          <cx:pt idx="82435">12.387714594580792</cx:pt>
          <cx:pt idx="82436">12.490511605061901</cx:pt>
          <cx:pt idx="82437">12.116105246693904</cx:pt>
          <cx:pt idx="82438">10.656715425473751</cx:pt>
          <cx:pt idx="82439">10.913958388299921</cx:pt>
          <cx:pt idx="82440">11.325838015168539</cx:pt>
          <cx:pt idx="82441">12.972086825217325</cx:pt>
          <cx:pt idx="82442">9.8336655560086967</cx:pt>
          <cx:pt idx="82443">11.428824684590042</cx:pt>
          <cx:pt idx="82444">11.530758542152007</cx:pt>
          <cx:pt idx="82445">15.327262130848318</cx:pt>
          <cx:pt idx="82446">11.26185841014753</cx:pt>
          <cx:pt idx="82447">14.134673799805375</cx:pt>
          <cx:pt idx="82448">12.157128837589539</cx:pt>
          <cx:pt idx="82449">14.178336865851417</cx:pt>
          <cx:pt idx="82450">12.844999717186113</cx:pt>
          <cx:pt idx="82451">9.8322585080709555</cx:pt>
          <cx:pt idx="82452">10.332815916158644</cx:pt>
          <cx:pt idx="82453">12.679486947924136</cx:pt>
          <cx:pt idx="82454">12.724254050693448</cx:pt>
          <cx:pt idx="82455">9.8708568294404149</cx:pt>
          <cx:pt idx="82456">15.026617131270875</cx:pt>
          <cx:pt idx="82457">7.8592196202322855</cx:pt>
          <cx:pt idx="82458">12.580747176037864</cx:pt>
          <cx:pt idx="82459">11.260299343108471</cx:pt>
          <cx:pt idx="82460">10.882283629059827</cx:pt>
          <cx:pt idx="82461">11.254320383363847</cx:pt>
          <cx:pt idx="82462">7.9041606257239811</cx:pt>
          <cx:pt idx="82463">12.280345611567075</cx:pt>
          <cx:pt idx="82464">10.345222246873607</cx:pt>
          <cx:pt idx="82465">10.38012764894046</cx:pt>
          <cx:pt idx="82466">15.961611958842232</cx:pt>
          <cx:pt idx="82467">10.950524394778309</cx:pt>
          <cx:pt idx="82468">11.552531484975038</cx:pt>
          <cx:pt idx="82469">13.049110350394582</cx:pt>
          <cx:pt idx="82470">11.835591652614829</cx:pt>
          <cx:pt idx="82471">10.542343386891678</cx:pt>
          <cx:pt idx="82472">10.933605473168859</cx:pt>
          <cx:pt idx="82473">13.583496283859171</cx:pt>
          <cx:pt idx="82474">10.98957205488567</cx:pt>
          <cx:pt idx="82475">11.642779325327007</cx:pt>
          <cx:pt idx="82476">11.392952695737856</cx:pt>
          <cx:pt idx="82477">11.701288178720027</cx:pt>
          <cx:pt idx="82478">12.222274428145772</cx:pt>
          <cx:pt idx="82479">9.3494158121366944</cx:pt>
          <cx:pt idx="82480">12.307747616342686</cx:pt>
          <cx:pt idx="82481">12.829437457102177</cx:pt>
          <cx:pt idx="82482">12.265670566330872</cx:pt>
          <cx:pt idx="82483">12.820150860738721</cx:pt>
          <cx:pt idx="82484">14.96343704040302</cx:pt>
          <cx:pt idx="82485">12.33703868486864</cx:pt>
          <cx:pt idx="82486">15.831272401999422</cx:pt>
          <cx:pt idx="82487">13.130798306378527</cx:pt>
          <cx:pt idx="82488">8.8744947984551175</cx:pt>
          <cx:pt idx="82489">10.790179112507344</cx:pt>
          <cx:pt idx="82490">14.494179545207171</cx:pt>
          <cx:pt idx="82491">12.165674874422198</cx:pt>
          <cx:pt idx="82492">10.525364562673143</cx:pt>
          <cx:pt idx="82493">13.687316512966031</cx:pt>
          <cx:pt idx="82494">12.252349103016716</cx:pt>
          <cx:pt idx="82495">13.913084861958763</cx:pt>
          <cx:pt idx="82496">13.678126083966772</cx:pt>
          <cx:pt idx="82497">13.847421130904946</cx:pt>
          <cx:pt idx="82498">12.355739728274628</cx:pt>
          <cx:pt idx="82499">12.063844684625082</cx:pt>
          <cx:pt idx="82500">11.920245893914492</cx:pt>
          <cx:pt idx="82501">10.635802945369448</cx:pt>
          <cx:pt idx="82502">14.10424191693193</cx:pt>
          <cx:pt idx="82503">13.398779967494042</cx:pt>
          <cx:pt idx="82504">13.505046925379441</cx:pt>
          <cx:pt idx="82505">12.107613101777305</cx:pt>
          <cx:pt idx="82506">10.51766131072768</cx:pt>
          <cx:pt idx="82507">12.222919373503018</cx:pt>
          <cx:pt idx="82508">12.311713836774596</cx:pt>
          <cx:pt idx="82509">12.328692663943626</cx:pt>
          <cx:pt idx="82510">12.508432661760695</cx:pt>
          <cx:pt idx="82511">13.573619236427016</cx:pt>
          <cx:pt idx="82512">8.4718358385642603</cx:pt>
          <cx:pt idx="82513">11.600771721422289</cx:pt>
          <cx:pt idx="82514">10.962794498772064</cx:pt>
          <cx:pt idx="82515">14.245732666112756</cx:pt>
          <cx:pt idx="82516">13.17292049481228</cx:pt>
          <cx:pt idx="82517">10.796173936428605</cx:pt>
          <cx:pt idx="82518">12.977561319976186</cx:pt>
          <cx:pt idx="82519">8.4682703217999098</cx:pt>
          <cx:pt idx="82520">12.948117990025093</cx:pt>
          <cx:pt idx="82521">11.156383173411436</cx:pt>
          <cx:pt idx="82522">13.389887800952135</cx:pt>
          <cx:pt idx="82523">13.503178002137025</cx:pt>
          <cx:pt idx="82524">9.9991649561494711</cx:pt>
          <cx:pt idx="82525">11.837594529395567</cx:pt>
          <cx:pt idx="82526">12.135277146561407</cx:pt>
          <cx:pt idx="82527">10.179483071869027</cx:pt>
          <cx:pt idx="82528">10.737578392302275</cx:pt>
          <cx:pt idx="82529">14.751675349474361</cx:pt>
          <cx:pt idx="82530">11.138135638692095</cx:pt>
          <cx:pt idx="82531">12.589857012955898</cx:pt>
          <cx:pt idx="82532">14.952799831163318</cx:pt>
          <cx:pt idx="82533">12.947959748360935</cx:pt>
          <cx:pt idx="82534">9.2922292827008999</cx:pt>
          <cx:pt idx="82535">12.963482505945782</cx:pt>
          <cx:pt idx="82536">11.008443107457897</cx:pt>
          <cx:pt idx="82537">13.150860975692019</cx:pt>
          <cx:pt idx="82538">12.58266217855485</cx:pt>
          <cx:pt idx="82539">14.550243923492278</cx:pt>
          <cx:pt idx="82540">13.941959327005124</cx:pt>
          <cx:pt idx="82541">13.292132065136876</cx:pt>
          <cx:pt idx="82542">14.261669417538467</cx:pt>
          <cx:pt idx="82543">10.081120767698033</cx:pt>
          <cx:pt idx="82544">9.5749915049397281</cx:pt>
          <cx:pt idx="82545">10.089151934073373</cx:pt>
          <cx:pt idx="82546">11.390460741989557</cx:pt>
          <cx:pt idx="82547">12.908839389056915</cx:pt>
          <cx:pt idx="82548">11.699596566225566</cx:pt>
          <cx:pt idx="82549">13.213556491081416</cx:pt>
          <cx:pt idx="82550">14.511579478456881</cx:pt>
          <cx:pt idx="82551">11.218153135777589</cx:pt>
          <cx:pt idx="82552">14.256023990804522</cx:pt>
          <cx:pt idx="82553">14.928376690140325</cx:pt>
          <cx:pt idx="82554">12.192480546815133</cx:pt>
          <cx:pt idx="82555">13.57957824128753</cx:pt>
          <cx:pt idx="82556">10.208618744466321</cx:pt>
          <cx:pt idx="82557">11.420968734310641</cx:pt>
          <cx:pt idx="82558">12.742406781846388</cx:pt>
          <cx:pt idx="82559">15.908135960475935</cx:pt>
          <cx:pt idx="82560">12.430592570357428</cx:pt>
          <cx:pt idx="82561">10.130253688640906</cx:pt>
          <cx:pt idx="82562">16.026130309089531</cx:pt>
          <cx:pt idx="82563">11.017196578827589</cx:pt>
          <cx:pt idx="82564">15.791064293821471</cx:pt>
          <cx:pt idx="82565">11.774147822694196</cx:pt>
          <cx:pt idx="82566">9.0909550918558359</cx:pt>
          <cx:pt idx="82567">12.15566775681927</cx:pt>
          <cx:pt idx="82568">14.346318397418406</cx:pt>
          <cx:pt idx="82569">12.509287608144609</cx:pt>
          <cx:pt idx="82570">12.113991764988725</cx:pt>
          <cx:pt idx="82571">11.890800348937214</cx:pt>
          <cx:pt idx="82572">12.184466290118529</cx:pt>
          <cx:pt idx="82573">11.887853866839937</cx:pt>
          <cx:pt idx="82574">10.69923850911433</cx:pt>
          <cx:pt idx="82575">10.024898161770658</cx:pt>
          <cx:pt idx="82576">12.463540701774669</cx:pt>
          <cx:pt idx="82577">13.887194000221619</cx:pt>
          <cx:pt idx="82578">9.932143307765779</cx:pt>
          <cx:pt idx="82579">10.302483749177277</cx:pt>
          <cx:pt idx="82580">14.875661788385516</cx:pt>
          <cx:pt idx="82581">12.040255691894858</cx:pt>
          <cx:pt idx="82582">11.352072721510449</cx:pt>
          <cx:pt idx="82583">12.282288253726293</cx:pt>
          <cx:pt idx="82584">11.567915928084728</cx:pt>
          <cx:pt idx="82585">12.126830487919449</cx:pt>
          <cx:pt idx="82586">12.14383277158549</cx:pt>
          <cx:pt idx="82587">11.889165164219795</cx:pt>
          <cx:pt idx="82588">12.522937217261326</cx:pt>
          <cx:pt idx="82589">13.631409375545962</cx:pt>
          <cx:pt idx="82590">13.345694390857426</cx:pt>
          <cx:pt idx="82591">14.395761029808666</cx:pt>
          <cx:pt idx="82592">9.5562785352916091</cx:pt>
          <cx:pt idx="82593">9.6985366735947043</cx:pt>
          <cx:pt idx="82594">13.99979585110604</cx:pt>
          <cx:pt idx="82595">11.04958166593568</cx:pt>
          <cx:pt idx="82596">14.214434045208263</cx:pt>
          <cx:pt idx="82597">11.991489249551959</cx:pt>
          <cx:pt idx="82598">10.469215549095402</cx:pt>
          <cx:pt idx="82599">15.794839962420689</cx:pt>
          <cx:pt idx="82600">12.778527907234089</cx:pt>
          <cx:pt idx="82601">11.363327634878884</cx:pt>
          <cx:pt idx="82602">12.587641334404394</cx:pt>
          <cx:pt idx="82603">9.729146871697715</cx:pt>
          <cx:pt idx="82604">10.572087725812544</cx:pt>
          <cx:pt idx="82605">10.945540875477485</cx:pt>
          <cx:pt idx="82606">12.239240888033972</cx:pt>
          <cx:pt idx="82607">10.371441620385957</cx:pt>
          <cx:pt idx="82608">14.810043821262795</cx:pt>
          <cx:pt idx="82609">12.305675268099334</cx:pt>
          <cx:pt idx="82610">12.442301295635676</cx:pt>
          <cx:pt idx="82611">10.47400764088075</cx:pt>
          <cx:pt idx="82612">8.4274462115732707</cx:pt>
          <cx:pt idx="82613">13.84901619958333</cx:pt>
          <cx:pt idx="82614">12.104052453890455</cx:pt>
          <cx:pt idx="82615">16.084085412098684</cx:pt>
          <cx:pt idx="82616">13.519099332096387</cx:pt>
          <cx:pt idx="82617">10.030722554585491</cx:pt>
          <cx:pt idx="82618">12.862718770037231</cx:pt>
          <cx:pt idx="82619">12.428850594214788</cx:pt>
          <cx:pt idx="82620">11.561007825566268</cx:pt>
          <cx:pt idx="82621">14.265897179598408</cx:pt>
          <cx:pt idx="82622">11.28869846272462</cx:pt>
          <cx:pt idx="82623">13.551412290851545</cx:pt>
          <cx:pt idx="82624">13.508059146347426</cx:pt>
          <cx:pt idx="82625">13.122704588400252</cx:pt>
          <cx:pt idx="82626">12.928424797784695</cx:pt>
          <cx:pt idx="82627">13.698296583165623</cx:pt>
          <cx:pt idx="82628">9.8058957296076716</cx:pt>
          <cx:pt idx="82629">12.112048323467944</cx:pt>
          <cx:pt idx="82630">12.952107160350629</cx:pt>
          <cx:pt idx="82631">11.983581956741794</cx:pt>
          <cx:pt idx="82632">14.440517181040317</cx:pt>
          <cx:pt idx="82633">13.003595664825905</cx:pt>
          <cx:pt idx="82634">12.101274492737474</cx:pt>
          <cx:pt idx="82635">12.444700037212968</cx:pt>
          <cx:pt idx="82636">14.071009328779159</cx:pt>
          <cx:pt idx="82637">12.998726434699034</cx:pt>
          <cx:pt idx="82638">8.410462378124155</cx:pt>
          <cx:pt idx="82639">14.078360297681417</cx:pt>
          <cx:pt idx="82640">11.270744071127631</cx:pt>
          <cx:pt idx="82641">12.086803991211152</cx:pt>
          <cx:pt idx="82642">15.077117868875073</cx:pt>
          <cx:pt idx="82643">9.9249328079626569</cx:pt>
          <cx:pt idx="82644">10.969343632081316</cx:pt>
          <cx:pt idx="82645">13.175648520115589</cx:pt>
          <cx:pt idx="82646">10.681686650503702</cx:pt>
          <cx:pt idx="82647">13.995765606830849</cx:pt>
          <cx:pt idx="82648">11.492934292146291</cx:pt>
          <cx:pt idx="82649">12.365134696151454</cx:pt>
          <cx:pt idx="82650">10.92676140334016</cx:pt>
          <cx:pt idx="82651">13.38874274227423</cx:pt>
          <cx:pt idx="82652">11.996133448755989</cx:pt>
          <cx:pt idx="82653">9.108724590032141</cx:pt>
          <cx:pt idx="82654">13.188882682125632</cx:pt>
          <cx:pt idx="82655">13.039376514463873</cx:pt>
          <cx:pt idx="82656">12.995165670063486</cx:pt>
          <cx:pt idx="82657">11.615201216245506</cx:pt>
          <cx:pt idx="82658">13.20747687311958</cx:pt>
          <cx:pt idx="82659">9.7503673060880924</cx:pt>
          <cx:pt idx="82660">16.53385414548821</cx:pt>
          <cx:pt idx="82661">13.258756308228016</cx:pt>
          <cx:pt idx="82662">11.84464986178865</cx:pt>
          <cx:pt idx="82663">11.939313756793782</cx:pt>
          <cx:pt idx="82664">12.922509052731517</cx:pt>
          <cx:pt idx="82665">13.162445165607641</cx:pt>
          <cx:pt idx="82666">10.893293530924192</cx:pt>
          <cx:pt idx="82667">13.644959671020501</cx:pt>
          <cx:pt idx="82668">10.724559796556253</cx:pt>
          <cx:pt idx="82669">10.844623755383283</cx:pt>
          <cx:pt idx="82670">12.106076715822825</cx:pt>
          <cx:pt idx="82671">10.80260428972541</cx:pt>
          <cx:pt idx="82672">13.167451817673197</cx:pt>
          <cx:pt idx="82673">10.044708946690617</cx:pt>
          <cx:pt idx="82674">13.010394703763819</cx:pt>
          <cx:pt idx="82675">12.888211636027087</cx:pt>
          <cx:pt idx="82676">11.695884308278787</cx:pt>
          <cx:pt idx="82677">14.257190230831268</cx:pt>
          <cx:pt idx="82678">13.01032176838263</cx:pt>
          <cx:pt idx="82679">12.204321746034291</cx:pt>
          <cx:pt idx="82680">11.909043406530433</cx:pt>
          <cx:pt idx="82681">11.495799538669562</cx:pt>
          <cx:pt idx="82682">12.203705951941474</cx:pt>
          <cx:pt idx="82683">12.265875117122143</cx:pt>
          <cx:pt idx="82684">10.537716022726801</cx:pt>
          <cx:pt idx="82685">13.091910743946462</cx:pt>
          <cx:pt idx="82686">11.423460039275978</cx:pt>
          <cx:pt idx="82687">12.952838409670257</cx:pt>
          <cx:pt idx="82688">13.74666662777004</cx:pt>
          <cx:pt idx="82689">12.082400917112221</cx:pt>
          <cx:pt idx="82690">13.471248472742596</cx:pt>
          <cx:pt idx="82691">10.459861694793045</cx:pt>
          <cx:pt idx="82692">13.535131775357002</cx:pt>
          <cx:pt idx="82693">13.339949479532594</cx:pt>
          <cx:pt idx="82694">13.299566330879246</cx:pt>
          <cx:pt idx="82695">11.993513332731016</cx:pt>
          <cx:pt idx="82696">13.859398941780341</cx:pt>
          <cx:pt idx="82697">11.403051509389801</cx:pt>
          <cx:pt idx="82698">11.315516796955817</cx:pt>
          <cx:pt idx="82699">12.852154954340101</cx:pt>
          <cx:pt idx="82700">10.652049635609849</cx:pt>
          <cx:pt idx="82701">12.605629207503297</cx:pt>
          <cx:pt idx="82702">12.098486285995508</cx:pt>
          <cx:pt idx="82703">12.079745969463779</cx:pt>
          <cx:pt idx="82704">12.621040835826991</cx:pt>
          <cx:pt idx="82705">11.79406736997222</cx:pt>
          <cx:pt idx="82706">13.026996931445845</cx:pt>
          <cx:pt idx="82707">13.156983965884388</cx:pt>
          <cx:pt idx="82708">12.127578719793602</cx:pt>
          <cx:pt idx="82709">12.318263101265494</cx:pt>
          <cx:pt idx="82710">11.375383728192661</cx:pt>
          <cx:pt idx="82711">12.573985305034283</cx:pt>
          <cx:pt idx="82712">13.659671846329998</cx:pt>
          <cx:pt idx="82713">10.37326166380744</cx:pt>
          <cx:pt idx="82714">13.131180219520783</cx:pt>
          <cx:pt idx="82715">13.317199309461474</cx:pt>
          <cx:pt idx="82716">11.018367814779102</cx:pt>
          <cx:pt idx="82717">11.047399834204894</cx:pt>
          <cx:pt idx="82718">12.324541427132221</cx:pt>
          <cx:pt idx="82719">10.740929956263503</cx:pt>
          <cx:pt idx="82720">14.670436896968049</cx:pt>
          <cx:pt idx="82721">15.141585052051809</cx:pt>
          <cx:pt idx="82722">11.80050841796373</cx:pt>
          <cx:pt idx="82723">13.405156227292292</cx:pt>
          <cx:pt idx="82724">13.890330314717739</cx:pt>
          <cx:pt idx="82725">11.613500383706322</cx:pt>
          <cx:pt idx="82726">12.683873311708368</cx:pt>
          <cx:pt idx="82727">12.401920721677669</cx:pt>
          <cx:pt idx="82728">11.946548257071596</cx:pt>
          <cx:pt idx="82729">10.565964024696896</cx:pt>
          <cx:pt idx="82730">12.989219885181637</cx:pt>
          <cx:pt idx="82731">12.498756236836194</cx:pt>
          <cx:pt idx="82732">12.397286892159064</cx:pt>
          <cx:pt idx="82733">9.5210351397820858</cx:pt>
          <cx:pt idx="82734">13.597734745542338</cx:pt>
          <cx:pt idx="82735">11.409056493427343</cx:pt>
          <cx:pt idx="82736">11.931372469448743</cx:pt>
          <cx:pt idx="82737">10.298395288012033</cx:pt>
          <cx:pt idx="82738">14.920420320876417</cx:pt>
          <cx:pt idx="82739">12.951771456078388</cx:pt>
          <cx:pt idx="82740">12.3886997935032</cx:pt>
          <cx:pt idx="82741">12.984291260285136</cx:pt>
          <cx:pt idx="82742">7.732858309894505</cx:pt>
          <cx:pt idx="82743">14.545612534679845</cx:pt>
          <cx:pt idx="82744">11.791644518610138</cx:pt>
          <cx:pt idx="82745">14.306510016112775</cx:pt>
          <cx:pt idx="82746">14.078789043838354</cx:pt>
          <cx:pt idx="82747">12.234866890453112</cx:pt>
          <cx:pt idx="82748">10.932894787986136</cx:pt>
          <cx:pt idx="82749">13.430618798501301</cx:pt>
          <cx:pt idx="82750">11.028864496878301</cx:pt>
          <cx:pt idx="82751">10.85068328661009</cx:pt>
          <cx:pt idx="82752">13.344009758486418</cx:pt>
          <cx:pt idx="82753">14.737384182183467</cx:pt>
          <cx:pt idx="82754">12.021632326599271</cx:pt>
          <cx:pt idx="82755">14.680472768850132</cx:pt>
          <cx:pt idx="82756">12.309854488585874</cx:pt>
          <cx:pt idx="82757">11.649923691718067</cx:pt>
          <cx:pt idx="82758">10.238088054758009</cx:pt>
          <cx:pt idx="82759">10.411238340049962</cx:pt>
          <cx:pt idx="82760">13.281809363913007</cx:pt>
          <cx:pt idx="82761">11.180026246954203</cx:pt>
          <cx:pt idx="82762">11.60305136875731</cx:pt>
          <cx:pt idx="82763">12.647788755018643</cx:pt>
          <cx:pt idx="82764">12.100050554027447</cx:pt>
          <cx:pt idx="82765">14.375748102298479</cx:pt>
          <cx:pt idx="82766">11.333544568037736</cx:pt>
          <cx:pt idx="82767">11.340265476085907</cx:pt>
          <cx:pt idx="82768">12.127801422124154</cx:pt>
          <cx:pt idx="82769">11.008722384319832</cx:pt>
          <cx:pt idx="82770">12.121248529757422</cx:pt>
          <cx:pt idx="82771">14.918538770947228</cx:pt>
          <cx:pt idx="82772">7.9388734205821399</cx:pt>
          <cx:pt idx="82773">11.273231517560115</cx:pt>
          <cx:pt idx="82774">9.5477763889511387</cx:pt>
          <cx:pt idx="82775">8.4958852657837465</cx:pt>
          <cx:pt idx="82776">14.949599008745503</cx:pt>
          <cx:pt idx="82777">14.914264760317666</cx:pt>
          <cx:pt idx="82778">10.149916230463404</cx:pt>
          <cx:pt idx="82779">10.021869206668596</cx:pt>
          <cx:pt idx="82780">11.193048244106734</cx:pt>
          <cx:pt idx="82781">10.885603226012622</cx:pt>
          <cx:pt idx="82782">9.7039025408316277</cx:pt>
          <cx:pt idx="82783">11.379274215154325</cx:pt>
          <cx:pt idx="82784">12.636794501856091</cx:pt>
          <cx:pt idx="82785">12.292820965604447</cx:pt>
          <cx:pt idx="82786">10.61981363223679</cx:pt>
          <cx:pt idx="82787">10.250802252196271</cx:pt>
          <cx:pt idx="82788">13.521515610099595</cx:pt>
          <cx:pt idx="82789">12.945499149327887</cx:pt>
          <cx:pt idx="82790">13.181953280846253</cx:pt>
          <cx:pt idx="82791">13.666901553199368</cx:pt>
          <cx:pt idx="82792">14.545653307224857</cx:pt>
          <cx:pt idx="82793">13.315729222579298</cx:pt>
          <cx:pt idx="82794">13.916575183505088</cx:pt>
          <cx:pt idx="82795">14.985488079456456</cx:pt>
          <cx:pt idx="82796">10.251740837245684</cx:pt>
          <cx:pt idx="82797">14.623575245532631</cx:pt>
          <cx:pt idx="82798">13.412619407368775</cx:pt>
          <cx:pt idx="82799">10.688505913496872</cx:pt>
          <cx:pt idx="82800">9.4813482444904373</cx:pt>
          <cx:pt idx="82801">12.682707105294671</cx:pt>
          <cx:pt idx="82802">12.933745981120301</cx:pt>
          <cx:pt idx="82803">13.490730721277476</cx:pt>
          <cx:pt idx="82804">13.251013826730443</cx:pt>
          <cx:pt idx="82805">11.124767665820899</cx:pt>
          <cx:pt idx="82806">14.480901981506218</cx:pt>
          <cx:pt idx="82807">14.280311338085047</cx:pt>
          <cx:pt idx="82808">12.287948331038233</cx:pt>
          <cx:pt idx="82809">10.360800095569124</cx:pt>
          <cx:pt idx="82810">11.680312942134552</cx:pt>
          <cx:pt idx="82811">10.426093976195819</cx:pt>
          <cx:pt idx="82812">12.16305537432588</cx:pt>
          <cx:pt idx="82813">11.768778126722189</cx:pt>
          <cx:pt idx="82814">11.252360560171342</cx:pt>
          <cx:pt idx="82815">13.58110467228409</cx:pt>
          <cx:pt idx="82816">11.545088690276812</cx:pt>
          <cx:pt idx="82817">13.125864837981924</cx:pt>
          <cx:pt idx="82818">11.96852664749818</cx:pt>
          <cx:pt idx="82819">11.479688563101437</cx:pt>
          <cx:pt idx="82820">9.9219461971985972</cx:pt>
          <cx:pt idx="82821">13.184717106837805</cx:pt>
          <cx:pt idx="82822">12.453862574693103</cx:pt>
          <cx:pt idx="82823">10.546635621048063</cx:pt>
          <cx:pt idx="82824">13.374122116385854</cx:pt>
          <cx:pt idx="82825">10.669400620661703</cx:pt>
          <cx:pt idx="82826">12.189432208989656</cx:pt>
          <cx:pt idx="82827">12.608662331515871</cx:pt>
          <cx:pt idx="82828">12.669202680524821</cx:pt>
          <cx:pt idx="82829">11.015170882261147</cx:pt>
          <cx:pt idx="82830">14.988487055036847</cx:pt>
          <cx:pt idx="82831">11.660745788563661</cx:pt>
          <cx:pt idx="82832">14.170903634960219</cx:pt>
          <cx:pt idx="82833">15.214013240342677</cx:pt>
          <cx:pt idx="82834">11.481095039557484</cx:pt>
          <cx:pt idx="82835">11.262045322608879</cx:pt>
          <cx:pt idx="82836">13.306019432583076</cx:pt>
          <cx:pt idx="82837">12.713016966953983</cx:pt>
          <cx:pt idx="82838">14.897312401502093</cx:pt>
          <cx:pt idx="82839">12.810490623573052</cx:pt>
          <cx:pt idx="82840">11.370281926174888</cx:pt>
          <cx:pt idx="82841">15.096733333899296</cx:pt>
          <cx:pt idx="82842">10.493977807233833</cx:pt>
          <cx:pt idx="82843">12.224615529711162</cx:pt>
          <cx:pt idx="82844">15.404738710904843</cx:pt>
          <cx:pt idx="82845">12.084722031150463</cx:pt>
          <cx:pt idx="82846">11.223010781427091</cx:pt>
          <cx:pt idx="82847">13.924191417740385</cx:pt>
          <cx:pt idx="82848">14.493602908889516</cx:pt>
          <cx:pt idx="82849">11.82080458794527</cx:pt>
          <cx:pt idx="82850">10.317415984278144</cx:pt>
          <cx:pt idx="82851">12.333360613052985</cx:pt>
          <cx:pt idx="82852">14.611442669519834</cx:pt>
          <cx:pt idx="82853">12.792226429336811</cx:pt>
          <cx:pt idx="82854">12.178739631637336</cx:pt>
          <cx:pt idx="82855">13.822868855164122</cx:pt>
          <cx:pt idx="82856">11.964427967945831</cx:pt>
          <cx:pt idx="82857">12.312453530515851</cx:pt>
          <cx:pt idx="82858">12.564213011996065</cx:pt>
          <cx:pt idx="82859">11.577619208078129</cx:pt>
          <cx:pt idx="82860">10.391302767978505</cx:pt>
          <cx:pt idx="82861">11.281309095945412</cx:pt>
          <cx:pt idx="82862">9.6094110886116635</cx:pt>
          <cx:pt idx="82863">12.086799526087347</cx:pt>
          <cx:pt idx="82864">13.424524888893394</cx:pt>
          <cx:pt idx="82865">14.261740950100499</cx:pt>
          <cx:pt idx="82866">12.388159589121074</cx:pt>
          <cx:pt idx="82867">17.45927771333869</cx:pt>
          <cx:pt idx="82868">11.901379297578448</cx:pt>
          <cx:pt idx="82869">10.383767715880792</cx:pt>
          <cx:pt idx="82870">12.056970909278601</cx:pt>
          <cx:pt idx="82871">11.191704495885428</cx:pt>
          <cx:pt idx="82872">15.164486563407827</cx:pt>
          <cx:pt idx="82873">7.7173644724031956</cx:pt>
          <cx:pt idx="82874">13.242226973310499</cx:pt>
          <cx:pt idx="82875">11.244133377179837</cx:pt>
          <cx:pt idx="82876">13.048191702641633</cx:pt>
          <cx:pt idx="82877">7.8769496617845771</cx:pt>
          <cx:pt idx="82878">12.580685466846939</cx:pt>
          <cx:pt idx="82879">12.697235783005679</cx:pt>
          <cx:pt idx="82880">11.223455986336768</cx:pt>
          <cx:pt idx="82881">10.26412939089678</cx:pt>
          <cx:pt idx="82882">12.348542599191193</cx:pt>
          <cx:pt idx="82883">11.476582066629041</cx:pt>
          <cx:pt idx="82884">11.722003475899903</cx:pt>
          <cx:pt idx="82885">12.713606420729896</cx:pt>
          <cx:pt idx="82886">13.067273528636433</cx:pt>
          <cx:pt idx="82887">14.078178082424623</cx:pt>
          <cx:pt idx="82888">13.375963958401455</cx:pt>
          <cx:pt idx="82889">12.478300512642475</cx:pt>
          <cx:pt idx="82890">15.732878341628373</cx:pt>
          <cx:pt idx="82891">10.931417423936971</cx:pt>
          <cx:pt idx="82892">13.500346821466493</cx:pt>
          <cx:pt idx="82893">10.770153128691675</cx:pt>
          <cx:pt idx="82894">12.271284885311664</cx:pt>
          <cx:pt idx="82895">11.210487956974724</cx:pt>
          <cx:pt idx="82896">11.90601016614437</cx:pt>
          <cx:pt idx="82897">12.904363277105668</cx:pt>
          <cx:pt idx="82898">14.925438745055565</cx:pt>
          <cx:pt idx="82899">12.993485233504932</cx:pt>
          <cx:pt idx="82900">11.118520271920454</cx:pt>
          <cx:pt idx="82901">13.346632049395499</cx:pt>
          <cx:pt idx="82902">11.793568576887717</cx:pt>
          <cx:pt idx="82903">9.8149297778327274</cx:pt>
          <cx:pt idx="82904">11.009212705435418</cx:pt>
          <cx:pt idx="82905">13.922861745966383</cx:pt>
          <cx:pt idx="82906">11.199624499927136</cx:pt>
          <cx:pt idx="82907">11.518650187890483</cx:pt>
          <cx:pt idx="82908">10.591851213038572</cx:pt>
          <cx:pt idx="82909">12.064735049143231</cx:pt>
          <cx:pt idx="82910">9.3450250860832007</cx:pt>
          <cx:pt idx="82911">12.015821543654759</cx:pt>
          <cx:pt idx="82912">13.853505242232103</cx:pt>
          <cx:pt idx="82913">12.578569832794347</cx:pt>
          <cx:pt idx="82914">13.680746032972849</cx:pt>
          <cx:pt idx="82915">10.498799287212735</cx:pt>
          <cx:pt idx="82916">11.654065031953806</cx:pt>
          <cx:pt idx="82917">14.343970115133112</cx:pt>
          <cx:pt idx="82918">11.235294631004525</cx:pt>
          <cx:pt idx="82919">12.484930935250553</cx:pt>
          <cx:pt idx="82920">9.9602730873190062</cx:pt>
          <cx:pt idx="82921">10.907905000870866</cx:pt>
          <cx:pt idx="82922">13.866621636782964</cx:pt>
          <cx:pt idx="82923">12.043432772404492</cx:pt>
          <cx:pt idx="82924">12.898748043642936</cx:pt>
          <cx:pt idx="82925">10.859789635546381</cx:pt>
          <cx:pt idx="82926">15.360167651779403</cx:pt>
          <cx:pt idx="82927">13.569251832259569</cx:pt>
          <cx:pt idx="82928">14.149420834775203</cx:pt>
          <cx:pt idx="82929">12.021814366634931</cx:pt>
          <cx:pt idx="82930">14.36351038068358</cx:pt>
          <cx:pt idx="82931">12.927588221504099</cx:pt>
          <cx:pt idx="82932">9.4754418605184085</cx:pt>
          <cx:pt idx="82933">12.06029487504839</cx:pt>
          <cx:pt idx="82934">12.984649600538203</cx:pt>
          <cx:pt idx="82935">14.792630968932629</cx:pt>
          <cx:pt idx="82936">11.513253461354147</cx:pt>
          <cx:pt idx="82937">11.917855187491032</cx:pt>
          <cx:pt idx="82938">11.857043992591977</cx:pt>
          <cx:pt idx="82939">11.822209792654524</cx:pt>
          <cx:pt idx="82940">12.102313542162012</cx:pt>
          <cx:pt idx="82941">13.657986875888135</cx:pt>
          <cx:pt idx="82942">9.9805372533896488</cx:pt>
          <cx:pt idx="82943">11.331741905183582</cx:pt>
          <cx:pt idx="82944">13.387376267271199</cx:pt>
          <cx:pt idx="82945">9.3872212504622077</cx:pt>
          <cx:pt idx="82946">13.470578319616564</cx:pt>
          <cx:pt idx="82947">10.740361314890011</cx:pt>
          <cx:pt idx="82948">10.647855551138051</cx:pt>
          <cx:pt idx="82949">13.609412749859938</cx:pt>
          <cx:pt idx="82950">12.897032217807796</cx:pt>
          <cx:pt idx="82951">13.51334996071718</cx:pt>
          <cx:pt idx="82952">11.276219462978446</cx:pt>
          <cx:pt idx="82953">7.5209804215094351</cx:pt>
          <cx:pt idx="82954">9.9213641362352512</cx:pt>
          <cx:pt idx="82955">11.518563071718033</cx:pt>
          <cx:pt idx="82956">11.906217777015767</cx:pt>
          <cx:pt idx="82957">9.2502186821930383</cx:pt>
          <cx:pt idx="82958">11.407452845651122</cx:pt>
          <cx:pt idx="82959">12.865711146949984</cx:pt>
          <cx:pt idx="82960">10.235021555952098</cx:pt>
          <cx:pt idx="82961">15.362092911540293</cx:pt>
          <cx:pt idx="82962">12.867373635349095</cx:pt>
          <cx:pt idx="82963">11.714654047485975</cx:pt>
          <cx:pt idx="82964">13.482203016251933</cx:pt>
          <cx:pt idx="82965">11.597374902611167</cx:pt>
          <cx:pt idx="82966">11.166416580848926</cx:pt>
          <cx:pt idx="82967">13.007795149034004</cx:pt>
          <cx:pt idx="82968">10.012890439546416</cx:pt>
          <cx:pt idx="82969">8.6668780553002804</cx:pt>
          <cx:pt idx="82970">13.716811531159067</cx:pt>
          <cx:pt idx="82971">12.78533193068524</cx:pt>
          <cx:pt idx="82972">14.907946166697261</cx:pt>
          <cx:pt idx="82973">11.971043280150935</cx:pt>
          <cx:pt idx="82974">14.508541553776217</cx:pt>
          <cx:pt idx="82975">13.213021319682928</cx:pt>
          <cx:pt idx="82976">13.253254374701408</cx:pt>
          <cx:pt idx="82977">9.8971720900292617</cx:pt>
          <cx:pt idx="82978">12.004850536656008</cx:pt>
          <cx:pt idx="82979">11.973460324975052</cx:pt>
          <cx:pt idx="82980">14.23533484607664</cx:pt>
          <cx:pt idx="82981">12.896808528890404</cx:pt>
          <cx:pt idx="82982">13.780813228523249</cx:pt>
          <cx:pt idx="82983">14.026030662416012</cx:pt>
          <cx:pt idx="82984">8.3034365140091531</cx:pt>
          <cx:pt idx="82985">10.102259449725871</cx:pt>
          <cx:pt idx="82986">12.553054165252302</cx:pt>
          <cx:pt idx="82987">13.020304330707145</cx:pt>
          <cx:pt idx="82988">11.077700359098703</cx:pt>
          <cx:pt idx="82989">12.667981720788866</cx:pt>
          <cx:pt idx="82990">10.051503155941203</cx:pt>
          <cx:pt idx="82991">13.562336213895668</cx:pt>
          <cx:pt idx="82992">12.362109635000863</cx:pt>
          <cx:pt idx="82993">14.327267175061992</cx:pt>
          <cx:pt idx="82994">12.864008496922995</cx:pt>
          <cx:pt idx="82995">10.413302215169784</cx:pt>
          <cx:pt idx="82996">12.393094405309686</cx:pt>
          <cx:pt idx="82997">13.32661384310595</cx:pt>
          <cx:pt idx="82998">10.835202005471096</cx:pt>
          <cx:pt idx="82999">13.381149605378631</cx:pt>
          <cx:pt idx="83000">11.575510005142903</cx:pt>
          <cx:pt idx="83001">10.182352403078035</cx:pt>
          <cx:pt idx="83002">14.16390696321773</cx:pt>
          <cx:pt idx="83003">11.472843730543573</cx:pt>
          <cx:pt idx="83004">10.897843232107094</cx:pt>
          <cx:pt idx="83005">11.526198914133589</cx:pt>
          <cx:pt idx="83006">9.1700699215986603</cx:pt>
          <cx:pt idx="83007">12.688282979796753</cx:pt>
          <cx:pt idx="83008">9.9426609864732551</cx:pt>
          <cx:pt idx="83009">12.782281152548107</cx:pt>
          <cx:pt idx="83010">14.075446418800798</cx:pt>
          <cx:pt idx="83011">11.031391373933772</cx:pt>
          <cx:pt idx="83012">11.988577985129346</cx:pt>
          <cx:pt idx="83013">10.522800990484427</cx:pt>
          <cx:pt idx="83014">10.004131592014541</cx:pt>
          <cx:pt idx="83015">12.316335017792102</cx:pt>
          <cx:pt idx="83016">9.5518231340081794</cx:pt>
          <cx:pt idx="83017">14.319457050275387</cx:pt>
          <cx:pt idx="83018">11.576339896061972</cx:pt>
          <cx:pt idx="83019">11.046869597803241</cx:pt>
          <cx:pt idx="83020">11.946176376403756</cx:pt>
          <cx:pt idx="83021">11.673845651709859</cx:pt>
          <cx:pt idx="83022">13.789923783263482</cx:pt>
          <cx:pt idx="83023">11.660276448495793</cx:pt>
          <cx:pt idx="83024">10.565452295089701</cx:pt>
          <cx:pt idx="83025">10.212482659090984</cx:pt>
          <cx:pt idx="83026">10.538802884331533</cx:pt>
          <cx:pt idx="83027">11.288628928788389</cx:pt>
          <cx:pt idx="83028">12.653364972062944</cx:pt>
          <cx:pt idx="83029">13.764058264704648</cx:pt>
          <cx:pt idx="83030">9.5803210214516952</cx:pt>
          <cx:pt idx="83031">10.367302421260355</cx:pt>
          <cx:pt idx="83032">13.824019981720715</cx:pt>
          <cx:pt idx="83033">13.371511814407446</cx:pt>
          <cx:pt idx="83034">11.236689922376256</cx:pt>
          <cx:pt idx="83035">14.438662473513631</cx:pt>
          <cx:pt idx="83036">11.525855303009298</cx:pt>
          <cx:pt idx="83037">12.310963650136564</cx:pt>
          <cx:pt idx="83038">13.677010062783776</cx:pt>
          <cx:pt idx="83039">12.393941524337155</cx:pt>
          <cx:pt idx="83040">9.5873832982641076</cx:pt>
          <cx:pt idx="83041">7.4894078926487024</cx:pt>
          <cx:pt idx="83042">10.899784302599747</cx:pt>
          <cx:pt idx="83043">13.107854023281167</cx:pt>
          <cx:pt idx="83044">13.310302524523888</cx:pt>
          <cx:pt idx="83045">12.082842251327344</cx:pt>
          <cx:pt idx="83046">12.94868337656964</cx:pt>
          <cx:pt idx="83047">11.642508983037681</cx:pt>
          <cx:pt idx="83048">9.2586673866403011</cx:pt>
          <cx:pt idx="83049">13.848595013043848</cx:pt>
          <cx:pt idx="83050">12.131624254505358</cx:pt>
          <cx:pt idx="83051">11.374797267592443</cx:pt>
          <cx:pt idx="83052">10.86016303113168</cx:pt>
          <cx:pt idx="83053">12.179830228256357</cx:pt>
          <cx:pt idx="83054">10.442978226328893</cx:pt>
          <cx:pt idx="83055">11.008877444691516</cx:pt>
          <cx:pt idx="83056">9.1083876931805872</cx:pt>
          <cx:pt idx="83057">11.993504156281917</cx:pt>
          <cx:pt idx="83058">11.996666280837477</cx:pt>
          <cx:pt idx="83059">11.150441731482303</cx:pt>
          <cx:pt idx="83060">13.244636367501354</cx:pt>
          <cx:pt idx="83061">11.085120460802955</cx:pt>
          <cx:pt idx="83062">11.051390779372213</cx:pt>
          <cx:pt idx="83063">13.681805617691683</cx:pt>
          <cx:pt idx="83064">12.247599535532926</cx:pt>
          <cx:pt idx="83065">13.324023969198889</cx:pt>
          <cx:pt idx="83066">10.021214749807898</cx:pt>
          <cx:pt idx="83067">14.904682093928944</cx:pt>
          <cx:pt idx="83068">13.797360479112243</cx:pt>
          <cx:pt idx="83069">14.815584992389267</cx:pt>
          <cx:pt idx="83070">10.811048067790844</cx:pt>
          <cx:pt idx="83071">9.4022182486427326</cx:pt>
          <cx:pt idx="83072">11.324827933905551</cx:pt>
          <cx:pt idx="83073">13.801003274204865</cx:pt>
          <cx:pt idx="83074">13.311669719323824</cx:pt>
          <cx:pt idx="83075">12.840281343299297</cx:pt>
          <cx:pt idx="83076">11.50156003555688</cx:pt>
          <cx:pt idx="83077">12.614489647354095</cx:pt>
          <cx:pt idx="83078">13.249906899921198</cx:pt>
          <cx:pt idx="83079">12.768253515279307</cx:pt>
          <cx:pt idx="83080">13.87586057749624</cx:pt>
          <cx:pt idx="83081">13.598800860188296</cx:pt>
          <cx:pt idx="83082">11.694329863802261</cx:pt>
          <cx:pt idx="83083">13.527753791527637</cx:pt>
          <cx:pt idx="83084">14.723362729674706</cx:pt>
          <cx:pt idx="83085">13.889628690854105</cx:pt>
          <cx:pt idx="83086">16.461011930654216</cx:pt>
          <cx:pt idx="83087">11.321540397347569</cx:pt>
          <cx:pt idx="83088">11.730727990054769</cx:pt>
          <cx:pt idx="83089">14.281401123308381</cx:pt>
          <cx:pt idx="83090">13.432377957719128</cx:pt>
          <cx:pt idx="83091">12.17174266151912</cx:pt>
          <cx:pt idx="83092">11.124671324889436</cx:pt>
          <cx:pt idx="83093">12.043525922672004</cx:pt>
          <cx:pt idx="83094">10.350395348425845</cx:pt>
          <cx:pt idx="83095">12.04309052802229</cx:pt>
          <cx:pt idx="83096">12.000507847035291</cx:pt>
          <cx:pt idx="83097">13.939878855036484</cx:pt>
          <cx:pt idx="83098">13.03304553754203</cx:pt>
          <cx:pt idx="83099">13.852215043220587</cx:pt>
          <cx:pt idx="83100">12.314335001145695</cx:pt>
          <cx:pt idx="83101">12.77283184764954</cx:pt>
          <cx:pt idx="83102">13.259175871316756</cx:pt>
          <cx:pt idx="83103">13.28084342745553</cx:pt>
          <cx:pt idx="83104">12.060827978119718</cx:pt>
          <cx:pt idx="83105">13.635069022312621</cx:pt>
          <cx:pt idx="83106">8.4746075891029449</cx:pt>
          <cx:pt idx="83107">13.274688942076812</cx:pt>
          <cx:pt idx="83108">9.3812389614413831</cx:pt>
          <cx:pt idx="83109">14.349730351894278</cx:pt>
          <cx:pt idx="83110">12.840137788223931</cx:pt>
          <cx:pt idx="83111">14.017568899824862</cx:pt>
          <cx:pt idx="83112">10.633607030976137</cx:pt>
          <cx:pt idx="83113">15.844432044570654</cx:pt>
          <cx:pt idx="83114">11.920322703395518</cx:pt>
          <cx:pt idx="83115">14.54257137335728</cx:pt>
          <cx:pt idx="83116">12.286921736326905</cx:pt>
          <cx:pt idx="83117">15.359191123945191</cx:pt>
          <cx:pt idx="83118">14.487887972463545</cx:pt>
          <cx:pt idx="83119">11.704923955229622</cx:pt>
          <cx:pt idx="83120">12.139995829167349</cx:pt>
          <cx:pt idx="83121">11.045155147133327</cx:pt>
          <cx:pt idx="83122">13.010916267058295</cx:pt>
          <cx:pt idx="83123">11.233324424628355</cx:pt>
          <cx:pt idx="83124">15.018512293441749</cx:pt>
          <cx:pt idx="83125">10.027763200331634</cx:pt>
          <cx:pt idx="83126">12.871037180775435</cx:pt>
          <cx:pt idx="83127">10.803915641854076</cx:pt>
          <cx:pt idx="83128">10.266599983939685</cx:pt>
          <cx:pt idx="83129">12.380221328909039</cx:pt>
          <cx:pt idx="83130">12.695059971798594</cx:pt>
          <cx:pt idx="83131">14.421175555675482</cx:pt>
          <cx:pt idx="83132">10.264142488721896</cx:pt>
          <cx:pt idx="83133">14.706479554249935</cx:pt>
          <cx:pt idx="83134">12.601138690594848</cx:pt>
          <cx:pt idx="83135">11.234301934128055</cx:pt>
          <cx:pt idx="83136">10.487279732689007</cx:pt>
          <cx:pt idx="83137">13.980295358831263</cx:pt>
          <cx:pt idx="83138">13.138765826926054</cx:pt>
          <cx:pt idx="83139">11.544274754601435</cx:pt>
          <cx:pt idx="83140">14.700583107512893</cx:pt>
          <cx:pt idx="83141">13.46032594093125</cx:pt>
          <cx:pt idx="83142">13.916296392143474</cx:pt>
          <cx:pt idx="83143">11.361571185713323</cx:pt>
          <cx:pt idx="83144">13.133270920122985</cx:pt>
          <cx:pt idx="83145">10.19490460005601</cx:pt>
          <cx:pt idx="83146">11.287691789094511</cx:pt>
          <cx:pt idx="83147">9.8308448958077008</cx:pt>
          <cx:pt idx="83148">11.874547092180773</cx:pt>
          <cx:pt idx="83149">10.299089895794639</cx:pt>
          <cx:pt idx="83150">11.928892538837101</cx:pt>
          <cx:pt idx="83151">9.9550256857900195</cx:pt>
          <cx:pt idx="83152">10.839835570370951</cx:pt>
          <cx:pt idx="83153">14.16603188133158</cx:pt>
          <cx:pt idx="83154">8.1260400738010024</cx:pt>
          <cx:pt idx="83155">11.428212912241674</cx:pt>
          <cx:pt idx="83156">13.823955972527182</cx:pt>
          <cx:pt idx="83157">13.880868253756937</cx:pt>
          <cx:pt idx="83158">11.676207620881913</cx:pt>
          <cx:pt idx="83159">11.322644701038657</cx:pt>
          <cx:pt idx="83160">16.194335990209836</cx:pt>
          <cx:pt idx="83161">11.108989021080717</cx:pt>
          <cx:pt idx="83162">13.336420595587432</cx:pt>
          <cx:pt idx="83163">11.780920976272638</cx:pt>
          <cx:pt idx="83164">14.291347611353663</cx:pt>
          <cx:pt idx="83165">12.696963203014251</cx:pt>
          <cx:pt idx="83166">11.643801328748637</cx:pt>
          <cx:pt idx="83167">9.041749905103778</cx:pt>
          <cx:pt idx="83168">11.702819897697958</cx:pt>
          <cx:pt idx="83169">13.080421969371827</cx:pt>
          <cx:pt idx="83170">9.9227746299367041</cx:pt>
          <cx:pt idx="83171">11.691508743511328</cx:pt>
          <cx:pt idx="83172">11.84328484028023</cx:pt>
          <cx:pt idx="83173">12.573017153061143</cx:pt>
          <cx:pt idx="83174">12.532275491025976</cx:pt>
          <cx:pt idx="83175">12.210218081391377</cx:pt>
          <cx:pt idx="83176">11.794146061330441</cx:pt>
          <cx:pt idx="83177">11.677348485740861</cx:pt>
          <cx:pt idx="83178">14.390982271577787</cx:pt>
          <cx:pt idx="83179">11.006034446977452</cx:pt>
          <cx:pt idx="83180">11.27053018577095</cx:pt>
          <cx:pt idx="83181">14.47398226657063</cx:pt>
          <cx:pt idx="83182">13.486928835342416</cx:pt>
          <cx:pt idx="83183">10.203718665525516</cx:pt>
          <cx:pt idx="83184">11.892187275374747</cx:pt>
          <cx:pt idx="83185">10.203346382711061</cx:pt>
          <cx:pt idx="83186">12.637678588841636</cx:pt>
          <cx:pt idx="83187">11.574844849542879</cx:pt>
          <cx:pt idx="83188">14.974297840805804</cx:pt>
          <cx:pt idx="83189">13.276404125453485</cx:pt>
          <cx:pt idx="83190">13.834471618907374</cx:pt>
          <cx:pt idx="83191">12.11639765667743</cx:pt>
          <cx:pt idx="83192">13.60694864207608</cx:pt>
          <cx:pt idx="83193">10.025703065507034</cx:pt>
          <cx:pt idx="83194">11.315824517709956</cx:pt>
          <cx:pt idx="83195">14.30200505183555</cx:pt>
          <cx:pt idx="83196">11.294800129822928</cx:pt>
          <cx:pt idx="83197">15.083205772763712</cx:pt>
          <cx:pt idx="83198">11.645157482417854</cx:pt>
          <cx:pt idx="83199">13.527956671138085</cx:pt>
          <cx:pt idx="83200">11.124779916412679</cx:pt>
          <cx:pt idx="83201">10.033374106856304</cx:pt>
          <cx:pt idx="83202">11.022041002621807</cx:pt>
          <cx:pt idx="83203">12.091090451105881</cx:pt>
          <cx:pt idx="83204">15.181847698597135</cx:pt>
          <cx:pt idx="83205">9.9985375465231883</cx:pt>
          <cx:pt idx="83206">13.42145619754552</cx:pt>
          <cx:pt idx="83207">12.942888952202477</cx:pt>
          <cx:pt idx="83208">11.219387375452179</cx:pt>
          <cx:pt idx="83209">9.822564654218116</cx:pt>
          <cx:pt idx="83210">10.89808432759872</cx:pt>
          <cx:pt idx="83211">11.350256233487972</cx:pt>
          <cx:pt idx="83212">12.635161990154623</cx:pt>
          <cx:pt idx="83213">11.529363074811052</cx:pt>
          <cx:pt idx="83214">14.677041606227247</cx:pt>
          <cx:pt idx="83215">10.786058678055012</cx:pt>
          <cx:pt idx="83216">13.226904225402313</cx:pt>
          <cx:pt idx="83217">11.611717088656265</cx:pt>
          <cx:pt idx="83218">14.187567785501864</cx:pt>
          <cx:pt idx="83219">15.10352832244134</cx:pt>
          <cx:pt idx="83220">12.369557526102762</cx:pt>
          <cx:pt idx="83221">14.321854652606659</cx:pt>
          <cx:pt idx="83222">10.954157860328857</cx:pt>
          <cx:pt idx="83223">13.635587136128041</cx:pt>
          <cx:pt idx="83224">12.65520244371718</cx:pt>
          <cx:pt idx="83225">9.8987037905656887</cx:pt>
          <cx:pt idx="83226">12.272155795148665</cx:pt>
          <cx:pt idx="83227">11.102255528705152</cx:pt>
          <cx:pt idx="83228">12.428037954209682</cx:pt>
          <cx:pt idx="83229">11.063725947214694</cx:pt>
          <cx:pt idx="83230">11.975470728937806</cx:pt>
          <cx:pt idx="83231">13.880284561218472</cx:pt>
          <cx:pt idx="83232">8.3203179440673161</cx:pt>
          <cx:pt idx="83233">13.40141052280851</cx:pt>
          <cx:pt idx="83234">10.427956541337505</cx:pt>
          <cx:pt idx="83235">13.473688823058726</cx:pt>
          <cx:pt idx="83236">14.09010859227876</cx:pt>
          <cx:pt idx="83237">9.7005854986155136</cx:pt>
          <cx:pt idx="83238">10.649178008499359</cx:pt>
          <cx:pt idx="83239">14.5395840188439</cx:pt>
          <cx:pt idx="83240">9.0976003205091889</cx:pt>
          <cx:pt idx="83241">13.103781789424849</cx:pt>
          <cx:pt idx="83242">13.626922904229795</cx:pt>
          <cx:pt idx="83243">11.212822006876948</cx:pt>
          <cx:pt idx="83244">11.566732347091468</cx:pt>
          <cx:pt idx="83245">13.023530156234257</cx:pt>
          <cx:pt idx="83246">12.42830093160681</cx:pt>
          <cx:pt idx="83247">12.038862486788114</cx:pt>
          <cx:pt idx="83248">11.389068757196954</cx:pt>
          <cx:pt idx="83249">10.974609616403844</cx:pt>
          <cx:pt idx="83250">12.846431137002803</cx:pt>
          <cx:pt idx="83251">12.310282904588759</cx:pt>
          <cx:pt idx="83252">12.37509135578412</cx:pt>
          <cx:pt idx="83253">10.801841396932812</cx:pt>
          <cx:pt idx="83254">13.581505128576252</cx:pt>
          <cx:pt idx="83255">11.41557669114381</cx:pt>
          <cx:pt idx="83256">13.639379059879197</cx:pt>
          <cx:pt idx="83257">12.014632149091531</cx:pt>
          <cx:pt idx="83258">13.62052180254935</cx:pt>
          <cx:pt idx="83259">13.377847812827152</cx:pt>
          <cx:pt idx="83260">9.3334508992740499</cx:pt>
          <cx:pt idx="83261">13.724895953438544</cx:pt>
          <cx:pt idx="83262">11.867620707884774</cx:pt>
          <cx:pt idx="83263">13.381079964008398</cx:pt>
          <cx:pt idx="83264">11.202566846181783</cx:pt>
          <cx:pt idx="83265">15.669300330902752</cx:pt>
          <cx:pt idx="83266">15.189759500689895</cx:pt>
          <cx:pt idx="83267">11.89726427217062</cx:pt>
          <cx:pt idx="83268">12.021210306870119</cx:pt>
          <cx:pt idx="83269">10.698055872651386</cx:pt>
          <cx:pt idx="83270">12.958713087624295</cx:pt>
          <cx:pt idx="83271">12.085165435524184</cx:pt>
          <cx:pt idx="83272">13.522642965488844</cx:pt>
          <cx:pt idx="83273">12.844227072325971</cx:pt>
          <cx:pt idx="83274">9.5511916293860786</cx:pt>
          <cx:pt idx="83275">13.93815553034168</cx:pt>
          <cx:pt idx="83276">12.543649267414272</cx:pt>
          <cx:pt idx="83277">15.088407822294345</cx:pt>
          <cx:pt idx="83278">14.245855532344372</cx:pt>
          <cx:pt idx="83279">14.080220824796939</cx:pt>
          <cx:pt idx="83280">10.166111353197707</cx:pt>
          <cx:pt idx="83281">12.325452635199293</cx:pt>
          <cx:pt idx="83282">12.179330586840589</cx:pt>
          <cx:pt idx="83283">15.237794317241939</cx:pt>
          <cx:pt idx="83284">11.006403276664448</cx:pt>
          <cx:pt idx="83285">11.587969797275889</cx:pt>
          <cx:pt idx="83286">10.099577176154817</cx:pt>
          <cx:pt idx="83287">13.31088071340525</cx:pt>
          <cx:pt idx="83288">11.405915677573184</cx:pt>
          <cx:pt idx="83289">13.011486130606638</cx:pt>
          <cx:pt idx="83290">10.102084915855272</cx:pt>
          <cx:pt idx="83291">12.144313212569143</cx:pt>
          <cx:pt idx="83292">10.657395653825132</cx:pt>
          <cx:pt idx="83293">14.111266853805722</cx:pt>
          <cx:pt idx="83294">13.669030848701619</cx:pt>
          <cx:pt idx="83295">9.6436153029243616</cx:pt>
          <cx:pt idx="83296">11.83256077441326</cx:pt>
          <cx:pt idx="83297">12.717553854542615</cx:pt>
          <cx:pt idx="83298">10.620965827097589</cx:pt>
          <cx:pt idx="83299">16.24911095407564</cx:pt>
          <cx:pt idx="83300">12.210662021633993</cx:pt>
          <cx:pt idx="83301">12.561916511773914</cx:pt>
          <cx:pt idx="83302">12.481952098481504</cx:pt>
          <cx:pt idx="83303">10.018790507354984</cx:pt>
          <cx:pt idx="83304">11.831316229758079</cx:pt>
          <cx:pt idx="83305">15.904996712078258</cx:pt>
          <cx:pt idx="83306">13.24328221363634</cx:pt>
          <cx:pt idx="83307">11.555849383765649</cx:pt>
          <cx:pt idx="83308">8.9152282782616812</cx:pt>
          <cx:pt idx="83309">15.601511909677985</cx:pt>
          <cx:pt idx="83310">17.050377170883014</cx:pt>
          <cx:pt idx="83311">14.076979932903667</cx:pt>
          <cx:pt idx="83312">10.186251265237605</cx:pt>
          <cx:pt idx="83313">12.24102851596418</cx:pt>
          <cx:pt idx="83314">13.757742728133922</cx:pt>
          <cx:pt idx="83315">13.299258695730543</cx:pt>
          <cx:pt idx="83316">14.043935159896614</cx:pt>
          <cx:pt idx="83317">13.54902730453912</cx:pt>
          <cx:pt idx="83318">12.459940715171287</cx:pt>
          <cx:pt idx="83319">11.291535745850602</cx:pt>
          <cx:pt idx="83320">11.904606251553989</cx:pt>
          <cx:pt idx="83321">13.954030375339958</cx:pt>
          <cx:pt idx="83322">12.523119150760786</cx:pt>
          <cx:pt idx="83323">10.756552327007824</cx:pt>
          <cx:pt idx="83324">11.801490734512468</cx:pt>
          <cx:pt idx="83325">15.051463995079629</cx:pt>
          <cx:pt idx="83326">10.644228517496607</cx:pt>
          <cx:pt idx="83327">10.714984417412929</cx:pt>
          <cx:pt idx="83328">12.607342906194278</cx:pt>
          <cx:pt idx="83329">9.0062379090552316</cx:pt>
          <cx:pt idx="83330">12.460404603967847</cx:pt>
          <cx:pt idx="83331">11.679545186758485</cx:pt>
          <cx:pt idx="83332">12.865643664269014</cx:pt>
          <cx:pt idx="83333">13.484565047861583</cx:pt>
          <cx:pt idx="83334">15.414869426466435</cx:pt>
          <cx:pt idx="83335">13.039036467417581</cx:pt>
          <cx:pt idx="83336">11.10884791376184</cx:pt>
          <cx:pt idx="83337">14.153090924031229</cx:pt>
          <cx:pt idx="83338">10.478492773353896</cx:pt>
          <cx:pt idx="83339">12.959787883291032</cx:pt>
          <cx:pt idx="83340">10.036638692809953</cx:pt>
          <cx:pt idx="83341">9.8056072617668235</cx:pt>
          <cx:pt idx="83342">10.914320641358405</cx:pt>
          <cx:pt idx="83343">16.04574864253722</cx:pt>
          <cx:pt idx="83344">11.314724172581302</cx:pt>
          <cx:pt idx="83345">13.399524267288026</cx:pt>
          <cx:pt idx="83346">10.436726500093755</cx:pt>
          <cx:pt idx="83347">11.323569950502472</cx:pt>
          <cx:pt idx="83348">11.505131946320606</cx:pt>
          <cx:pt idx="83349">14.957136068977176</cx:pt>
          <cx:pt idx="83350">13.08293946904776</cx:pt>
          <cx:pt idx="83351">10.658774322996278</cx:pt>
          <cx:pt idx="83352">12.807267947339868</cx:pt>
          <cx:pt idx="83353">13.912181905191296</cx:pt>
          <cx:pt idx="83354">12.003625404157237</cx:pt>
          <cx:pt idx="83355">11.457585572523849</cx:pt>
          <cx:pt idx="83356">9.3800660877759903</cx:pt>
          <cx:pt idx="83357">18.587093486710383</cx:pt>
          <cx:pt idx="83358">12.129835642328688</cx:pt>
          <cx:pt idx="83359">12.851754755440368</cx:pt>
          <cx:pt idx="83360">12.494017283137206</cx:pt>
          <cx:pt idx="83361">10.522511292367893</cx:pt>
          <cx:pt idx="83362">10.557059850303684</cx:pt>
          <cx:pt idx="83363">12.248528683001147</cx:pt>
          <cx:pt idx="83364">11.787473967403228</cx:pt>
          <cx:pt idx="83365">14.915385984358707</cx:pt>
          <cx:pt idx="83366">12.278908132739451</cx:pt>
          <cx:pt idx="83367">15.053524077761983</cx:pt>
          <cx:pt idx="83368">11.159302645870792</cx:pt>
          <cx:pt idx="83369">14.124103451277094</cx:pt>
          <cx:pt idx="83370">10.278777326996478</cx:pt>
          <cx:pt idx="83371">11.205066846963081</cx:pt>
          <cx:pt idx="83372">10.701001336221696</cx:pt>
          <cx:pt idx="83373">10.71064838559173</cx:pt>
          <cx:pt idx="83374">10.710755457506409</cx:pt>
          <cx:pt idx="83375">10.198502951879949</cx:pt>
          <cx:pt idx="83376">10.448110230192473</cx:pt>
          <cx:pt idx="83377">12.231062136492847</cx:pt>
          <cx:pt idx="83378">9.8211146836685117</cx:pt>
          <cx:pt idx="83379">15.33943896182004</cx:pt>
          <cx:pt idx="83380">12.81877217959433</cx:pt>
          <cx:pt idx="83381">11.227238402103614</cx:pt>
          <cx:pt idx="83382">12.210525218100463</cx:pt>
          <cx:pt idx="83383">14.196004723269423</cx:pt>
          <cx:pt idx="83384">12.674661120316795</cx:pt>
          <cx:pt idx="83385">12.173347621429189</cx:pt>
          <cx:pt idx="83386">12.315335847465299</cx:pt>
          <cx:pt idx="83387">12.512556240502638</cx:pt>
          <cx:pt idx="83388">11.620455674218793</cx:pt>
          <cx:pt idx="83389">12.940057710472813</cx:pt>
          <cx:pt idx="83390">12.74968160600671</cx:pt>
          <cx:pt idx="83391">12.617561399903996</cx:pt>
          <cx:pt idx="83392">10.422468060613314</cx:pt>
          <cx:pt idx="83393">10.491388493065337</cx:pt>
          <cx:pt idx="83394">12.50608038789413</cx:pt>
          <cx:pt idx="83395">13.634384846458241</cx:pt>
          <cx:pt idx="83396">11.079269929329712</cx:pt>
          <cx:pt idx="83397">11.892111507163177</cx:pt>
          <cx:pt idx="83398">10.955012995987916</cx:pt>
          <cx:pt idx="83399">8.4028995803640587</cx:pt>
          <cx:pt idx="83400">13.884624618539103</cx:pt>
          <cx:pt idx="83401">14.067255534164907</cx:pt>
          <cx:pt idx="83402">13.229820524778578</cx:pt>
          <cx:pt idx="83403">11.864585810928418</cx:pt>
          <cx:pt idx="83404">13.663401197728698</cx:pt>
          <cx:pt idx="83405">12.053122697458452</cx:pt>
          <cx:pt idx="83406">15.78918710118208</cx:pt>
          <cx:pt idx="83407">12.47674540975378</cx:pt>
          <cx:pt idx="83408">14.498604936036939</cx:pt>
          <cx:pt idx="83409">14.020010790421418</cx:pt>
          <cx:pt idx="83410">12.08644880908933</cx:pt>
          <cx:pt idx="83411">10.825605057945788</cx:pt>
          <cx:pt idx="83412">9.9710102434946908</cx:pt>
          <cx:pt idx="83413">13.529421352767089</cx:pt>
          <cx:pt idx="83414">11.062352126166989</cx:pt>
          <cx:pt idx="83415">11.771917305875833</cx:pt>
          <cx:pt idx="83416">11.591906324522588</cx:pt>
          <cx:pt idx="83417">14.524615711328254</cx:pt>
          <cx:pt idx="83418">13.383101815748786</cx:pt>
          <cx:pt idx="83419">12.596449980608556</cx:pt>
          <cx:pt idx="83420">13.0113968380616</cx:pt>
          <cx:pt idx="83421">14.471440717202311</cx:pt>
          <cx:pt idx="83422">11.038011617843479</cx:pt>
          <cx:pt idx="83423">14.549324640327423</cx:pt>
          <cx:pt idx="83424">11.420531513151367</cx:pt>
          <cx:pt idx="83425">14.883050701790845</cx:pt>
          <cx:pt idx="83426">12.326039990113889</cx:pt>
          <cx:pt idx="83427">11.399931735193775</cx:pt>
          <cx:pt idx="83428">9.882731324912001</cx:pt>
          <cx:pt idx="83429">14.618279202226494</cx:pt>
          <cx:pt idx="83430">11.115190756916448</cx:pt>
          <cx:pt idx="83431">14.719036010112276</cx:pt>
          <cx:pt idx="83432">15.076961767851254</cx:pt>
          <cx:pt idx="83433">12.551533474390798</cx:pt>
          <cx:pt idx="83434">11.659966907392837</cx:pt>
          <cx:pt idx="83435">9.6111181329741306</cx:pt>
          <cx:pt idx="83436">9.7683188075871623</cx:pt>
          <cx:pt idx="83437">10.098970092652253</cx:pt>
          <cx:pt idx="83438">11.893624041552474</cx:pt>
          <cx:pt idx="83439">12.886709603277723</cx:pt>
          <cx:pt idx="83440">14.781613863066456</cx:pt>
          <cx:pt idx="83441">11.251157303904417</cx:pt>
          <cx:pt idx="83442">12.610074224140142</cx:pt>
          <cx:pt idx="83443">12.756120801940241</cx:pt>
          <cx:pt idx="83444">15.800086226608254</cx:pt>
          <cx:pt idx="83445">14.134606018045856</cx:pt>
          <cx:pt idx="83446">12.743797413902437</cx:pt>
          <cx:pt idx="83447">11.467282270610632</cx:pt>
          <cx:pt idx="83448">15.203166245350905</cx:pt>
          <cx:pt idx="83449">13.035138308057947</cx:pt>
          <cx:pt idx="83450">13.891134424899798</cx:pt>
          <cx:pt idx="83451">9.4008727610857044</cx:pt>
          <cx:pt idx="83452">13.552385582292066</cx:pt>
          <cx:pt idx="83453">11.413126997618791</cx:pt>
          <cx:pt idx="83454">13.045433534541806</cx:pt>
          <cx:pt idx="83455">11.922544006581623</cx:pt>
          <cx:pt idx="83456">12.824051738332512</cx:pt>
          <cx:pt idx="83457">13.849505495049696</cx:pt>
          <cx:pt idx="83458">13.439666752629494</cx:pt>
          <cx:pt idx="83459">10.864822407855875</cx:pt>
          <cx:pt idx="83460">12.808150698773849</cx:pt>
          <cx:pt idx="83461">12.113125258952328</cx:pt>
          <cx:pt idx="83462">13.639997582656738</cx:pt>
          <cx:pt idx="83463">12.729892129244261</cx:pt>
          <cx:pt idx="83464">10.226158819671472</cx:pt>
          <cx:pt idx="83465">9.9167822961562848</cx:pt>
          <cx:pt idx="83466">11.588282719649717</cx:pt>
          <cx:pt idx="83467">9.9858674822180138</cx:pt>
          <cx:pt idx="83468">13.853476235898425</cx:pt>
          <cx:pt idx="83469">11.848118094528285</cx:pt>
          <cx:pt idx="83470">12.326800082395993</cx:pt>
          <cx:pt idx="83471">10.732844870466153</cx:pt>
          <cx:pt idx="83472">12.330601764790046</cx:pt>
          <cx:pt idx="83473">14.638093545435343</cx:pt>
          <cx:pt idx="83474">10.826088434300273</cx:pt>
          <cx:pt idx="83475">10.949406139324291</cx:pt>
          <cx:pt idx="83476">10.604576123689004</cx:pt>
          <cx:pt idx="83477">10.587020195752928</cx:pt>
          <cx:pt idx="83478">14.574074391780625</cx:pt>
          <cx:pt idx="83479">9.7384725586186942</cx:pt>
          <cx:pt idx="83480">10.925450311193908</cx:pt>
          <cx:pt idx="83481">12.17130841814425</cx:pt>
          <cx:pt idx="83482">10.843614969088538</cx:pt>
          <cx:pt idx="83483">14.378216816464708</cx:pt>
          <cx:pt idx="83484">10.617215818632546</cx:pt>
          <cx:pt idx="83485">11.473528053226673</cx:pt>
          <cx:pt idx="83486">12.80413812857117</cx:pt>
          <cx:pt idx="83487">11.104357723518277</cx:pt>
          <cx:pt idx="83488">10.928450059237164</cx:pt>
          <cx:pt idx="83489">10.188134870799711</cx:pt>
          <cx:pt idx="83490">13.937153006497143</cx:pt>
          <cx:pt idx="83491">14.02891165470545</cx:pt>
          <cx:pt idx="83492">10.248752716126964</cx:pt>
          <cx:pt idx="83493">12.288309174960929</cx:pt>
          <cx:pt idx="83494">13.11302197174321</cx:pt>
          <cx:pt idx="83495">15.150776570688882</cx:pt>
          <cx:pt idx="83496">14.099737088847879</cx:pt>
          <cx:pt idx="83497">12.045211876608029</cx:pt>
          <cx:pt idx="83498">14.522855303925303</cx:pt>
          <cx:pt idx="83499">11.398469654272885</cx:pt>
          <cx:pt idx="83500">14.099402074127045</cx:pt>
          <cx:pt idx="83501">12.863183599644918</cx:pt>
          <cx:pt idx="83502">13.900139130219596</cx:pt>
          <cx:pt idx="83503">13.361023360033558</cx:pt>
          <cx:pt idx="83504">13.974827835579037</cx:pt>
          <cx:pt idx="83505">12.124223643719988</cx:pt>
          <cx:pt idx="83506">13.803055878084852</cx:pt>
          <cx:pt idx="83507">11.251929435522714</cx:pt>
          <cx:pt idx="83508">9.3937774379594909</cx:pt>
          <cx:pt idx="83509">11.908360686765278</cx:pt>
          <cx:pt idx="83510">11.660893760740869</cx:pt>
          <cx:pt idx="83511">11.62138815803727</cx:pt>
          <cx:pt idx="83512">10.223893100487146</cx:pt>
          <cx:pt idx="83513">11.587713500984867</cx:pt>
          <cx:pt idx="83514">18.301907293070368</cx:pt>
          <cx:pt idx="83515">11.275228939329518</cx:pt>
          <cx:pt idx="83516">12.571436879876188</cx:pt>
          <cx:pt idx="83517">12.776826409928228</cx:pt>
          <cx:pt idx="83518">13.517037167823037</cx:pt>
          <cx:pt idx="83519">10.119891531050486</cx:pt>
          <cx:pt idx="83520">12.926014047185962</cx:pt>
          <cx:pt idx="83521">10.20181785610095</cx:pt>
          <cx:pt idx="83522">13.18446838761694</cx:pt>
          <cx:pt idx="83523">13.276482254362795</cx:pt>
          <cx:pt idx="83524">11.971949806848</cx:pt>
          <cx:pt idx="83525">10.242658261208209</cx:pt>
          <cx:pt idx="83526">13.175959406268094</cx:pt>
          <cx:pt idx="83527">11.609663981464202</cx:pt>
          <cx:pt idx="83528">12.544624330341069</cx:pt>
          <cx:pt idx="83529">10.775875513516834</cx:pt>
          <cx:pt idx="83530">12.762720751781442</cx:pt>
          <cx:pt idx="83531">9.7346884348937905</cx:pt>
          <cx:pt idx="83532">11.114874151553233</cx:pt>
          <cx:pt idx="83533">13.395046251658231</cx:pt>
          <cx:pt idx="83534">12.86286375469539</cx:pt>
          <cx:pt idx="83535">10.971464582816978</cx:pt>
          <cx:pt idx="83536">11.560722705309525</cx:pt>
          <cx:pt idx="83537">11.475441071419157</cx:pt>
          <cx:pt idx="83538">13.315800032411833</cx:pt>
          <cx:pt idx="83539">13.851158441281088</cx:pt>
          <cx:pt idx="83540">13.424786311055755</cx:pt>
          <cx:pt idx="83541">11.570649436856225</cx:pt>
          <cx:pt idx="83542">10.490665076543884</cx:pt>
          <cx:pt idx="83543">16.604583375924658</cx:pt>
          <cx:pt idx="83544">13.976709305342281</cx:pt>
          <cx:pt idx="83545">11.756832934879952</cx:pt>
          <cx:pt idx="83546">16.943179243730388</cx:pt>
          <cx:pt idx="83547">10.105597552446751</cx:pt>
          <cx:pt idx="83548">10.598490150045233</cx:pt>
          <cx:pt idx="83549">13.930965063229785</cx:pt>
          <cx:pt idx="83550">12.425762938017291</cx:pt>
          <cx:pt idx="83551">13.563578700097628</cx:pt>
          <cx:pt idx="83552">12.981376288246651</cx:pt>
          <cx:pt idx="83553">16.461111158552988</cx:pt>
          <cx:pt idx="83554">9.7208269375247802</cx:pt>
          <cx:pt idx="83555">13.335713523023273</cx:pt>
          <cx:pt idx="83556">11.028698133128781</cx:pt>
          <cx:pt idx="83557">12.391601084489089</cx:pt>
          <cx:pt idx="83558">11.120774414773525</cx:pt>
          <cx:pt idx="83559">13.489216401309788</cx:pt>
          <cx:pt idx="83560">12.644299760338003</cx:pt>
          <cx:pt idx="83561">12.017576220130788</cx:pt>
          <cx:pt idx="83562">11.274500725929839</cx:pt>
          <cx:pt idx="83563">12.328111702509723</cx:pt>
          <cx:pt idx="83564">12.243501402578421</cx:pt>
          <cx:pt idx="83565">10.260777305085906</cx:pt>
          <cx:pt idx="83566">13.383962611397914</cx:pt>
          <cx:pt idx="83567">12.81835038077835</cx:pt>
          <cx:pt idx="83568">14.258237292100594</cx:pt>
          <cx:pt idx="83569">12.856591356526863</cx:pt>
          <cx:pt idx="83570">11.934974539775823</cx:pt>
          <cx:pt idx="83571">13.213709977696684</cx:pt>
          <cx:pt idx="83572">12.273799896548493</cx:pt>
          <cx:pt idx="83573">14.199365946851252</cx:pt>
          <cx:pt idx="83574">12.693458387162186</cx:pt>
          <cx:pt idx="83575">10.037068412881959</cx:pt>
          <cx:pt idx="83576">11.336412894705626</cx:pt>
          <cx:pt idx="83577">12.502460820831832</cx:pt>
          <cx:pt idx="83578">11.482799075256887</cx:pt>
          <cx:pt idx="83579">13.951910971313186</cx:pt>
          <cx:pt idx="83580">10.267982505501569</cx:pt>
          <cx:pt idx="83581">12.290023223396267</cx:pt>
          <cx:pt idx="83582">11.867316852384478</cx:pt>
          <cx:pt idx="83583">13.12040454766727</cx:pt>
          <cx:pt idx="83584">12.418011784012867</cx:pt>
          <cx:pt idx="83585">9.9837279651873327</cx:pt>
          <cx:pt idx="83586">12.178001899549663</cx:pt>
          <cx:pt idx="83587">12.594013352461184</cx:pt>
          <cx:pt idx="83588">13.034357111856909</cx:pt>
          <cx:pt idx="83589">11.497730925161029</cx:pt>
          <cx:pt idx="83590">10.297357404139913</cx:pt>
          <cx:pt idx="83591">14.739802132884599</cx:pt>
          <cx:pt idx="83592">9.3432078158042824</cx:pt>
          <cx:pt idx="83593">12.732830355936585</cx:pt>
          <cx:pt idx="83594">13.290755621589303</cx:pt>
          <cx:pt idx="83595">11.142362852921769</cx:pt>
          <cx:pt idx="83596">10.836504214386268</cx:pt>
          <cx:pt idx="83597">10.847056525312491</cx:pt>
          <cx:pt idx="83598">11.9332642300594</cx:pt>
          <cx:pt idx="83599">13.600816044657829</cx:pt>
          <cx:pt idx="83600">12.452118165370631</cx:pt>
          <cx:pt idx="83601">12.354619646961083</cx:pt>
          <cx:pt idx="83602">10.596994360293046</cx:pt>
          <cx:pt idx="83603">14.164568052953683</cx:pt>
          <cx:pt idx="83604">12.382111430251564</cx:pt>
          <cx:pt idx="83605">13.534377611301059</cx:pt>
          <cx:pt idx="83606">10.729850073892557</cx:pt>
          <cx:pt idx="83607">14.388993687118628</cx:pt>
          <cx:pt idx="83608">15.196897571962234</cx:pt>
          <cx:pt idx="83609">11.998982337403058</cx:pt>
          <cx:pt idx="83610">10.828864879735765</cx:pt>
          <cx:pt idx="83611">7.4249487405769772</cx:pt>
          <cx:pt idx="83612">13.116017061332649</cx:pt>
          <cx:pt idx="83613">13.389122813650209</cx:pt>
          <cx:pt idx="83614">16.115950162098809</cx:pt>
          <cx:pt idx="83615">12.895163046584768</cx:pt>
          <cx:pt idx="83616">13.807995518466941</cx:pt>
          <cx:pt idx="83617">13.201295005678162</cx:pt>
          <cx:pt idx="83618">13.226618179186437</cx:pt>
          <cx:pt idx="83619">12.826308522926604</cx:pt>
          <cx:pt idx="83620">12.243988344752156</cx:pt>
          <cx:pt idx="83621">15.570167828622147</cx:pt>
          <cx:pt idx="83622">12.084444918142921</cx:pt>
          <cx:pt idx="83623">9.7932485918663374</cx:pt>
          <cx:pt idx="83624">12.797819311068503</cx:pt>
          <cx:pt idx="83625">13.596770560975367</cx:pt>
          <cx:pt idx="83626">11.416218696642829</cx:pt>
          <cx:pt idx="83627">15.192460497338159</cx:pt>
          <cx:pt idx="83628">12.909077488245753</cx:pt>
          <cx:pt idx="83629">11.76853083521225</cx:pt>
          <cx:pt idx="83630">14.592664972828203</cx:pt>
          <cx:pt idx="83631">10.565139075032583</cx:pt>
          <cx:pt idx="83632">13.112349194452138</cx:pt>
          <cx:pt idx="83633">11.972183490193201</cx:pt>
          <cx:pt idx="83634">13.498200444931182</cx:pt>
          <cx:pt idx="83635">8.8507924982678272</cx:pt>
          <cx:pt idx="83636">10.897482320073753</cx:pt>
          <cx:pt idx="83637">9.8922596540196519</cx:pt>
          <cx:pt idx="83638">12.392447342791456</cx:pt>
          <cx:pt idx="83639">11.663629808329771</cx:pt>
          <cx:pt idx="83640">12.639725869929576</cx:pt>
          <cx:pt idx="83641">13.774945086796404</cx:pt>
          <cx:pt idx="83642">14.666488734726917</cx:pt>
          <cx:pt idx="83643">11.849632308059784</cx:pt>
          <cx:pt idx="83644">15.5581108469553</cx:pt>
          <cx:pt idx="83645">10.182300359888423</cx:pt>
          <cx:pt idx="83646">13.107702018661605</cx:pt>
          <cx:pt idx="83647">11.841870595982721</cx:pt>
          <cx:pt idx="83648">14.342367073521213</cx:pt>
          <cx:pt idx="83649">12.314075430444243</cx:pt>
          <cx:pt idx="83650">12.455129913624127</cx:pt>
          <cx:pt idx="83651">13.318930845002214</cx:pt>
          <cx:pt idx="83652">10.61128889450071</cx:pt>
          <cx:pt idx="83653">9.6844986648527485</cx:pt>
          <cx:pt idx="83654">14.01513055075602</cx:pt>
          <cx:pt idx="83655">12.285340511683795</cx:pt>
          <cx:pt idx="83656">11.293745359007819</cx:pt>
          <cx:pt idx="83657">9.1830840121522215</cx:pt>
          <cx:pt idx="83658">10.25459930621887</cx:pt>
          <cx:pt idx="83659">12.983572014834104</cx:pt>
          <cx:pt idx="83660">11.444985461346416</cx:pt>
          <cx:pt idx="83661">13.711191345272274</cx:pt>
          <cx:pt idx="83662">11.600047592802557</cx:pt>
          <cx:pt idx="83663">13.001800956699183</cx:pt>
          <cx:pt idx="83664">10.249389629901179</cx:pt>
          <cx:pt idx="83665">14.094932543671883</cx:pt>
          <cx:pt idx="83666">9.4353539964047179</cx:pt>
          <cx:pt idx="83667">10.277917215884511</cx:pt>
          <cx:pt idx="83668">12.866151337257646</cx:pt>
          <cx:pt idx="83669">14.665956561965835</cx:pt>
          <cx:pt idx="83670">10.182240702267066</cx:pt>
          <cx:pt idx="83671">13.14749249723439</cx:pt>
          <cx:pt idx="83672">11.608917677013491</cx:pt>
          <cx:pt idx="83673">11.534084204467906</cx:pt>
          <cx:pt idx="83674">15.055559899050998</cx:pt>
          <cx:pt idx="83675">12.894497575662289</cx:pt>
          <cx:pt idx="83676">10.255797739001636</cx:pt>
          <cx:pt idx="83677">10.193657828604517</cx:pt>
          <cx:pt idx="83678">11.414358972313117</cx:pt>
          <cx:pt idx="83679">12.036552467045695</cx:pt>
          <cx:pt idx="83680">14.713133651646928</cx:pt>
          <cx:pt idx="83681">12.776404561785791</cx:pt>
          <cx:pt idx="83682">11.284620777174617</cx:pt>
          <cx:pt idx="83683">11.199817112550281</cx:pt>
          <cx:pt idx="83684">12.731282446871303</cx:pt>
          <cx:pt idx="83685">8.6195670584119259</cx:pt>
          <cx:pt idx="83686">12.786922304330087</cx:pt>
          <cx:pt idx="83687">11.014619817326729</cx:pt>
          <cx:pt idx="83688">9.856578852128326</cx:pt>
          <cx:pt idx="83689">13.796681411879073</cx:pt>
          <cx:pt idx="83690">15.011257685283411</cx:pt>
          <cx:pt idx="83691">14.076363242071483</cx:pt>
          <cx:pt idx="83692">15.210106071623951</cx:pt>
          <cx:pt idx="83693">12.734969251211851</cx:pt>
          <cx:pt idx="83694">12.979168260627493</cx:pt>
          <cx:pt idx="83695">14.837881386003591</cx:pt>
          <cx:pt idx="83696">11.960718263533375</cx:pt>
          <cx:pt idx="83697">9.9219724361709822</cx:pt>
          <cx:pt idx="83698">11.450784426522469</cx:pt>
          <cx:pt idx="83699">11.044347485615242</cx:pt>
          <cx:pt idx="83700">10.639424180692057</cx:pt>
          <cx:pt idx="83701">13.019191876816215</cx:pt>
          <cx:pt idx="83702">12.758861289051794</cx:pt>
          <cx:pt idx="83703">11.432891312370424</cx:pt>
          <cx:pt idx="83704">10.76616790669765</cx:pt>
          <cx:pt idx="83705">11.318937370619654</cx:pt>
          <cx:pt idx="83706">11.055552922489886</cx:pt>
          <cx:pt idx="83707">9.7802854640251269</cx:pt>
          <cx:pt idx="83708">13.796391288785502</cx:pt>
          <cx:pt idx="83709">12.303036473694068</cx:pt>
          <cx:pt idx="83710">13.546066909533383</cx:pt>
          <cx:pt idx="83711">11.265105780775015</cx:pt>
          <cx:pt idx="83712">15.780626536499895</cx:pt>
          <cx:pt idx="83713">13.935990077892708</cx:pt>
          <cx:pt idx="83714">11.023931531579345</cx:pt>
          <cx:pt idx="83715">12.950806739466289</cx:pt>
          <cx:pt idx="83716">13.574568960187069</cx:pt>
          <cx:pt idx="83717">10.889055590146196</cx:pt>
          <cx:pt idx="83718">14.232981417790803</cx:pt>
          <cx:pt idx="83719">12.462331360549904</cx:pt>
          <cx:pt idx="83720">12.937147309139862</cx:pt>
          <cx:pt idx="83721">13.110380654164182</cx:pt>
          <cx:pt idx="83722">11.740597325029089</cx:pt>
          <cx:pt idx="83723">10.101997069356278</cx:pt>
          <cx:pt idx="83724">14.01497839941811</cx:pt>
          <cx:pt idx="83725">10.921687165023013</cx:pt>
          <cx:pt idx="83726">11.916662600482173</cx:pt>
          <cx:pt idx="83727">11.053155133323431</cx:pt>
          <cx:pt idx="83728">11.744580268078069</cx:pt>
          <cx:pt idx="83729">14.332990718911912</cx:pt>
          <cx:pt idx="83730">11.579560378241599</cx:pt>
          <cx:pt idx="83731">13.049633792893447</cx:pt>
          <cx:pt idx="83732">12.831247376627729</cx:pt>
          <cx:pt idx="83733">13.275171703805961</cx:pt>
          <cx:pt idx="83734">13.793386879739966</cx:pt>
          <cx:pt idx="83735">13.154786855860474</cx:pt>
          <cx:pt idx="83736">12.391701216251823</cx:pt>
          <cx:pt idx="83737">13.532902911200951</cx:pt>
          <cx:pt idx="83738">11.490334221075377</cx:pt>
          <cx:pt idx="83739">10.49776727291461</cx:pt>
          <cx:pt idx="83740">12.484454426091132</cx:pt>
          <cx:pt idx="83741">11.594991418212164</cx:pt>
          <cx:pt idx="83742">12.897490919577226</cx:pt>
          <cx:pt idx="83743">12.828933275005816</cx:pt>
          <cx:pt idx="83744">11.675532955021994</cx:pt>
          <cx:pt idx="83745">9.6645844388135718</cx:pt>
          <cx:pt idx="83746">14.157613881960252</cx:pt>
          <cx:pt idx="83747">9.824878382565629</cx:pt>
          <cx:pt idx="83748">11.516137682340441</cx:pt>
          <cx:pt idx="83749">12.345306019495464</cx:pt>
          <cx:pt idx="83750">13.924583048976151</cx:pt>
          <cx:pt idx="83751">13.819967678781252</cx:pt>
          <cx:pt idx="83752">11.681235808682629</cx:pt>
          <cx:pt idx="83753">13.080946243292191</cx:pt>
          <cx:pt idx="83754">14.027136125843986</cx:pt>
          <cx:pt idx="83755">13.065790252495416</cx:pt>
          <cx:pt idx="83756">10.245544841686186</cx:pt>
          <cx:pt idx="83757">13.524945363456995</cx:pt>
          <cx:pt idx="83758">11.712922214513068</cx:pt>
          <cx:pt idx="83759">10.929440130830759</cx:pt>
          <cx:pt idx="83760">13.178469415319974</cx:pt>
          <cx:pt idx="83761">11.571206679761234</cx:pt>
          <cx:pt idx="83762">12.108922287504592</cx:pt>
          <cx:pt idx="83763">13.572670406236465</cx:pt>
          <cx:pt idx="83764">12.637998727956823</cx:pt>
          <cx:pt idx="83765">13.78596249666035</cx:pt>
          <cx:pt idx="83766">12.666653976767419</cx:pt>
          <cx:pt idx="83767">12.679616605087572</cx:pt>
          <cx:pt idx="83768">11.716060690554221</cx:pt>
          <cx:pt idx="83769">12.159981494454389</cx:pt>
          <cx:pt idx="83770">11.955704044598212</cx:pt>
          <cx:pt idx="83771">11.647396766890601</cx:pt>
          <cx:pt idx="83772">12.635375495941458</cx:pt>
          <cx:pt idx="83773">10.973342797185419</cx:pt>
          <cx:pt idx="83774">11.03583814596813</cx:pt>
          <cx:pt idx="83775">11.592761115648486</cx:pt>
          <cx:pt idx="83776">14.148662003346258</cx:pt>
          <cx:pt idx="83777">12.633020516360922</cx:pt>
          <cx:pt idx="83778">10.065773707338522</cx:pt>
          <cx:pt idx="83779">10.430021664996476</cx:pt>
          <cx:pt idx="83780">14.252441023432812</cx:pt>
          <cx:pt idx="83781">11.607880753953495</cx:pt>
          <cx:pt idx="83782">11.012449620937531</cx:pt>
          <cx:pt idx="83783">11.577734006777026</cx:pt>
          <cx:pt idx="83784">14.081391274870766</cx:pt>
          <cx:pt idx="83785">10.86620042547243</cx:pt>
          <cx:pt idx="83786">11.733072372824063</cx:pt>
          <cx:pt idx="83787">14.309803887966558</cx:pt>
          <cx:pt idx="83788">13.057672187155791</cx:pt>
          <cx:pt idx="83789">14.855852780061634</cx:pt>
          <cx:pt idx="83790">14.514494349805441</cx:pt>
          <cx:pt idx="83791">14.408984096456738</cx:pt>
          <cx:pt idx="83792">12.743287166521414</cx:pt>
          <cx:pt idx="83793">10.285541699595955</cx:pt>
          <cx:pt idx="83794">12.895577121718508</cx:pt>
          <cx:pt idx="83795">14.677385970667995</cx:pt>
          <cx:pt idx="83796">12.227412824487757</cx:pt>
          <cx:pt idx="83797">12.705089373150999</cx:pt>
          <cx:pt idx="83798">11.951864315174751</cx:pt>
          <cx:pt idx="83799">13.605927135439392</cx:pt>
          <cx:pt idx="83800">11.277201522877395</cx:pt>
          <cx:pt idx="83801">11.303158065676321</cx:pt>
          <cx:pt idx="83802">10.825948060999648</cx:pt>
          <cx:pt idx="83803">11.281217044794646</cx:pt>
          <cx:pt idx="83804">12.852404878802693</cx:pt>
          <cx:pt idx="83805">11.182161578118393</cx:pt>
          <cx:pt idx="83806">13.746204702609294</cx:pt>
          <cx:pt idx="83807">11.389949139159963</cx:pt>
          <cx:pt idx="83808">13.987528752023435</cx:pt>
          <cx:pt idx="83809">13.542275516667484</cx:pt>
          <cx:pt idx="83810">13.15957567147119</cx:pt>
          <cx:pt idx="83811">15.14088318758056</cx:pt>
          <cx:pt idx="83812">14.065477071213227</cx:pt>
          <cx:pt idx="83813">12.094690666789933</cx:pt>
          <cx:pt idx="83814">10.706971565020886</cx:pt>
          <cx:pt idx="83815">12.854559814322311</cx:pt>
          <cx:pt idx="83816">14.08093390955762</cx:pt>
          <cx:pt idx="83817">13.441431795536907</cx:pt>
          <cx:pt idx="83818">13.806617857416562</cx:pt>
          <cx:pt idx="83819">11.100803481846651</cx:pt>
          <cx:pt idx="83820">12.431363096136506</cx:pt>
          <cx:pt idx="83821">11.701200686706878</cx:pt>
          <cx:pt idx="83822">14.980526409279834</cx:pt>
          <cx:pt idx="83823">14.255875424213494</cx:pt>
          <cx:pt idx="83824">12.619644993805329</cx:pt>
          <cx:pt idx="83825">12.783059467016679</cx:pt>
          <cx:pt idx="83826">11.080604444781416</cx:pt>
          <cx:pt idx="83827">14.534311818113606</cx:pt>
          <cx:pt idx="83828">12.553942542466363</cx:pt>
          <cx:pt idx="83829">14.443267410733464</cx:pt>
          <cx:pt idx="83830">11.747451503904536</cx:pt>
          <cx:pt idx="83831">11.19554171899442</cx:pt>
          <cx:pt idx="83832">11.654102622913372</cx:pt>
          <cx:pt idx="83833">9.2427286130679587</cx:pt>
          <cx:pt idx="83834">12.624423777429167</cx:pt>
          <cx:pt idx="83835">11.984398720176612</cx:pt>
          <cx:pt idx="83836">15.091201648519561</cx:pt>
          <cx:pt idx="83837">11.923104246522435</cx:pt>
          <cx:pt idx="83838">12.354268336122249</cx:pt>
          <cx:pt idx="83839">11.428069941593559</cx:pt>
          <cx:pt idx="83840">14.108930658297972</cx:pt>
          <cx:pt idx="83841">11.398072065844996</cx:pt>
          <cx:pt idx="83842">12.42991068118841</cx:pt>
          <cx:pt idx="83843">13.339122884858126</cx:pt>
          <cx:pt idx="83844">11.769798917488805</cx:pt>
          <cx:pt idx="83845">12.77338550145949</cx:pt>
          <cx:pt idx="83846">12.343660696770764</cx:pt>
          <cx:pt idx="83847">11.369738460769925</cx:pt>
          <cx:pt idx="83848">14.170897778862363</cx:pt>
          <cx:pt idx="83849">10.108178764977014</cx:pt>
          <cx:pt idx="83850">14.95340496155449</cx:pt>
          <cx:pt idx="83851">12.623090598903831</cx:pt>
          <cx:pt idx="83852">13.157881804122647</cx:pt>
          <cx:pt idx="83853">11.148362772196752</cx:pt>
          <cx:pt idx="83854">12.364457164047037</cx:pt>
          <cx:pt idx="83855">12.171997718742354</cx:pt>
          <cx:pt idx="83856">14.350474482477058</cx:pt>
          <cx:pt idx="83857">11.852513553368928</cx:pt>
          <cx:pt idx="83858">11.811741313554814</cx:pt>
          <cx:pt idx="83859">14.510137380379602</cx:pt>
          <cx:pt idx="83860">10.790248022429603</cx:pt>
          <cx:pt idx="83861">13.340105058554194</cx:pt>
          <cx:pt idx="83862">11.071850020766382</cx:pt>
          <cx:pt idx="83863">13.843005502382672</cx:pt>
          <cx:pt idx="83864">9.9199047132449465</cx:pt>
          <cx:pt idx="83865">10.593985818493659</cx:pt>
          <cx:pt idx="83866">13.388196692288739</cx:pt>
          <cx:pt idx="83867">14.515643190543388</cx:pt>
          <cx:pt idx="83868">13.318988054668971</cx:pt>
          <cx:pt idx="83869">8.6892066236435337</cx:pt>
          <cx:pt idx="83870">12.813819300894167</cx:pt>
          <cx:pt idx="83871">10.440404684798537</cx:pt>
          <cx:pt idx="83872">10.828143085621624</cx:pt>
          <cx:pt idx="83873">12.3454131120683</cx:pt>
          <cx:pt idx="83874">12.1186560455499</cx:pt>
          <cx:pt idx="83875">11.997508173441894</cx:pt>
          <cx:pt idx="83876">10.790166918586705</cx:pt>
          <cx:pt idx="83877">9.9917755901698175</cx:pt>
          <cx:pt idx="83878">12.057290555113916</cx:pt>
          <cx:pt idx="83879">9.1493878157626156</cx:pt>
          <cx:pt idx="83880">11.521409268468807</cx:pt>
          <cx:pt idx="83881">13.494445507818611</cx:pt>
          <cx:pt idx="83882">12.488986641064022</cx:pt>
          <cx:pt idx="83883">13.338034264684408</cx:pt>
          <cx:pt idx="83884">12.063325918569982</cx:pt>
          <cx:pt idx="83885">13.390254101751168</cx:pt>
          <cx:pt idx="83886">12.417874569977757</cx:pt>
          <cx:pt idx="83887">15.215961750741675</cx:pt>
          <cx:pt idx="83888">14.780616781128295</cx:pt>
          <cx:pt idx="83889">14.212640132315276</cx:pt>
          <cx:pt idx="83890">12.386943165228182</cx:pt>
          <cx:pt idx="83891">15.660605217848977</cx:pt>
          <cx:pt idx="83892">11.843504914692168</cx:pt>
          <cx:pt idx="83893">11.84420320385491</cx:pt>
          <cx:pt idx="83894">14.96674554300929</cx:pt>
          <cx:pt idx="83895">14.732695149761735</cx:pt>
          <cx:pt idx="83896">12.300219728848759</cx:pt>
          <cx:pt idx="83897">13.29795771983054</cx:pt>
          <cx:pt idx="83898">12.124164238820924</cx:pt>
          <cx:pt idx="83899">13.094410023022284</cx:pt>
          <cx:pt idx="83900">11.698354700090883</cx:pt>
          <cx:pt idx="83901">14.874816901418045</cx:pt>
          <cx:pt idx="83902">9.611664479399856</cx:pt>
          <cx:pt idx="83903">11.55127738489948</cx:pt>
          <cx:pt idx="83904">13.036338184379101</cx:pt>
          <cx:pt idx="83905">10.592946918201021</cx:pt>
          <cx:pt idx="83906">11.995261521247281</cx:pt>
          <cx:pt idx="83907">11.844186024611494</cx:pt>
          <cx:pt idx="83908">13.785886236825879</cx:pt>
          <cx:pt idx="83909">10.446584824020746</cx:pt>
          <cx:pt idx="83910">14.41057879078819</cx:pt>
          <cx:pt idx="83911">10.052052989004624</cx:pt>
          <cx:pt idx="83912">12.126030912985255</cx:pt>
          <cx:pt idx="83913">15.207935729300528</cx:pt>
          <cx:pt idx="83914">10.391483241055145</cx:pt>
          <cx:pt idx="83915">11.117963395056316</cx:pt>
          <cx:pt idx="83916">13.813654503808831</cx:pt>
          <cx:pt idx="83917">11.235680334013251</cx:pt>
          <cx:pt idx="83918">12.314794764864345</cx:pt>
          <cx:pt idx="83919">15.951610637129793</cx:pt>
          <cx:pt idx="83920">12.68133293480324</cx:pt>
          <cx:pt idx="83921">16.88250973093724</cx:pt>
          <cx:pt idx="83922">13.670479964647541</cx:pt>
          <cx:pt idx="83923">12.827568796185536</cx:pt>
          <cx:pt idx="83924">11.233484590529089</cx:pt>
          <cx:pt idx="83925">10.333358244528052</cx:pt>
          <cx:pt idx="83926">12.376260671428442</cx:pt>
          <cx:pt idx="83927">11.475099026620923</cx:pt>
          <cx:pt idx="83928">12.81591285943491</cx:pt>
          <cx:pt idx="83929">12.636110835280871</cx:pt>
          <cx:pt idx="83930">13.120452647696709</cx:pt>
          <cx:pt idx="83931">14.109828375391301</cx:pt>
          <cx:pt idx="83932">13.27910246269218</cx:pt>
          <cx:pt idx="83933">12.444378894595731</cx:pt>
          <cx:pt idx="83934">15.103490721544464</cx:pt>
          <cx:pt idx="83935">13.975184299146166</cx:pt>
          <cx:pt idx="83936">10.316845740725549</cx:pt>
          <cx:pt idx="83937">16.165958612613014</cx:pt>
          <cx:pt idx="83938">14.689841275859619</cx:pt>
          <cx:pt idx="83939">12.689945759998171</cx:pt>
          <cx:pt idx="83940">14.656602272729994</cx:pt>
          <cx:pt idx="83941">13.440981183023567</cx:pt>
          <cx:pt idx="83942">12.235141887348052</cx:pt>
          <cx:pt idx="83943">12.846961761195523</cx:pt>
          <cx:pt idx="83944">12.423228876842719</cx:pt>
          <cx:pt idx="83945">10.994822105199004</cx:pt>
          <cx:pt idx="83946">12.608819023144555</cx:pt>
          <cx:pt idx="83947">11.299942248770908</cx:pt>
          <cx:pt idx="83948">9.4819609520968591</cx:pt>
          <cx:pt idx="83949">14.623529888221313</cx:pt>
          <cx:pt idx="83950">10.885582447919198</cx:pt>
          <cx:pt idx="83951">10.240195005157542</cx:pt>
          <cx:pt idx="83952">14.296136460716486</cx:pt>
          <cx:pt idx="83953">15.250632978762182</cx:pt>
          <cx:pt idx="83954">13.620159067455674</cx:pt>
          <cx:pt idx="83955">14.162552768118989</cx:pt>
          <cx:pt idx="83956">12.980868165433431</cx:pt>
          <cx:pt idx="83957">10.733216266611505</cx:pt>
          <cx:pt idx="83958">11.169186953985282</cx:pt>
          <cx:pt idx="83959">11.423983843139062</cx:pt>
          <cx:pt idx="83960">14.285550361823022</cx:pt>
          <cx:pt idx="83961">14.450826146502106</cx:pt>
          <cx:pt idx="83962">12.482075348071534</cx:pt>
          <cx:pt idx="83963">12.528457779724706</cx:pt>
          <cx:pt idx="83964">10.011761709571054</cx:pt>
          <cx:pt idx="83965">10.68010472353366</cx:pt>
          <cx:pt idx="83966">13.377032032987795</cx:pt>
          <cx:pt idx="83967">13.850761995076885</cx:pt>
          <cx:pt idx="83968">14.544615414434945</cx:pt>
          <cx:pt idx="83969">8.005676556522701</cx:pt>
          <cx:pt idx="83970">13.828217014858529</cx:pt>
          <cx:pt idx="83971">9.9911106547068176</cx:pt>
          <cx:pt idx="83972">13.752948389986225</cx:pt>
          <cx:pt idx="83973">13.964525987958181</cx:pt>
          <cx:pt idx="83974">13.353305668440386</cx:pt>
          <cx:pt idx="83975">13.216754976500908</cx:pt>
          <cx:pt idx="83976">10.904008520483201</cx:pt>
          <cx:pt idx="83977">11.869933507527747</cx:pt>
          <cx:pt idx="83978">12.037729261621315</cx:pt>
          <cx:pt idx="83979">13.794192154855736</cx:pt>
          <cx:pt idx="83980">12.402611221680393</cx:pt>
          <cx:pt idx="83981">12.0951629583674</cx:pt>
          <cx:pt idx="83982">11.968782356359084</cx:pt>
          <cx:pt idx="83983">10.081413162576924</cx:pt>
          <cx:pt idx="83984">10.204111484222226</cx:pt>
          <cx:pt idx="83985">14.349923715752206</cx:pt>
          <cx:pt idx="83986">12.692594797332205</cx:pt>
          <cx:pt idx="83987">12.864251492161948</cx:pt>
          <cx:pt idx="83988">13.11630480264156</cx:pt>
          <cx:pt idx="83989">11.623570360780363</cx:pt>
          <cx:pt idx="83990">12.454026057964953</cx:pt>
          <cx:pt idx="83991">13.136798948242399</cx:pt>
          <cx:pt idx="83992">15.715382454916195</cx:pt>
          <cx:pt idx="83993">13.511293233561423</cx:pt>
          <cx:pt idx="83994">13.081925915765687</cx:pt>
          <cx:pt idx="83995">11.104632365247923</cx:pt>
          <cx:pt idx="83996">10.190015839217892</cx:pt>
          <cx:pt idx="83997">11.025423174501828</cx:pt>
          <cx:pt idx="83998">13.430459975334202</cx:pt>
          <cx:pt idx="83999">13.939430041037502</cx:pt>
          <cx:pt idx="84000">13.380203893698344</cx:pt>
          <cx:pt idx="84001">16.865020000862284</cx:pt>
          <cx:pt idx="84002">11.800410675514092</cx:pt>
          <cx:pt idx="84003">12.794993105210244</cx:pt>
          <cx:pt idx="84004">9.1343084003278978</cx:pt>
          <cx:pt idx="84005">9.9523153718648665</cx:pt>
          <cx:pt idx="84006">14.728095861188462</cx:pt>
          <cx:pt idx="84007">12.198070059605328</cx:pt>
          <cx:pt idx="84008">9.4644668972032999</cx:pt>
          <cx:pt idx="84009">14.537655644654581</cx:pt>
          <cx:pt idx="84010">12.507820432310414</cx:pt>
          <cx:pt idx="84011">12.787906571085625</cx:pt>
          <cx:pt idx="84012">10.91420008499497</cx:pt>
          <cx:pt idx="84013">12.579416744594766</cx:pt>
          <cx:pt idx="84014">13.716910787466562</cx:pt>
          <cx:pt idx="84015">13.672064830581704</cx:pt>
          <cx:pt idx="84016">11.209737302503177</cx:pt>
          <cx:pt idx="84017">10.723353533168007</cx:pt>
          <cx:pt idx="84018">13.341092577773921</cx:pt>
          <cx:pt idx="84019">14.098940731487508</cx:pt>
          <cx:pt idx="84020">12.354298958013199</cx:pt>
          <cx:pt idx="84021">12.624165610549568</cx:pt>
          <cx:pt idx="84022">14.622958145465519</cx:pt>
          <cx:pt idx="84023">14.95615305883025</cx:pt>
          <cx:pt idx="84024">13.624448717852085</cx:pt>
          <cx:pt idx="84025">12.760659772449175</cx:pt>
          <cx:pt idx="84026">12.669818617703935</cx:pt>
          <cx:pt idx="84027">11.70424646607173</cx:pt>
          <cx:pt idx="84028">13.390833892177278</cx:pt>
          <cx:pt idx="84029">14.817354030280113</cx:pt>
          <cx:pt idx="84030">10.433785992789774</cx:pt>
          <cx:pt idx="84031">15.234671000063749</cx:pt>
          <cx:pt idx="84032">14.258590890620177</cx:pt>
          <cx:pt idx="84033">14.233570283590062</cx:pt>
          <cx:pt idx="84034">13.185520131638661</cx:pt>
          <cx:pt idx="84035">14.344981619807324</cx:pt>
          <cx:pt idx="84036">11.869032907216322</cx:pt>
          <cx:pt idx="84037">8.169532798781189</cx:pt>
          <cx:pt idx="84038">14.145324277742807</cx:pt>
          <cx:pt idx="84039">12.352081086624439</cx:pt>
          <cx:pt idx="84040">9.6516921916463723</cx:pt>
          <cx:pt idx="84041">12.149298851547945</cx:pt>
          <cx:pt idx="84042">11.662982090756453</cx:pt>
          <cx:pt idx="84043">10.898589928684506</cx:pt>
          <cx:pt idx="84044">11.925775746921149</cx:pt>
          <cx:pt idx="84045">11.484613566888104</cx:pt>
          <cx:pt idx="84046">12.099782758694216</cx:pt>
          <cx:pt idx="84047">12.103631693041434</cx:pt>
          <cx:pt idx="84048">13.586528275843296</cx:pt>
          <cx:pt idx="84049">10.409005986970381</cx:pt>
          <cx:pt idx="84050">11.530374271053342</cx:pt>
          <cx:pt idx="84051">10.995213866245257</cx:pt>
          <cx:pt idx="84052">14.358433357192885</cx:pt>
          <cx:pt idx="84053">11.973344973643396</cx:pt>
          <cx:pt idx="84054">12.86579049271918</cx:pt>
          <cx:pt idx="84055">12.224047319240043</cx:pt>
          <cx:pt idx="84056">10.084950063959452</cx:pt>
          <cx:pt idx="84057">15.652753268538032</cx:pt>
          <cx:pt idx="84058">11.565028969218536</cx:pt>
          <cx:pt idx="84059">9.2533865372083657</cx:pt>
          <cx:pt idx="84060">10.181511109420995</cx:pt>
          <cx:pt idx="84061">14.057934223244205</cx:pt>
          <cx:pt idx="84062">13.066161550344379</cx:pt>
          <cx:pt idx="84063">13.477623144888302</cx:pt>
          <cx:pt idx="84064">15.049940082425287</cx:pt>
          <cx:pt idx="84065">12.190428831944278</cx:pt>
          <cx:pt idx="84066">14.869715199635685</cx:pt>
          <cx:pt idx="84067">13.629113315789612</cx:pt>
          <cx:pt idx="84068">11.664094788754642</cx:pt>
          <cx:pt idx="84069">14.746552652493166</cx:pt>
          <cx:pt idx="84070">12.609997159683811</cx:pt>
          <cx:pt idx="84071">10.168342125761328</cx:pt>
          <cx:pt idx="84072">12.282079087711173</cx:pt>
          <cx:pt idx="84073">13.96502678281499</cx:pt>
          <cx:pt idx="84074">12.988075340641187</cx:pt>
          <cx:pt idx="84075">11.952534105315078</cx:pt>
          <cx:pt idx="84076">14.119540466637874</cx:pt>
          <cx:pt idx="84077">12.562281467629465</cx:pt>
          <cx:pt idx="84078">12.293377876146256</cx:pt>
          <cx:pt idx="84079">10.645838163695293</cx:pt>
          <cx:pt idx="84080">13.209066309103495</cx:pt>
          <cx:pt idx="84081">11.276201183618216</cx:pt>
          <cx:pt idx="84082">13.533139507268885</cx:pt>
          <cx:pt idx="84083">10.807941876271608</cx:pt>
          <cx:pt idx="84084">13.861775782999958</cx:pt>
          <cx:pt idx="84085">8.9417727570367962</cx:pt>
          <cx:pt idx="84086">11.472666578434747</cx:pt>
          <cx:pt idx="84087">15.140618367302309</cx:pt>
          <cx:pt idx="84088">12.230971618439252</cx:pt>
          <cx:pt idx="84089">12.625303032795612</cx:pt>
          <cx:pt idx="84090">13.470772013276996</cx:pt>
          <cx:pt idx="84091">16.843394380936882</cx:pt>
          <cx:pt idx="84092">13.534173871606511</cx:pt>
          <cx:pt idx="84093">12.744033840404049</cx:pt>
          <cx:pt idx="84094">13.288065238701178</cx:pt>
          <cx:pt idx="84095">10.772496813753248</cx:pt>
          <cx:pt idx="84096">12.528870629323057</cx:pt>
          <cx:pt idx="84097">9.5948988583131207</cx:pt>
          <cx:pt idx="84098">14.113114359192457</cx:pt>
          <cx:pt idx="84099">13.793314109577533</cx:pt>
          <cx:pt idx="84100">9.8940658694318913</cx:pt>
          <cx:pt idx="84101">11.228790498830964</cx:pt>
          <cx:pt idx="84102">10.65662142780641</cx:pt>
          <cx:pt idx="84103">9.9756128771637087</cx:pt>
          <cx:pt idx="84104">12.414822704563385</cx:pt>
          <cx:pt idx="84105">12.626377094447891</cx:pt>
          <cx:pt idx="84106">12.502946670042009</cx:pt>
          <cx:pt idx="84107">15.500814975285813</cx:pt>
          <cx:pt idx="84108">12.00830921569821</cx:pt>
          <cx:pt idx="84109">13.818153605547176</cx:pt>
          <cx:pt idx="84110">12.388837982467697</cx:pt>
          <cx:pt idx="84111">12.116979214863289</cx:pt>
          <cx:pt idx="84112">12.239473801974441</cx:pt>
          <cx:pt idx="84113">14.634441332040879</cx:pt>
          <cx:pt idx="84114">13.402329549846883</cx:pt>
          <cx:pt idx="84115">11.119614698663774</cx:pt>
          <cx:pt idx="84116">11.227899937643057</cx:pt>
          <cx:pt idx="84117">10.009114016541142</cx:pt>
          <cx:pt idx="84118">13.7023173671372</cx:pt>
          <cx:pt idx="84119">12.557578875284651</cx:pt>
          <cx:pt idx="84120">15.326988771255154</cx:pt>
          <cx:pt idx="84121">14.251774985930208</cx:pt>
          <cx:pt idx="84122">13.814737094428711</cx:pt>
          <cx:pt idx="84123">10.362932354883002</cx:pt>
          <cx:pt idx="84124">11.393577063600413</cx:pt>
          <cx:pt idx="84125">13.616687148229051</cx:pt>
          <cx:pt idx="84126">11.296115740233807</cx:pt>
          <cx:pt idx="84127">10.716901852348146</cx:pt>
          <cx:pt idx="84128">16.938926521115889</cx:pt>
          <cx:pt idx="84129">12.907537170264726</cx:pt>
          <cx:pt idx="84130">7.4137710663916474</cx:pt>
          <cx:pt idx="84131">12.515982181484958</cx:pt>
          <cx:pt idx="84132">8.4369554302047867</cx:pt>
          <cx:pt idx="84133">11.855226160743488</cx:pt>
          <cx:pt idx="84134">11.339368612445689</cx:pt>
          <cx:pt idx="84135">13.392253893799527</cx:pt>
          <cx:pt idx="84136">9.7044169559912561</cx:pt>
          <cx:pt idx="84137">11.764150186068155</cx:pt>
          <cx:pt idx="84138">9.7393772043777638</cx:pt>
          <cx:pt idx="84139">9.83025968537269</cx:pt>
          <cx:pt idx="84140">7.4201482855674792</cx:pt>
          <cx:pt idx="84141">11.212213706423725</cx:pt>
          <cx:pt idx="84142">9.7992920267040677</cx:pt>
          <cx:pt idx="84143">9.3566918211239525</cx:pt>
          <cx:pt idx="84144">11.783594932227629</cx:pt>
          <cx:pt idx="84145">15.395584089499298</cx:pt>
          <cx:pt idx="84146">10.910580465795485</cx:pt>
          <cx:pt idx="84147">11.738209852419004</cx:pt>
          <cx:pt idx="84148">13.007330520844624</cx:pt>
          <cx:pt idx="84149">12.275666788199615</cx:pt>
          <cx:pt idx="84150">9.7234844349471317</cx:pt>
          <cx:pt idx="84151">14.203762653349125</cx:pt>
          <cx:pt idx="84152">11.38074681405241</cx:pt>
          <cx:pt idx="84153">13.21999132914808</cx:pt>
          <cx:pt idx="84154">14.415020587179502</cx:pt>
          <cx:pt idx="84155">11.864943460870945</cx:pt>
          <cx:pt idx="84156">10.890283340726604</cx:pt>
          <cx:pt idx="84157">12.143767125553323</cx:pt>
          <cx:pt idx="84158">11.157525794584634</cx:pt>
          <cx:pt idx="84159">16.186122783502022</cx:pt>
          <cx:pt idx="84160">12.39617736235661</cx:pt>
          <cx:pt idx="84161">15.075007035430547</cx:pt>
          <cx:pt idx="84162">12.22643057201433</cx:pt>
          <cx:pt idx="84163">12.614488157430014</cx:pt>
          <cx:pt idx="84164">11.083070318497006</cx:pt>
          <cx:pt idx="84165">10.749997715584673</cx:pt>
          <cx:pt idx="84166">9.860383053438186</cx:pt>
          <cx:pt idx="84167">10.956836919657718</cx:pt>
          <cx:pt idx="84168">13.120197221272768</cx:pt>
          <cx:pt idx="84169">12.142281933269057</cx:pt>
          <cx:pt idx="84170">11.637096469260291</cx:pt>
          <cx:pt idx="84171">11.891154341148843</cx:pt>
          <cx:pt idx="84172">13.412943314472585</cx:pt>
          <cx:pt idx="84173">13.130102754946437</cx:pt>
          <cx:pt idx="84174">9.6714593373862545</cx:pt>
          <cx:pt idx="84175">13.064115567756769</cx:pt>
          <cx:pt idx="84176">10.880885327702993</cx:pt>
          <cx:pt idx="84177">11.803348708168972</cx:pt>
          <cx:pt idx="84178">10.545224493419719</cx:pt>
          <cx:pt idx="84179">13.834715163961201</cx:pt>
          <cx:pt idx="84180">10.96746823145809</cx:pt>
          <cx:pt idx="84181">12.121241616194313</cx:pt>
          <cx:pt idx="84182">11.635343483381838</cx:pt>
          <cx:pt idx="84183">14.507050948699209</cx:pt>
          <cx:pt idx="84184">9.8987384546402453</cx:pt>
          <cx:pt idx="84185">11.350085747259818</cx:pt>
          <cx:pt idx="84186">12.185559657814672</cx:pt>
          <cx:pt idx="84187">14.54436396111241</cx:pt>
          <cx:pt idx="84188">12.459599197186339</cx:pt>
          <cx:pt idx="84189">10.899399315293795</cx:pt>
          <cx:pt idx="84190">11.891781411205702</cx:pt>
          <cx:pt idx="84191">11.580837919972192</cx:pt>
          <cx:pt idx="84192">16.170383698945532</cx:pt>
          <cx:pt idx="84193">12.274816605979547</cx:pt>
          <cx:pt idx="84194">12.035005760361724</cx:pt>
          <cx:pt idx="84195">11.43612646500346</cx:pt>
          <cx:pt idx="84196">12.018750662588891</cx:pt>
          <cx:pt idx="84197">12.084695659970997</cx:pt>
          <cx:pt idx="84198">13.876253214678524</cx:pt>
          <cx:pt idx="84199">12.005597336764531</cx:pt>
          <cx:pt idx="84200">13.153593689834132</cx:pt>
          <cx:pt idx="84201">12.7896945957214</cx:pt>
          <cx:pt idx="84202">10.264937098025174</cx:pt>
          <cx:pt idx="84203">12.055793937579216</cx:pt>
          <cx:pt idx="84204">13.420855588900144</cx:pt>
          <cx:pt idx="84205">14.599572151283267</cx:pt>
          <cx:pt idx="84206">15.510510426365473</cx:pt>
          <cx:pt idx="84207">11.440338417140346</cx:pt>
          <cx:pt idx="84208">15.014146186754523</cx:pt>
          <cx:pt idx="84209">13.504603467315842</cx:pt>
          <cx:pt idx="84210">12.037159143265036</cx:pt>
          <cx:pt idx="84211">11.968060007963217</cx:pt>
          <cx:pt idx="84212">12.488469133534258</cx:pt>
          <cx:pt idx="84213">12.709066968337519</cx:pt>
          <cx:pt idx="84214">12.02519471058201</cx:pt>
          <cx:pt idx="84215">14.993867027216062</cx:pt>
          <cx:pt idx="84216">11.574454457229551</cx:pt>
          <cx:pt idx="84217">10.383033266118778</cx:pt>
          <cx:pt idx="84218">13.656340282410122</cx:pt>
          <cx:pt idx="84219">12.686001498338173</cx:pt>
          <cx:pt idx="84220">12.784477329469459</cx:pt>
          <cx:pt idx="84221">14.005751119040291</cx:pt>
          <cx:pt idx="84222">10.168513774629751</cx:pt>
          <cx:pt idx="84223">12.469356522035071</cx:pt>
          <cx:pt idx="84224">12.120995057546002</cx:pt>
          <cx:pt idx="84225">10.976082910272751</cx:pt>
          <cx:pt idx="84226">12.534914616309422</cx:pt>
          <cx:pt idx="84227">12.515330965620665</cx:pt>
          <cx:pt idx="84228">11.400176051946614</cx:pt>
          <cx:pt idx="84229">13.017544968258234</cx:pt>
          <cx:pt idx="84230">12.627333363766073</cx:pt>
          <cx:pt idx="84231">13.523551616644498</cx:pt>
          <cx:pt idx="84232">13.071689039737995</cx:pt>
          <cx:pt idx="84233">13.604201723583765</cx:pt>
          <cx:pt idx="84234">12.687211019865963</cx:pt>
          <cx:pt idx="84235">14.819315405597299</cx:pt>
          <cx:pt idx="84236">11.368202036206537</cx:pt>
          <cx:pt idx="84237">11.090508116451332</cx:pt>
          <cx:pt idx="84238">11.524105715438813</cx:pt>
          <cx:pt idx="84239">13.294746584323514</cx:pt>
          <cx:pt idx="84240">10.537466425453646</cx:pt>
          <cx:pt idx="84241">11.710657753794383</cx:pt>
          <cx:pt idx="84242">9.8409184531952842</cx:pt>
          <cx:pt idx="84243">13.191473008203847</cx:pt>
          <cx:pt idx="84244">10.780669507021766</cx:pt>
          <cx:pt idx="84245">15.860799779051833</cx:pt>
          <cx:pt idx="84246">14.671835248275475</cx:pt>
          <cx:pt idx="84247">12.160082604184856</cx:pt>
          <cx:pt idx="84248">12.731778553703137</cx:pt>
          <cx:pt idx="84249">12.790235672188404</cx:pt>
          <cx:pt idx="84250">9.1579626430600598</cx:pt>
          <cx:pt idx="84251">12.325195095820339</cx:pt>
          <cx:pt idx="84252">13.20386252388786</cx:pt>
          <cx:pt idx="84253">11.50352452277178</cx:pt>
          <cx:pt idx="84254">11.992405599990782</cx:pt>
          <cx:pt idx="84255">11.027318839065021</cx:pt>
          <cx:pt idx="84256">12.01983335689669</cx:pt>
          <cx:pt idx="84257">13.57459076681587</cx:pt>
          <cx:pt idx="84258">11.824220388336265</cx:pt>
          <cx:pt idx="84259">13.735985251138123</cx:pt>
          <cx:pt idx="84260">13.902784926678816</cx:pt>
          <cx:pt idx="84261">14.274801659613082</cx:pt>
          <cx:pt idx="84262">11.406437101030264</cx:pt>
          <cx:pt idx="84263">10.191119810515701</cx:pt>
          <cx:pt idx="84264">14.533992827105871</cx:pt>
          <cx:pt idx="84265">11.098091958421097</cx:pt>
          <cx:pt idx="84266">10.307097031348407</cx:pt>
          <cx:pt idx="84267">13.660986898131924</cx:pt>
          <cx:pt idx="84268">14.526804976520129</cx:pt>
          <cx:pt idx="84269">11.759352771860913</cx:pt>
          <cx:pt idx="84270">10.985622082364875</cx:pt>
          <cx:pt idx="84271">14.843993429270052</cx:pt>
          <cx:pt idx="84272">12.39189379151037</cx:pt>
          <cx:pt idx="84273">12.699116432493554</cx:pt>
          <cx:pt idx="84274">13.221308483373747</cx:pt>
          <cx:pt idx="84275">13.556908205817637</cx:pt>
          <cx:pt idx="84276">12.289944796510074</cx:pt>
          <cx:pt idx="84277">12.183436953290512</cx:pt>
          <cx:pt idx="84278">12.937534729022133</cx:pt>
          <cx:pt idx="84279">13.022771646008485</cx:pt>
          <cx:pt idx="84280">12.180957767826728</cx:pt>
          <cx:pt idx="84281">9.9575274432913066</cx:pt>
          <cx:pt idx="84282">12.766368566630129</cx:pt>
          <cx:pt idx="84283">13.12852742157504</cx:pt>
          <cx:pt idx="84284">11.640263125776181</cx:pt>
          <cx:pt idx="84285">13.922057529532948</cx:pt>
          <cx:pt idx="84286">10.064519924234119</cx:pt>
          <cx:pt idx="84287">9.975723935047812</cx:pt>
          <cx:pt idx="84288">10.06019610379172</cx:pt>
          <cx:pt idx="84289">10.680854541612394</cx:pt>
          <cx:pt idx="84290">11.983790578164049</cx:pt>
          <cx:pt idx="84291">11.88474025963774</cx:pt>
          <cx:pt idx="84292">10.724671111456566</cx:pt>
          <cx:pt idx="84293">12.120283742949765</cx:pt>
          <cx:pt idx="84294">10.436309848330753</cx:pt>
          <cx:pt idx="84295">9.356436297895339</cx:pt>
          <cx:pt idx="84296">15.066099637356173</cx:pt>
          <cx:pt idx="84297">11.180130423349748</cx:pt>
          <cx:pt idx="84298">15.016231850210367</cx:pt>
          <cx:pt idx="84299">14.01005701617612</cx:pt>
          <cx:pt idx="84300">13.568423372302362</cx:pt>
          <cx:pt idx="84301">10.374959337283753</cx:pt>
          <cx:pt idx="84302">11.749764976609445</cx:pt>
          <cx:pt idx="84303">13.721667880255994</cx:pt>
          <cx:pt idx="84304">14.131183116210087</cx:pt>
          <cx:pt idx="84305">9.7550577535467315</cx:pt>
          <cx:pt idx="84306">13.124042370504226</cx:pt>
          <cx:pt idx="84307">14.47352684713211</cx:pt>
          <cx:pt idx="84308">11.155526121892214</cx:pt>
          <cx:pt idx="84309">10.236162321773685</cx:pt>
          <cx:pt idx="84310">11.927322796778586</cx:pt>
          <cx:pt idx="84311">10.380684401868914</cx:pt>
          <cx:pt idx="84312">12.665391137971351</cx:pt>
          <cx:pt idx="84313">12.710598661025935</cx:pt>
          <cx:pt idx="84314">13.233968192084564</cx:pt>
          <cx:pt idx="84315">12.513617155718761</cx:pt>
          <cx:pt idx="84316">12.06118628071758</cx:pt>
          <cx:pt idx="84317">14.343395912167624</cx:pt>
          <cx:pt idx="84318">14.630438218253071</cx:pt>
          <cx:pt idx="84319">13.844951261077506</cx:pt>
          <cx:pt idx="84320">14.108811643496825</cx:pt>
          <cx:pt idx="84321">14.375751133586347</cx:pt>
          <cx:pt idx="84322">11.053837480101686</cx:pt>
          <cx:pt idx="84323">11.032920828002466</cx:pt>
          <cx:pt idx="84324">8.4744564305015189</cx:pt>
          <cx:pt idx="84325">13.810441114163163</cx:pt>
          <cx:pt idx="84326">11.163571034042922</cx:pt>
          <cx:pt idx="84327">13.757989480215835</cx:pt>
          <cx:pt idx="84328">11.727138275572338</cx:pt>
          <cx:pt idx="84329">13.263295953853335</cx:pt>
          <cx:pt idx="84330">15.348928141716636</cx:pt>
          <cx:pt idx="84331">13.314140830017228</cx:pt>
          <cx:pt idx="84332">12.92731064521935</cx:pt>
          <cx:pt idx="84333">13.445917289983393</cx:pt>
          <cx:pt idx="84334">12.304498311667961</cx:pt>
          <cx:pt idx="84335">13.653214450484802</cx:pt>
          <cx:pt idx="84336">13.913260323020321</cx:pt>
          <cx:pt idx="84337">12.544813644183964</cx:pt>
          <cx:pt idx="84338">14.453068951408358</cx:pt>
          <cx:pt idx="84339">12.204687966476859</cx:pt>
          <cx:pt idx="84340">10.14580400982639</cx:pt>
          <cx:pt idx="84341">13.138137638259677</cx:pt>
          <cx:pt idx="84342">11.376687603848247</cx:pt>
          <cx:pt idx="84343">9.9960128755917612</cx:pt>
          <cx:pt idx="84344">14.586820554487675</cx:pt>
          <cx:pt idx="84345">10.063523465045924</cx:pt>
          <cx:pt idx="84346">14.803103912577038</cx:pt>
          <cx:pt idx="84347">12.529224941751423</cx:pt>
          <cx:pt idx="84348">10.426920248623203</cx:pt>
          <cx:pt idx="84349">7.2142409915996675</cx:pt>
          <cx:pt idx="84350">11.904237644497796</cx:pt>
          <cx:pt idx="84351">12.717465697175134</cx:pt>
          <cx:pt idx="84352">11.819357950654581</cx:pt>
          <cx:pt idx="84353">11.10903066916025</cx:pt>
          <cx:pt idx="84354">13.317539323706441</cx:pt>
          <cx:pt idx="84355">12.260634875159527</cx:pt>
          <cx:pt idx="84356">12.143656116630336</cx:pt>
          <cx:pt idx="84357">13.010441948176064</cx:pt>
          <cx:pt idx="84358">10.764251171866217</cx:pt>
          <cx:pt idx="84359">10.532831215418335</cx:pt>
          <cx:pt idx="84360">10.685014554630436</cx:pt>
          <cx:pt idx="84361">12.661023622227043</cx:pt>
          <cx:pt idx="84362">13.672690952804423</cx:pt>
          <cx:pt idx="84363">10.924090820234433</cx:pt>
          <cx:pt idx="84364">12.334298588728286</cx:pt>
          <cx:pt idx="84365">13.64675680695469</cx:pt>
          <cx:pt idx="84366">12.840301660158596</cx:pt>
          <cx:pt idx="84367">12.779820753655162</cx:pt>
          <cx:pt idx="84368">13.31332142754226</cx:pt>
          <cx:pt idx="84369">14.469987743683761</cx:pt>
          <cx:pt idx="84370">12.108058008604134</cx:pt>
          <cx:pt idx="84371">13.439183210947961</cx:pt>
          <cx:pt idx="84372">13.8618336739681</cx:pt>
          <cx:pt idx="84373">12.551044026848571</cx:pt>
          <cx:pt idx="84374">11.36214429085682</cx:pt>
          <cx:pt idx="84375">14.63012997749053</cx:pt>
          <cx:pt idx="84376">13.143818793314457</cx:pt>
          <cx:pt idx="84377">13.326615511805681</cx:pt>
          <cx:pt idx="84378">16.609883628631792</cx:pt>
          <cx:pt idx="84379">12.02845739425117</cx:pt>
          <cx:pt idx="84380">12.136179264561553</cx:pt>
          <cx:pt idx="84381">9.7220586149451957</cx:pt>
          <cx:pt idx="84382">13.773903745501894</cx:pt>
          <cx:pt idx="84383">11.29323934608418</cx:pt>
          <cx:pt idx="84384">11.165057771278637</cx:pt>
          <cx:pt idx="84385">10.903251158236635</cx:pt>
          <cx:pt idx="84386">14.764281249786603</cx:pt>
          <cx:pt idx="84387">12.602896527566195</cx:pt>
          <cx:pt idx="84388">12.030734375772301</cx:pt>
          <cx:pt idx="84389">11.293509284768925</cx:pt>
          <cx:pt idx="84390">11.200073408030141</cx:pt>
          <cx:pt idx="84391">13.495529692387386</cx:pt>
          <cx:pt idx="84392">11.794027315344383</cx:pt>
          <cx:pt idx="84393">15.230716238698914</cx:pt>
          <cx:pt idx="84394">11.961896965690499</cx:pt>
          <cx:pt idx="84395">10.109579028280045</cx:pt>
          <cx:pt idx="84396">11.382952167833492</cx:pt>
          <cx:pt idx="84397">14.159316467800146</cx:pt>
          <cx:pt idx="84398">10.502562747954261</cx:pt>
          <cx:pt idx="84399">9.2070437172914907</cx:pt>
          <cx:pt idx="84400">10.103671328173752</cx:pt>
          <cx:pt idx="84401">11.636877968686957</cx:pt>
          <cx:pt idx="84402">12.129411511147882</cx:pt>
          <cx:pt idx="84403">13.350098968899577</cx:pt>
          <cx:pt idx="84404">12.026534769490377</cx:pt>
          <cx:pt idx="84405">13.538517696024979</cx:pt>
          <cx:pt idx="84406">13.106462230399421</cx:pt>
          <cx:pt idx="84407">11.769595313803187</cx:pt>
          <cx:pt idx="84408">11.89085315229319</cx:pt>
          <cx:pt idx="84409">12.641128437261285</cx:pt>
          <cx:pt idx="84410">11.144819018031075</cx:pt>
          <cx:pt idx="84411">14.106377057920746</cx:pt>
          <cx:pt idx="84412">11.369298956524657</cx:pt>
          <cx:pt idx="84413">10.761367603046105</cx:pt>
          <cx:pt idx="84414">11.810277859484552</cx:pt>
          <cx:pt idx="84415">11.86128527684269</cx:pt>
          <cx:pt idx="84416">13.208239155006408</cx:pt>
          <cx:pt idx="84417">11.801070623839856</cx:pt>
          <cx:pt idx="84418">8.9621477122205793</cx:pt>
          <cx:pt idx="84419">10.775097588526654</cx:pt>
          <cx:pt idx="84420">11.888703392585196</cx:pt>
          <cx:pt idx="84421">14.768809682159333</cx:pt>
          <cx:pt idx="84422">12.947374428525103</cx:pt>
          <cx:pt idx="84423">12.294323644958501</cx:pt>
          <cx:pt idx="84424">12.51965907157768</cx:pt>
          <cx:pt idx="84425">11.096169516215189</cx:pt>
          <cx:pt idx="84426">10.850168256103061</cx:pt>
          <cx:pt idx="84427">14.077135320796939</cx:pt>
          <cx:pt idx="84428">12.465304670946171</cx:pt>
          <cx:pt idx="84429">14.206587743733929</cx:pt>
          <cx:pt idx="84430">11.42671593146218</cx:pt>
          <cx:pt idx="84431">13.088298991105539</cx:pt>
          <cx:pt idx="84432">11.434867617531159</cx:pt>
          <cx:pt idx="84433">14.444679226929919</cx:pt>
          <cx:pt idx="84434">12.09176949396841</cx:pt>
          <cx:pt idx="84435">11.137584149019325</cx:pt>
          <cx:pt idx="84436">10.844002027592655</cx:pt>
          <cx:pt idx="84437">12.238555522967777</cx:pt>
          <cx:pt idx="84438">14.241672464790131</cx:pt>
          <cx:pt idx="84439">13.140324195397616</cx:pt>
          <cx:pt idx="84440">12.729558272606509</cx:pt>
          <cx:pt idx="84441">9.1819611415284985</cx:pt>
          <cx:pt idx="84442">10.536840838382197</cx:pt>
          <cx:pt idx="84443">15.211431911560821</cx:pt>
          <cx:pt idx="84444">13.127858095134359</cx:pt>
          <cx:pt idx="84445">14.591143068516921</cx:pt>
          <cx:pt idx="84446">13.735846384914003</cx:pt>
          <cx:pt idx="84447">8.8689082010028457</cx:pt>
          <cx:pt idx="84448">11.567931818268383</cx:pt>
          <cx:pt idx="84449">11.142221027425469</cx:pt>
          <cx:pt idx="84450">9.6778108507904292</cx:pt>
          <cx:pt idx="84451">13.226255470599705</cx:pt>
          <cx:pt idx="84452">11.866438872032804</cx:pt>
          <cx:pt idx="84453">13.110146554563347</cx:pt>
          <cx:pt idx="84454">14.097830566741113</cx:pt>
          <cx:pt idx="84455">10.712599734727506</cx:pt>
          <cx:pt idx="84456">11.012306716243028</cx:pt>
          <cx:pt idx="84457">11.800817398042627</cx:pt>
          <cx:pt idx="84458">12.891296488715259</cx:pt>
          <cx:pt idx="84459">13.42007907291994</cx:pt>
          <cx:pt idx="84460">12.374196966832734</cx:pt>
          <cx:pt idx="84461">12.270810473693871</cx:pt>
          <cx:pt idx="84462">10.457979005693483</cx:pt>
          <cx:pt idx="84463">14.261183479613502</cx:pt>
          <cx:pt idx="84464">11.180021158657125</cx:pt>
          <cx:pt idx="84465">14.538638682641107</cx:pt>
          <cx:pt idx="84466">11.006077238372123</cx:pt>
          <cx:pt idx="84467">13.530241952893126</cx:pt>
          <cx:pt idx="84468">12.097964319867598</cx:pt>
          <cx:pt idx="84469">11.87417314388138</cx:pt>
          <cx:pt idx="84470">13.227622840203789</cx:pt>
          <cx:pt idx="84471">10.403789896838974</cx:pt>
          <cx:pt idx="84472">12.334598170637417</cx:pt>
          <cx:pt idx="84473">12.291994773329959</cx:pt>
          <cx:pt idx="84474">13.059501473603705</cx:pt>
          <cx:pt idx="84475">11.865298899463246</cx:pt>
          <cx:pt idx="84476">12.154087349583758</cx:pt>
          <cx:pt idx="84477">11.021095591730557</cx:pt>
          <cx:pt idx="84478">11.915781032494417</cx:pt>
          <cx:pt idx="84479">12.134530584181597</cx:pt>
          <cx:pt idx="84480">15.958455961587728</cx:pt>
          <cx:pt idx="84481">14.327832802263234</cx:pt>
          <cx:pt idx="84482">11.822605758851957</cx:pt>
          <cx:pt idx="84483">11.284684205127387</cx:pt>
          <cx:pt idx="84484">11.871436934486852</cx:pt>
          <cx:pt idx="84485">12.334200453519761</cx:pt>
          <cx:pt idx="84486">11.470598409397642</cx:pt>
          <cx:pt idx="84487">12.646909832436522</cx:pt>
          <cx:pt idx="84488">11.03366705795332</cx:pt>
          <cx:pt idx="84489">14.145431924920963</cx:pt>
          <cx:pt idx="84490">15.416220451820228</cx:pt>
          <cx:pt idx="84491">13.680413724458118</cx:pt>
          <cx:pt idx="84492">12.936164818250367</cx:pt>
          <cx:pt idx="84493">13.019827100867943</cx:pt>
          <cx:pt idx="84494">11.413236819069214</cx:pt>
          <cx:pt idx="84495">14.622326082262086</cx:pt>
          <cx:pt idx="84496">11.045764257107031</cx:pt>
          <cx:pt idx="84497">10.245680242250261</cx:pt>
          <cx:pt idx="84498">11.160862273352539</cx:pt>
          <cx:pt idx="84499">12.89580049054284</cx:pt>
          <cx:pt idx="84500">12.760591807186003</cx:pt>
          <cx:pt idx="84501">11.723171202463996</cx:pt>
          <cx:pt idx="84502">15.69999503189924</cx:pt>
          <cx:pt idx="84503">10.651514289011654</cx:pt>
          <cx:pt idx="84504">11.995449599081521</cx:pt>
          <cx:pt idx="84505">12.704462535154367</cx:pt>
          <cx:pt idx="84506">8.7497113239504678</cx:pt>
          <cx:pt idx="84507">12.600611642635108</cx:pt>
          <cx:pt idx="84508">12.481656052358092</cx:pt>
          <cx:pt idx="84509">10.92043105160657</cx:pt>
          <cx:pt idx="84510">14.731205397686461</cx:pt>
          <cx:pt idx="84511">13.113438895191445</cx:pt>
          <cx:pt idx="84512">11.758619000605039</cx:pt>
          <cx:pt idx="84513">12.729128772691929</cx:pt>
          <cx:pt idx="84514">12.926066320229376</cx:pt>
          <cx:pt idx="84515">12.921344075360345</cx:pt>
          <cx:pt idx="84516">12.016095154826091</cx:pt>
          <cx:pt idx="84517">12.089274004259279</cx:pt>
          <cx:pt idx="84518">9.3611197571642659</cx:pt>
          <cx:pt idx="84519">14.383496155150532</cx:pt>
          <cx:pt idx="84520">13.413785700650484</cx:pt>
          <cx:pt idx="84521">13.821191207130809</cx:pt>
          <cx:pt idx="84522">13.004161922618474</cx:pt>
          <cx:pt idx="84523">10.922909121832244</cx:pt>
          <cx:pt idx="84524">12.170658996984944</cx:pt>
          <cx:pt idx="84525">11.603582379676718</cx:pt>
          <cx:pt idx="84526">12.120527277212114</cx:pt>
          <cx:pt idx="84527">13.966814395991031</cx:pt>
          <cx:pt idx="84528">9.2923794507449564</cx:pt>
          <cx:pt idx="84529">12.296135333731605</cx:pt>
          <cx:pt idx="84530">15.576932916242624</cx:pt>
          <cx:pt idx="84531">13.022052782692084</cx:pt>
          <cx:pt idx="84532">11.725253447941608</cx:pt>
          <cx:pt idx="84533">10.618579357827121</cx:pt>
          <cx:pt idx="84534">14.775276513813697</cx:pt>
          <cx:pt idx="84535">11.369985888959638</cx:pt>
          <cx:pt idx="84536">12.458182109707685</cx:pt>
          <cx:pt idx="84537">13.891129985768368</cx:pt>
          <cx:pt idx="84538">11.737622178548063</cx:pt>
          <cx:pt idx="84539">15.188785670008578</cx:pt>
          <cx:pt idx="84540">10.829578846693453</cx:pt>
          <cx:pt idx="84541">13.151920015534319</cx:pt>
          <cx:pt idx="84542">12.552629016561989</cx:pt>
          <cx:pt idx="84543">15.587239231865254</cx:pt>
          <cx:pt idx="84544">13.42372342905966</cx:pt>
          <cx:pt idx="84545">12.501926269725764</cx:pt>
          <cx:pt idx="84546">11.330204851873519</cx:pt>
          <cx:pt idx="84547">16.132518535762443</cx:pt>
          <cx:pt idx="84548">12.078199572255597</cx:pt>
          <cx:pt idx="84549">15.303119058679382</cx:pt>
          <cx:pt idx="84550">15.332780486540907</cx:pt>
          <cx:pt idx="84551">14.698930593443691</cx:pt>
          <cx:pt idx="84552">13.992803770406297</cx:pt>
          <cx:pt idx="84553">16.237734582364503</cx:pt>
          <cx:pt idx="84554">14.071936858281482</cx:pt>
          <cx:pt idx="84555">10.69894985849454</cx:pt>
          <cx:pt idx="84556">13.428624774214329</cx:pt>
          <cx:pt idx="84557">17.636971207165399</cx:pt>
          <cx:pt idx="84558">12.687987485960546</cx:pt>
          <cx:pt idx="84559">14.866901057358252</cx:pt>
          <cx:pt idx="84560">13.241901753087912</cx:pt>
          <cx:pt idx="84561">15.29582111270344</cx:pt>
          <cx:pt idx="84562">13.435500514292391</cx:pt>
          <cx:pt idx="84563">12.443977892074704</cx:pt>
          <cx:pt idx="84564">11.787807602913665</cx:pt>
          <cx:pt idx="84565">11.339545178880634</cx:pt>
          <cx:pt idx="84566">12.088749237799474</cx:pt>
          <cx:pt idx="84567">12.479145978051941</cx:pt>
          <cx:pt idx="84568">14.599101559153219</cx:pt>
          <cx:pt idx="84569">11.647379822966167</cx:pt>
          <cx:pt idx="84570">11.087352475657115</cx:pt>
          <cx:pt idx="84571">10.648906479636294</cx:pt>
          <cx:pt idx="84572">13.084094701464494</cx:pt>
          <cx:pt idx="84573">13.255346369078529</cx:pt>
          <cx:pt idx="84574">13.991298267269013</cx:pt>
          <cx:pt idx="84575">12.243083857088878</cx:pt>
          <cx:pt idx="84576">13.371836836618657</cx:pt>
          <cx:pt idx="84577">8.9991288225514996</cx:pt>
          <cx:pt idx="84578">12.231306802426896</cx:pt>
          <cx:pt idx="84579">9.922154800591235</cx:pt>
          <cx:pt idx="84580">12.214120320797591</cx:pt>
          <cx:pt idx="84581">12.175822041327159</cx:pt>
          <cx:pt idx="84582">11.44213115129625</cx:pt>
          <cx:pt idx="84583">13.029850050113637</cx:pt>
          <cx:pt idx="84584">11.113391913781085</cx:pt>
          <cx:pt idx="84585">11.459892293129831</cx:pt>
          <cx:pt idx="84586">14.559199307247845</cx:pt>
          <cx:pt idx="84587">12.646927605000792</cx:pt>
          <cx:pt idx="84588">11.036195385411302</cx:pt>
          <cx:pt idx="84589">12.945800632611524</cx:pt>
          <cx:pt idx="84590">13.105366074667371</cx:pt>
          <cx:pt idx="84591">13.711779860967406</cx:pt>
          <cx:pt idx="84592">11.213095950250525</cx:pt>
          <cx:pt idx="84593">11.571847575055227</cx:pt>
          <cx:pt idx="84594">10.568128473952905</cx:pt>
          <cx:pt idx="84595">14.189485675046665</cx:pt>
          <cx:pt idx="84596">14.67581385463088</cx:pt>
          <cx:pt idx="84597">13.711759201943021</cx:pt>
          <cx:pt idx="84598">13.631430299844727</cx:pt>
          <cx:pt idx="84599">9.2919049351565057</cx:pt>
          <cx:pt idx="84600">12.575719437219446</cx:pt>
          <cx:pt idx="84601">14.585232538897381</cx:pt>
          <cx:pt idx="84602">10.793383686093462</cx:pt>
          <cx:pt idx="84603">8.8051285779136226</cx:pt>
          <cx:pt idx="84604">12.671550552453736</cx:pt>
          <cx:pt idx="84605">14.985993770375618</cx:pt>
          <cx:pt idx="84606">13.758714589244896</cx:pt>
          <cx:pt idx="84607">10.076001955160718</cx:pt>
          <cx:pt idx="84608">12.145508835025936</cx:pt>
          <cx:pt idx="84609">13.044177394728598</cx:pt>
          <cx:pt idx="84610">13.056755333852717</cx:pt>
          <cx:pt idx="84611">12.623587217428703</cx:pt>
          <cx:pt idx="84612">9.0745932087897767</cx:pt>
          <cx:pt idx="84613">14.842730528671236</cx:pt>
          <cx:pt idx="84614">12.597495716781379</cx:pt>
          <cx:pt idx="84615">15.052809113419821</cx:pt>
          <cx:pt idx="84616">16.615191478690868</cx:pt>
          <cx:pt idx="84617">10.377265990316246</cx:pt>
          <cx:pt idx="84618">12.139428891355292</cx:pt>
          <cx:pt idx="84619">12.643996764160665</cx:pt>
          <cx:pt idx="84620">12.139444520507414</cx:pt>
          <cx:pt idx="84621">12.784202598140535</cx:pt>
          <cx:pt idx="84622">10.086284629581247</cx:pt>
          <cx:pt idx="84623">10.688533657176395</cx:pt>
          <cx:pt idx="84624">10.981990293865765</cx:pt>
          <cx:pt idx="84625">13.006017599202494</cx:pt>
          <cx:pt idx="84626">6.4542192282666058</cx:pt>
          <cx:pt idx="84627">13.539902927619774</cx:pt>
          <cx:pt idx="84628">13.8279311593564</cx:pt>
          <cx:pt idx="84629">13.655122638363746</cx:pt>
          <cx:pt idx="84630">13.716617400890325</cx:pt>
          <cx:pt idx="84631">10.106872682933092</cx:pt>
          <cx:pt idx="84632">15.047188591650261</cx:pt>
          <cx:pt idx="84633">10.611205686462748</cx:pt>
          <cx:pt idx="84634">13.427455962639138</cx:pt>
          <cx:pt idx="84635">11.793589069874907</cx:pt>
          <cx:pt idx="84636">14.767929336216048</cx:pt>
          <cx:pt idx="84637">13.076364152247502</cx:pt>
          <cx:pt idx="84638">9.4319495772462556</cx:pt>
          <cx:pt idx="84639">12.861941862295151</cx:pt>
          <cx:pt idx="84640">11.096190224383427</cx:pt>
          <cx:pt idx="84641">12.086209426503395</cx:pt>
          <cx:pt idx="84642">11.508347630114304</cx:pt>
          <cx:pt idx="84643">10.455402855102403</cx:pt>
          <cx:pt idx="84644">14.043532888200041</cx:pt>
          <cx:pt idx="84645">11.580978094331572</cx:pt>
          <cx:pt idx="84646">13.991363746298486</cx:pt>
          <cx:pt idx="84647">12.764693579734415</cx:pt>
          <cx:pt idx="84648">11.320449482520091</cx:pt>
          <cx:pt idx="84649">12.836838143778321</cx:pt>
          <cx:pt idx="84650">14.765495953970909</cx:pt>
          <cx:pt idx="84651">10.951557818209343</cx:pt>
          <cx:pt idx="84652">13.045892489525963</cx:pt>
          <cx:pt idx="84653">11.214056016881731</cx:pt>
          <cx:pt idx="84654">11.682227663169893</cx:pt>
          <cx:pt idx="84655">10.68876018700448</cx:pt>
          <cx:pt idx="84656">12.022890817513129</cx:pt>
          <cx:pt idx="84657">12.650833435507902</cx:pt>
          <cx:pt idx="84658">12.100129883495557</cx:pt>
          <cx:pt idx="84659">9.3515671725466287</cx:pt>
          <cx:pt idx="84660">10.625548346626983</cx:pt>
          <cx:pt idx="84661">12.098068909557439</cx:pt>
          <cx:pt idx="84662">13.591888522938667</cx:pt>
          <cx:pt idx="84663">9.8801826951996787</cx:pt>
          <cx:pt idx="84664">12.505491004381016</cx:pt>
          <cx:pt idx="84665">12.115609704547849</cx:pt>
          <cx:pt idx="84666">12.389635009582895</cx:pt>
          <cx:pt idx="84667">11.92201826138346</cx:pt>
          <cx:pt idx="84668">12.631092722649566</cx:pt>
          <cx:pt idx="84669">13.483832913404203</cx:pt>
          <cx:pt idx="84670">13.08391679607276</cx:pt>
          <cx:pt idx="84671">12.511617808745433</cx:pt>
          <cx:pt idx="84672">12.985288355053829</cx:pt>
          <cx:pt idx="84673">13.988111406553283</cx:pt>
          <cx:pt idx="84674">14.138520858767734</cx:pt>
          <cx:pt idx="84675">12.781704777203283</cx:pt>
          <cx:pt idx="84676">11.172622420117525</cx:pt>
          <cx:pt idx="84677">12.872703890613241</cx:pt>
          <cx:pt idx="84678">15.217972812748508</cx:pt>
          <cx:pt idx="84679">11.841662325250912</cx:pt>
          <cx:pt idx="84680">15.498289692595936</cx:pt>
          <cx:pt idx="84681">9.8399626240098783</cx:pt>
          <cx:pt idx="84682">14.702932435801463</cx:pt>
          <cx:pt idx="84683">14.763048048959682</cx:pt>
          <cx:pt idx="84684">10.51307342247749</cx:pt>
          <cx:pt idx="84685">12.456726049626074</cx:pt>
          <cx:pt idx="84686">13.508014677880452</cx:pt>
          <cx:pt idx="84687">10.250749773427174</cx:pt>
          <cx:pt idx="84688">10.250537345925144</cx:pt>
          <cx:pt idx="84689">12.623291297824828</cx:pt>
          <cx:pt idx="84690">10.074276436112031</cx:pt>
          <cx:pt idx="84691">11.462578936392335</cx:pt>
          <cx:pt idx="84692">12.926223912420372</cx:pt>
          <cx:pt idx="84693">12.205855284562578</cx:pt>
          <cx:pt idx="84694">10.398202191196166</cx:pt>
          <cx:pt idx="84695">12.405966322409299</cx:pt>
          <cx:pt idx="84696">8.7607403747683428</cx:pt>
          <cx:pt idx="84697">14.156771425968044</cx:pt>
          <cx:pt idx="84698">9.8850079041376055</cx:pt>
          <cx:pt idx="84699">13.968851328542526</cx:pt>
          <cx:pt idx="84700">14.887418189669901</cx:pt>
          <cx:pt idx="84701">10.970831318611545</cx:pt>
          <cx:pt idx="84702">14.949363299857705</cx:pt>
          <cx:pt idx="84703">13.795912973473241</cx:pt>
          <cx:pt idx="84704">13.25644720782366</cx:pt>
          <cx:pt idx="84705">13.405967916398541</cx:pt>
          <cx:pt idx="84706">15.860095491512649</cx:pt>
          <cx:pt idx="84707">12.746570110068454</cx:pt>
          <cx:pt idx="84708">11.706851552146075</cx:pt>
          <cx:pt idx="84709">15.732623847028695</cx:pt>
          <cx:pt idx="84710">13.689419214029343</cx:pt>
          <cx:pt idx="84711">10.105818959818592</cx:pt>
          <cx:pt idx="84712">10.464992963527473</cx:pt>
          <cx:pt idx="84713">13.472363710322517</cx:pt>
          <cx:pt idx="84714">11.566501399177312</cx:pt>
          <cx:pt idx="84715">9.5105246903914225</cx:pt>
          <cx:pt idx="84716">12.776442084393427</cx:pt>
          <cx:pt idx="84717">11.573747035508998</cx:pt>
          <cx:pt idx="84718">11.17932335236474</cx:pt>
          <cx:pt idx="84719">13.727179920545735</cx:pt>
          <cx:pt idx="84720">11.933378667747354</cx:pt>
          <cx:pt idx="84721">12.55386037830451</cx:pt>
          <cx:pt idx="84722">16.074690203380403</cx:pt>
          <cx:pt idx="84723">11.82233132023773</cx:pt>
          <cx:pt idx="84724">15.000731996748765</cx:pt>
          <cx:pt idx="84725">13.542462756651267</cx:pt>
          <cx:pt idx="84726">12.72130479448948</cx:pt>
          <cx:pt idx="84727">14.659769007133926</cx:pt>
          <cx:pt idx="84728">12.77744751166701</cx:pt>
          <cx:pt idx="84729">13.791528598953469</cx:pt>
          <cx:pt idx="84730">12.462192277043506</cx:pt>
          <cx:pt idx="84731">13.002752535234736</cx:pt>
          <cx:pt idx="84732">11.471620034497777</cx:pt>
          <cx:pt idx="84733">12.853066588854954</cx:pt>
          <cx:pt idx="84734">12.825613589483902</cx:pt>
          <cx:pt idx="84735">12.234787011688393</cx:pt>
          <cx:pt idx="84736">10.110078340879053</cx:pt>
          <cx:pt idx="84737">12.543738650782242</cx:pt>
          <cx:pt idx="84738">11.906605233417954</cx:pt>
          <cx:pt idx="84739">10.276304071934595</cx:pt>
          <cx:pt idx="84740">11.641687422476279</cx:pt>
          <cx:pt idx="84741">11.846436766393188</cx:pt>
          <cx:pt idx="84742">13.057475426312228</cx:pt>
          <cx:pt idx="84743">11.839517729096684</cx:pt>
          <cx:pt idx="84744">10.054368130235515</cx:pt>
          <cx:pt idx="84745">13.944454151541475</cx:pt>
          <cx:pt idx="84746">12.901323190804362</cx:pt>
          <cx:pt idx="84747">12.854188581303223</cx:pt>
          <cx:pt idx="84748">11.93578160899915</cx:pt>
          <cx:pt idx="84749">12.232064036474679</cx:pt>
          <cx:pt idx="84750">12.07186687668076</cx:pt>
          <cx:pt idx="84751">13.807173468513783</cx:pt>
          <cx:pt idx="84752">14.06806124821636</cx:pt>
          <cx:pt idx="84753">13.279833955804985</cx:pt>
          <cx:pt idx="84754">13.364824208787875</cx:pt>
          <cx:pt idx="84755">12.012000350020598</cx:pt>
          <cx:pt idx="84756">12.833075770265811</cx:pt>
          <cx:pt idx="84757">13.162506393993576</cx:pt>
          <cx:pt idx="84758">10.074156400042662</cx:pt>
          <cx:pt idx="84759">12.873888204688347</cx:pt>
          <cx:pt idx="84760">13.663683688074988</cx:pt>
          <cx:pt idx="84761">9.2319093424076666</cx:pt>
          <cx:pt idx="84762">11.227990963754293</cx:pt>
          <cx:pt idx="84763">10.266950210648506</cx:pt>
          <cx:pt idx="84764">11.261720661590044</cx:pt>
          <cx:pt idx="84765">11.112203547208109</cx:pt>
          <cx:pt idx="84766">9.4467643997419852</cx:pt>
          <cx:pt idx="84767">12.265906181161425</cx:pt>
          <cx:pt idx="84768">14.52290089711493</cx:pt>
          <cx:pt idx="84769">9.3551208512901223</cx:pt>
          <cx:pt idx="84770">11.218454801502231</cx:pt>
          <cx:pt idx="84771">14.721391182533832</cx:pt>
          <cx:pt idx="84772">8.2688769020864985</cx:pt>
          <cx:pt idx="84773">10.971945324780298</cx:pt>
          <cx:pt idx="84774">10.324230881072442</cx:pt>
          <cx:pt idx="84775">11.085060539360454</cx:pt>
          <cx:pt idx="84776">14.100722206367974</cx:pt>
          <cx:pt idx="84777">13.715906183499232</cx:pt>
          <cx:pt idx="84778">13.455948780831779</cx:pt>
          <cx:pt idx="84779">13.062389383159248</cx:pt>
          <cx:pt idx="84780">12.83183869011652</cx:pt>
          <cx:pt idx="84781">12.56087759728163</cx:pt>
          <cx:pt idx="84782">10.119500437177713</cx:pt>
          <cx:pt idx="84783">12.595925078741713</cx:pt>
          <cx:pt idx="84784">12.381359254297731</cx:pt>
          <cx:pt idx="84785">12.020764412489514</cx:pt>
          <cx:pt idx="84786">11.323904587339531</cx:pt>
          <cx:pt idx="84787">13.499315836369368</cx:pt>
          <cx:pt idx="84788">12.37470139496889</cx:pt>
          <cx:pt idx="84789">11.911114023887015</cx:pt>
          <cx:pt idx="84790">12.893411201579637</cx:pt>
          <cx:pt idx="84791">11.418036400196019</cx:pt>
          <cx:pt idx="84792">12.451589358911274</cx:pt>
          <cx:pt idx="84793">11.932975245262515</cx:pt>
          <cx:pt idx="84794">12.634178238031845</cx:pt>
          <cx:pt idx="84795">11.380126309942973</cx:pt>
          <cx:pt idx="84796">9.4775204939812756</cx:pt>
          <cx:pt idx="84797">17.500820178020728</cx:pt>
          <cx:pt idx="84798">13.697138916183555</cx:pt>
          <cx:pt idx="84799">14.16405272629911</cx:pt>
          <cx:pt idx="84800">13.266820251101954</cx:pt>
          <cx:pt idx="84801">13.353501760489666</cx:pt>
          <cx:pt idx="84802">14.209998980386102</cx:pt>
          <cx:pt idx="84803">9.0342800577399256</cx:pt>
          <cx:pt idx="84804">12.188083792649316</cx:pt>
          <cx:pt idx="84805">11.738214472495446</cx:pt>
          <cx:pt idx="84806">13.858231582437158</cx:pt>
          <cx:pt idx="84807">12.441255550267408</cx:pt>
          <cx:pt idx="84808">11.450367571966366</cx:pt>
          <cx:pt idx="84809">11.597670061955998</cx:pt>
          <cx:pt idx="84810">10.853202799346887</cx:pt>
          <cx:pt idx="84811">10.085925994997156</cx:pt>
          <cx:pt idx="84812">8.7814942359382044</cx:pt>
          <cx:pt idx="84813">11.060050208298835</cx:pt>
          <cx:pt idx="84814">10.438639526118122</cx:pt>
          <cx:pt idx="84815">9.4199048391837348</cx:pt>
          <cx:pt idx="84816">14.121949521336576</cx:pt>
          <cx:pt idx="84817">10.773973747137624</cx:pt>
          <cx:pt idx="84818">9.6849378306469713</cx:pt>
          <cx:pt idx="84819">12.366346757471703</cx:pt>
          <cx:pt idx="84820">14.155065473623067</cx:pt>
          <cx:pt idx="84821">12.088374514757703</cx:pt>
          <cx:pt idx="84822">13.832399209186743</cx:pt>
          <cx:pt idx="84823">11.177068897679616</cx:pt>
          <cx:pt idx="84824">14.881772582849774</cx:pt>
          <cx:pt idx="84825">13.351456003866389</cx:pt>
          <cx:pt idx="84826">11.550385151155764</cx:pt>
          <cx:pt idx="84827">10.977742336794273</cx:pt>
          <cx:pt idx="84828">10.210167498633371</cx:pt>
          <cx:pt idx="84829">10.292302271741219</cx:pt>
          <cx:pt idx="84830">12.255994490284673</cx:pt>
          <cx:pt idx="84831">11.67678811646894</cx:pt>
          <cx:pt idx="84832">12.542959360330114</cx:pt>
          <cx:pt idx="84833">12.957469528954862</cx:pt>
          <cx:pt idx="84834">13.302359685626678</cx:pt>
          <cx:pt idx="84835">12.555768761541186</cx:pt>
          <cx:pt idx="84836">10.085497882856529</cx:pt>
          <cx:pt idx="84837">13.128520119879022</cx:pt>
          <cx:pt idx="84838">8.9932492731389075</cx:pt>
          <cx:pt idx="84839">11.484003211415969</cx:pt>
          <cx:pt idx="84840">12.92156540211421</cx:pt>
          <cx:pt idx="84841">12.220079407087217</cx:pt>
          <cx:pt idx="84842">11.421757986969222</cx:pt>
          <cx:pt idx="84843">11.951009369352418</cx:pt>
          <cx:pt idx="84844">13.960375040659244</cx:pt>
          <cx:pt idx="84845">11.095858436154607</cx:pt>
          <cx:pt idx="84846">10.160691723166206</cx:pt>
          <cx:pt idx="84847">10.801824758719096</cx:pt>
          <cx:pt idx="84848">13.857537435264614</cx:pt>
          <cx:pt idx="84849">11.28657013993878</cx:pt>
          <cx:pt idx="84850">12.994196589650809</cx:pt>
          <cx:pt idx="84851">12.039707890399047</cx:pt>
          <cx:pt idx="84852">13.004274360142304</cx:pt>
          <cx:pt idx="84853">11.337439121514496</cx:pt>
          <cx:pt idx="84854">12.597082106155938</cx:pt>
          <cx:pt idx="84855">12.705674463870016</cx:pt>
          <cx:pt idx="84856">12.581226493276127</cx:pt>
          <cx:pt idx="84857">13.354761960193677</cx:pt>
          <cx:pt idx="84858">11.28904477521611</cx:pt>
          <cx:pt idx="84859">11.055601589163551</cx:pt>
          <cx:pt idx="84860">12.958797236883502</cx:pt>
          <cx:pt idx="84861">11.602911706908639</cx:pt>
          <cx:pt idx="84862">13.027223382874091</cx:pt>
          <cx:pt idx="84863">12.575923915530606</cx:pt>
          <cx:pt idx="84864">13.201176078098364</cx:pt>
          <cx:pt idx="84865">13.865113531145127</cx:pt>
          <cx:pt idx="84866">12.321882413757365</cx:pt>
          <cx:pt idx="84867">11.646459683187302</cx:pt>
          <cx:pt idx="84868">11.567907765192937</cx:pt>
          <cx:pt idx="84869">12.643680575867362</cx:pt>
          <cx:pt idx="84870">11.504345069793569</cx:pt>
          <cx:pt idx="84871">8.9740411870786811</cx:pt>
          <cx:pt idx="84872">11.85311511186752</cx:pt>
          <cx:pt idx="84873">12.863809757742764</cx:pt>
          <cx:pt idx="84874">12.747948271964782</cx:pt>
          <cx:pt idx="84875">11.219525622466939</cx:pt>
          <cx:pt idx="84876">8.5691455364587554</cx:pt>
          <cx:pt idx="84877">11.276668213668374</cx:pt>
          <cx:pt idx="84878">11.455493993550078</cx:pt>
          <cx:pt idx="84879">10.712951340536035</cx:pt>
          <cx:pt idx="84880">10.808030681648933</cx:pt>
          <cx:pt idx="84881">12.334103650954571</cx:pt>
          <cx:pt idx="84882">12.831479160320248</cx:pt>
          <cx:pt idx="84883">12.719444072496305</cx:pt>
          <cx:pt idx="84884">11.429428321666059</cx:pt>
          <cx:pt idx="84885">12.939219117794936</cx:pt>
          <cx:pt idx="84886">11.465587129253686</cx:pt>
          <cx:pt idx="84887">11.987914310650735</cx:pt>
          <cx:pt idx="84888">8.7443122887617832</cx:pt>
          <cx:pt idx="84889">12.175355794182529</cx:pt>
          <cx:pt idx="84890">11.004591232860186</cx:pt>
          <cx:pt idx="84891">11.811271301744004</cx:pt>
          <cx:pt idx="84892">11.658712685711171</cx:pt>
          <cx:pt idx="84893">12.06119417187533</cx:pt>
          <cx:pt idx="84894">14.148997588237462</cx:pt>
          <cx:pt idx="84895">11.00666560505225</cx:pt>
          <cx:pt idx="84896">12.575910352879164</cx:pt>
          <cx:pt idx="84897">11.034774733076487</cx:pt>
          <cx:pt idx="84898">12.527160566442694</cx:pt>
          <cx:pt idx="84899">13.69157268134234</cx:pt>
          <cx:pt idx="84900">11.458523153591251</cx:pt>
          <cx:pt idx="84901">12.52419081065721</cx:pt>
          <cx:pt idx="84902">11.840701481307786</cx:pt>
          <cx:pt idx="84903">11.319433037847967</cx:pt>
          <cx:pt idx="84904">13.332538424031457</cx:pt>
          <cx:pt idx="84905">12.205712530454432</cx:pt>
          <cx:pt idx="84906">11.956615777138332</cx:pt>
          <cx:pt idx="84907">13.777202250849397</cx:pt>
          <cx:pt idx="84908">11.484304127848114</cx:pt>
          <cx:pt idx="84909">12.46853913288084</cx:pt>
          <cx:pt idx="84910">12.185616936039388</cx:pt>
          <cx:pt idx="84911">11.5118732831424</cx:pt>
          <cx:pt idx="84912">14.441475970874972</cx:pt>
          <cx:pt idx="84913">11.66144024976337</cx:pt>
          <cx:pt idx="84914">12.559450500978738</cx:pt>
          <cx:pt idx="84915">10.829023437726372</cx:pt>
          <cx:pt idx="84916">13.795657614945657</cx:pt>
          <cx:pt idx="84917">13.775351422954891</cx:pt>
          <cx:pt idx="84918">10.23434367854458</cx:pt>
          <cx:pt idx="84919">10.202137879162173</cx:pt>
          <cx:pt idx="84920">14.227774259948905</cx:pt>
          <cx:pt idx="84921">11.745864596788563</cx:pt>
          <cx:pt idx="84922">14.724620323287677</cx:pt>
          <cx:pt idx="84923">11.104982526575755</cx:pt>
          <cx:pt idx="84924">11.103451199997547</cx:pt>
          <cx:pt idx="84925">12.508134943577305</cx:pt>
          <cx:pt idx="84926">11.520738014294709</cx:pt>
          <cx:pt idx="84927">14.32734757287688</cx:pt>
          <cx:pt idx="84928">12.3980669273886</cx:pt>
          <cx:pt idx="84929">15.29559980861753</cx:pt>
          <cx:pt idx="84930">13.261899438719935</cx:pt>
          <cx:pt idx="84931">13.027653714083602</cx:pt>
          <cx:pt idx="84932">13.303496388744572</cx:pt>
          <cx:pt idx="84933">12.460729111222371</cx:pt>
          <cx:pt idx="84934">13.620804602396133</cx:pt>
          <cx:pt idx="84935">13.509565288299546</cx:pt>
          <cx:pt idx="84936">11.957022273264384</cx:pt>
          <cx:pt idx="84937">11.509274685951789</cx:pt>
          <cx:pt idx="84938">14.87025981253875</cx:pt>
          <cx:pt idx="84939">10.952123060607489</cx:pt>
          <cx:pt idx="84940">13.657895463559198</cx:pt>
          <cx:pt idx="84941">12.899445196982438</cx:pt>
          <cx:pt idx="84942">11.232715975461451</cx:pt>
          <cx:pt idx="84943">10.661798522576794</cx:pt>
          <cx:pt idx="84944">8.9988663805967306</cx:pt>
          <cx:pt idx="84945">13.131180783722911</cx:pt>
          <cx:pt idx="84946">12.728506343140976</cx:pt>
          <cx:pt idx="84947">13.06575102546155</cx:pt>
          <cx:pt idx="84948">12.157610842329072</cx:pt>
          <cx:pt idx="84949">10.897022999597759</cx:pt>
          <cx:pt idx="84950">12.573025480714064</cx:pt>
          <cx:pt idx="84951">9.9190848541831986</cx:pt>
          <cx:pt idx="84952">11.780108403962736</cx:pt>
          <cx:pt idx="84953">12.230662004383852</cx:pt>
          <cx:pt idx="84954">11.683394959310755</cx:pt>
          <cx:pt idx="84955">9.1906251708723072</cx:pt>
          <cx:pt idx="84956">13.898715061219031</cx:pt>
          <cx:pt idx="84957">10.505287932779696</cx:pt>
          <cx:pt idx="84958">10.41443364619451</cx:pt>
          <cx:pt idx="84959">11.363869509599459</cx:pt>
          <cx:pt idx="84960">14.587616445044393</cx:pt>
          <cx:pt idx="84961">10.981619495028104</cx:pt>
          <cx:pt idx="84962">12.894711117566439</cx:pt>
          <cx:pt idx="84963">12.205238684317433</cx:pt>
          <cx:pt idx="84964">15.849196337037364</cx:pt>
          <cx:pt idx="84965">13.933335786808817</cx:pt>
          <cx:pt idx="84966">13.671984575214092</cx:pt>
          <cx:pt idx="84967">14.415981684137453</cx:pt>
          <cx:pt idx="84968">12.102397555181016</cx:pt>
          <cx:pt idx="84969">13.29521367277237</cx:pt>
          <cx:pt idx="84970">7.1451043647859001</cx:pt>
          <cx:pt idx="84971">11.689336729337253</cx:pt>
          <cx:pt idx="84972">10.755388926351925</cx:pt>
          <cx:pt idx="84973">13.106850977842605</cx:pt>
          <cx:pt idx="84974">11.00061818995975</cx:pt>
          <cx:pt idx="84975">12.607181521769341</cx:pt>
          <cx:pt idx="84976">13.844870171554183</cx:pt>
          <cx:pt idx="84977">10.868260390236523</cx:pt>
          <cx:pt idx="84978">11.338035032756073</cx:pt>
          <cx:pt idx="84979">13.049278565048576</cx:pt>
          <cx:pt idx="84980">9.3510046856617191</cx:pt>
          <cx:pt idx="84981">13.000134376395504</cx:pt>
          <cx:pt idx="84982">10.786995183637789</cx:pt>
          <cx:pt idx="84983">10.990688509181295</cx:pt>
          <cx:pt idx="84984">12.656196909951985</cx:pt>
          <cx:pt idx="84985">11.702009442392155</cx:pt>
          <cx:pt idx="84986">10.31258445772119</cx:pt>
          <cx:pt idx="84987">12.087043097720841</cx:pt>
          <cx:pt idx="84988">14.386771789319184</cx:pt>
          <cx:pt idx="84989">12.703035336651421</cx:pt>
          <cx:pt idx="84990">10.633749513916841</cx:pt>
          <cx:pt idx="84991">13.082266441224936</cx:pt>
          <cx:pt idx="84992">11.399829703779394</cx:pt>
          <cx:pt idx="84993">10.054457029894822</cx:pt>
          <cx:pt idx="84994">12.703299622356878</cx:pt>
          <cx:pt idx="84995">10.978392417969587</cx:pt>
          <cx:pt idx="84996">11.775799288540538</cx:pt>
          <cx:pt idx="84997">13.230076673253324</cx:pt>
          <cx:pt idx="84998">16.231644548242194</cx:pt>
          <cx:pt idx="84999">12.039329759891039</cx:pt>
          <cx:pt idx="85000">14.50740019665932</cx:pt>
          <cx:pt idx="85001">14.0304611298381</cx:pt>
          <cx:pt idx="85002">12.94843908225673</cx:pt>
          <cx:pt idx="85003">13.53344356323106</cx:pt>
          <cx:pt idx="85004">10.782791392705024</cx:pt>
          <cx:pt idx="85005">12.941760363655446</cx:pt>
          <cx:pt idx="85006">12.745455733526349</cx:pt>
          <cx:pt idx="85007">9.7726796530335029</cx:pt>
          <cx:pt idx="85008">11.696691997381857</cx:pt>
          <cx:pt idx="85009">9.6830082543552898</cx:pt>
          <cx:pt idx="85010">11.989309992870835</cx:pt>
          <cx:pt idx="85011">12.503360084090419</cx:pt>
          <cx:pt idx="85012">14.411019120777468</cx:pt>
          <cx:pt idx="85013">13.482540394835322</cx:pt>
          <cx:pt idx="85014">11.376784031254633</cx:pt>
          <cx:pt idx="85015">12.692033466833283</cx:pt>
          <cx:pt idx="85016">10.292394140166774</cx:pt>
          <cx:pt idx="85017">11.730555999984654</cx:pt>
          <cx:pt idx="85018">10.510907942337335</cx:pt>
          <cx:pt idx="85019">13.77615294658874</cx:pt>
          <cx:pt idx="85020">12.247058102686323</cx:pt>
          <cx:pt idx="85021">11.135809870967172</cx:pt>
          <cx:pt idx="85022">13.358740297347721</cx:pt>
          <cx:pt idx="85023">9.8093621547401089</cx:pt>
          <cx:pt idx="85024">9.226130401846687</cx:pt>
          <cx:pt idx="85025">11.758717572039947</cx:pt>
          <cx:pt idx="85026">10.559482900583754</cx:pt>
          <cx:pt idx="85027">10.824498795492218</cx:pt>
          <cx:pt idx="85028">11.795018366430382</cx:pt>
          <cx:pt idx="85029">11.557727937207533</cx:pt>
          <cx:pt idx="85030">12.376559339435959</cx:pt>
          <cx:pt idx="85031">12.122998038109996</cx:pt>
          <cx:pt idx="85032">13.841698153636491</cx:pt>
          <cx:pt idx="85033">10.947687659412674</cx:pt>
          <cx:pt idx="85034">9.8961553437328007</cx:pt>
          <cx:pt idx="85035">14.707411043951177</cx:pt>
          <cx:pt idx="85036">12.673158417709901</cx:pt>
          <cx:pt idx="85037">11.994751010985446</cx:pt>
          <cx:pt idx="85038">11.676976732829601</cx:pt>
          <cx:pt idx="85039">12.642290868613635</cx:pt>
          <cx:pt idx="85040">14.191994722934673</cx:pt>
          <cx:pt idx="85041">11.685275225848642</cx:pt>
          <cx:pt idx="85042">12.985908333231405</cx:pt>
          <cx:pt idx="85043">14.269960213933398</cx:pt>
          <cx:pt idx="85044">12.5362988074851</cx:pt>
          <cx:pt idx="85045">12.596480873514571</cx:pt>
          <cx:pt idx="85046">11.11642332263961</cx:pt>
          <cx:pt idx="85047">13.023146371202179</cx:pt>
          <cx:pt idx="85048">11.396083287414214</cx:pt>
          <cx:pt idx="85049">14.455930416251293</cx:pt>
          <cx:pt idx="85050">14.286023612524039</cx:pt>
          <cx:pt idx="85051">10.96305632582084</cx:pt>
          <cx:pt idx="85052">12.417767749035063</cx:pt>
          <cx:pt idx="85053">15.325774984923791</cx:pt>
          <cx:pt idx="85054">11.151157397819464</cx:pt>
          <cx:pt idx="85055">13.462150074254286</cx:pt>
          <cx:pt idx="85056">15.654407994218129</cx:pt>
          <cx:pt idx="85057">14.138125543131345</cx:pt>
          <cx:pt idx="85058">11.639451113341639</cx:pt>
          <cx:pt idx="85059">11.706700563947235</cx:pt>
          <cx:pt idx="85060">12.112948572784701</cx:pt>
          <cx:pt idx="85061">10.18982147585163</cx:pt>
          <cx:pt idx="85062">12.258781558730362</cx:pt>
          <cx:pt idx="85063">13.470688640478844</cx:pt>
          <cx:pt idx="85064">11.251262804458408</cx:pt>
          <cx:pt idx="85065">10.032807770022924</cx:pt>
          <cx:pt idx="85066">10.252635497315469</cx:pt>
          <cx:pt idx="85067">14.297752384006133</cx:pt>
          <cx:pt idx="85068">12.620410842738821</cx:pt>
          <cx:pt idx="85069">13.964530459389673</cx:pt>
          <cx:pt idx="85070">12.32789892169758</cx:pt>
          <cx:pt idx="85071">13.718232488378376</cx:pt>
          <cx:pt idx="85072">10.899725513696142</cx:pt>
          <cx:pt idx="85073">12.555386096750174</cx:pt>
          <cx:pt idx="85074">11.1124588676486</cx:pt>
          <cx:pt idx="85075">12.518370294579181</cx:pt>
          <cx:pt idx="85076">9.6864998903766004</cx:pt>
          <cx:pt idx="85077">9.7007743394608799</cx:pt>
          <cx:pt idx="85078">14.618066023257681</cx:pt>
          <cx:pt idx="85079">11.73691716394282</cx:pt>
          <cx:pt idx="85080">12.863837500141399</cx:pt>
          <cx:pt idx="85081">10.940059877528045</cx:pt>
          <cx:pt idx="85082">10.11285645445439</cx:pt>
          <cx:pt idx="85083">8.8843913342205845</cx:pt>
          <cx:pt idx="85084">9.7245153745884263</cx:pt>
          <cx:pt idx="85085">11.535895267518114</cx:pt>
          <cx:pt idx="85086">14.165625665896494</cx:pt>
          <cx:pt idx="85087">10.959563956322027</cx:pt>
          <cx:pt idx="85088">14.063907570344952</cx:pt>
          <cx:pt idx="85089">11.051866571228368</cx:pt>
          <cx:pt idx="85090">15.751823326732346</cx:pt>
          <cx:pt idx="85091">12.676315320148326</cx:pt>
          <cx:pt idx="85092">13.469443051253398</cx:pt>
          <cx:pt idx="85093">10.668832824562346</cx:pt>
          <cx:pt idx="85094">9.5219355835217918</cx:pt>
          <cx:pt idx="85095">9.5415364792859219</cx:pt>
          <cx:pt idx="85096">14.212313968489516</cx:pt>
          <cx:pt idx="85097">13.854929262869572</cx:pt>
          <cx:pt idx="85098">12.914973973456755</cx:pt>
          <cx:pt idx="85099">12.844804483308959</cx:pt>
          <cx:pt idx="85100">13.044830261701085</cx:pt>
          <cx:pt idx="85101">12.074218435317631</cx:pt>
          <cx:pt idx="85102">15.023661951824888</cx:pt>
          <cx:pt idx="85103">10.540094646421144</cx:pt>
          <cx:pt idx="85104">12.450919060195158</cx:pt>
          <cx:pt idx="85105">9.9767718707498236</cx:pt>
          <cx:pt idx="85106">12.227885632965071</cx:pt>
          <cx:pt idx="85107">11.746731353041955</cx:pt>
          <cx:pt idx="85108">13.241849705269132</cx:pt>
          <cx:pt idx="85109">11.268143466737396</cx:pt>
          <cx:pt idx="85110">11.243196178499751</cx:pt>
          <cx:pt idx="85111">11.681428612435084</cx:pt>
          <cx:pt idx="85112">8.948432312269853</cx:pt>
          <cx:pt idx="85113">13.279535332205478</cx:pt>
          <cx:pt idx="85114">13.847353414769293</cx:pt>
          <cx:pt idx="85115">12.248488179213151</cx:pt>
          <cx:pt idx="85116">12.655348082780007</cx:pt>
          <cx:pt idx="85117">13.140119397912249</cx:pt>
          <cx:pt idx="85118">10.534491265427663</cx:pt>
          <cx:pt idx="85119">11.550460504801928</cx:pt>
          <cx:pt idx="85120">16.048496767891894</cx:pt>
          <cx:pt idx="85121">13.528390862364077</cx:pt>
          <cx:pt idx="85122">10.08273785244689</cx:pt>
          <cx:pt idx="85123">10.856757692198297</cx:pt>
          <cx:pt idx="85124">12.721436826353754</cx:pt>
          <cx:pt idx="85125">13.212316791788565</cx:pt>
          <cx:pt idx="85126">12.396843248757643</cx:pt>
          <cx:pt idx="85127">14.835307214384779</cx:pt>
          <cx:pt idx="85128">12.358169369587793</cx:pt>
          <cx:pt idx="85129">11.990583033354584</cx:pt>
          <cx:pt idx="85130">13.064189824684112</cx:pt>
          <cx:pt idx="85131">11.581543905140542</cx:pt>
          <cx:pt idx="85132">11.577982350905824</cx:pt>
          <cx:pt idx="85133">13.143664251756011</cx:pt>
          <cx:pt idx="85134">12.593618965719338</cx:pt>
          <cx:pt idx="85135">12.19534669062649</cx:pt>
          <cx:pt idx="85136">15.8892156204712</cx:pt>
          <cx:pt idx="85137">9.5208537577832395</cx:pt>
          <cx:pt idx="85138">12.708107970854467</cx:pt>
          <cx:pt idx="85139">10.029321778822869</cx:pt>
          <cx:pt idx="85140">15.72812888684285</cx:pt>
          <cx:pt idx="85141">12.285118115020955</cx:pt>
          <cx:pt idx="85142">11.913166860075229</cx:pt>
          <cx:pt idx="85143">9.3890996873238688</cx:pt>
          <cx:pt idx="85144">14.609662183706661</cx:pt>
          <cx:pt idx="85145">14.111688563681849</cx:pt>
          <cx:pt idx="85146">12.762506280703271</cx:pt>
          <cx:pt idx="85147">10.194845590239419</cx:pt>
          <cx:pt idx="85148">12.762917265448918</cx:pt>
          <cx:pt idx="85149">11.948622522719482</cx:pt>
          <cx:pt idx="85150">11.61212854462771</cx:pt>
          <cx:pt idx="85151">13.727310985076331</cx:pt>
          <cx:pt idx="85152">13.167410609306534</cx:pt>
          <cx:pt idx="85153">14.977855463308009</cx:pt>
          <cx:pt idx="85154">10.723288534667981</cx:pt>
          <cx:pt idx="85155">12.917917045279518</cx:pt>
          <cx:pt idx="85156">11.049546040595857</cx:pt>
          <cx:pt idx="85157">9.8454686604805222</cx:pt>
          <cx:pt idx="85158">13.348878782417211</cx:pt>
          <cx:pt idx="85159">9.9941257784000843</cx:pt>
          <cx:pt idx="85160">12.456321483652948</cx:pt>
          <cx:pt idx="85161">9.755733322484172</cx:pt>
          <cx:pt idx="85162">12.629186890750857</cx:pt>
          <cx:pt idx="85163">12.816586826589985</cx:pt>
          <cx:pt idx="85164">14.302082282431513</cx:pt>
          <cx:pt idx="85165">12.566048947789982</cx:pt>
          <cx:pt idx="85166">13.752400448197188</cx:pt>
          <cx:pt idx="85167">10.043880268170565</cx:pt>
          <cx:pt idx="85168">12.085004410906571</cx:pt>
          <cx:pt idx="85169">9.5581476507096212</cx:pt>
          <cx:pt idx="85170">12.515466380557202</cx:pt>
          <cx:pt idx="85171">13.481470969558131</cx:pt>
          <cx:pt idx="85172">12.190183188579365</cx:pt>
          <cx:pt idx="85173">7.1794210604257342</cx:pt>
          <cx:pt idx="85174">11.281024285831863</cx:pt>
          <cx:pt idx="85175">11.352912081309997</cx:pt>
          <cx:pt idx="85176">10.948494324457451</cx:pt>
          <cx:pt idx="85177">13.91400454379475</cx:pt>
          <cx:pt idx="85178">13.640793096398463</cx:pt>
          <cx:pt idx="85179">13.365944573951658</cx:pt>
          <cx:pt idx="85180">13.970557604211127</cx:pt>
          <cx:pt idx="85181">14.419283290527307</cx:pt>
          <cx:pt idx="85182">12.976333876867425</cx:pt>
          <cx:pt idx="85183">9.0878148300002639</cx:pt>
          <cx:pt idx="85184">15.153332335360895</cx:pt>
          <cx:pt idx="85185">11.099673583729139</cx:pt>
          <cx:pt idx="85186">14.624032546391627</cx:pt>
          <cx:pt idx="85187">13.947509341698602</cx:pt>
          <cx:pt idx="85188">10.083320912232523</cx:pt>
          <cx:pt idx="85189">12.714376710523084</cx:pt>
          <cx:pt idx="85190">7.5993667366373101</cx:pt>
          <cx:pt idx="85191">10.481761226371081</cx:pt>
          <cx:pt idx="85192">11.253296860611782</cx:pt>
          <cx:pt idx="85193">9.1984392430396582</cx:pt>
          <cx:pt idx="85194">12.871519942759956</cx:pt>
          <cx:pt idx="85195">9.3163960291612646</cx:pt>
          <cx:pt idx="85196">13.316787333738693</cx:pt>
          <cx:pt idx="85197">15.598297169016867</cx:pt>
          <cx:pt idx="85198">12.782456639113763</cx:pt>
          <cx:pt idx="85199">9.5348661762111337</cx:pt>
          <cx:pt idx="85200">11.280415569052655</cx:pt>
          <cx:pt idx="85201">11.521185890392131</cx:pt>
          <cx:pt idx="85202">14.992177680335086</cx:pt>
          <cx:pt idx="85203">11.814230922732719</cx:pt>
          <cx:pt idx="85204">12.136737134482097</cx:pt>
          <cx:pt idx="85205">12.377041287005845</cx:pt>
          <cx:pt idx="85206">10.513191168035586</cx:pt>
          <cx:pt idx="85207">10.623890176567311</cx:pt>
          <cx:pt idx="85208">11.487900571235853</cx:pt>
          <cx:pt idx="85209">13.3673303082002</cx:pt>
          <cx:pt idx="85210">13.374874725026242</cx:pt>
          <cx:pt idx="85211">11.51938344553543</cx:pt>
          <cx:pt idx="85212">13.118219988034319</cx:pt>
          <cx:pt idx="85213">11.968303989648168</cx:pt>
          <cx:pt idx="85214">13.380960657235923</cx:pt>
          <cx:pt idx="85215">13.169038600274259</cx:pt>
          <cx:pt idx="85216">11.846863048365577</cx:pt>
          <cx:pt idx="85217">11.062238321142756</cx:pt>
          <cx:pt idx="85218">10.479680687696662</cx:pt>
          <cx:pt idx="85219">13.620496062581614</cx:pt>
          <cx:pt idx="85220">11.661534507800795</cx:pt>
          <cx:pt idx="85221">13.283809686491232</cx:pt>
          <cx:pt idx="85222">9.9816045437551928</cx:pt>
          <cx:pt idx="85223">8.0595573062221746</cx:pt>
          <cx:pt idx="85224">12.889660837982182</cx:pt>
          <cx:pt idx="85225">15.292057852436468</cx:pt>
          <cx:pt idx="85226">10.764812445569817</cx:pt>
          <cx:pt idx="85227">11.304980132155588</cx:pt>
          <cx:pt idx="85228">13.336015715505328</cx:pt>
          <cx:pt idx="85229">11.85263161048214</cx:pt>
          <cx:pt idx="85230">12.412458407508298</cx:pt>
          <cx:pt idx="85231">13.160842911284027</cx:pt>
          <cx:pt idx="85232">9.335028567044354</cx:pt>
          <cx:pt idx="85233">12.476247468528401</cx:pt>
          <cx:pt idx="85234">13.293278976099225</cx:pt>
          <cx:pt idx="85235">13.147710314207867</cx:pt>
          <cx:pt idx="85236">13.784652869842684</cx:pt>
          <cx:pt idx="85237">12.290301545410081</cx:pt>
          <cx:pt idx="85238">12.713168006816352</cx:pt>
          <cx:pt idx="85239">12.373857321409185</cx:pt>
          <cx:pt idx="85240">11.848108902544512</cx:pt>
          <cx:pt idx="85241">13.113001566388656</cx:pt>
          <cx:pt idx="85242">10.860475275899717</cx:pt>
          <cx:pt idx="85243">10.833346372846529</cx:pt>
          <cx:pt idx="85244">10.686750087891674</cx:pt>
          <cx:pt idx="85245">10.397834742305319</cx:pt>
          <cx:pt idx="85246">13.273383321942301</cx:pt>
          <cx:pt idx="85247">11.627008966027772</cx:pt>
          <cx:pt idx="85248">12.576869981247141</cx:pt>
          <cx:pt idx="85249">12.845201940020374</cx:pt>
          <cx:pt idx="85250">12.84112753040076</cx:pt>
          <cx:pt idx="85251">11.571225295151422</cx:pt>
          <cx:pt idx="85252">10.277227476378803</cx:pt>
          <cx:pt idx="85253">11.431298073349645</cx:pt>
          <cx:pt idx="85254">12.932258765799642</cx:pt>
          <cx:pt idx="85255">12.370005299404539</cx:pt>
          <cx:pt idx="85256">13.146753394422332</cx:pt>
          <cx:pt idx="85257">11.254092955093752</cx:pt>
          <cx:pt idx="85258">13.526628334378765</cx:pt>
          <cx:pt idx="85259">9.5552546140357748</cx:pt>
          <cx:pt idx="85260">13.407659873715573</cx:pt>
          <cx:pt idx="85261">10.771820379007355</cx:pt>
          <cx:pt idx="85262">13.983562531995576</cx:pt>
          <cx:pt idx="85263">11.266863589745997</cx:pt>
          <cx:pt idx="85264">16.315369325076482</cx:pt>
          <cx:pt idx="85265">12.995372458664672</cx:pt>
          <cx:pt idx="85266">15.345699684781193</cx:pt>
          <cx:pt idx="85267">13.106730363603269</cx:pt>
          <cx:pt idx="85268">12.470010304384962</cx:pt>
          <cx:pt idx="85269">12.874385490326379</cx:pt>
          <cx:pt idx="85270">10.504121635914101</cx:pt>
          <cx:pt idx="85271">12.239487412272192</cx:pt>
          <cx:pt idx="85272">12.53304835047711</cx:pt>
          <cx:pt idx="85273">11.07777719306525</cx:pt>
          <cx:pt idx="85274">13.101740231201354</cx:pt>
          <cx:pt idx="85275">14.788068527015048</cx:pt>
          <cx:pt idx="85276">11.026844790033852</cx:pt>
          <cx:pt idx="85277">12.294712054253356</cx:pt>
          <cx:pt idx="85278">14.033060417502845</cx:pt>
          <cx:pt idx="85279">14.411750181788358</cx:pt>
          <cx:pt idx="85280">10.221366699735956</cx:pt>
          <cx:pt idx="85281">13.070447115671771</cx:pt>
          <cx:pt idx="85282">13.587661108646556</cx:pt>
          <cx:pt idx="85283">13.357479890823686</cx:pt>
          <cx:pt idx="85284">10.128348397179343</cx:pt>
          <cx:pt idx="85285">14.317585508784855</cx:pt>
          <cx:pt idx="85286">13.039738395615485</cx:pt>
          <cx:pt idx="85287">14.11164923511082</cx:pt>
          <cx:pt idx="85288">10.524566352608787</cx:pt>
          <cx:pt idx="85289">14.980069572254978</cx:pt>
          <cx:pt idx="85290">12.843403356647846</cx:pt>
          <cx:pt idx="85291">9.9502090249113078</cx:pt>
          <cx:pt idx="85292">12.74162699383732</cx:pt>
          <cx:pt idx="85293">11.824227343755226</cx:pt>
          <cx:pt idx="85294">13.518356817395368</cx:pt>
          <cx:pt idx="85295">13.956611809730417</cx:pt>
          <cx:pt idx="85296">11.251462056432587</cx:pt>
          <cx:pt idx="85297">14.913460590361268</cx:pt>
          <cx:pt idx="85298">12.1816909836747</cx:pt>
          <cx:pt idx="85299">13.427267226322289</cx:pt>
          <cx:pt idx="85300">11.910215576664582</cx:pt>
          <cx:pt idx="85301">12.580756026706339</cx:pt>
          <cx:pt idx="85302">13.61394230811212</cx:pt>
          <cx:pt idx="85303">11.119306111838583</cx:pt>
          <cx:pt idx="85304">11.720409578824114</cx:pt>
          <cx:pt idx="85305">14.022606888314</cx:pt>
          <cx:pt idx="85306">9.8996055437086543</cx:pt>
          <cx:pt idx="85307">12.516502037464692</cx:pt>
          <cx:pt idx="85308">14.446417106307781</cx:pt>
          <cx:pt idx="85309">10.641997314403271</cx:pt>
          <cx:pt idx="85310">12.716909176254285</cx:pt>
          <cx:pt idx="85311">10.920464450090531</cx:pt>
          <cx:pt idx="85312">9.8345506072635072</cx:pt>
          <cx:pt idx="85313">8.3184714817780812</cx:pt>
          <cx:pt idx="85314">13.986365859032423</cx:pt>
          <cx:pt idx="85315">11.821839202561772</cx:pt>
          <cx:pt idx="85316">13.093745762837386</cx:pt>
          <cx:pt idx="85317">13.481439640938069</cx:pt>
          <cx:pt idx="85318">11.176896269449843</cx:pt>
          <cx:pt idx="85319">11.837033465362097</cx:pt>
          <cx:pt idx="85320">9.9300634425489775</cx:pt>
          <cx:pt idx="85321">10.993727287792428</cx:pt>
          <cx:pt idx="85322">11.756311460630268</cx:pt>
          <cx:pt idx="85323">11.019328993144883</cx:pt>
          <cx:pt idx="85324">10.737037492004927</cx:pt>
          <cx:pt idx="85325">15.032933188107284</cx:pt>
          <cx:pt idx="85326">13.416297299745771</cx:pt>
          <cx:pt idx="85327">11.164894777919741</cx:pt>
          <cx:pt idx="85328">12.186557617587241</cx:pt>
          <cx:pt idx="85329">11.339407562608564</cx:pt>
          <cx:pt idx="85330">14.708263640197858</cx:pt>
          <cx:pt idx="85331">11.571278016139601</cx:pt>
          <cx:pt idx="85332">12.211453655932647</cx:pt>
          <cx:pt idx="85333">12.963449173349272</cx:pt>
          <cx:pt idx="85334">10.154424100604146</cx:pt>
          <cx:pt idx="85335">13.335031118074747</cx:pt>
          <cx:pt idx="85336">10.301265909037406</cx:pt>
          <cx:pt idx="85337">12.238013605769932</cx:pt>
          <cx:pt idx="85338">10.714488551026674</cx:pt>
          <cx:pt idx="85339">12.350182549035088</cx:pt>
          <cx:pt idx="85340">11.959116294220822</cx:pt>
          <cx:pt idx="85341">9.1163179055961354</cx:pt>
          <cx:pt idx="85342">10.511364060307773</cx:pt>
          <cx:pt idx="85343">10.323280838086772</cx:pt>
          <cx:pt idx="85344">13.358994703273774</cx:pt>
          <cx:pt idx="85345">14.943821600738243</cx:pt>
          <cx:pt idx="85346">13.021918334099995</cx:pt>
          <cx:pt idx="85347">8.312842779030122</cx:pt>
          <cx:pt idx="85348">12.180690377886815</cx:pt>
          <cx:pt idx="85349">12.544279649952555</cx:pt>
          <cx:pt idx="85350">10.946404706326536</cx:pt>
          <cx:pt idx="85351">11.730444970274348</cx:pt>
          <cx:pt idx="85352">11.836118653268697</cx:pt>
          <cx:pt idx="85353">12.161671745976394</cx:pt>
          <cx:pt idx="85354">11.038047993883771</cx:pt>
          <cx:pt idx="85355">11.34043052001361</cx:pt>
          <cx:pt idx="85356">10.995253281376145</cx:pt>
          <cx:pt idx="85357">12.280745682954629</cx:pt>
          <cx:pt idx="85358">13.638235370339272</cx:pt>
          <cx:pt idx="85359">10.088710904599481</cx:pt>
          <cx:pt idx="85360">10.956718411360889</cx:pt>
          <cx:pt idx="85361">9.4350284601688053</cx:pt>
          <cx:pt idx="85362">13.950854388539486</cx:pt>
          <cx:pt idx="85363">10.836977708916661</cx:pt>
          <cx:pt idx="85364">16.175092031753657</cx:pt>
          <cx:pt idx="85365">13.977818295268593</cx:pt>
          <cx:pt idx="85366">9.6667836522314339</cx:pt>
          <cx:pt idx="85367">12.595048031806089</cx:pt>
          <cx:pt idx="85368">16.064158837495178</cx:pt>
          <cx:pt idx="85369">12.0083788872029</cx:pt>
          <cx:pt idx="85370">10.308075520724982</cx:pt>
          <cx:pt idx="85371">10.311874986889917</cx:pt>
          <cx:pt idx="85372">10.738934361856691</cx:pt>
          <cx:pt idx="85373">13.093725229418524</cx:pt>
          <cx:pt idx="85374">12.043396442568348</cx:pt>
          <cx:pt idx="85375">11.441876337175303</cx:pt>
          <cx:pt idx="85376">13.706180857803423</cx:pt>
          <cx:pt idx="85377">9.429442935944099</cx:pt>
          <cx:pt idx="85378">13.692315129725312</cx:pt>
          <cx:pt idx="85379">15.848551123074117</cx:pt>
          <cx:pt idx="85380">11.754934023075913</cx:pt>
          <cx:pt idx="85381">13.17782159835836</cx:pt>
          <cx:pt idx="85382">10.866186928238701</cx:pt>
          <cx:pt idx="85383">13.95864638627498</cx:pt>
          <cx:pt idx="85384">9.9896722690906952</cx:pt>
          <cx:pt idx="85385">10.252576292848458</cx:pt>
          <cx:pt idx="85386">10.800739352776557</cx:pt>
          <cx:pt idx="85387">10.020006455091107</cx:pt>
          <cx:pt idx="85388">13.623787006035785</cx:pt>
          <cx:pt idx="85389">14.523095446887423</cx:pt>
          <cx:pt idx="85390">8.2803343846736954</cx:pt>
          <cx:pt idx="85391">13.930326218237051</cx:pt>
          <cx:pt idx="85392">14.101632858851278</cx:pt>
          <cx:pt idx="85393">13.992092178028676</cx:pt>
          <cx:pt idx="85394">11.187270740731266</cx:pt>
          <cx:pt idx="85395">14.623064308899984</cx:pt>
          <cx:pt idx="85396">14.933146559833531</cx:pt>
          <cx:pt idx="85397">15.829948649125305</cx:pt>
          <cx:pt idx="85398">14.784778429046076</cx:pt>
          <cx:pt idx="85399">9.6807120501383714</cx:pt>
          <cx:pt idx="85400">11.090739271848779</cx:pt>
          <cx:pt idx="85401">12.461923479134557</cx:pt>
          <cx:pt idx="85402">10.084262563573926</cx:pt>
          <cx:pt idx="85403">12.608025522212904</cx:pt>
          <cx:pt idx="85404">10.775397133840851</cx:pt>
          <cx:pt idx="85405">12.827957093125697</cx:pt>
          <cx:pt idx="85406">12.952961561070602</cx:pt>
          <cx:pt idx="85407">8.5777351569020581</cx:pt>
          <cx:pt idx="85408">12.07741467909557</cx:pt>
          <cx:pt idx="85409">11.612437243501208</cx:pt>
          <cx:pt idx="85410">9.7646893532505477</cx:pt>
          <cx:pt idx="85411">13.307014744939538</cx:pt>
          <cx:pt idx="85412">13.393771970283513</cx:pt>
          <cx:pt idx="85413">11.762519600828128</cx:pt>
          <cx:pt idx="85414">11.027416278144878</cx:pt>
          <cx:pt idx="85415">9.1758285189826339</cx:pt>
          <cx:pt idx="85416">11.577093807696917</cx:pt>
          <cx:pt idx="85417">14.670348323419848</cx:pt>
          <cx:pt idx="85418">13.356100319030377</cx:pt>
          <cx:pt idx="85419">10.097218655333524</cx:pt>
          <cx:pt idx="85420">10.385995965259273</cx:pt>
          <cx:pt idx="85421">13.613895549169561</cx:pt>
          <cx:pt idx="85422">12.478032059043898</cx:pt>
          <cx:pt idx="85423">12.555898198371953</cx:pt>
          <cx:pt idx="85424">11.083213171202104</cx:pt>
          <cx:pt idx="85425">13.326121005296201</cx:pt>
          <cx:pt idx="85426">16.402204326863547</cx:pt>
          <cx:pt idx="85427">10.807729333439505</cx:pt>
          <cx:pt idx="85428">13.126952852029321</cx:pt>
          <cx:pt idx="85429">10.86052998483949</cx:pt>
          <cx:pt idx="85430">13.00873504350621</cx:pt>
          <cx:pt idx="85431">13.164632314598546</cx:pt>
          <cx:pt idx="85432">10.391101911446427</cx:pt>
          <cx:pt idx="85433">12.542864148072585</cx:pt>
          <cx:pt idx="85434">13.507740814086091</cx:pt>
          <cx:pt idx="85435">12.320176224046522</cx:pt>
          <cx:pt idx="85436">12.438034227142243</cx:pt>
          <cx:pt idx="85437">12.574826264664654</cx:pt>
          <cx:pt idx="85438">10.385090874332692</cx:pt>
          <cx:pt idx="85439">14.571657184541539</cx:pt>
          <cx:pt idx="85440">15.398194513662258</cx:pt>
          <cx:pt idx="85441">12.632091072567082</cx:pt>
          <cx:pt idx="85442">11.866438091478527</cx:pt>
          <cx:pt idx="85443">13.453999821699689</cx:pt>
          <cx:pt idx="85444">13.555709500190959</cx:pt>
          <cx:pt idx="85445">16.87053682848406</cx:pt>
          <cx:pt idx="85446">11.290596828415032</cx:pt>
          <cx:pt idx="85447">11.502691386738375</cx:pt>
          <cx:pt idx="85448">9.4816338449689486</cx:pt>
          <cx:pt idx="85449">11.745662373829612</cx:pt>
          <cx:pt idx="85450">12.104396666497765</cx:pt>
          <cx:pt idx="85451">13.931687005287699</cx:pt>
          <cx:pt idx="85452">11.994458024835929</cx:pt>
          <cx:pt idx="85453">11.62090959905786</cx:pt>
          <cx:pt idx="85454">11.288137603284166</cx:pt>
          <cx:pt idx="85455">12.459162683750813</cx:pt>
          <cx:pt idx="85456">11.11826320198408</cx:pt>
          <cx:pt idx="85457">12.298944415199104</cx:pt>
          <cx:pt idx="85458">10.010143346345933</cx:pt>
          <cx:pt idx="85459">13.282833613829883</cx:pt>
          <cx:pt idx="85460">11.110790511354878</cx:pt>
          <cx:pt idx="85461">11.736426016589549</cx:pt>
          <cx:pt idx="85462">10.521792234169874</cx:pt>
          <cx:pt idx="85463">13.244133746116429</cx:pt>
          <cx:pt idx="85464">11.698532696794292</cx:pt>
          <cx:pt idx="85465">13.577527302788207</cx:pt>
          <cx:pt idx="85466">13.963561285601639</cx:pt>
          <cx:pt idx="85467">11.481880049439411</cx:pt>
          <cx:pt idx="85468">11.485134543254885</cx:pt>
          <cx:pt idx="85469">10.673271921006592</cx:pt>
          <cx:pt idx="85470">10.698999573544711</cx:pt>
          <cx:pt idx="85471">11.728834419684839</cx:pt>
          <cx:pt idx="85472">12.249963451032805</cx:pt>
          <cx:pt idx="85473">13.963502586896819</cx:pt>
          <cx:pt idx="85474">11.789781891573258</cx:pt>
          <cx:pt idx="85475">13.375128390236902</cx:pt>
          <cx:pt idx="85476">13.413720596700074</cx:pt>
          <cx:pt idx="85477">12.287598549872953</cx:pt>
          <cx:pt idx="85478">12.174445427655872</cx:pt>
          <cx:pt idx="85479">10.789239458925211</cx:pt>
          <cx:pt idx="85480">10.368287277007431</cx:pt>
          <cx:pt idx="85481">11.413289070244851</cx:pt>
          <cx:pt idx="85482">12.464092147183743</cx:pt>
          <cx:pt idx="85483">11.573885302573446</cx:pt>
          <cx:pt idx="85484">10.291717848988828</cx:pt>
          <cx:pt idx="85485">14.362810180013245</cx:pt>
          <cx:pt idx="85486">10.758587001109273</cx:pt>
          <cx:pt idx="85487">12.500117695948868</cx:pt>
          <cx:pt idx="85488">12.265492130851065</cx:pt>
          <cx:pt idx="85489">11.975678823464229</cx:pt>
          <cx:pt idx="85490">13.061488990294812</cx:pt>
          <cx:pt idx="85491">12.391333488029188</cx:pt>
          <cx:pt idx="85492">13.817104921038629</cx:pt>
          <cx:pt idx="85493">13.276822625909999</cx:pt>
          <cx:pt idx="85494">12.218428976571666</cx:pt>
          <cx:pt idx="85495">12.641672785080218</cx:pt>
          <cx:pt idx="85496">12.135631061881288</cx:pt>
          <cx:pt idx="85497">10.942567204936607</cx:pt>
          <cx:pt idx="85498">15.420363758885086</cx:pt>
          <cx:pt idx="85499">10.894389091730885</cx:pt>
          <cx:pt idx="85500">11.959764485284065</cx:pt>
          <cx:pt idx="85501">11.717741186196058</cx:pt>
          <cx:pt idx="85502">10.162805093268299</cx:pt>
          <cx:pt idx="85503">9.9712602372054953</cx:pt>
          <cx:pt idx="85504">15.852509628779762</cx:pt>
          <cx:pt idx="85505">11.05969173309877</cx:pt>
          <cx:pt idx="85506">14.627046380912301</cx:pt>
          <cx:pt idx="85507">16.133800357025322</cx:pt>
          <cx:pt idx="85508">10.964019963889514</cx:pt>
          <cx:pt idx="85509">13.034199007099149</cx:pt>
          <cx:pt idx="85510">12.759626205459963</cx:pt>
          <cx:pt idx="85511">13.015263551176094</cx:pt>
          <cx:pt idx="85512">12.094150673045741</cx:pt>
          <cx:pt idx="85513">12.467981757302054</cx:pt>
          <cx:pt idx="85514">10.854061221963978</cx:pt>
          <cx:pt idx="85515">17.826642510731745</cx:pt>
          <cx:pt idx="85516">13.96604042689907</cx:pt>
          <cx:pt idx="85517">11.496627324465781</cx:pt>
          <cx:pt idx="85518">10.444372513015864</cx:pt>
          <cx:pt idx="85519">10.428827160688225</cx:pt>
          <cx:pt idx="85520">13.986487941323814</cx:pt>
          <cx:pt idx="85521">11.514673343099698</cx:pt>
          <cx:pt idx="85522">11.76195747701281</cx:pt>
          <cx:pt idx="85523">9.7786435034621757</cx:pt>
          <cx:pt idx="85524">14.7498188035335</cx:pt>
          <cx:pt idx="85525">12.313854762380412</cx:pt>
          <cx:pt idx="85526">12.134528981488408</cx:pt>
          <cx:pt idx="85527">10.61547402733456</cx:pt>
          <cx:pt idx="85528">10.576889928382954</cx:pt>
          <cx:pt idx="85529">10.004153170922862</cx:pt>
          <cx:pt idx="85530">14.827813848197419</cx:pt>
          <cx:pt idx="85531">11.814309036963577</cx:pt>
          <cx:pt idx="85532">12.24618073607569</cx:pt>
          <cx:pt idx="85533">13.219214844742034</cx:pt>
          <cx:pt idx="85534">9.7503570870243088</cx:pt>
          <cx:pt idx="85535">12.330786236109146</cx:pt>
          <cx:pt idx="85536">12.053311748846689</cx:pt>
          <cx:pt idx="85537">12.700199476228706</cx:pt>
          <cx:pt idx="85538">11.730915662328696</cx:pt>
          <cx:pt idx="85539">12.109255530680421</cx:pt>
          <cx:pt idx="85540">12.266780533117899</cx:pt>
          <cx:pt idx="85541">13.55787173005314</cx:pt>
          <cx:pt idx="85542">10.342135786492388</cx:pt>
          <cx:pt idx="85543">13.521416792982013</cx:pt>
          <cx:pt idx="85544">12.48240659105392</cx:pt>
          <cx:pt idx="85545">10.701086183165144</cx:pt>
          <cx:pt idx="85546">12.678577077965434</cx:pt>
          <cx:pt idx="85547">11.707801690003201</cx:pt>
          <cx:pt idx="85548">15.307282706755451</cx:pt>
          <cx:pt idx="85549">11.698949814578784</cx:pt>
          <cx:pt idx="85550">12.558084090822669</cx:pt>
          <cx:pt idx="85551">14.085552172551598</cx:pt>
          <cx:pt idx="85552">10.703776831400626</cx:pt>
          <cx:pt idx="85553">11.299570605293217</cx:pt>
          <cx:pt idx="85554">14.56455200339127</cx:pt>
          <cx:pt idx="85555">13.720180083309504</cx:pt>
          <cx:pt idx="85556">13.737339959133363</cx:pt>
          <cx:pt idx="85557">12.225470602493438</cx:pt>
          <cx:pt idx="85558">14.021820240359174</cx:pt>
          <cx:pt idx="85559">14.553411723559401</cx:pt>
          <cx:pt idx="85560">13.753105992722134</cx:pt>
          <cx:pt idx="85561">14.910321000087553</cx:pt>
          <cx:pt idx="85562">12.472044395854859</cx:pt>
          <cx:pt idx="85563">11.962856573008869</cx:pt>
          <cx:pt idx="85564">17.321710551183035</cx:pt>
          <cx:pt idx="85565">12.660149556807191</cx:pt>
          <cx:pt idx="85566">10.697330213277443</cx:pt>
          <cx:pt idx="85567">13.026863853652861</cx:pt>
          <cx:pt idx="85568">14.289469269261811</cx:pt>
          <cx:pt idx="85569">12.081836360339032</cx:pt>
          <cx:pt idx="85570">11.436338818776242</cx:pt>
          <cx:pt idx="85571">14.323752110810043</cx:pt>
          <cx:pt idx="85572">11.027456780141229</cx:pt>
          <cx:pt idx="85573">12.314182544724817</cx:pt>
          <cx:pt idx="85574">11.338688735868679</cx:pt>
          <cx:pt idx="85575">12.418796148262926</cx:pt>
          <cx:pt idx="85576">10.478772809847452</cx:pt>
          <cx:pt idx="85577">13.410663126937781</cx:pt>
          <cx:pt idx="85578">13.440429201270296</cx:pt>
          <cx:pt idx="85579">11.991260323149502</cx:pt>
          <cx:pt idx="85580">12.039813374932333</cx:pt>
          <cx:pt idx="85581">11.899769571697545</cx:pt>
          <cx:pt idx="85582">15.436310692838557</cx:pt>
          <cx:pt idx="85583">12.063168871970644</cx:pt>
          <cx:pt idx="85584">12.620322257454118</cx:pt>
          <cx:pt idx="85585">13.254301837883039</cx:pt>
          <cx:pt idx="85586">14.385083929911302</cx:pt>
          <cx:pt idx="85587">12.959946069366442</cx:pt>
          <cx:pt idx="85588">11.822177198111023</cx:pt>
          <cx:pt idx="85589">12.960784210516731</cx:pt>
          <cx:pt idx="85590">9.7184966482762007</cx:pt>
          <cx:pt idx="85591">13.417521496956899</cx:pt>
          <cx:pt idx="85592">13.906430166141343</cx:pt>
          <cx:pt idx="85593">13.018761257545197</cx:pt>
          <cx:pt idx="85594">12.559420035028634</cx:pt>
          <cx:pt idx="85595">9.6221771622033927</cx:pt>
          <cx:pt idx="85596">10.601293904462104</cx:pt>
          <cx:pt idx="85597">11.07473593238111</cx:pt>
          <cx:pt idx="85598">12.619710656838897</cx:pt>
          <cx:pt idx="85599">15.163855054410766</cx:pt>
          <cx:pt idx="85600">13.015966138935001</cx:pt>
          <cx:pt idx="85601">13.304008447666956</cx:pt>
          <cx:pt idx="85602">11.199238125039852</cx:pt>
          <cx:pt idx="85603">12.308406036684449</cx:pt>
          <cx:pt idx="85604">12.24234344898816</cx:pt>
          <cx:pt idx="85605">11.088028527310763</cx:pt>
          <cx:pt idx="85606">11.156990021077004</cx:pt>
          <cx:pt idx="85607">14.676153234121081</cx:pt>
          <cx:pt idx="85608">11.240781091685816</cx:pt>
          <cx:pt idx="85609">14.510633384179368</cx:pt>
          <cx:pt idx="85610">8.955833639358227</cx:pt>
          <cx:pt idx="85611">12.77502261540779</cx:pt>
          <cx:pt idx="85612">10.460788976856433</cx:pt>
          <cx:pt idx="85613">12.25910907060085</cx:pt>
          <cx:pt idx="85614">13.782129731158424</cx:pt>
          <cx:pt idx="85615">11.599337787829228</cx:pt>
          <cx:pt idx="85616">12.304699497351928</cx:pt>
          <cx:pt idx="85617">13.098944980929485</cx:pt>
          <cx:pt idx="85618">11.702728716670872</cx:pt>
          <cx:pt idx="85619">17.175271199589055</cx:pt>
          <cx:pt idx="85620">11.64582638049175</cx:pt>
          <cx:pt idx="85621">13.494847104594452</cx:pt>
          <cx:pt idx="85622">11.726507128941872</cx:pt>
          <cx:pt idx="85623">13.936009401176157</cx:pt>
          <cx:pt idx="85624">10.597542040538269</cx:pt>
          <cx:pt idx="85625">13.552442358479507</cx:pt>
          <cx:pt idx="85626">13.525793810178957</cx:pt>
          <cx:pt idx="85627">12.397198657539334</cx:pt>
          <cx:pt idx="85628">12.754972670388817</cx:pt>
          <cx:pt idx="85629">13.73045873912106</cx:pt>
          <cx:pt idx="85630">13.14591011378284</cx:pt>
          <cx:pt idx="85631">13.434909223087848</cx:pt>
          <cx:pt idx="85632">12.662953682095122</cx:pt>
          <cx:pt idx="85633">13.692072802039871</cx:pt>
          <cx:pt idx="85634">12.291616190025406</cx:pt>
          <cx:pt idx="85635">13.022528059878971</cx:pt>
          <cx:pt idx="85636">11.360686201766178</cx:pt>
          <cx:pt idx="85637">13.514687502554152</cx:pt>
          <cx:pt idx="85638">12.943691745540708</cx:pt>
          <cx:pt idx="85639">14.011950596343956</cx:pt>
          <cx:pt idx="85640">10.20698767787073</cx:pt>
          <cx:pt idx="85641">11.228652379276665</cx:pt>
          <cx:pt idx="85642">12.239644862126735</cx:pt>
          <cx:pt idx="85643">11.315835515259021</cx:pt>
          <cx:pt idx="85644">14.047404211065109</cx:pt>
          <cx:pt idx="85645">11.433926507481544</cx:pt>
          <cx:pt idx="85646">12.660866948417421</cx:pt>
          <cx:pt idx="85647">11.225409684388833</cx:pt>
          <cx:pt idx="85648">12.576568424682813</cx:pt>
          <cx:pt idx="85649">11.597756138099111</cx:pt>
          <cx:pt idx="85650">10.865714930773359</cx:pt>
          <cx:pt idx="85651">11.702244762850155</cx:pt>
          <cx:pt idx="85652">11.326173524708503</cx:pt>
          <cx:pt idx="85653">12.141607697593475</cx:pt>
          <cx:pt idx="85654">13.060934130283053</cx:pt>
          <cx:pt idx="85655">10.472220596833976</cx:pt>
          <cx:pt idx="85656">10.959599283539461</cx:pt>
          <cx:pt idx="85657">12.109051750080013</cx:pt>
          <cx:pt idx="85658">11.964995810810239</cx:pt>
          <cx:pt idx="85659">14.583100064432237</cx:pt>
          <cx:pt idx="85660">14.076638583914601</cx:pt>
          <cx:pt idx="85661">11.200027536395179</cx:pt>
          <cx:pt idx="85662">10.005400835589278</cx:pt>
          <cx:pt idx="85663">10.644306132828833</cx:pt>
          <cx:pt idx="85664">12.317222748867055</cx:pt>
          <cx:pt idx="85665">12.357489972430246</cx:pt>
          <cx:pt idx="85666">13.55076790096903</cx:pt>
          <cx:pt idx="85667">15.160030054975033</cx:pt>
          <cx:pt idx="85668">10.226002314511897</cx:pt>
          <cx:pt idx="85669">15.241801505999703</cx:pt>
          <cx:pt idx="85670">10.555082176889222</cx:pt>
          <cx:pt idx="85671">11.828373633738924</cx:pt>
          <cx:pt idx="85672">12.416772735253828</cx:pt>
          <cx:pt idx="85673">12.627874192720613</cx:pt>
          <cx:pt idx="85674">12.591144079125819</cx:pt>
          <cx:pt idx="85675">10.782876986597669</cx:pt>
          <cx:pt idx="85676">10.204769061986758</cx:pt>
          <cx:pt idx="85677">11.620353699820793</cx:pt>
          <cx:pt idx="85678">9.0260447589438098</cx:pt>
          <cx:pt idx="85679">11.512711832265586</cx:pt>
          <cx:pt idx="85680">11.365858065503534</cx:pt>
          <cx:pt idx="85681">12.655296590892151</cx:pt>
          <cx:pt idx="85682">9.9675788618886223</cx:pt>
          <cx:pt idx="85683">11.04679211927702</cx:pt>
          <cx:pt idx="85684">14.176041151834433</cx:pt>
          <cx:pt idx="85685">9.9640868359894821</cx:pt>
          <cx:pt idx="85686">10.744244081792141</cx:pt>
          <cx:pt idx="85687">13.096877827665391</cx:pt>
          <cx:pt idx="85688">12.88149910894413</cx:pt>
          <cx:pt idx="85689">10.171616509400923</cx:pt>
          <cx:pt idx="85690">12.045621982963373</cx:pt>
          <cx:pt idx="85691">13.121435182667019</cx:pt>
          <cx:pt idx="85692">10.199114035044799</cx:pt>
          <cx:pt idx="85693">13.09992657021114</cx:pt>
          <cx:pt idx="85694">11.35338256640765</cx:pt>
          <cx:pt idx="85695">13.147708613026916</cx:pt>
          <cx:pt idx="85696">11.070041221763375</cx:pt>
          <cx:pt idx="85697">8.3469146500007998</cx:pt>
          <cx:pt idx="85698">11.794506603628472</cx:pt>
          <cx:pt idx="85699">11.335326381404828</cx:pt>
          <cx:pt idx="85700">9.4847849640609159</cx:pt>
          <cx:pt idx="85701">11.064070609076962</cx:pt>
          <cx:pt idx="85702">11.363245854608719</cx:pt>
          <cx:pt idx="85703">13.051492197242275</cx:pt>
          <cx:pt idx="85704">12.47051451332106</cx:pt>
          <cx:pt idx="85705">12.478249453382437</cx:pt>
          <cx:pt idx="85706">14.232801012972333</cx:pt>
          <cx:pt idx="85707">13.572886346145545</cx:pt>
          <cx:pt idx="85708">13.906446237318905</cx:pt>
          <cx:pt idx="85709">9.1486514497907443</cx:pt>
          <cx:pt idx="85710">14.982878268623143</cx:pt>
          <cx:pt idx="85711">16.848909699259007</cx:pt>
          <cx:pt idx="85712">12.278289983938123</cx:pt>
          <cx:pt idx="85713">13.483675754739501</cx:pt>
          <cx:pt idx="85714">11.707712892247244</cx:pt>
          <cx:pt idx="85715">16.8258220398858</cx:pt>
          <cx:pt idx="85716">11.991551145014727</cx:pt>
          <cx:pt idx="85717">10.367077519912446</cx:pt>
          <cx:pt idx="85718">11.918816626856801</cx:pt>
          <cx:pt idx="85719">11.570243570175649</cx:pt>
          <cx:pt idx="85720">9.6396116873278537</cx:pt>
          <cx:pt idx="85721">11.364443424471874</cx:pt>
          <cx:pt idx="85722">9.9886834105602453</cx:pt>
          <cx:pt idx="85723">14.521354356165961</cx:pt>
          <cx:pt idx="85724">14.188604254647982</cx:pt>
          <cx:pt idx="85725">11.222683839264283</cx:pt>
          <cx:pt idx="85726">15.446180234119028</cx:pt>
          <cx:pt idx="85727">12.481836834664842</cx:pt>
          <cx:pt idx="85728">12.938302649668618</cx:pt>
          <cx:pt idx="85729">12.151234715971503</cx:pt>
          <cx:pt idx="85730">10.34417025479517</cx:pt>
          <cx:pt idx="85731">9.9333320456154972</cx:pt>
          <cx:pt idx="85732">13.202211203332013</cx:pt>
          <cx:pt idx="85733">15.048514485149063</cx:pt>
          <cx:pt idx="85734">12.248450902231406</cx:pt>
          <cx:pt idx="85735">12.485263586523113</cx:pt>
          <cx:pt idx="85736">12.583609501007448</cx:pt>
          <cx:pt idx="85737">10.776674676240775</cx:pt>
          <cx:pt idx="85738">13.145597388526577</cx:pt>
          <cx:pt idx="85739">14.906720628262899</cx:pt>
          <cx:pt idx="85740">13.568090841495854</cx:pt>
          <cx:pt idx="85741">16.404975304068671</cx:pt>
          <cx:pt idx="85742">14.614490582741354</cx:pt>
          <cx:pt idx="85743">13.046843263174251</cx:pt>
          <cx:pt idx="85744">11.307372979848257</cx:pt>
          <cx:pt idx="85745">13.509912941218374</cx:pt>
          <cx:pt idx="85746">14.312594449347557</cx:pt>
          <cx:pt idx="85747">13.57402077104401</cx:pt>
          <cx:pt idx="85748">11.400185225759415</cx:pt>
          <cx:pt idx="85749">13.758155085274467</cx:pt>
          <cx:pt idx="85750">12.220874221122049</cx:pt>
          <cx:pt idx="85751">14.458578161863555</cx:pt>
          <cx:pt idx="85752">12.15483973475833</cx:pt>
          <cx:pt idx="85753">10.399194724187335</cx:pt>
          <cx:pt idx="85754">13.187219117987373</cx:pt>
          <cx:pt idx="85755">13.394541109559265</cx:pt>
          <cx:pt idx="85756">9.3225482364443053</cx:pt>
          <cx:pt idx="85757">15.408074147968078</cx:pt>
          <cx:pt idx="85758">12.659776962903949</cx:pt>
          <cx:pt idx="85759">11.463052062950817</cx:pt>
          <cx:pt idx="85760">12.386144895442877</cx:pt>
          <cx:pt idx="85761">14.885085405436239</cx:pt>
          <cx:pt idx="85762">11.806430120275751</cx:pt>
          <cx:pt idx="85763">11.540259724457814</cx:pt>
          <cx:pt idx="85764">10.778049528600137</cx:pt>
          <cx:pt idx="85765">13.154475155517748</cx:pt>
          <cx:pt idx="85766">12.386002159053781</cx:pt>
          <cx:pt idx="85767">10.801435598441287</cx:pt>
          <cx:pt idx="85768">11.562857304522938</cx:pt>
          <cx:pt idx="85769">11.153967962445885</cx:pt>
          <cx:pt idx="85770">12.823503089154842</cx:pt>
          <cx:pt idx="85771">11.339382479125824</cx:pt>
          <cx:pt idx="85772">11.647641333554814</cx:pt>
          <cx:pt idx="85773">13.598253880242169</cx:pt>
          <cx:pt idx="85774">12.042666848631653</cx:pt>
          <cx:pt idx="85775">11.892141921017027</cx:pt>
          <cx:pt idx="85776">14.793515753064613</cx:pt>
          <cx:pt idx="85777">11.076265711769366</cx:pt>
          <cx:pt idx="85778">13.275552364185295</cx:pt>
          <cx:pt idx="85779">12.845794276286817</cx:pt>
          <cx:pt idx="85780">13.052181472952672</cx:pt>
          <cx:pt idx="85781">13.462244319497465</cx:pt>
          <cx:pt idx="85782">12.046933649448469</cx:pt>
          <cx:pt idx="85783">13.866094720989238</cx:pt>
          <cx:pt idx="85784">13.431071668370132</cx:pt>
          <cx:pt idx="85785">15.882902058771048</cx:pt>
          <cx:pt idx="85786">12.951006900605799</cx:pt>
          <cx:pt idx="85787">11.953567876343497</cx:pt>
          <cx:pt idx="85788">12.491342501307825</cx:pt>
          <cx:pt idx="85789">14.473077196268216</cx:pt>
          <cx:pt idx="85790">11.179582038477303</cx:pt>
          <cx:pt idx="85791">15.29603054147916</cx:pt>
          <cx:pt idx="85792">13.836275308112416</cx:pt>
          <cx:pt idx="85793">15.645707684134889</cx:pt>
          <cx:pt idx="85794">12.445377332760255</cx:pt>
          <cx:pt idx="85795">15.605351759524492</cx:pt>
          <cx:pt idx="85796">14.285217810711593</cx:pt>
          <cx:pt idx="85797">11.326585591255453</cx:pt>
          <cx:pt idx="85798">10.598997090793178</cx:pt>
          <cx:pt idx="85799">14.087227902715778</cx:pt>
          <cx:pt idx="85800">14.555660554604552</cx:pt>
          <cx:pt idx="85801">10.80116889396651</cx:pt>
          <cx:pt idx="85802">10.656128575446566</cx:pt>
          <cx:pt idx="85803">12.726946757841578</cx:pt>
          <cx:pt idx="85804">9.6898336551900091</cx:pt>
          <cx:pt idx="85805">10.975065212391685</cx:pt>
          <cx:pt idx="85806">13.853935570771265</cx:pt>
          <cx:pt idx="85807">12.213171472075862</cx:pt>
          <cx:pt idx="85808">11.731948174134462</cx:pt>
          <cx:pt idx="85809">11.437194457945671</cx:pt>
          <cx:pt idx="85810">13.427243310312662</cx:pt>
          <cx:pt idx="85811">12.02297875147327</cx:pt>
          <cx:pt idx="85812">9.4583728201635076</cx:pt>
          <cx:pt idx="85813">12.694959217094597</cx:pt>
          <cx:pt idx="85814">13.399590618806734</cx:pt>
          <cx:pt idx="85815">10.604711427818826</cx:pt>
          <cx:pt idx="85816">12.431422560754044</cx:pt>
          <cx:pt idx="85817">12.845024402558858</cx:pt>
          <cx:pt idx="85818">11.536522073877808</cx:pt>
          <cx:pt idx="85819">12.330156987033384</cx:pt>
          <cx:pt idx="85820">12.859669130775561</cx:pt>
          <cx:pt idx="85821">12.644896851838119</cx:pt>
          <cx:pt idx="85822">12.806712216002918</cx:pt>
          <cx:pt idx="85823">12.373787062455278</cx:pt>
          <cx:pt idx="85824">11.644778815410314</cx:pt>
          <cx:pt idx="85825">9.9716121044416752</cx:pt>
          <cx:pt idx="85826">12.820869557983345</cx:pt>
          <cx:pt idx="85827">12.481866269233247</cx:pt>
          <cx:pt idx="85828">14.998502427692744</cx:pt>
          <cx:pt idx="85829">11.721959053290497</cx:pt>
          <cx:pt idx="85830">12.597176577323374</cx:pt>
          <cx:pt idx="85831">12.554244463028821</cx:pt>
          <cx:pt idx="85832">9.0205792204924844</cx:pt>
          <cx:pt idx="85833">12.910224075427188</cx:pt>
          <cx:pt idx="85834">11.845780376895144</cx:pt>
          <cx:pt idx="85835">12.12523221329589</cx:pt>
          <cx:pt idx="85836">13.803616265483742</cx:pt>
          <cx:pt idx="85837">13.65075595651345</cx:pt>
          <cx:pt idx="85838">11.02226358862357</cx:pt>
          <cx:pt idx="85839">12.953813850145282</cx:pt>
          <cx:pt idx="85840">12.917037558638478</cx:pt>
          <cx:pt idx="85841">8.9122062504425319</cx:pt>
          <cx:pt idx="85842">12.497845439178038</cx:pt>
          <cx:pt idx="85843">13.924164239715179</cx:pt>
          <cx:pt idx="85844">12.214643646571162</cx:pt>
          <cx:pt idx="85845">15.766096302887163</cx:pt>
          <cx:pt idx="85846">14.430290872930835</cx:pt>
          <cx:pt idx="85847">14.099116733102658</cx:pt>
          <cx:pt idx="85848">14.95969546067008</cx:pt>
          <cx:pt idx="85849">10.313991059981818</cx:pt>
          <cx:pt idx="85850">15.223037439678379</cx:pt>
          <cx:pt idx="85851">12.413621722973497</cx:pt>
          <cx:pt idx="85852">12.684799498549589</cx:pt>
          <cx:pt idx="85853">13.584836532872961</cx:pt>
          <cx:pt idx="85854">13.131549461062148</cx:pt>
          <cx:pt idx="85855">11.183315718186439</cx:pt>
          <cx:pt idx="85856">11.915920487093622</cx:pt>
          <cx:pt idx="85857">13.453711043512065</cx:pt>
          <cx:pt idx="85858">12.998106404432516</cx:pt>
          <cx:pt idx="85859">13.941559228661752</cx:pt>
          <cx:pt idx="85860">11.08384267226789</cx:pt>
          <cx:pt idx="85861">14.740356820418604</cx:pt>
          <cx:pt idx="85862">11.281902957892589</cx:pt>
          <cx:pt idx="85863">9.8573300182896588</cx:pt>
          <cx:pt idx="85864">14.109316379782587</cx:pt>
          <cx:pt idx="85865">13.94313371571743</cx:pt>
          <cx:pt idx="85866">12.699176129548848</cx:pt>
          <cx:pt idx="85867">10.611796102136264</cx:pt>
          <cx:pt idx="85868">9.0169208211798271</cx:pt>
          <cx:pt idx="85869">11.099575226373334</cx:pt>
          <cx:pt idx="85870">11.305960292786839</cx:pt>
          <cx:pt idx="85871">12.269928189304531</cx:pt>
          <cx:pt idx="85872">13.823122421606055</cx:pt>
          <cx:pt idx="85873">11.880550469580895</cx:pt>
          <cx:pt idx="85874">12.113513083095038</cx:pt>
          <cx:pt idx="85875">14.755710428862466</cx:pt>
          <cx:pt idx="85876">12.995083723130824</cx:pt>
          <cx:pt idx="85877">10.018989291792673</cx:pt>
          <cx:pt idx="85878">13.198773542042952</cx:pt>
          <cx:pt idx="85879">13.317710440376267</cx:pt>
          <cx:pt idx="85880">9.9655470464776492</cx:pt>
          <cx:pt idx="85881">14.682644985642908</cx:pt>
          <cx:pt idx="85882">13.077189552785251</cx:pt>
          <cx:pt idx="85883">10.795405710359629</cx:pt>
          <cx:pt idx="85884">11.658793710306428</cx:pt>
          <cx:pt idx="85885">14.305453828063532</cx:pt>
          <cx:pt idx="85886">13.483209023680473</cx:pt>
          <cx:pt idx="85887">10.888637685255594</cx:pt>
          <cx:pt idx="85888">11.010358525241246</cx:pt>
          <cx:pt idx="85889">14.164968812457444</cx:pt>
          <cx:pt idx="85890">13.396137700227024</cx:pt>
          <cx:pt idx="85891">12.752035215607101</cx:pt>
          <cx:pt idx="85892">11.795507321444248</cx:pt>
          <cx:pt idx="85893">10.708112135209223</cx:pt>
          <cx:pt idx="85894">13.548468036670837</cx:pt>
          <cx:pt idx="85895">13.392828458613989</cx:pt>
          <cx:pt idx="85896">12.037011226819352</cx:pt>
          <cx:pt idx="85897">9.6753700936013729</cx:pt>
          <cx:pt idx="85898">12.092306222570084</cx:pt>
          <cx:pt idx="85899">12.852471355221567</cx:pt>
          <cx:pt idx="85900">14.270190902353194</cx:pt>
          <cx:pt idx="85901">12.695821207523027</cx:pt>
          <cx:pt idx="85902">12.359820390225808</cx:pt>
          <cx:pt idx="85903">13.128066599011799</cx:pt>
          <cx:pt idx="85904">14.323854513483015</cx:pt>
          <cx:pt idx="85905">13.81466950629955</cx:pt>
          <cx:pt idx="85906">9.3404238957832195</cx:pt>
          <cx:pt idx="85907">10.903932699256362</cx:pt>
          <cx:pt idx="85908">9.9712525514768888</cx:pt>
          <cx:pt idx="85909">12.77099826224007</cx:pt>
          <cx:pt idx="85910">11.810077101433931</cx:pt>
          <cx:pt idx="85911">12.009504862769976</cx:pt>
          <cx:pt idx="85912">13.095743249365869</cx:pt>
          <cx:pt idx="85913">11.008519641933447</cx:pt>
          <cx:pt idx="85914">12.696891671260014</cx:pt>
          <cx:pt idx="85915">12.969139385436701</cx:pt>
          <cx:pt idx="85916">13.107772990250075</cx:pt>
          <cx:pt idx="85917">12.957746779803095</cx:pt>
          <cx:pt idx="85918">12.640935996046137</cx:pt>
          <cx:pt idx="85919">10.275610083183476</cx:pt>
          <cx:pt idx="85920">14.06200227347656</cx:pt>
          <cx:pt idx="85921">13.791131352607755</cx:pt>
          <cx:pt idx="85922">12.163030384311639</cx:pt>
          <cx:pt idx="85923">11.934436728192372</cx:pt>
          <cx:pt idx="85924">11.561165206681363</cx:pt>
          <cx:pt idx="85925">12.700375179634419</cx:pt>
          <cx:pt idx="85926">12.225889517539724</cx:pt>
          <cx:pt idx="85927">12.128551010768893</cx:pt>
          <cx:pt idx="85928">9.1464740917931913</cx:pt>
          <cx:pt idx="85929">13.994797677287348</cx:pt>
          <cx:pt idx="85930">11.334143108891718</cx:pt>
          <cx:pt idx="85931">11.505505849162461</cx:pt>
          <cx:pt idx="85932">12.934334112490005</cx:pt>
          <cx:pt idx="85933">13.203763124067741</cx:pt>
          <cx:pt idx="85934">11.173779170121225</cx:pt>
          <cx:pt idx="85935">9.2201413889911716</cx:pt>
          <cx:pt idx="85936">12.786099043974179</cx:pt>
          <cx:pt idx="85937">14.786800721017388</cx:pt>
          <cx:pt idx="85938">13.718263134583603</cx:pt>
          <cx:pt idx="85939">14.677982305916839</cx:pt>
          <cx:pt idx="85940">15.483088102468402</cx:pt>
          <cx:pt idx="85941">13.721534137544047</cx:pt>
          <cx:pt idx="85942">11.773817369110199</cx:pt>
          <cx:pt idx="85943">11.022078197966074</cx:pt>
          <cx:pt idx="85944">10.994386737162804</cx:pt>
          <cx:pt idx="85945">14.204452321692299</cx:pt>
          <cx:pt idx="85946">14.133749031782834</cx:pt>
          <cx:pt idx="85947">13.120754626958442</cx:pt>
          <cx:pt idx="85948">11.898199360336335</cx:pt>
          <cx:pt idx="85949">11.994152850413435</cx:pt>
          <cx:pt idx="85950">10.698495635630728</cx:pt>
          <cx:pt idx="85951">13.805890307748685</cx:pt>
          <cx:pt idx="85952">11.519088412353831</cx:pt>
          <cx:pt idx="85953">16.041102544317557</cx:pt>
          <cx:pt idx="85954">11.344614702604765</cx:pt>
          <cx:pt idx="85955">11.463861723214933</cx:pt>
          <cx:pt idx="85956">13.076625855662801</cx:pt>
          <cx:pt idx="85957">13.952633165188372</cx:pt>
          <cx:pt idx="85958">15.392717713238913</cx:pt>
          <cx:pt idx="85959">10.240453324986532</cx:pt>
          <cx:pt idx="85960">11.92155037200965</cx:pt>
          <cx:pt idx="85961">11.962006309234722</cx:pt>
          <cx:pt idx="85962">15.497421181765899</cx:pt>
          <cx:pt idx="85963">15.447771775901501</cx:pt>
          <cx:pt idx="85964">12.712498673248438</cx:pt>
          <cx:pt idx="85965">9.1916841974517496</cx:pt>
          <cx:pt idx="85966">15.699471779475495</cx:pt>
          <cx:pt idx="85967">14.944457843332994</cx:pt>
          <cx:pt idx="85968">13.534163849110598</cx:pt>
          <cx:pt idx="85969">13.350264277957118</cx:pt>
          <cx:pt idx="85970">15.587045466471579</cx:pt>
          <cx:pt idx="85971">12.077887969088605</cx:pt>
          <cx:pt idx="85972">10.52546791156402</cx:pt>
          <cx:pt idx="85973">13.46100928166066</cx:pt>
          <cx:pt idx="85974">10.905895153373562</cx:pt>
          <cx:pt idx="85975">11.578464967144541</cx:pt>
          <cx:pt idx="85976">14.179458038135653</cx:pt>
          <cx:pt idx="85977">11.520228689741662</cx:pt>
          <cx:pt idx="85978">11.26308316970124</cx:pt>
          <cx:pt idx="85979">12.682217870539871</cx:pt>
          <cx:pt idx="85980">13.000123261858255</cx:pt>
          <cx:pt idx="85981">11.643684152681644</cx:pt>
          <cx:pt idx="85982">11.441724350744042</cx:pt>
          <cx:pt idx="85983">15.057335219734005</cx:pt>
          <cx:pt idx="85984">11.20475452635044</cx:pt>
          <cx:pt idx="85985">14.977579465110187</cx:pt>
          <cx:pt idx="85986">11.345641451612291</cx:pt>
          <cx:pt idx="85987">12.377396009085285</cx:pt>
          <cx:pt idx="85988">13.123724789934576</cx:pt>
          <cx:pt idx="85989">14.113867708904387</cx:pt>
          <cx:pt idx="85990">11.674638791431631</cx:pt>
          <cx:pt idx="85991">12.257138928154315</cx:pt>
          <cx:pt idx="85992">10.788731305374615</cx:pt>
          <cx:pt idx="85993">12.521765805759713</cx:pt>
          <cx:pt idx="85994">13.037966341977945</cx:pt>
          <cx:pt idx="85995">14.099298787208484</cx:pt>
          <cx:pt idx="85996">12.524349956571102</cx:pt>
          <cx:pt idx="85997">11.587836609355541</cx:pt>
          <cx:pt idx="85998">11.716173223875176</cx:pt>
          <cx:pt idx="85999">14.951043432095798</cx:pt>
          <cx:pt idx="86000">12.520022040642869</cx:pt>
          <cx:pt idx="86001">11.790280783353069</cx:pt>
          <cx:pt idx="86002">11.672353532985108</cx:pt>
          <cx:pt idx="86003">11.396663505059264</cx:pt>
          <cx:pt idx="86004">13.700588160314856</cx:pt>
          <cx:pt idx="86005">12.994957440413309</cx:pt>
          <cx:pt idx="86006">12.404860236939667</cx:pt>
          <cx:pt idx="86007">14.620412136233353</cx:pt>
          <cx:pt idx="86008">12.172832476294849</cx:pt>
          <cx:pt idx="86009">11.183439365950973</cx:pt>
          <cx:pt idx="86010">12.49099213321953</cx:pt>
          <cx:pt idx="86011">14.356535235574889</cx:pt>
          <cx:pt idx="86012">10.1810264298246</cx:pt>
          <cx:pt idx="86013">13.488925937420159</cx:pt>
          <cx:pt idx="86014">12.567983582896773</cx:pt>
          <cx:pt idx="86015">12.519785480478664</cx:pt>
          <cx:pt idx="86016">13.308741788123326</cx:pt>
          <cx:pt idx="86017">14.93414276102726</cx:pt>
          <cx:pt idx="86018">10.732875126952967</cx:pt>
          <cx:pt idx="86019">9.3071358188275113</cx:pt>
          <cx:pt idx="86020">10.439431818275521</cx:pt>
          <cx:pt idx="86021">17.565441536953756</cx:pt>
          <cx:pt idx="86022">12.037458074673436</cx:pt>
          <cx:pt idx="86023">12.666768987328345</cx:pt>
          <cx:pt idx="86024">12.674164770292181</cx:pt>
          <cx:pt idx="86025">14.318287100110652</cx:pt>
          <cx:pt idx="86026">12.766276874205449</cx:pt>
          <cx:pt idx="86027">13.649139698162431</cx:pt>
          <cx:pt idx="86028">12.420003380482733</cx:pt>
          <cx:pt idx="86029">12.856399743385113</cx:pt>
          <cx:pt idx="86030">12.448736377535619</cx:pt>
          <cx:pt idx="86031">8.2163720402063287</cx:pt>
          <cx:pt idx="86032">10.754567330639645</cx:pt>
          <cx:pt idx="86033">11.829436090463949</cx:pt>
          <cx:pt idx="86034">11.789471874442695</cx:pt>
          <cx:pt idx="86035">10.04659439607495</cx:pt>
          <cx:pt idx="86036">12.466367937411954</cx:pt>
          <cx:pt idx="86037">12.139999856079042</cx:pt>
          <cx:pt idx="86038">9.9876897076864157</cx:pt>
          <cx:pt idx="86039">13.343145588678453</cx:pt>
          <cx:pt idx="86040">10.446069403807634</cx:pt>
          <cx:pt idx="86041">14.215258909916491</cx:pt>
          <cx:pt idx="86042">12.182833865370906</cx:pt>
          <cx:pt idx="86043">12.10879426747111</cx:pt>
          <cx:pt idx="86044">9.3000381843156461</cx:pt>
          <cx:pt idx="86045">13.123935029137568</cx:pt>
          <cx:pt idx="86046">13.281712532480485</cx:pt>
          <cx:pt idx="86047">13.429936993559254</cx:pt>
          <cx:pt idx="86048">10.810803330471977</cx:pt>
          <cx:pt idx="86049">12.950970587482706</cx:pt>
          <cx:pt idx="86050">12.245407572565288</cx:pt>
          <cx:pt idx="86051">12.526581493000506</cx:pt>
          <cx:pt idx="86052">9.7886505285062206</cx:pt>
          <cx:pt idx="86053">9.944927150075614</cx:pt>
          <cx:pt idx="86054">12.431335633246347</cx:pt>
          <cx:pt idx="86055">11.832767216621463</cx:pt>
          <cx:pt idx="86056">12.396946898794406</cx:pt>
          <cx:pt idx="86057">11.529750603820228</cx:pt>
          <cx:pt idx="86058">9.1488283458285871</cx:pt>
          <cx:pt idx="86059">11.845635931346445</cx:pt>
          <cx:pt idx="86060">13.621027187062591</cx:pt>
          <cx:pt idx="86061">13.506925219476679</cx:pt>
          <cx:pt idx="86062">14.004504105619207</cx:pt>
          <cx:pt idx="86063">8.5628630042792047</cx:pt>
          <cx:pt idx="86064">14.986689600720222</cx:pt>
          <cx:pt idx="86065">11.976011528870712</cx:pt>
          <cx:pt idx="86066">14.196420762181113</cx:pt>
          <cx:pt idx="86067">11.314720158901867</cx:pt>
          <cx:pt idx="86068">12.120965909515407</cx:pt>
          <cx:pt idx="86069">12.340074213560898</cx:pt>
          <cx:pt idx="86070">15.675393884207038</cx:pt>
          <cx:pt idx="86071">11.755815167534626</cx:pt>
          <cx:pt idx="86072">11.749384550473939</cx:pt>
          <cx:pt idx="86073">13.700182833362922</cx:pt>
          <cx:pt idx="86074">11.419947862060974</cx:pt>
          <cx:pt idx="86075">11.889033741854124</cx:pt>
          <cx:pt idx="86076">16.424902217713743</cx:pt>
          <cx:pt idx="86077">13.107905501071579</cx:pt>
          <cx:pt idx="86078">11.912022288957024</cx:pt>
          <cx:pt idx="86079">14.725263900637239</cx:pt>
          <cx:pt idx="86080">13.35036310702278</cx:pt>
          <cx:pt idx="86081">15.044931119506122</cx:pt>
          <cx:pt idx="86082">14.589783655468075</cx:pt>
          <cx:pt idx="86083">10.157309786600228</cx:pt>
          <cx:pt idx="86084">11.715728104311177</cx:pt>
          <cx:pt idx="86085">10.338452649445342</cx:pt>
          <cx:pt idx="86086">12.225830684865148</cx:pt>
          <cx:pt idx="86087">12.783870411207703</cx:pt>
          <cx:pt idx="86088">15.481857361099534</cx:pt>
          <cx:pt idx="86089">13.802463925170573</cx:pt>
          <cx:pt idx="86090">8.9619840555028301</cx:pt>
          <cx:pt idx="86091">14.170361686748953</cx:pt>
          <cx:pt idx="86092">12.840475371927164</cx:pt>
          <cx:pt idx="86093">9.644890254606695</cx:pt>
          <cx:pt idx="86094">10.193476576340936</cx:pt>
          <cx:pt idx="86095">12.065649960969969</cx:pt>
          <cx:pt idx="86096">11.861582855343709</cx:pt>
          <cx:pt idx="86097">13.567256336142655</cx:pt>
          <cx:pt idx="86098">12.28918907152406</cx:pt>
          <cx:pt idx="86099">17.118786949961439</cx:pt>
          <cx:pt idx="86100">12.543715284990986</cx:pt>
          <cx:pt idx="86101">13.732135444120484</cx:pt>
          <cx:pt idx="86102">14.684784871718328</cx:pt>
          <cx:pt idx="86103">12.597752290315558</cx:pt>
          <cx:pt idx="86104">11.897716000583246</cx:pt>
          <cx:pt idx="86105">11.336818264541401</cx:pt>
          <cx:pt idx="86106">10.657097901519242</cx:pt>
          <cx:pt idx="86107">10.530334496641602</cx:pt>
          <cx:pt idx="86108">12.26496078886874</cx:pt>
          <cx:pt idx="86109">10.537554908416757</cx:pt>
          <cx:pt idx="86110">11.918698671928137</cx:pt>
          <cx:pt idx="86111">14.018829441564309</cx:pt>
          <cx:pt idx="86112">10.904171297166696</cx:pt>
          <cx:pt idx="86113">13.119875247857422</cx:pt>
          <cx:pt idx="86114">11.300198451068068</cx:pt>
          <cx:pt idx="86115">13.076267951356034</cx:pt>
          <cx:pt idx="86116">12.608672250704583</cx:pt>
          <cx:pt idx="86117">11.195605090082083</cx:pt>
          <cx:pt idx="86118">15.162349353850205</cx:pt>
          <cx:pt idx="86119">10.095052931770541</cx:pt>
          <cx:pt idx="86120">13.682968202884506</cx:pt>
          <cx:pt idx="86121">15.484458951963553</cx:pt>
          <cx:pt idx="86122">15.14998154764257</cx:pt>
          <cx:pt idx="86123">12.491848505440178</cx:pt>
          <cx:pt idx="86124">9.9653619531937512</cx:pt>
          <cx:pt idx="86125">13.757613166787658</cx:pt>
          <cx:pt idx="86126">14.228828642979407</cx:pt>
          <cx:pt idx="86127">10.887437439427529</cx:pt>
          <cx:pt idx="86128">9.5716100523431393</cx:pt>
          <cx:pt idx="86129">12.114455771582668</cx:pt>
          <cx:pt idx="86130">13.556433528140028</cx:pt>
          <cx:pt idx="86131">14.743284059677476</cx:pt>
          <cx:pt idx="86132">11.142601759472317</cx:pt>
          <cx:pt idx="86133">11.318649521161332</cx:pt>
          <cx:pt idx="86134">8.8825789690245198</cx:pt>
          <cx:pt idx="86135">12.966929193428044</cx:pt>
          <cx:pt idx="86136">11.137097956856914</cx:pt>
          <cx:pt idx="86137">10.816657462827392</cx:pt>
          <cx:pt idx="86138">12.518891047855654</cx:pt>
          <cx:pt idx="86139">13.545427263758524</cx:pt>
          <cx:pt idx="86140">12.612404890490959</cx:pt>
          <cx:pt idx="86141">12.966302833013952</cx:pt>
          <cx:pt idx="86142">12.483416439675025</cx:pt>
          <cx:pt idx="86143">12.077606441703921</cx:pt>
          <cx:pt idx="86144">13.014914379417796</cx:pt>
          <cx:pt idx="86145">10.632957320731338</cx:pt>
          <cx:pt idx="86146">10.422229083721565</cx:pt>
          <cx:pt idx="86147">12.439968050701937</cx:pt>
          <cx:pt idx="86148">9.5625116622143409</cx:pt>
          <cx:pt idx="86149">13.112610077570407</cx:pt>
          <cx:pt idx="86150">13.224808383334585</cx:pt>
          <cx:pt idx="86151">10.858387507814758</cx:pt>
          <cx:pt idx="86152">12.783095362916782</cx:pt>
          <cx:pt idx="86153">12.286398509507908</cx:pt>
          <cx:pt idx="86154">11.83534948277849</cx:pt>
          <cx:pt idx="86155">10.220067720491761</cx:pt>
          <cx:pt idx="86156">12.967410902161019</cx:pt>
          <cx:pt idx="86157">13.853707425476678</cx:pt>
          <cx:pt idx="86158">11.542325089249028</cx:pt>
          <cx:pt idx="86159">11.827504953729633</cx:pt>
          <cx:pt idx="86160">12.891295719630476</cx:pt>
          <cx:pt idx="86161">14.042288229195186</cx:pt>
          <cx:pt idx="86162">12.288199199845478</cx:pt>
          <cx:pt idx="86163">12.407397724928746</cx:pt>
          <cx:pt idx="86164">11.732764637959852</cx:pt>
          <cx:pt idx="86165">15.57397456428135</cx:pt>
          <cx:pt idx="86166">10.129234732317956</cx:pt>
          <cx:pt idx="86167">9.3974299741761431</cx:pt>
          <cx:pt idx="86168">13.480157302554616</cx:pt>
          <cx:pt idx="86169">14.617866249950627</cx:pt>
          <cx:pt idx="86170">14.578648678332323</cx:pt>
          <cx:pt idx="86171">11.173420584903141</cx:pt>
          <cx:pt idx="86172">13.602113741367752</cx:pt>
          <cx:pt idx="86173">12.087707923542048</cx:pt>
          <cx:pt idx="86174">14.392959478439757</cx:pt>
          <cx:pt idx="86175">13.461445892925742</cx:pt>
          <cx:pt idx="86176">11.633080086164862</cx:pt>
          <cx:pt idx="86177">11.846537652657716</cx:pt>
          <cx:pt idx="86178">13.713335058284231</cx:pt>
          <cx:pt idx="86179">13.899020962991402</cx:pt>
          <cx:pt idx="86180">13.171257157352599</cx:pt>
          <cx:pt idx="86181">11.637460512285646</cx:pt>
          <cx:pt idx="86182">9.9224668734980579</cx:pt>
          <cx:pt idx="86183">11.315035785778688</cx:pt>
          <cx:pt idx="86184">14.43996588131613</cx:pt>
          <cx:pt idx="86185">10.210261154198646</cx:pt>
          <cx:pt idx="86186">13.279448249883099</cx:pt>
          <cx:pt idx="86187">10.90718346640427</cx:pt>
          <cx:pt idx="86188">11.401086251252067</cx:pt>
          <cx:pt idx="86189">13.083222498114278</cx:pt>
          <cx:pt idx="86190">12.377695595015441</cx:pt>
          <cx:pt idx="86191">9.9480718919667979</cx:pt>
          <cx:pt idx="86192">12.647095041235328</cx:pt>
          <cx:pt idx="86193">14.322890695900147</cx:pt>
          <cx:pt idx="86194">13.373505683235038</cx:pt>
          <cx:pt idx="86195">9.7166226594317724</cx:pt>
          <cx:pt idx="86196">11.62474000584017</cx:pt>
          <cx:pt idx="86197">10.676422188941432</cx:pt>
          <cx:pt idx="86198">11.543666045229083</cx:pt>
          <cx:pt idx="86199">14.086017314288307</cx:pt>
          <cx:pt idx="86200">12.750940909501859</cx:pt>
          <cx:pt idx="86201">11.542564494795819</cx:pt>
          <cx:pt idx="86202">13.398944500356286</cx:pt>
          <cx:pt idx="86203">11.858898570116475</cx:pt>
          <cx:pt idx="86204">14.630678407607338</cx:pt>
          <cx:pt idx="86205">11.509617503729887</cx:pt>
          <cx:pt idx="86206">16.702093795403052</cx:pt>
          <cx:pt idx="86207">12.065536955636899</cx:pt>
          <cx:pt idx="86208">9.6418920865563695</cx:pt>
          <cx:pt idx="86209">13.116993348063348</cx:pt>
          <cx:pt idx="86210">11.11613146228057</cx:pt>
          <cx:pt idx="86211">12.904728744214699</cx:pt>
          <cx:pt idx="86212">13.584038900103158</cx:pt>
          <cx:pt idx="86213">10.321057659872308</cx:pt>
          <cx:pt idx="86214">13.184464337686331</cx:pt>
          <cx:pt idx="86215">10.741647542602418</cx:pt>
          <cx:pt idx="86216">10.757983185558599</cx:pt>
          <cx:pt idx="86217">12.662125800664517</cx:pt>
          <cx:pt idx="86218">13.665105638491671</cx:pt>
          <cx:pt idx="86219">13.66671902363278</cx:pt>
          <cx:pt idx="86220">15.704741291340991</cx:pt>
          <cx:pt idx="86221">10.046225380372418</cx:pt>
          <cx:pt idx="86222">10.914981061406657</cx:pt>
          <cx:pt idx="86223">13.728009275571466</cx:pt>
          <cx:pt idx="86224">11.164096848538176</cx:pt>
          <cx:pt idx="86225">10.710329198383251</cx:pt>
          <cx:pt idx="86226">13.285800376168275</cx:pt>
          <cx:pt idx="86227">14.455956497443077</cx:pt>
          <cx:pt idx="86228">10.396499246077447</cx:pt>
          <cx:pt idx="86229">13.305089151937409</cx:pt>
          <cx:pt idx="86230">12.015847727475597</cx:pt>
          <cx:pt idx="86231">11.370025658765547</cx:pt>
          <cx:pt idx="86232">12.973564304172575</cx:pt>
          <cx:pt idx="86233">11.776664105762761</cx:pt>
          <cx:pt idx="86234">14.10546645339611</cx:pt>
          <cx:pt idx="86235">10.826361939778296</cx:pt>
          <cx:pt idx="86236">15.435176641783235</cx:pt>
          <cx:pt idx="86237">10.82643950455812</cx:pt>
          <cx:pt idx="86238">13.309773448429898</cx:pt>
          <cx:pt idx="86239">11.84984676201055</cx:pt>
          <cx:pt idx="86240">11.214394805377173</cx:pt>
          <cx:pt idx="86241">13.666193369167146</cx:pt>
          <cx:pt idx="86242">14.005008679003979</cx:pt>
          <cx:pt idx="86243">14.110577134277861</cx:pt>
          <cx:pt idx="86244">11.252121455080628</cx:pt>
          <cx:pt idx="86245">9.1362592498934845</cx:pt>
          <cx:pt idx="86246">13.227736371227607</cx:pt>
          <cx:pt idx="86247">13.010789140869722</cx:pt>
          <cx:pt idx="86248">13.138386176293276</cx:pt>
          <cx:pt idx="86249">12.794912375323895</cx:pt>
          <cx:pt idx="86250">11.992616342409155</cx:pt>
          <cx:pt idx="86251">9.7345645032028791</cx:pt>
          <cx:pt idx="86252">12.260323273834029</cx:pt>
          <cx:pt idx="86253">13.001424990433625</cx:pt>
          <cx:pt idx="86254">14.21359669714457</cx:pt>
          <cx:pt idx="86255">13.41696131848075</cx:pt>
          <cx:pt idx="86256">11.088896724993051</cx:pt>
          <cx:pt idx="86257">14.671537455920246</cx:pt>
          <cx:pt idx="86258">13.61787778658196</cx:pt>
          <cx:pt idx="86259">13.081625582980848</cx:pt>
          <cx:pt idx="86260">13.074081090856604</cx:pt>
          <cx:pt idx="86261">14.685450006102805</cx:pt>
          <cx:pt idx="86262">14.135915594544535</cx:pt>
          <cx:pt idx="86263">11.653828710591679</cx:pt>
          <cx:pt idx="86264">11.204029417606392</cx:pt>
          <cx:pt idx="86265">12.889160078291166</cx:pt>
          <cx:pt idx="86266">13.364151623857955</cx:pt>
          <cx:pt idx="86267">12.857257741961268</cx:pt>
          <cx:pt idx="86268">13.629281272488338</cx:pt>
          <cx:pt idx="86269">12.521751900653941</cx:pt>
          <cx:pt idx="86270">11.109496133973364</cx:pt>
          <cx:pt idx="86271">13.859478705926671</cx:pt>
          <cx:pt idx="86272">13.240526122390056</cx:pt>
          <cx:pt idx="86273">12.658832111806959</cx:pt>
          <cx:pt idx="86274">11.518249055953438</cx:pt>
          <cx:pt idx="86275">16.418274004485596</cx:pt>
          <cx:pt idx="86276">12.316080453743805</cx:pt>
          <cx:pt idx="86277">13.959144024060198</cx:pt>
          <cx:pt idx="86278">11.672557432423854</cx:pt>
          <cx:pt idx="86279">12.151226989345355</cx:pt>
          <cx:pt idx="86280">9.5890060939539321</cx:pt>
          <cx:pt idx="86281">13.743134504071774</cx:pt>
          <cx:pt idx="86282">15.262274682406874</cx:pt>
          <cx:pt idx="86283">11.228316266661206</cx:pt>
          <cx:pt idx="86284">16.149683503544441</cx:pt>
          <cx:pt idx="86285">12.380405325029507</cx:pt>
          <cx:pt idx="86286">12.553158415161704</cx:pt>
          <cx:pt idx="86287">13.078623675972871</cx:pt>
          <cx:pt idx="86288">11.195414672595211</cx:pt>
          <cx:pt idx="86289">11.960038892132429</cx:pt>
          <cx:pt idx="86290">12.361046702643639</cx:pt>
          <cx:pt idx="86291">13.546542903821525</cx:pt>
          <cx:pt idx="86292">10.505124812033312</cx:pt>
          <cx:pt idx="86293">11.738537419642689</cx:pt>
          <cx:pt idx="86294">15.809342335006772</cx:pt>
          <cx:pt idx="86295">15.218653183635226</cx:pt>
          <cx:pt idx="86296">11.802952701141256</cx:pt>
          <cx:pt idx="86297">10.860623262353112</cx:pt>
          <cx:pt idx="86298">12.445953150102737</cx:pt>
          <cx:pt idx="86299">13.813033261906076</cx:pt>
          <cx:pt idx="86300">9.519077600830947</cx:pt>
          <cx:pt idx="86301">11.935392903797332</cx:pt>
          <cx:pt idx="86302">13.009432672934922</cx:pt>
          <cx:pt idx="86303">12.960180364335748</cx:pt>
          <cx:pt idx="86304">11.296882849056177</cx:pt>
          <cx:pt idx="86305">14.824867865325089</cx:pt>
          <cx:pt idx="86306">13.211632040732454</cx:pt>
          <cx:pt idx="86307">11.392939539662732</cx:pt>
          <cx:pt idx="86308">15.661704652706367</cx:pt>
          <cx:pt idx="86309">10.918046017943901</cx:pt>
          <cx:pt idx="86310">15.512026941674156</cx:pt>
          <cx:pt idx="86311">14.463268761275398</cx:pt>
          <cx:pt idx="86312">11.546203994907003</cx:pt>
          <cx:pt idx="86313">9.7285788284814778</cx:pt>
          <cx:pt idx="86314">14.368522527454921</cx:pt>
          <cx:pt idx="86315">10.666405243748876</cx:pt>
          <cx:pt idx="86316">12.163311329371705</cx:pt>
          <cx:pt idx="86317">12.469461119093092</cx:pt>
          <cx:pt idx="86318">16.190608083119528</cx:pt>
          <cx:pt idx="86319">14.268840861671494</cx:pt>
          <cx:pt idx="86320">11.322977746540968</cx:pt>
          <cx:pt idx="86321">13.329813313186882</cx:pt>
          <cx:pt idx="86322">12.08704364653865</cx:pt>
          <cx:pt idx="86323">12.611532747623896</cx:pt>
          <cx:pt idx="86324">12.757790282471751</cx:pt>
          <cx:pt idx="86325">13.901590192096666</cx:pt>
          <cx:pt idx="86326">13.866489692619044</cx:pt>
          <cx:pt idx="86327">12.659605921260711</cx:pt>
          <cx:pt idx="86328">11.995282969331148</cx:pt>
          <cx:pt idx="86329">12.935058292588677</cx:pt>
          <cx:pt idx="86330">11.133209063297322</cx:pt>
          <cx:pt idx="86331">11.38486680357291</cx:pt>
          <cx:pt idx="86332">12.915775206218452</cx:pt>
          <cx:pt idx="86333">11.569416750480192</cx:pt>
          <cx:pt idx="86334">9.8922861342526804</cx:pt>
          <cx:pt idx="86335">13.861017462783865</cx:pt>
          <cx:pt idx="86336">13.739599077942712</cx:pt>
          <cx:pt idx="86337">13.532263059920123</cx:pt>
          <cx:pt idx="86338">13.830628394505133</cx:pt>
          <cx:pt idx="86339">13.710961382205626</cx:pt>
          <cx:pt idx="86340">11.085059272003489</cx:pt>
          <cx:pt idx="86341">11.976731168769561</cx:pt>
          <cx:pt idx="86342">11.608159283605689</cx:pt>
          <cx:pt idx="86343">13.761760070281406</cx:pt>
          <cx:pt idx="86344">9.6985363587344775</cx:pt>
          <cx:pt idx="86345">12.863643115882661</cx:pt>
          <cx:pt idx="86346">13.273300181766212</cx:pt>
          <cx:pt idx="86347">11.549041324357804</cx:pt>
          <cx:pt idx="86348">12.111780370354653</cx:pt>
          <cx:pt idx="86349">13.84367880859314</cx:pt>
          <cx:pt idx="86350">13.519610028783697</cx:pt>
          <cx:pt idx="86351">11.163363639279124</cx:pt>
          <cx:pt idx="86352">9.4760656725874153</cx:pt>
          <cx:pt idx="86353">12.315534508056073</cx:pt>
          <cx:pt idx="86354">16.819726514390105</cx:pt>
          <cx:pt idx="86355">13.30563503414343</cx:pt>
          <cx:pt idx="86356">12.372443957409358</cx:pt>
          <cx:pt idx="86357">12.614477711226805</cx:pt>
          <cx:pt idx="86358">7.7663648892051409</cx:pt>
          <cx:pt idx="86359">10.716224225417308</cx:pt>
          <cx:pt idx="86360">14.929536646660351</cx:pt>
          <cx:pt idx="86361">14.453155779097445</cx:pt>
          <cx:pt idx="86362">11.564653912109859</cx:pt>
          <cx:pt idx="86363">13.860714674500889</cx:pt>
          <cx:pt idx="86364">11.351646825968897</cx:pt>
          <cx:pt idx="86365">14.043576793187301</cx:pt>
          <cx:pt idx="86366">10.927398845264815</cx:pt>
          <cx:pt idx="86367">11.918063587548875</cx:pt>
          <cx:pt idx="86368">11.945410020396141</cx:pt>
          <cx:pt idx="86369">11.304154915424574</cx:pt>
          <cx:pt idx="86370">11.246793394067938</cx:pt>
          <cx:pt idx="86371">12.957296096767402</cx:pt>
          <cx:pt idx="86372">10.012898074302727</cx:pt>
          <cx:pt idx="86373">13.376276856204221</cx:pt>
          <cx:pt idx="86374">11.547204237858464</cx:pt>
          <cx:pt idx="86375">12.447622782535399</cx:pt>
          <cx:pt idx="86376">11.26283345763858</cx:pt>
          <cx:pt idx="86377">10.395335805330491</cx:pt>
          <cx:pt idx="86378">12.994118285329769</cx:pt>
          <cx:pt idx="86379">10.092509905606484</cx:pt>
          <cx:pt idx="86380">15.030878273141946</cx:pt>
          <cx:pt idx="86381">10.493835330921913</cx:pt>
          <cx:pt idx="86382">12.530510377871421</cx:pt>
          <cx:pt idx="86383">11.646388248546664</cx:pt>
          <cx:pt idx="86384">11.754666036100847</cx:pt>
          <cx:pt idx="86385">11.721082013258217</cx:pt>
          <cx:pt idx="86386">14.192166764674894</cx:pt>
          <cx:pt idx="86387">13.643315389283982</cx:pt>
          <cx:pt idx="86388">12.183625026083355</cx:pt>
          <cx:pt idx="86389">11.311983584341935</cx:pt>
          <cx:pt idx="86390">12.420202572646925</cx:pt>
          <cx:pt idx="86391">12.108956766956194</cx:pt>
          <cx:pt idx="86392">13.096874776378339</cx:pt>
          <cx:pt idx="86393">11.617780969370312</cx:pt>
          <cx:pt idx="86394">10.231136851492083</cx:pt>
          <cx:pt idx="86395">11.312799787431457</cx:pt>
          <cx:pt idx="86396">10.583920089660301</cx:pt>
          <cx:pt idx="86397">10.724603151782848</cx:pt>
          <cx:pt idx="86398">10.966679565808406</cx:pt>
          <cx:pt idx="86399">13.060654437711705</cx:pt>
          <cx:pt idx="86400">11.772133968280309</cx:pt>
          <cx:pt idx="86401">13.476768334819601</cx:pt>
          <cx:pt idx="86402">11.112601452080042</cx:pt>
          <cx:pt idx="86403">12.913560014173218</cx:pt>
          <cx:pt idx="86404">15.632558653256297</cx:pt>
          <cx:pt idx="86405">11.431229062046292</cx:pt>
          <cx:pt idx="86406">14.234284181684421</cx:pt>
          <cx:pt idx="86407">13.013197601323766</cx:pt>
          <cx:pt idx="86408">13.841738569322409</cx:pt>
          <cx:pt idx="86409">10.790716906268505</cx:pt>
          <cx:pt idx="86410">13.634759027865693</cx:pt>
          <cx:pt idx="86411">12.199746157187464</cx:pt>
          <cx:pt idx="86412">10.137779761561651</cx:pt>
          <cx:pt idx="86413">12.03551155605053</cx:pt>
          <cx:pt idx="86414">12.654279177531974</cx:pt>
          <cx:pt idx="86415">13.105825492278123</cx:pt>
          <cx:pt idx="86416">12.737270730085458</cx:pt>
          <cx:pt idx="86417">11.751703150865282</cx:pt>
          <cx:pt idx="86418">9.6447778476941615</cx:pt>
          <cx:pt idx="86419">14.37244319651769</cx:pt>
          <cx:pt idx="86420">11.685607347268004</cx:pt>
          <cx:pt idx="86421">11.524804716348687</cx:pt>
          <cx:pt idx="86422">10.757404967462893</cx:pt>
          <cx:pt idx="86423">11.647215372566086</cx:pt>
          <cx:pt idx="86424">13.776403762055532</cx:pt>
          <cx:pt idx="86425">13.164956744113363</cx:pt>
          <cx:pt idx="86426">13.178073142524806</cx:pt>
          <cx:pt idx="86427">10.258017180935681</cx:pt>
          <cx:pt idx="86428">9.1482965908654013</cx:pt>
          <cx:pt idx="86429">11.370052333283917</cx:pt>
          <cx:pt idx="86430">10.769517068931586</cx:pt>
          <cx:pt idx="86431">10.479818176700295</cx:pt>
          <cx:pt idx="86432">12.697559775435824</cx:pt>
          <cx:pt idx="86433">12.746838802517608</cx:pt>
          <cx:pt idx="86434">13.361213852125255</cx:pt>
          <cx:pt idx="86435">13.014353887967689</cx:pt>
          <cx:pt idx="86436">12.15760607341911</cx:pt>
          <cx:pt idx="86437">11.711198202866067</cx:pt>
          <cx:pt idx="86438">12.606040288647645</cx:pt>
          <cx:pt idx="86439">10.412984174472323</cx:pt>
          <cx:pt idx="86440">10.575691601940292</cx:pt>
          <cx:pt idx="86441">12.106549706481809</cx:pt>
          <cx:pt idx="86442">13.627900267891167</cx:pt>
          <cx:pt idx="86443">12.81290785515532</cx:pt>
          <cx:pt idx="86444">14.159118094191447</cx:pt>
          <cx:pt idx="86445">15.539787495666394</cx:pt>
          <cx:pt idx="86446">11.135950269174595</cx:pt>
          <cx:pt idx="86447">12.276778069746348</cx:pt>
          <cx:pt idx="86448">10.765502118108447</cx:pt>
          <cx:pt idx="86449">13.696625319952876</cx:pt>
          <cx:pt idx="86450">16.239715158649357</cx:pt>
          <cx:pt idx="86451">13.939279125655229</cx:pt>
          <cx:pt idx="86452">12.383738080206424</cx:pt>
          <cx:pt idx="86453">12.578544354523743</cx:pt>
          <cx:pt idx="86454">8.4806645193369583</cx:pt>
          <cx:pt idx="86455">11.133994730352955</cx:pt>
          <cx:pt idx="86456">10.98743412804448</cx:pt>
          <cx:pt idx="86457">12.372908383035062</cx:pt>
          <cx:pt idx="86458">10.767258281329045</cx:pt>
          <cx:pt idx="86459">12.683033118193196</cx:pt>
          <cx:pt idx="86460">11.575766146983877</cx:pt>
          <cx:pt idx="86461">12.255837822332811</cx:pt>
          <cx:pt idx="86462">11.854228592214563</cx:pt>
          <cx:pt idx="86463">14.315171548384917</cx:pt>
          <cx:pt idx="86464">9.7944380410031844</cx:pt>
          <cx:pt idx="86465">11.873486198534875</cx:pt>
          <cx:pt idx="86466">14.328608328834322</cx:pt>
          <cx:pt idx="86467">12.814901337171612</cx:pt>
          <cx:pt idx="86468">10.459917995866677</cx:pt>
          <cx:pt idx="86469">13.436754767792529</cx:pt>
          <cx:pt idx="86470">13.840463396349895</cx:pt>
          <cx:pt idx="86471">12.30568963389771</cx:pt>
          <cx:pt idx="86472">17.304271434189751</cx:pt>
          <cx:pt idx="86473">12.194541771363131</cx:pt>
          <cx:pt idx="86474">13.759980879704163</cx:pt>
          <cx:pt idx="86475">14.783989598966643</cx:pt>
          <cx:pt idx="86476">14.017660317738514</cx:pt>
          <cx:pt idx="86477">13.805950340005488</cx:pt>
          <cx:pt idx="86478">10.681987598817614</cx:pt>
          <cx:pt idx="86479">10.844663508653065</cx:pt>
          <cx:pt idx="86480">9.7182845718106936</cx:pt>
          <cx:pt idx="86481">15.692908588795628</cx:pt>
          <cx:pt idx="86482">13.848729395055296</cx:pt>
          <cx:pt idx="86483">12.771220090806612</cx:pt>
          <cx:pt idx="86484">8.7178507732774779</cx:pt>
          <cx:pt idx="86485">12.070516924122659</cx:pt>
          <cx:pt idx="86486">12.077721997742088</cx:pt>
          <cx:pt idx="86487">12.806286532411583</cx:pt>
          <cx:pt idx="86488">12.21345978270551</cx:pt>
          <cx:pt idx="86489">13.641123302777787</cx:pt>
          <cx:pt idx="86490">12.03512537844054</cx:pt>
          <cx:pt idx="86491">11.667213064745846</cx:pt>
          <cx:pt idx="86492">11.082780071239172</cx:pt>
          <cx:pt idx="86493">12.03152583146707</cx:pt>
          <cx:pt idx="86494">14.265845396693091</cx:pt>
          <cx:pt idx="86495">11.419478428068244</cx:pt>
          <cx:pt idx="86496">10.429188413602454</cx:pt>
          <cx:pt idx="86497">10.33486736848181</cx:pt>
          <cx:pt idx="86498">9.3904639807294856</cx:pt>
          <cx:pt idx="86499">13.610347864597474</cx:pt>
          <cx:pt idx="86500">13.007984207357355</cx:pt>
          <cx:pt idx="86501">13.830799487168273</cx:pt>
          <cx:pt idx="86502">11.864892404074869</cx:pt>
          <cx:pt idx="86503">12.194319037283975</cx:pt>
          <cx:pt idx="86504">10.775711731598539</cx:pt>
          <cx:pt idx="86505">11.079224692253421</cx:pt>
          <cx:pt idx="86506">12.326927604799359</cx:pt>
          <cx:pt idx="86507">11.964834969891731</cx:pt>
          <cx:pt idx="86508">14.344745949566001</cx:pt>
          <cx:pt idx="86509">13.105444641891658</cx:pt>
          <cx:pt idx="86510">14.344651258389565</cx:pt>
          <cx:pt idx="86511">12.148105645247311</cx:pt>
          <cx:pt idx="86512">12.762289429699145</cx:pt>
          <cx:pt idx="86513">14.75008854648422</cx:pt>
          <cx:pt idx="86514">11.097701652353109</cx:pt>
          <cx:pt idx="86515">13.202566037141995</cx:pt>
          <cx:pt idx="86516">11.383205296032958</cx:pt>
          <cx:pt idx="86517">11.163626439881119</cx:pt>
          <cx:pt idx="86518">12.501152756280369</cx:pt>
          <cx:pt idx="86519">13.622822878641967</cx:pt>
          <cx:pt idx="86520">12.137314634742884</cx:pt>
          <cx:pt idx="86521">13.667172552142947</cx:pt>
          <cx:pt idx="86522">14.727068177027727</cx:pt>
          <cx:pt idx="86523">11.722473967022218</cx:pt>
          <cx:pt idx="86524">12.423916777111305</cx:pt>
          <cx:pt idx="86525">10.004087517121054</cx:pt>
          <cx:pt idx="86526">14.228842473451522</cx:pt>
          <cx:pt idx="86527">12.723380693767588</cx:pt>
          <cx:pt idx="86528">12.398841167137778</cx:pt>
          <cx:pt idx="86529">13.175034380127245</cx:pt>
          <cx:pt idx="86530">15.476685500489671</cx:pt>
          <cx:pt idx="86531">11.062958466264362</cx:pt>
          <cx:pt idx="86532">10.378298407270551</cx:pt>
          <cx:pt idx="86533">13.8945897936851</cx:pt>
          <cx:pt idx="86534">14.544984985021822</cx:pt>
          <cx:pt idx="86535">12.894844553606376</cx:pt>
          <cx:pt idx="86536">11.817096833383433</cx:pt>
          <cx:pt idx="86537">9.3161975037788523</cx:pt>
          <cx:pt idx="86538">14.182692385665417</cx:pt>
          <cx:pt idx="86539">10.532136580205737</cx:pt>
          <cx:pt idx="86540">14.773641494923305</cx:pt>
          <cx:pt idx="86541">12.825426248280216</cx:pt>
          <cx:pt idx="86542">10.151842225102953</cx:pt>
          <cx:pt idx="86543">12.176288784847186</cx:pt>
          <cx:pt idx="86544">10.270989312918617</cx:pt>
          <cx:pt idx="86545">11.671156804192035</cx:pt>
          <cx:pt idx="86546">13.33944874942369</cx:pt>
          <cx:pt idx="86547">14.083045313861993</cx:pt>
          <cx:pt idx="86548">10.420275289320871</cx:pt>
          <cx:pt idx="86549">13.230197862884362</cx:pt>
          <cx:pt idx="86550">10.62379927288913</cx:pt>
          <cx:pt idx="86551">14.953195344051107</cx:pt>
          <cx:pt idx="86552">13.527155403372323</cx:pt>
          <cx:pt idx="86553">12.046567134278057</cx:pt>
          <cx:pt idx="86554">10.455213321202727</cx:pt>
          <cx:pt idx="86555">13.014972691066122</cx:pt>
          <cx:pt idx="86556">10.730583738440085</cx:pt>
          <cx:pt idx="86557">11.757225959821</cx:pt>
          <cx:pt idx="86558">12.355101466829908</cx:pt>
          <cx:pt idx="86559">11.713437397355186</cx:pt>
          <cx:pt idx="86560">13.091324730206452</cx:pt>
          <cx:pt idx="86561">11.467300852123405</cx:pt>
          <cx:pt idx="86562">11.538075362440109</cx:pt>
          <cx:pt idx="86563">15.707294593544002</cx:pt>
          <cx:pt idx="86564">10.495098692205971</cx:pt>
          <cx:pt idx="86565">13.559176575929579</cx:pt>
          <cx:pt idx="86566">13.191602825209799</cx:pt>
          <cx:pt idx="86567">11.701129058081587</cx:pt>
          <cx:pt idx="86568">10.419006558830098</cx:pt>
          <cx:pt idx="86569">9.1975872751620287</cx:pt>
          <cx:pt idx="86570">11.133460137470648</cx:pt>
          <cx:pt idx="86571">12.879265469836177</cx:pt>
          <cx:pt idx="86572">10.223854067615019</cx:pt>
          <cx:pt idx="86573">11.572415204590104</cx:pt>
          <cx:pt idx="86574">10.250397572679537</cx:pt>
          <cx:pt idx="86575">12.364406164256764</cx:pt>
          <cx:pt idx="86576">11.940982321832315</cx:pt>
          <cx:pt idx="86577">13.586067498941111</cx:pt>
          <cx:pt idx="86578">12.339625536810386</cx:pt>
          <cx:pt idx="86579">12.71396450371387</cx:pt>
          <cx:pt idx="86580">15.362234781340876</cx:pt>
          <cx:pt idx="86581">10.929474741468333</cx:pt>
          <cx:pt idx="86582">13.296808968952513</cx:pt>
          <cx:pt idx="86583">13.406504050354913</cx:pt>
          <cx:pt idx="86584">11.286359413808109</cx:pt>
          <cx:pt idx="86585">11.074365950921543</cx:pt>
          <cx:pt idx="86586">9.8490226982059319</cx:pt>
          <cx:pt idx="86587">13.83227357499444</cx:pt>
          <cx:pt idx="86588">9.8681911575181331</cx:pt>
          <cx:pt idx="86589">10.627060102329454</cx:pt>
          <cx:pt idx="86590">12.294422546615966</cx:pt>
          <cx:pt idx="86591">11.755909973345036</cx:pt>
          <cx:pt idx="86592">13.790471758840187</cx:pt>
          <cx:pt idx="86593">12.260950291844633</cx:pt>
          <cx:pt idx="86594">13.993801257494249</cx:pt>
          <cx:pt idx="86595">10.248211029493152</cx:pt>
          <cx:pt idx="86596">12.554111235532341</cx:pt>
          <cx:pt idx="86597">12.648438776906822</cx:pt>
          <cx:pt idx="86598">11.220291109076239</cx:pt>
          <cx:pt idx="86599">13.978559523804174</cx:pt>
          <cx:pt idx="86600">12.456610866092811</cx:pt>
          <cx:pt idx="86601">10.018963197827844</cx:pt>
          <cx:pt idx="86602">12.429230729403342</cx:pt>
          <cx:pt idx="86603">12.115980414152554</cx:pt>
          <cx:pt idx="86604">12.510909771281023</cx:pt>
          <cx:pt idx="86605">12.461364877519316</cx:pt>
          <cx:pt idx="86606">12.021433108866585</cx:pt>
          <cx:pt idx="86607">13.01771306137157</cx:pt>
          <cx:pt idx="86608">14.586473911445017</cx:pt>
          <cx:pt idx="86609">11.933679947759666</cx:pt>
          <cx:pt idx="86610">12.60386796420087</cx:pt>
          <cx:pt idx="86611">13.361571352289655</cx:pt>
          <cx:pt idx="86612">12.42234733445809</cx:pt>
          <cx:pt idx="86613">11.437184320431276</cx:pt>
          <cx:pt idx="86614">10.661586703111448</cx:pt>
          <cx:pt idx="86615">12.940917185483586</cx:pt>
          <cx:pt idx="86616">10.773029535687934</cx:pt>
          <cx:pt idx="86617">12.390804002933171</cx:pt>
          <cx:pt idx="86618">13.75172899898166</cx:pt>
          <cx:pt idx="86619">12.018381310338054</cx:pt>
          <cx:pt idx="86620">11.642298449803931</cx:pt>
          <cx:pt idx="86621">9.3854012535297944</cx:pt>
          <cx:pt idx="86622">14.694658512005612</cx:pt>
          <cx:pt idx="86623">10.663345120570915</cx:pt>
          <cx:pt idx="86624">12.304927787079754</cx:pt>
          <cx:pt idx="86625">12.364408035453213</cx:pt>
          <cx:pt idx="86626">9.5490234946814905</cx:pt>
          <cx:pt idx="86627">10.842840211875746</cx:pt>
          <cx:pt idx="86628">9.9791646790484148</cx:pt>
          <cx:pt idx="86629">15.684612463068945</cx:pt>
          <cx:pt idx="86630">8.600960880196908</cx:pt>
          <cx:pt idx="86631">14.248289002160027</cx:pt>
          <cx:pt idx="86632">12.427579390264755</cx:pt>
          <cx:pt idx="86633">10.053766208294665</cx:pt>
          <cx:pt idx="86634">12.639714363723671</cx:pt>
          <cx:pt idx="86635">11.761143003885772</cx:pt>
          <cx:pt idx="86636">10.611177865979045</cx:pt>
          <cx:pt idx="86637">12.487886280913717</cx:pt>
          <cx:pt idx="86638">11.833334529549024</cx:pt>
          <cx:pt idx="86639">16.676023357270939</cx:pt>
          <cx:pt idx="86640">12.493735240230698</cx:pt>
          <cx:pt idx="86641">13.255156155685315</cx:pt>
          <cx:pt idx="86642">13.064454956217604</cx:pt>
          <cx:pt idx="86643">11.580659565938973</cx:pt>
          <cx:pt idx="86644">12.589313359429797</cx:pt>
          <cx:pt idx="86645">12.090489173917197</cx:pt>
          <cx:pt idx="86646">12.179678705627609</cx:pt>
          <cx:pt idx="86647">12.704590944242584</cx:pt>
          <cx:pt idx="86648">12.844653718423734</cx:pt>
          <cx:pt idx="86649">12.21639875643732</cx:pt>
          <cx:pt idx="86650">12.581887990280173</cx:pt>
          <cx:pt idx="86651">10.120185429381538</cx:pt>
          <cx:pt idx="86652">13.647993944143446</cx:pt>
          <cx:pt idx="86653">13.671728794164364</cx:pt>
          <cx:pt idx="86654">13.064877876175469</cx:pt>
          <cx:pt idx="86655">11.075835382335407</cx:pt>
          <cx:pt idx="86656">16.419523826463941</cx:pt>
          <cx:pt idx="86657">14.219064557943302</cx:pt>
          <cx:pt idx="86658">15.076351650697962</cx:pt>
          <cx:pt idx="86659">12.267239975426632</cx:pt>
          <cx:pt idx="86660">12.156060496600702</cx:pt>
          <cx:pt idx="86661">11.436518096876192</cx:pt>
          <cx:pt idx="86662">13.035485293948851</cx:pt>
          <cx:pt idx="86663">11.050174683245892</cx:pt>
          <cx:pt idx="86664">11.950638856429078</cx:pt>
          <cx:pt idx="86665">11.485540421519872</cx:pt>
          <cx:pt idx="86666">13.852332878827333</cx:pt>
          <cx:pt idx="86667">11.498981940196467</cx:pt>
          <cx:pt idx="86668">12.436878227952555</cx:pt>
          <cx:pt idx="86669">13.357661893157061</cx:pt>
          <cx:pt idx="86670">11.418472578701996</cx:pt>
          <cx:pt idx="86671">11.527025126808388</cx:pt>
          <cx:pt idx="86672">13.430760474955456</cx:pt>
          <cx:pt idx="86673">11.419735794189277</cx:pt>
          <cx:pt idx="86674">11.763489345190012</cx:pt>
          <cx:pt idx="86675">13.156957950905321</cx:pt>
          <cx:pt idx="86676">11.584994384523821</cx:pt>
          <cx:pt idx="86677">15.174941828224197</cx:pt>
          <cx:pt idx="86678">13.724372125231902</cx:pt>
          <cx:pt idx="86679">12.91409586100497</cx:pt>
          <cx:pt idx="86680">12.396098420455655</cx:pt>
          <cx:pt idx="86681">12.53598014576033</cx:pt>
          <cx:pt idx="86682">15.089653159005806</cx:pt>
          <cx:pt idx="86683">12.198296342151878</cx:pt>
          <cx:pt idx="86684">11.698169784716271</cx:pt>
          <cx:pt idx="86685">8.9549246903313069</cx:pt>
          <cx:pt idx="86686">11.025016676146777</cx:pt>
          <cx:pt idx="86687">13.594100083633807</cx:pt>
          <cx:pt idx="86688">11.464753732100858</cx:pt>
          <cx:pt idx="86689">14.762987449644559</cx:pt>
          <cx:pt idx="86690">14.328088107236297</cx:pt>
          <cx:pt idx="86691">12.174523470407333</cx:pt>
          <cx:pt idx="86692">11.096800439568279</cx:pt>
          <cx:pt idx="86693">12.282559795567566</cx:pt>
          <cx:pt idx="86694">12.348746824677091</cx:pt>
          <cx:pt idx="86695">12.826514912977705</cx:pt>
          <cx:pt idx="86696">13.12530999080246</cx:pt>
          <cx:pt idx="86697">14.163880324376272</cx:pt>
          <cx:pt idx="86698">12.655357736621848</cx:pt>
          <cx:pt idx="86699">12.486744365517319</cx:pt>
          <cx:pt idx="86700">10.709173886192286</cx:pt>
          <cx:pt idx="86701">13.870032887630025</cx:pt>
          <cx:pt idx="86702">13.526371643506227</cx:pt>
          <cx:pt idx="86703">14.110249090928704</cx:pt>
          <cx:pt idx="86704">11.914630048508506</cx:pt>
          <cx:pt idx="86705">11.678036034650415</cx:pt>
          <cx:pt idx="86706">11.891917394700521</cx:pt>
          <cx:pt idx="86707">12.7555246274013</cx:pt>
          <cx:pt idx="86708">8.3926393521425915</cx:pt>
          <cx:pt idx="86709">14.572628337446282</cx:pt>
          <cx:pt idx="86710">13.745010694351059</cx:pt>
          <cx:pt idx="86711">12.90745163254287</cx:pt>
          <cx:pt idx="86712">11.931648014207715</cx:pt>
          <cx:pt idx="86713">12.304752260481093</cx:pt>
          <cx:pt idx="86714">13.222900367476901</cx:pt>
          <cx:pt idx="86715">14.349787466005806</cx:pt>
          <cx:pt idx="86716">14.805702924872865</cx:pt>
          <cx:pt idx="86717">11.438928546037559</cx:pt>
          <cx:pt idx="86718">11.291960601301792</cx:pt>
          <cx:pt idx="86719">13.635046790483576</cx:pt>
          <cx:pt idx="86720">11.90011931828494</cx:pt>
          <cx:pt idx="86721">11.886952475184501</cx:pt>
          <cx:pt idx="86722">9.4194749291460838</cx:pt>
          <cx:pt idx="86723">13.861781427824873</cx:pt>
          <cx:pt idx="86724">14.231806832967226</cx:pt>
          <cx:pt idx="86725">9.6493920217386453</cx:pt>
          <cx:pt idx="86726">13.069747480898364</cx:pt>
          <cx:pt idx="86727">13.806207199488782</cx:pt>
          <cx:pt idx="86728">14.320276797002354</cx:pt>
          <cx:pt idx="86729">9.6038979165050105</cx:pt>
          <cx:pt idx="86730">12.591608074571555</cx:pt>
          <cx:pt idx="86731">13.115616824852536</cx:pt>
          <cx:pt idx="86732">14.112383094384457</cx:pt>
          <cx:pt idx="86733">8.9479846535920711</cx:pt>
          <cx:pt idx="86734">13.022613615156747</cx:pt>
          <cx:pt idx="86735">14.524306622026744</cx:pt>
          <cx:pt idx="86736">13.013087312323352</cx:pt>
          <cx:pt idx="86737">13.594656009672896</cx:pt>
          <cx:pt idx="86738">11.477923441390979</cx:pt>
          <cx:pt idx="86739">13.931812521398605</cx:pt>
          <cx:pt idx="86740">13.862203608625169</cx:pt>
          <cx:pt idx="86741">13.067349140289735</cx:pt>
          <cx:pt idx="86742">11.444336179272812</cx:pt>
          <cx:pt idx="86743">15.654343263777223</cx:pt>
          <cx:pt idx="86744">13.480635094142606</cx:pt>
          <cx:pt idx="86745">11.675067297678948</cx:pt>
          <cx:pt idx="86746">12.481552069892503</cx:pt>
          <cx:pt idx="86747">12.285217947031178</cx:pt>
          <cx:pt idx="86748">14.413904361416227</cx:pt>
          <cx:pt idx="86749">13.111734449774609</cx:pt>
          <cx:pt idx="86750">13.728200199894601</cx:pt>
          <cx:pt idx="86751">13.458262876086367</cx:pt>
          <cx:pt idx="86752">14.29167307978368</cx:pt>
          <cx:pt idx="86753">11.086173616284283</cx:pt>
          <cx:pt idx="86754">13.858727128420023</cx:pt>
          <cx:pt idx="86755">14.73268836701993</cx:pt>
          <cx:pt idx="86756">12.419761969288906</cx:pt>
          <cx:pt idx="86757">10.58886843949713</cx:pt>
          <cx:pt idx="86758">10.599500124530621</cx:pt>
          <cx:pt idx="86759">12.01638855639081</cx:pt>
          <cx:pt idx="86760">12.270638721747156</cx:pt>
          <cx:pt idx="86761">11.351481918562754</cx:pt>
          <cx:pt idx="86762">10.250070360343061</cx:pt>
          <cx:pt idx="86763">13.15377469387241</cx:pt>
          <cx:pt idx="86764">10.305243914069004</cx:pt>
          <cx:pt idx="86765">12.881385135814257</cx:pt>
          <cx:pt idx="86766">11.794571581771683</cx:pt>
          <cx:pt idx="86767">10.793077330827431</cx:pt>
          <cx:pt idx="86768">12.661298072857353</cx:pt>
          <cx:pt idx="86769">11.388372043411366</cx:pt>
          <cx:pt idx="86770">14.093512703947225</cx:pt>
          <cx:pt idx="86771">11.560807462012287</cx:pt>
          <cx:pt idx="86772">9.8006944955056028</cx:pt>
          <cx:pt idx="86773">13.680031897117876</cx:pt>
          <cx:pt idx="86774">13.041620497243713</cx:pt>
          <cx:pt idx="86775">8.5142218649215895</cx:pt>
          <cx:pt idx="86776">11.855273269541785</cx:pt>
          <cx:pt idx="86777">12.60747893275016</cx:pt>
          <cx:pt idx="86778">12.993113038995787</cx:pt>
          <cx:pt idx="86779">11.08040168675166</cx:pt>
          <cx:pt idx="86780">13.66787238432387</cx:pt>
          <cx:pt idx="86781">15.292240518326077</cx:pt>
          <cx:pt idx="86782">10.020927892539053</cx:pt>
          <cx:pt idx="86783">10.937608562892194</cx:pt>
          <cx:pt idx="86784">6.4236673891826115</cx:pt>
          <cx:pt idx="86785">13.630582960275619</cx:pt>
          <cx:pt idx="86786">10.372078346403869</cx:pt>
          <cx:pt idx="86787">13.700652146677088</cx:pt>
          <cx:pt idx="86788">13.867187566242734</cx:pt>
          <cx:pt idx="86789">12.052562398559122</cx:pt>
          <cx:pt idx="86790">10.849042686143962</cx:pt>
          <cx:pt idx="86791">11.930706075643936</cx:pt>
          <cx:pt idx="86792">10.853011990996661</cx:pt>
          <cx:pt idx="86793">10.361986934230577</cx:pt>
          <cx:pt idx="86794">13.113776706431894</cx:pt>
          <cx:pt idx="86795">13.314258140046441</cx:pt>
          <cx:pt idx="86796">11.602531231489081</cx:pt>
          <cx:pt idx="86797">10.902540500945801</cx:pt>
          <cx:pt idx="86798">14.482537246578172</cx:pt>
          <cx:pt idx="86799">12.950821212769863</cx:pt>
          <cx:pt idx="86800">12.121652487936352</cx:pt>
          <cx:pt idx="86801">13.629653572054821</cx:pt>
          <cx:pt idx="86802">11.579900778209117</cx:pt>
          <cx:pt idx="86803">9.7647432230841353</cx:pt>
          <cx:pt idx="86804">14.909013781431787</cx:pt>
          <cx:pt idx="86805">13.36042356536808</cx:pt>
          <cx:pt idx="86806">12.481646357893281</cx:pt>
          <cx:pt idx="86807">10.857658247833662</cx:pt>
          <cx:pt idx="86808">11.646133410884744</cx:pt>
          <cx:pt idx="86809">10.487008568278219</cx:pt>
          <cx:pt idx="86810">11.645919866837179</cx:pt>
          <cx:pt idx="86811">9.5823638622089629</cx:pt>
          <cx:pt idx="86812">12.47575453164772</cx:pt>
          <cx:pt idx="86813">10.926440814095763</cx:pt>
          <cx:pt idx="86814">12.231802283896204</cx:pt>
          <cx:pt idx="86815">11.449902015256598</cx:pt>
          <cx:pt idx="86816">12.059648541988198</cx:pt>
          <cx:pt idx="86817">14.909871434571487</cx:pt>
          <cx:pt idx="86818">12.819278579867376</cx:pt>
          <cx:pt idx="86819">11.780412240608984</cx:pt>
          <cx:pt idx="86820">11.83055377606726</cx:pt>
          <cx:pt idx="86821">14.720775200224653</cx:pt>
          <cx:pt idx="86822">10.62039493779174</cx:pt>
          <cx:pt idx="86823">13.490486085527518</cx:pt>
          <cx:pt idx="86824">15.306230645437845</cx:pt>
          <cx:pt idx="86825">14.1020658476309</cx:pt>
          <cx:pt idx="86826">12.403248063875951</cx:pt>
          <cx:pt idx="86827">14.359400885116065</cx:pt>
          <cx:pt idx="86828">12.74041668362784</cx:pt>
          <cx:pt idx="86829">12.186341038980467</cx:pt>
          <cx:pt idx="86830">13.612024854572502</cx:pt>
          <cx:pt idx="86831">11.616383491920661</cx:pt>
          <cx:pt idx="86832">12.086019217373883</cx:pt>
          <cx:pt idx="86833">13.565943186349264</cx:pt>
          <cx:pt idx="86834">8.7225964340158786</cx:pt>
          <cx:pt idx="86835">10.397440169805558</cx:pt>
          <cx:pt idx="86836">12.361976409683489</cx:pt>
          <cx:pt idx="86837">9.8087594177033246</cx:pt>
          <cx:pt idx="86838">12.972797187480969</cx:pt>
          <cx:pt idx="86839">13.801381743386161</cx:pt>
          <cx:pt idx="86840">13.412559975582187</cx:pt>
          <cx:pt idx="86841">11.807967439498638</cx:pt>
          <cx:pt idx="86842">14.520093569124903</cx:pt>
          <cx:pt idx="86843">13.2065914663799</cx:pt>
          <cx:pt idx="86844">12.96340960446385</cx:pt>
          <cx:pt idx="86845">11.702979088040021</cx:pt>
          <cx:pt idx="86846">12.559622750229041</cx:pt>
          <cx:pt idx="86847">10.680703481048493</cx:pt>
          <cx:pt idx="86848">14.352943652250582</cx:pt>
          <cx:pt idx="86849">11.460638425596493</cx:pt>
          <cx:pt idx="86850">12.699619185700834</cx:pt>
          <cx:pt idx="86851">10.412344259271682</cx:pt>
          <cx:pt idx="86852">13.486094963797624</cx:pt>
          <cx:pt idx="86853">10.502920847219984</cx:pt>
          <cx:pt idx="86854">11.731662686351731</cx:pt>
          <cx:pt idx="86855">14.6856430363692</cx:pt>
          <cx:pt idx="86856">10.081788311510069</cx:pt>
          <cx:pt idx="86857">13.45911733180141</cx:pt>
          <cx:pt idx="86858">11.609910830420691</cx:pt>
          <cx:pt idx="86859">12.101448362544474</cx:pt>
          <cx:pt idx="86860">12.994661926011137</cx:pt>
          <cx:pt idx="86861">11.55030664268128</cx:pt>
          <cx:pt idx="86862">13.3760845727594</cx:pt>
          <cx:pt idx="86863">15.787437447122077</cx:pt>
          <cx:pt idx="86864">13.073573344014989</cx:pt>
          <cx:pt idx="86865">13.122898007009312</cx:pt>
          <cx:pt idx="86866">13.34505823813481</cx:pt>
          <cx:pt idx="86867">11.037452150805727</cx:pt>
          <cx:pt idx="86868">10.458199717295836</cx:pt>
          <cx:pt idx="86869">13.527150137938062</cx:pt>
          <cx:pt idx="86870">10.521334384183282</cx:pt>
          <cx:pt idx="86871">12.6995829159492</cx:pt>
          <cx:pt idx="86872">15.492547685369768</cx:pt>
          <cx:pt idx="86873">11.378628568990639</cx:pt>
          <cx:pt idx="86874">10.864793533956803</cx:pt>
          <cx:pt idx="86875">12.145479936261296</cx:pt>
          <cx:pt idx="86876">13.483132832425234</cx:pt>
          <cx:pt idx="86877">15.204283866464783</cx:pt>
          <cx:pt idx="86878">13.439241120145757</cx:pt>
          <cx:pt idx="86879">11.415394080672158</cx:pt>
          <cx:pt idx="86880">15.992527994473884</cx:pt>
          <cx:pt idx="86881">8.3258822472153966</cx:pt>
          <cx:pt idx="86882">10.732461962360974</cx:pt>
          <cx:pt idx="86883">14.176835012027775</cx:pt>
          <cx:pt idx="86884">12.911099616683934</cx:pt>
          <cx:pt idx="86885">12.007473569355085</cx:pt>
          <cx:pt idx="86886">11.822451979334925</cx:pt>
          <cx:pt idx="86887">11.258071242225261</cx:pt>
          <cx:pt idx="86888">12.044155987913737</cx:pt>
          <cx:pt idx="86889">14.357772597150166</cx:pt>
          <cx:pt idx="86890">10.702979732402218</cx:pt>
          <cx:pt idx="86891">10.716271227533092</cx:pt>
          <cx:pt idx="86892">14.079748309106845</cx:pt>
          <cx:pt idx="86893">15.904137598208886</cx:pt>
          <cx:pt idx="86894">13.696011820181308</cx:pt>
          <cx:pt idx="86895">11.294859889038392</cx:pt>
          <cx:pt idx="86896">10.902216885663046</cx:pt>
          <cx:pt idx="86897">13.117808504343664</cx:pt>
          <cx:pt idx="86898">16.390543204196035</cx:pt>
          <cx:pt idx="86899">12.449566063961658</cx:pt>
          <cx:pt idx="86900">12.525503346528591</cx:pt>
          <cx:pt idx="86901">12.677214461992953</cx:pt>
          <cx:pt idx="86902">13.447457419692602</cx:pt>
          <cx:pt idx="86903">11.61953097244059</cx:pt>
          <cx:pt idx="86904">11.501475901610155</cx:pt>
          <cx:pt idx="86905">14.829569024928228</cx:pt>
          <cx:pt idx="86906">10.541860189630288</cx:pt>
          <cx:pt idx="86907">10.173680000071593</cx:pt>
          <cx:pt idx="86908">15.422284394344009</cx:pt>
          <cx:pt idx="86909">12.294522872093825</cx:pt>
          <cx:pt idx="86910">13.793923028982244</cx:pt>
          <cx:pt idx="86911">13.889828110602847</cx:pt>
          <cx:pt idx="86912">13.072894496627939</cx:pt>
          <cx:pt idx="86913">12.101805736970149</cx:pt>
          <cx:pt idx="86914">13.574166549670231</cx:pt>
          <cx:pt idx="86915">9.1753439344142134</cx:pt>
          <cx:pt idx="86916">11.255650596681113</cx:pt>
          <cx:pt idx="86917">12.359659121342526</cx:pt>
          <cx:pt idx="86918">12.764186574687571</cx:pt>
          <cx:pt idx="86919">11.628847671878743</cx:pt>
          <cx:pt idx="86920">10.619462486521028</cx:pt>
          <cx:pt idx="86921">8.1162071829909621</cx:pt>
          <cx:pt idx="86922">13.27510787020589</cx:pt>
          <cx:pt idx="86923">13.34344459574258</cx:pt>
          <cx:pt idx="86924">13.136464815829717</cx:pt>
          <cx:pt idx="86925">13.245748558002189</cx:pt>
          <cx:pt idx="86926">11.446888903939097</cx:pt>
          <cx:pt idx="86927">10.913333789877434</cx:pt>
          <cx:pt idx="86928">12.682779388864253</cx:pt>
          <cx:pt idx="86929">12.59593003805808</cx:pt>
          <cx:pt idx="86930">10.984133593824531</cx:pt>
          <cx:pt idx="86931">11.545602902113362</cx:pt>
          <cx:pt idx="86932">14.677084853718506</cx:pt>
          <cx:pt idx="86933">13.137433908780835</cx:pt>
          <cx:pt idx="86934">13.6551167841049</cx:pt>
          <cx:pt idx="86935">10.37072086604133</cx:pt>
          <cx:pt idx="86936">11.901287332380079</cx:pt>
          <cx:pt idx="86937">13.465357566257182</cx:pt>
          <cx:pt idx="86938">10.028405187526387</cx:pt>
          <cx:pt idx="86939">13.238001722196596</cx:pt>
          <cx:pt idx="86940">11.505374025602187</cx:pt>
          <cx:pt idx="86941">11.487345325884533</cx:pt>
          <cx:pt idx="86942">12.846789060835775</cx:pt>
          <cx:pt idx="86943">12.363232028381201</cx:pt>
          <cx:pt idx="86944">12.561966677141525</cx:pt>
          <cx:pt idx="86945">12.560091070114991</cx:pt>
          <cx:pt idx="86946">15.186417256394686</cx:pt>
          <cx:pt idx="86947">11.82603879243282</cx:pt>
          <cx:pt idx="86948">13.803127542952947</cx:pt>
          <cx:pt idx="86949">11.831445978058303</cx:pt>
          <cx:pt idx="86950">12.568698562135403</cx:pt>
          <cx:pt idx="86951">10.575044009623905</cx:pt>
          <cx:pt idx="86952">13.049136238429982</cx:pt>
          <cx:pt idx="86953">13.526229186486423</cx:pt>
          <cx:pt idx="86954">10.872436367357835</cx:pt>
          <cx:pt idx="86955">10.210525604203839</cx:pt>
          <cx:pt idx="86956">11.487716883834473</cx:pt>
          <cx:pt idx="86957">13.942457597639988</cx:pt>
          <cx:pt idx="86958">9.376590199825527</cx:pt>
          <cx:pt idx="86959">12.452274263370365</cx:pt>
          <cx:pt idx="86960">12.388369394395115</cx:pt>
          <cx:pt idx="86961">9.7022445832833082</cx:pt>
          <cx:pt idx="86962">14.312960058885738</cx:pt>
          <cx:pt idx="86963">12.525010844646779</cx:pt>
          <cx:pt idx="86964">13.031117849949132</cx:pt>
          <cx:pt idx="86965">13.933069781796936</cx:pt>
          <cx:pt idx="86966">11.693612350499535</cx:pt>
          <cx:pt idx="86967">9.9797237560665071</cx:pt>
          <cx:pt idx="86968">15.361581590840709</cx:pt>
          <cx:pt idx="86969">13.289380270866484</cx:pt>
          <cx:pt idx="86970">11.056099445464396</cx:pt>
          <cx:pt idx="86971">12.168554207199193</cx:pt>
          <cx:pt idx="86972">12.776195002827793</cx:pt>
          <cx:pt idx="86973">10.418811473782226</cx:pt>
          <cx:pt idx="86974">8.8346452010230259</cx:pt>
          <cx:pt idx="86975">12.539795271121569</cx:pt>
          <cx:pt idx="86976">11.531301057416504</cx:pt>
          <cx:pt idx="86977">13.515870535948325</cx:pt>
          <cx:pt idx="86978">9.7561908347141308</cx:pt>
          <cx:pt idx="86979">13.415509768850287</cx:pt>
          <cx:pt idx="86980">9.971287931619667</cx:pt>
          <cx:pt idx="86981">11.461535342870473</cx:pt>
          <cx:pt idx="86982">11.961934687828411</cx:pt>
          <cx:pt idx="86983">12.643189924101542</cx:pt>
          <cx:pt idx="86984">13.929432087298629</cx:pt>
          <cx:pt idx="86985">14.072814655296021</cx:pt>
          <cx:pt idx="86986">12.774063416250508</cx:pt>
          <cx:pt idx="86987">12.457423722004304</cx:pt>
          <cx:pt idx="86988">14.249192736289865</cx:pt>
          <cx:pt idx="86989">16.932152447187661</cx:pt>
          <cx:pt idx="86990">13.149756262870616</cx:pt>
          <cx:pt idx="86991">10.957901963990727</cx:pt>
          <cx:pt idx="86992">13.81776849762992</cx:pt>
          <cx:pt idx="86993">13.325929221700648</cx:pt>
          <cx:pt idx="86994">10.682486259053425</cx:pt>
          <cx:pt idx="86995">13.109454020635885</cx:pt>
          <cx:pt idx="86996">9.1007496025866725</cx:pt>
          <cx:pt idx="86997">14.37829554669135</cx:pt>
          <cx:pt idx="86998">11.198963106070693</cx:pt>
          <cx:pt idx="86999">12.471476598155407</cx:pt>
          <cx:pt idx="87000">15.113235726072052</cx:pt>
          <cx:pt idx="87001">14.929643789820274</cx:pt>
          <cx:pt idx="87002">13.252761838748839</cx:pt>
          <cx:pt idx="87003">14.744092630344653</cx:pt>
          <cx:pt idx="87004">12.119023772477917</cx:pt>
          <cx:pt idx="87005">11.633847473318403</cx:pt>
          <cx:pt idx="87006">11.776302422892732</cx:pt>
          <cx:pt idx="87007">13.699377254601481</cx:pt>
          <cx:pt idx="87008">10.272375504338445</cx:pt>
          <cx:pt idx="87009">14.25110049762406</cx:pt>
          <cx:pt idx="87010">13.261937875013848</cx:pt>
          <cx:pt idx="87011">11.878913687144353</cx:pt>
          <cx:pt idx="87012">12.821573435047462</cx:pt>
          <cx:pt idx="87013">13.186439857952296</cx:pt>
          <cx:pt idx="87014">12.398962357684553</cx:pt>
          <cx:pt idx="87015">10.434108491690679</cx:pt>
          <cx:pt idx="87016">10.493718834008217</cx:pt>
          <cx:pt idx="87017">11.578021025214724</cx:pt>
          <cx:pt idx="87018">10.914489314131</cx:pt>
          <cx:pt idx="87019">11.278973775231924</cx:pt>
          <cx:pt idx="87020">12.385021918732969</cx:pt>
          <cx:pt idx="87021">11.692129142294037</cx:pt>
          <cx:pt idx="87022">14.553397253283466</cx:pt>
          <cx:pt idx="87023">10.281509862678083</cx:pt>
          <cx:pt idx="87024">12.404976135772605</cx:pt>
          <cx:pt idx="87025">13.702190283294069</cx:pt>
          <cx:pt idx="87026">11.722034074112544</cx:pt>
          <cx:pt idx="87027">11.124852758677969</cx:pt>
          <cx:pt idx="87028">13.990765756030541</cx:pt>
          <cx:pt idx="87029">9.3858649621134465</cx:pt>
          <cx:pt idx="87030">10.418252830620757</cx:pt>
          <cx:pt idx="87031">13.223757965224172</cx:pt>
          <cx:pt idx="87032">13.327755474516563</cx:pt>
          <cx:pt idx="87033">9.4443259684777487</cx:pt>
          <cx:pt idx="87034">11.778288359427561</cx:pt>
          <cx:pt idx="87035">10.528498581230034</cx:pt>
          <cx:pt idx="87036">11.338819818928469</cx:pt>
          <cx:pt idx="87037">11.869490568187896</cx:pt>
          <cx:pt idx="87038">12.392626565006136</cx:pt>
          <cx:pt idx="87039">12.557318563673642</cx:pt>
          <cx:pt idx="87040">12.434679138126455</cx:pt>
          <cx:pt idx="87041">12.14322369272147</cx:pt>
          <cx:pt idx="87042">11.391747138173885</cx:pt>
          <cx:pt idx="87043">11.645151607312318</cx:pt>
          <cx:pt idx="87044">12.233947275134648</cx:pt>
          <cx:pt idx="87045">10.303336135206576</cx:pt>
          <cx:pt idx="87046">14.529792982214174</cx:pt>
          <cx:pt idx="87047">12.878852377472604</cx:pt>
          <cx:pt idx="87048">14.629745420602593</cx:pt>
          <cx:pt idx="87049">13.37176116505133</cx:pt>
          <cx:pt idx="87050">13.911481354474043</cx:pt>
          <cx:pt idx="87051">13.358004600457129</cx:pt>
          <cx:pt idx="87052">12.906083765326208</cx:pt>
          <cx:pt idx="87053">13.191527200580598</cx:pt>
          <cx:pt idx="87054">13.753006364059157</cx:pt>
          <cx:pt idx="87055">12.146865675420461</cx:pt>
          <cx:pt idx="87056">13.497629512566972</cx:pt>
          <cx:pt idx="87057">14.646391480702738</cx:pt>
          <cx:pt idx="87058">10.308665113520906</cx:pt>
          <cx:pt idx="87059">11.927963471320338</cx:pt>
          <cx:pt idx="87060">14.191123956546619</cx:pt>
          <cx:pt idx="87061">12.116256204730067</cx:pt>
          <cx:pt idx="87062">10.767588298527651</cx:pt>
          <cx:pt idx="87063">10.971908091312299</cx:pt>
          <cx:pt idx="87064">14.19822906310586</cx:pt>
          <cx:pt idx="87065">12.467639462936164</cx:pt>
          <cx:pt idx="87066">13.350174397030862</cx:pt>
          <cx:pt idx="87067">12.086089115383128</cx:pt>
          <cx:pt idx="87068">14.073765040576458</cx:pt>
          <cx:pt idx="87069">15.952331100177148</cx:pt>
          <cx:pt idx="87070">10.509672285589744</cx:pt>
          <cx:pt idx="87071">10.861935415991661</cx:pt>
          <cx:pt idx="87072">10.917738331585872</cx:pt>
          <cx:pt idx="87073">14.398879640584166</cx:pt>
          <cx:pt idx="87074">11.136752197875387</cx:pt>
          <cx:pt idx="87075">12.705649984609238</cx:pt>
          <cx:pt idx="87076">10.777915851087531</cx:pt>
          <cx:pt idx="87077">12.476148095931373</cx:pt>
          <cx:pt idx="87078">13.429064516456879</cx:pt>
          <cx:pt idx="87079">11.953045023919879</cx:pt>
          <cx:pt idx="87080">11.771594815392307</cx:pt>
          <cx:pt idx="87081">11.724928714427408</cx:pt>
          <cx:pt idx="87082">13.353935882427878</cx:pt>
          <cx:pt idx="87083">12.503648397816985</cx:pt>
          <cx:pt idx="87084">11.925839170442107</cx:pt>
          <cx:pt idx="87085">15.726814742115076</cx:pt>
          <cx:pt idx="87086">9.9442241255183603</cx:pt>
          <cx:pt idx="87087">12.440125695639244</cx:pt>
          <cx:pt idx="87088">10.157891790796823</cx:pt>
          <cx:pt idx="87089">12.490175392245066</cx:pt>
          <cx:pt idx="87090">9.968459341175457</cx:pt>
          <cx:pt idx="87091">11.275857175573556</cx:pt>
          <cx:pt idx="87092">9.4732630829901385</cx:pt>
          <cx:pt idx="87093">11.214478123102635</cx:pt>
          <cx:pt idx="87094">11.150560533557996</cx:pt>
          <cx:pt idx="87095">12.760449538672786</cx:pt>
          <cx:pt idx="87096">13.632266034637112</cx:pt>
          <cx:pt idx="87097">9.6576603355809283</cx:pt>
          <cx:pt idx="87098">10.689734609623629</cx:pt>
          <cx:pt idx="87099">12.854241985399335</cx:pt>
          <cx:pt idx="87100">15.47852604148375</cx:pt>
          <cx:pt idx="87101">11.701821099498936</cx:pt>
          <cx:pt idx="87102">15.234364314288085</cx:pt>
          <cx:pt idx="87103">14.47732281527372</cx:pt>
          <cx:pt idx="87104">13.399529087703172</cx:pt>
          <cx:pt idx="87105">11.990478846466297</cx:pt>
          <cx:pt idx="87106">12.787266733360658</cx:pt>
          <cx:pt idx="87107">13.592981273714186</cx:pt>
          <cx:pt idx="87108">12.330220909654743</cx:pt>
          <cx:pt idx="87109">13.822635007972742</cx:pt>
          <cx:pt idx="87110">13.163724156810309</cx:pt>
          <cx:pt idx="87111">12.756453000234366</cx:pt>
          <cx:pt idx="87112">12.721179528888122</cx:pt>
          <cx:pt idx="87113">11.554280991358922</cx:pt>
          <cx:pt idx="87114">10.968354875444904</cx:pt>
          <cx:pt idx="87115">12.604213810362069</cx:pt>
          <cx:pt idx="87116">10.078972188380568</cx:pt>
          <cx:pt idx="87117">12.026005952236565</cx:pt>
          <cx:pt idx="87118">11.433203478146163</cx:pt>
          <cx:pt idx="87119">9.9150724487302178</cx:pt>
          <cx:pt idx="87120">10.490374555152208</cx:pt>
          <cx:pt idx="87121">12.20715830412408</cx:pt>
          <cx:pt idx="87122">14.338450526482138</cx:pt>
          <cx:pt idx="87123">13.523231752627314</cx:pt>
          <cx:pt idx="87124">11.09904349274292</cx:pt>
          <cx:pt idx="87125">12.834733372126387</cx:pt>
          <cx:pt idx="87126">13.223426747673765</cx:pt>
          <cx:pt idx="87127">14.60670105542909</cx:pt>
          <cx:pt idx="87128">12.41737643559004</cx:pt>
          <cx:pt idx="87129">12.681272100531006</cx:pt>
          <cx:pt idx="87130">9.9938057861065221</cx:pt>
          <cx:pt idx="87131">13.948761109548613</cx:pt>
          <cx:pt idx="87132">10.467831716595247</cx:pt>
          <cx:pt idx="87133">12.698991765698123</cx:pt>
          <cx:pt idx="87134">10.905851257860759</cx:pt>
          <cx:pt idx="87135">14.453532462640773</cx:pt>
          <cx:pt idx="87136">10.37714666448632</cx:pt>
          <cx:pt idx="87137">10.255736590513029</cx:pt>
          <cx:pt idx="87138">10.983917027559253</cx:pt>
          <cx:pt idx="87139">11.717001259055976</cx:pt>
          <cx:pt idx="87140">12.060363645800251</cx:pt>
          <cx:pt idx="87141">12.402376008765602</cx:pt>
          <cx:pt idx="87142">10.977614454000907</cx:pt>
          <cx:pt idx="87143">9.9171719162912275</cx:pt>
          <cx:pt idx="87144">13.092051227133734</cx:pt>
          <cx:pt idx="87145">10.719995635381622</cx:pt>
          <cx:pt idx="87146">9.5666518571971064</cx:pt>
          <cx:pt idx="87147">10.544831385212506</cx:pt>
          <cx:pt idx="87148">11.477279319735825</cx:pt>
          <cx:pt idx="87149">12.472021014617351</cx:pt>
          <cx:pt idx="87150">12.954036363690388</cx:pt>
          <cx:pt idx="87151">10.298018926888808</cx:pt>
          <cx:pt idx="87152">16.027348834666181</cx:pt>
          <cx:pt idx="87153">14.89085589485296</cx:pt>
          <cx:pt idx="87154">11.66797887852143</cx:pt>
          <cx:pt idx="87155">12.623064218589619</cx:pt>
          <cx:pt idx="87156">11.512029142266526</cx:pt>
          <cx:pt idx="87157">13.127236124994011</cx:pt>
          <cx:pt idx="87158">12.944870951270561</cx:pt>
          <cx:pt idx="87159">10.1093299576051</cx:pt>
          <cx:pt idx="87160">15.172320934104098</cx:pt>
          <cx:pt idx="87161">12.658825042822423</cx:pt>
          <cx:pt idx="87162">12.992827827100786</cx:pt>
          <cx:pt idx="87163">11.654759397557923</cx:pt>
          <cx:pt idx="87164">15.915039336731217</cx:pt>
          <cx:pt idx="87165">12.921067903253629</cx:pt>
          <cx:pt idx="87166">12.156743284738871</cx:pt>
          <cx:pt idx="87167">13.678541148385376</cx:pt>
          <cx:pt idx="87168">17.326155446108668</cx:pt>
          <cx:pt idx="87169">11.034799624312827</cx:pt>
          <cx:pt idx="87170">11.376244720476548</cx:pt>
          <cx:pt idx="87171">14.155499585132249</cx:pt>
          <cx:pt idx="87172">10.04510502996561</cx:pt>
          <cx:pt idx="87173">14.292384175969131</cx:pt>
          <cx:pt idx="87174">13.522610986224858</cx:pt>
          <cx:pt idx="87175">13.683228279507107</cx:pt>
          <cx:pt idx="87176">13.914184701554738</cx:pt>
          <cx:pt idx="87177">15.909796277902316</cx:pt>
          <cx:pt idx="87178">13.869708148075649</cx:pt>
          <cx:pt idx="87179">12.639575782513917</cx:pt>
          <cx:pt idx="87180">10.33019735713286</cx:pt>
          <cx:pt idx="87181">9.3185867282714572</cx:pt>
          <cx:pt idx="87182">11.376792249060895</cx:pt>
          <cx:pt idx="87183">12.348209313910969</cx:pt>
          <cx:pt idx="87184">11.126242082037651</cx:pt>
          <cx:pt idx="87185">11.226806978908055</cx:pt>
          <cx:pt idx="87186">10.638737879152833</cx:pt>
          <cx:pt idx="87187">11.710773235672624</cx:pt>
          <cx:pt idx="87188">12.201926951074686</cx:pt>
          <cx:pt idx="87189">12.856104563271028</cx:pt>
          <cx:pt idx="87190">11.827417065966687</cx:pt>
          <cx:pt idx="87191">14.416681044797668</cx:pt>
          <cx:pt idx="87192">10.80448286780368</cx:pt>
          <cx:pt idx="87193">12.141233585731774</cx:pt>
          <cx:pt idx="87194">12.866551462466417</cx:pt>
          <cx:pt idx="87195">15.143834757025465</cx:pt>
          <cx:pt idx="87196">13.457012696071383</cx:pt>
          <cx:pt idx="87197">11.604874887869034</cx:pt>
          <cx:pt idx="87198">9.4625572410792973</cx:pt>
          <cx:pt idx="87199">13.354683765217278</cx:pt>
          <cx:pt idx="87200">12.773255746776123</cx:pt>
          <cx:pt idx="87201">8.660609723694531</cx:pt>
          <cx:pt idx="87202">13.031675091238874</cx:pt>
          <cx:pt idx="87203">12.516965929302703</cx:pt>
          <cx:pt idx="87204">13.503733344650591</cx:pt>
          <cx:pt idx="87205">13.362034121878271</cx:pt>
          <cx:pt idx="87206">10.944471153942139</cx:pt>
          <cx:pt idx="87207">10.78981711943694</cx:pt>
          <cx:pt idx="87208">9.7124483316123538</cx:pt>
          <cx:pt idx="87209">14.172993762337644</cx:pt>
          <cx:pt idx="87210">12.621496347974883</cx:pt>
          <cx:pt idx="87211">12.479879021465891</cx:pt>
          <cx:pt idx="87212">11.436239788755278</cx:pt>
          <cx:pt idx="87213">10.703861506740244</cx:pt>
          <cx:pt idx="87214">10.72303609323674</cx:pt>
          <cx:pt idx="87215">8.930626624743482</cx:pt>
          <cx:pt idx="87216">11.624873572165701</cx:pt>
          <cx:pt idx="87217">13.397760399251078</cx:pt>
          <cx:pt idx="87218">12.1948058989177</cx:pt>
          <cx:pt idx="87219">15.677275090740114</cx:pt>
          <cx:pt idx="87220">13.178529401836929</cx:pt>
          <cx:pt idx="87221">11.941135914323139</cx:pt>
          <cx:pt idx="87222">13.221667190886505</cx:pt>
          <cx:pt idx="87223">10.33173269506249</cx:pt>
          <cx:pt idx="87224">11.7415460030393</cx:pt>
          <cx:pt idx="87225">11.581044294962167</cx:pt>
          <cx:pt idx="87226">12.408239218038112</cx:pt>
          <cx:pt idx="87227">13.938920984951736</cx:pt>
          <cx:pt idx="87228">12.297575138291005</cx:pt>
          <cx:pt idx="87229">12.752732598255378</cx:pt>
          <cx:pt idx="87230">11.519481337737366</cx:pt>
          <cx:pt idx="87231">15.18124415048522</cx:pt>
          <cx:pt idx="87232">10.702987088416601</cx:pt>
          <cx:pt idx="87233">14.401859745776822</cx:pt>
          <cx:pt idx="87234">13.57659894412636</cx:pt>
          <cx:pt idx="87235">10.231967285223194</cx:pt>
          <cx:pt idx="87236">15.305228899309144</cx:pt>
          <cx:pt idx="87237">10.891099164304535</cx:pt>
          <cx:pt idx="87238">10.806938604769098</cx:pt>
          <cx:pt idx="87239">13.912375519007274</cx:pt>
          <cx:pt idx="87240">12.806668257486853</cx:pt>
          <cx:pt idx="87241">13.224231733825828</cx:pt>
          <cx:pt idx="87242">13.894709705294821</cx:pt>
          <cx:pt idx="87243">11.651225198287609</cx:pt>
          <cx:pt idx="87244">14.752079830133006</cx:pt>
          <cx:pt idx="87245">11.807671739406528</cx:pt>
          <cx:pt idx="87246">10.997374237054862</cx:pt>
          <cx:pt idx="87247">12.003853131590471</cx:pt>
          <cx:pt idx="87248">13.365285182393167</cx:pt>
          <cx:pt idx="87249">10.670319062766094</cx:pt>
          <cx:pt idx="87250">12.523578054381693</cx:pt>
          <cx:pt idx="87251">13.46076696496967</cx:pt>
          <cx:pt idx="87252">12.646861281676312</cx:pt>
          <cx:pt idx="87253">10.855246449100051</cx:pt>
          <cx:pt idx="87254">11.150580564895602</cx:pt>
          <cx:pt idx="87255">12.297075918183268</cx:pt>
          <cx:pt idx="87256">12.950149850663765</cx:pt>
          <cx:pt idx="87257">13.182299663876305</cx:pt>
          <cx:pt idx="87258">11.077216998381083</cx:pt>
          <cx:pt idx="87259">12.148312701069543</cx:pt>
          <cx:pt idx="87260">12.016835216440622</cx:pt>
          <cx:pt idx="87261">13.844436572555528</cx:pt>
          <cx:pt idx="87262">12.826309525796724</cx:pt>
          <cx:pt idx="87263">13.896343149843352</cx:pt>
          <cx:pt idx="87264">12.838326714618418</cx:pt>
          <cx:pt idx="87265">12.483213041068842</cx:pt>
          <cx:pt idx="87266">12.253047810910891</cx:pt>
          <cx:pt idx="87267">12.901189011886437</cx:pt>
          <cx:pt idx="87268">13.136833346546494</cx:pt>
          <cx:pt idx="87269">15.117583190777498</cx:pt>
          <cx:pt idx="87270">10.639179188384045</cx:pt>
          <cx:pt idx="87271">9.6301468899474081</cx:pt>
          <cx:pt idx="87272">9.8152852881581918</cx:pt>
          <cx:pt idx="87273">12.999431208960859</cx:pt>
          <cx:pt idx="87274">8.5485009092721409</cx:pt>
          <cx:pt idx="87275">12.589431024955104</cx:pt>
          <cx:pt idx="87276">12.079449873118666</cx:pt>
          <cx:pt idx="87277">13.021338465838515</cx:pt>
          <cx:pt idx="87278">11.589132963265934</cx:pt>
          <cx:pt idx="87279">11.788397200950639</cx:pt>
          <cx:pt idx="87280">9.936372748273266</cx:pt>
          <cx:pt idx="87281">11.606460586313617</cx:pt>
          <cx:pt idx="87282">13.919609637257015</cx:pt>
          <cx:pt idx="87283">12.192921841808165</cx:pt>
          <cx:pt idx="87284">11.106743055575937</cx:pt>
          <cx:pt idx="87285">8.3199947910326575</cx:pt>
          <cx:pt idx="87286">13.082746330473032</cx:pt>
          <cx:pt idx="87287">14.759588806513584</cx:pt>
          <cx:pt idx="87288">10.30455415287733</cx:pt>
          <cx:pt idx="87289">13.345398958031973</cx:pt>
          <cx:pt idx="87290">13.115779219903988</cx:pt>
          <cx:pt idx="87291">12.620463123296956</cx:pt>
          <cx:pt idx="87292">13.773688770932997</cx:pt>
          <cx:pt idx="87293">10.990882369799984</cx:pt>
          <cx:pt idx="87294">13.431663996937626</cx:pt>
          <cx:pt idx="87295">9.7682441524034527</cx:pt>
          <cx:pt idx="87296">11.526157104329032</cx:pt>
          <cx:pt idx="87297">9.1753917230124404</cx:pt>
          <cx:pt idx="87298">15.822500741002639</cx:pt>
          <cx:pt idx="87299">12.332408865370398</cx:pt>
          <cx:pt idx="87300">12.361294637326671</cx:pt>
          <cx:pt idx="87301">15.791264889944237</cx:pt>
          <cx:pt idx="87302">12.941906987466984</cx:pt>
          <cx:pt idx="87303">12.129528528181821</cx:pt>
          <cx:pt idx="87304">13.34484218614875</cx:pt>
          <cx:pt idx="87305">10.306539451911311</cx:pt>
          <cx:pt idx="87306">10.593056601936025</cx:pt>
          <cx:pt idx="87307">14.757290489894192</cx:pt>
          <cx:pt idx="87308">11.724821225507069</cx:pt>
          <cx:pt idx="87309">11.580635867723835</cx:pt>
          <cx:pt idx="87310">10.953623775635455</cx:pt>
          <cx:pt idx="87311">14.497445516787623</cx:pt>
          <cx:pt idx="87312">11.236383362125109</cx:pt>
          <cx:pt idx="87313">14.192378478329395</cx:pt>
          <cx:pt idx="87314">12.805080374395924</cx:pt>
          <cx:pt idx="87315">14.172049795709142</cx:pt>
          <cx:pt idx="87316">13.442142844827746</cx:pt>
          <cx:pt idx="87317">8.0434193793513504</cx:pt>
          <cx:pt idx="87318">10.592522577980834</cx:pt>
          <cx:pt idx="87319">12.426776553817369</cx:pt>
          <cx:pt idx="87320">11.623682880428799</cx:pt>
          <cx:pt idx="87321">11.879694724913003</cx:pt>
          <cx:pt idx="87322">10.902333928784421</cx:pt>
          <cx:pt idx="87323">10.469588934327055</cx:pt>
          <cx:pt idx="87324">11.637143298881188</cx:pt>
          <cx:pt idx="87325">13.988513487158585</cx:pt>
          <cx:pt idx="87326">10.999793044010374</cx:pt>
          <cx:pt idx="87327">11.12671590308514</cx:pt>
          <cx:pt idx="87328">14.510743331184802</cx:pt>
          <cx:pt idx="87329">11.651886893019183</cx:pt>
          <cx:pt idx="87330">14.548202419304047</cx:pt>
          <cx:pt idx="87331">9.6163771740741222</cx:pt>
          <cx:pt idx="87332">11.879416805797771</cx:pt>
          <cx:pt idx="87333">9.6830035051735219</cx:pt>
          <cx:pt idx="87334">11.639367364259476</cx:pt>
          <cx:pt idx="87335">10.757269580542909</cx:pt>
          <cx:pt idx="87336">11.523607528875377</cx:pt>
          <cx:pt idx="87337">13.111922845279475</cx:pt>
          <cx:pt idx="87338">11.317097990219148</cx:pt>
          <cx:pt idx="87339">10.96494214992863</cx:pt>
          <cx:pt idx="87340">6.8581061811690587</cx:pt>
          <cx:pt idx="87341">11.761390620443107</cx:pt>
          <cx:pt idx="87342">12.044028891043718</cx:pt>
          <cx:pt idx="87343">10.644044744728877</cx:pt>
          <cx:pt idx="87344">11.708923897207608</cx:pt>
          <cx:pt idx="87345">12.457807570747773</cx:pt>
          <cx:pt idx="87346">12.579299273311797</cx:pt>
          <cx:pt idx="87347">11.580911304120162</cx:pt>
          <cx:pt idx="87348">11.505352051695169</cx:pt>
          <cx:pt idx="87349">12.997526305415224</cx:pt>
          <cx:pt idx="87350">8.3826503705422226</cx:pt>
          <cx:pt idx="87351">13.766992996484307</cx:pt>
          <cx:pt idx="87352">13.938900582694361</cx:pt>
          <cx:pt idx="87353">11.011669243299652</cx:pt>
          <cx:pt idx="87354">11.572413158360762</cx:pt>
          <cx:pt idx="87355">9.763288260893491</cx:pt>
          <cx:pt idx="87356">12.934767571138437</cx:pt>
          <cx:pt idx="87357">9.3128406280889156</cx:pt>
          <cx:pt idx="87358">12.483532038094742</cx:pt>
          <cx:pt idx="87359">13.246473012725575</cx:pt>
          <cx:pt idx="87360">12.17075377094033</cx:pt>
          <cx:pt idx="87361">13.312611951432785</cx:pt>
          <cx:pt idx="87362">14.803039599630738</cx:pt>
          <cx:pt idx="87363">15.593262661307012</cx:pt>
          <cx:pt idx="87364">12.329593686005262</cx:pt>
          <cx:pt idx="87365">10.819462083837289</cx:pt>
          <cx:pt idx="87366">11.290742373839359</cx:pt>
          <cx:pt idx="87367">12.040329585108616</cx:pt>
          <cx:pt idx="87368">12.952002131028799</cx:pt>
          <cx:pt idx="87369">12.112408248672999</cx:pt>
          <cx:pt idx="87370">11.582821838411988</cx:pt>
          <cx:pt idx="87371">10.901248288866856</cx:pt>
          <cx:pt idx="87372">11.282281002729251</cx:pt>
          <cx:pt idx="87373">13.637047914583976</cx:pt>
          <cx:pt idx="87374">11.704341805295362</cx:pt>
          <cx:pt idx="87375">12.38856801761046</cx:pt>
          <cx:pt idx="87376">15.07067239075983</cx:pt>
          <cx:pt idx="87377">13.306479493396907</cx:pt>
          <cx:pt idx="87378">13.626058795522171</cx:pt>
          <cx:pt idx="87379">11.05447956319262</cx:pt>
          <cx:pt idx="87380">13.131247296345578</cx:pt>
          <cx:pt idx="87381">10.295550897905349</cx:pt>
          <cx:pt idx="87382">13.1251392822406</cx:pt>
          <cx:pt idx="87383">13.645190593383328</cx:pt>
          <cx:pt idx="87384">11.361629231900427</cx:pt>
          <cx:pt idx="87385">11.156338772759874</cx:pt>
          <cx:pt idx="87386">10.718334991371472</cx:pt>
          <cx:pt idx="87387">13.305122085266257</cx:pt>
          <cx:pt idx="87388">12.245341421857795</cx:pt>
          <cx:pt idx="87389">11.033049841566234</cx:pt>
          <cx:pt idx="87390">12.52359130142861</cx:pt>
          <cx:pt idx="87391">9.1634939542755127</cx:pt>
          <cx:pt idx="87392">10.66768872438842</cx:pt>
          <cx:pt idx="87393">15.059474643089708</cx:pt>
          <cx:pt idx="87394">10.457130544756058</cx:pt>
          <cx:pt idx="87395">12.057484842192462</cx:pt>
          <cx:pt idx="87396">13.693498592531489</cx:pt>
          <cx:pt idx="87397">13.214904846624277</cx:pt>
          <cx:pt idx="87398">12.368967120715261</cx:pt>
          <cx:pt idx="87399">8.6917921914982301</cx:pt>
          <cx:pt idx="87400">13.423986750789341</cx:pt>
          <cx:pt idx="87401">14.18993184925699</cx:pt>
          <cx:pt idx="87402">11.124585241546713</cx:pt>
          <cx:pt idx="87403">13.5348720654292</cx:pt>
          <cx:pt idx="87404">13.150093413536009</cx:pt>
          <cx:pt idx="87405">11.434265164159621</cx:pt>
          <cx:pt idx="87406">13.227495983924509</cx:pt>
          <cx:pt idx="87407">13.43673279517829</cx:pt>
          <cx:pt idx="87408">12.968163864624744</cx:pt>
          <cx:pt idx="87409">14.027034209058055</cx:pt>
          <cx:pt idx="87410">10.325101682678591</cx:pt>
          <cx:pt idx="87411">14.753133550780731</cx:pt>
          <cx:pt idx="87412">12.522128380346736</cx:pt>
          <cx:pt idx="87413">11.098737087522625</cx:pt>
          <cx:pt idx="87414">14.407602948056661</cx:pt>
          <cx:pt idx="87415">11.83792220069004</cx:pt>
          <cx:pt idx="87416">12.105821993446533</cx:pt>
          <cx:pt idx="87417">13.137552345323021</cx:pt>
          <cx:pt idx="87418">11.567317471643218</cx:pt>
          <cx:pt idx="87419">10.163974270206795</cx:pt>
          <cx:pt idx="87420">12.918896259411115</cx:pt>
          <cx:pt idx="87421">12.066278603626399</cx:pt>
          <cx:pt idx="87422">13.0398769902952</cx:pt>
          <cx:pt idx="87423">13.83806115667497</cx:pt>
          <cx:pt idx="87424">11.273928091994264</cx:pt>
          <cx:pt idx="87425">10.565345397236898</cx:pt>
          <cx:pt idx="87426">10.424978372891848</cx:pt>
          <cx:pt idx="87427">14.51105056470746</cx:pt>
          <cx:pt idx="87428">11.614497596251699</cx:pt>
          <cx:pt idx="87429">14.365917950198973</cx:pt>
          <cx:pt idx="87430">14.350310131820374</cx:pt>
          <cx:pt idx="87431">15.841459814695147</cx:pt>
          <cx:pt idx="87432">13.454798871289299</cx:pt>
          <cx:pt idx="87433">12.827588995588055</cx:pt>
          <cx:pt idx="87434">12.750800248278644</cx:pt>
          <cx:pt idx="87435">11.060107950686183</cx:pt>
          <cx:pt idx="87436">11.529180886703909</cx:pt>
          <cx:pt idx="87437">16.226016142261226</cx:pt>
          <cx:pt idx="87438">13.492668928653435</cx:pt>
          <cx:pt idx="87439">10.762905187498914</cx:pt>
          <cx:pt idx="87440">11.086646739024298</cx:pt>
          <cx:pt idx="87441">12.38062720083215</cx:pt>
          <cx:pt idx="87442">13.161352537363461</cx:pt>
          <cx:pt idx="87443">12.47044083356268</cx:pt>
          <cx:pt idx="87444">12.13801361827743</cx:pt>
          <cx:pt idx="87445">11.240809649006884</cx:pt>
          <cx:pt idx="87446">12.883884755516959</cx:pt>
          <cx:pt idx="87447">10.540070367612552</cx:pt>
          <cx:pt idx="87448">13.545724034015814</cx:pt>
          <cx:pt idx="87449">13.87648427345442</cx:pt>
          <cx:pt idx="87450">14.681894902116975</cx:pt>
          <cx:pt idx="87451">12.108377252519851</cx:pt>
          <cx:pt idx="87452">12.914732902415562</cx:pt>
          <cx:pt idx="87453">14.188554292224616</cx:pt>
          <cx:pt idx="87454">12.136886779499017</cx:pt>
          <cx:pt idx="87455">11.502836063028147</cx:pt>
          <cx:pt idx="87456">13.416750338597524</cx:pt>
          <cx:pt idx="87457">13.88745397800332</cx:pt>
          <cx:pt idx="87458">9.0134867364863815</cx:pt>
          <cx:pt idx="87459">9.6707602903512324</cx:pt>
          <cx:pt idx="87460">14.649566296993196</cx:pt>
          <cx:pt idx="87461">11.940361762374303</cx:pt>
          <cx:pt idx="87462">10.180840405295573</cx:pt>
          <cx:pt idx="87463">7.3433181791886124</cx:pt>
          <cx:pt idx="87464">13.431513412000347</cx:pt>
          <cx:pt idx="87465">9.93813311200425</cx:pt>
          <cx:pt idx="87466">11.158678844265134</cx:pt>
          <cx:pt idx="87467">12.254853340818347</cx:pt>
          <cx:pt idx="87468">10.773775547581325</cx:pt>
          <cx:pt idx="87469">12.156455723134904</cx:pt>
          <cx:pt idx="87470">11.653130205164185</cx:pt>
          <cx:pt idx="87471">11.586794809369669</cx:pt>
          <cx:pt idx="87472">10.327697725349358</cx:pt>
          <cx:pt idx="87473">12.368438693510951</cx:pt>
          <cx:pt idx="87474">10.014865391856821</cx:pt>
          <cx:pt idx="87475">10.818633782521122</cx:pt>
          <cx:pt idx="87476">9.9060698276492403</cx:pt>
          <cx:pt idx="87477">12.243994982910623</cx:pt>
          <cx:pt idx="87478">12.430489311026882</cx:pt>
          <cx:pt idx="87479">10.839660370564092</cx:pt>
          <cx:pt idx="87480">10.55063943068741</cx:pt>
          <cx:pt idx="87481">11.107152147764076</cx:pt>
          <cx:pt idx="87482">9.2191806562547001</cx:pt>
          <cx:pt idx="87483">12.796003234946191</cx:pt>
          <cx:pt idx="87484">11.379647064533192</cx:pt>
          <cx:pt idx="87485">11.351897946853544</cx:pt>
          <cx:pt idx="87486">15.006749791382823</cx:pt>
          <cx:pt idx="87487">12.994883288667742</cx:pt>
          <cx:pt idx="87488">15.331643040768348</cx:pt>
          <cx:pt idx="87489">14.032450631636085</cx:pt>
          <cx:pt idx="87490">12.760513992071074</cx:pt>
          <cx:pt idx="87491">11.968364161385256</cx:pt>
          <cx:pt idx="87492">12.49893990051989</cx:pt>
          <cx:pt idx="87493">12.878034436897783</cx:pt>
          <cx:pt idx="87494">13.078428995975731</cx:pt>
          <cx:pt idx="87495">9.5379329571457454</cx:pt>
          <cx:pt idx="87496">14.55441949671031</cx:pt>
          <cx:pt idx="87497">11.540915523248854</cx:pt>
          <cx:pt idx="87498">13.185940361082077</cx:pt>
          <cx:pt idx="87499">12.393739082059609</cx:pt>
          <cx:pt idx="87500">10.992766275124263</cx:pt>
          <cx:pt idx="87501">13.217104601046769</cx:pt>
          <cx:pt idx="87502">9.3413849587684563</cx:pt>
          <cx:pt idx="87503">12.095084886955133</cx:pt>
          <cx:pt idx="87504">8.2213796943512154</cx:pt>
          <cx:pt idx="87505">12.342259446981783</cx:pt>
          <cx:pt idx="87506">11.124344996662998</cx:pt>
          <cx:pt idx="87507">14.100126894489291</cx:pt>
          <cx:pt idx="87508">10.457789711078561</cx:pt>
          <cx:pt idx="87509">10.735286116886783</cx:pt>
          <cx:pt idx="87510">13.501847005199</cx:pt>
          <cx:pt idx="87511">10.952853649380133</cx:pt>
          <cx:pt idx="87512">15.566534832381073</cx:pt>
          <cx:pt idx="87513">11.532738837235568</cx:pt>
          <cx:pt idx="87514">14.736594401374241</cx:pt>
          <cx:pt idx="87515">12.49950200773953</cx:pt>
          <cx:pt idx="87516">12.615074383816346</cx:pt>
          <cx:pt idx="87517">12.020077979787596</cx:pt>
          <cx:pt idx="87518">12.574974821628777</cx:pt>
          <cx:pt idx="87519">12.581662334656757</cx:pt>
          <cx:pt idx="87520">13.312870429780384</cx:pt>
          <cx:pt idx="87521">14.190687054968317</cx:pt>
          <cx:pt idx="87522">7.4858598274625994</cx:pt>
          <cx:pt idx="87523">9.5128418777706525</cx:pt>
          <cx:pt idx="87524">10.838295450305012</cx:pt>
          <cx:pt idx="87525">13.916329469669057</cx:pt>
          <cx:pt idx="87526">14.095884555311228</cx:pt>
          <cx:pt idx="87527">15.465830306146335</cx:pt>
          <cx:pt idx="87528">12.143484522059905</cx:pt>
          <cx:pt idx="87529">11.242530522331592</cx:pt>
          <cx:pt idx="87530">11.693237176759514</cx:pt>
          <cx:pt idx="87531">13.221546489472283</cx:pt>
          <cx:pt idx="87532">12.967381159098142</cx:pt>
          <cx:pt idx="87533">13.191272933424182</cx:pt>
          <cx:pt idx="87534">11.574607145513145</cx:pt>
          <cx:pt idx="87535">14.664539289342594</cx:pt>
          <cx:pt idx="87536">12.367770342475479</cx:pt>
          <cx:pt idx="87537">12.807241549722697</cx:pt>
          <cx:pt idx="87538">12.318695956841852</cx:pt>
          <cx:pt idx="87539">12.487245012635748</cx:pt>
          <cx:pt idx="87540">8.5409221931823609</cx:pt>
          <cx:pt idx="87541">12.070743465786363</cx:pt>
          <cx:pt idx="87542">15.089090607082948</cx:pt>
          <cx:pt idx="87543">11.471133436957798</cx:pt>
          <cx:pt idx="87544">10.003796292900528</cx:pt>
          <cx:pt idx="87545">10.167371908607457</cx:pt>
          <cx:pt idx="87546">11.822140656147974</cx:pt>
          <cx:pt idx="87547">10.607276146793209</cx:pt>
          <cx:pt idx="87548">12.236183280767303</cx:pt>
          <cx:pt idx="87549">10.252147699757382</cx:pt>
          <cx:pt idx="87550">11.340599171536624</cx:pt>
          <cx:pt idx="87551">16.310360515232514</cx:pt>
          <cx:pt idx="87552">14.171287799391896</cx:pt>
          <cx:pt idx="87553">14.03888735856461</cx:pt>
          <cx:pt idx="87554">15.236515831846488</cx:pt>
          <cx:pt idx="87555">12.417441611128403</cx:pt>
          <cx:pt idx="87556">13.175586406585341</cx:pt>
          <cx:pt idx="87557">8.8355608572335349</cx:pt>
          <cx:pt idx="87558">11.945122181227935</cx:pt>
          <cx:pt idx="87559">13.683582741792879</cx:pt>
          <cx:pt idx="87560">14.395462002264175</cx:pt>
          <cx:pt idx="87561">12.550270966537925</cx:pt>
          <cx:pt idx="87562">12.364348920776926</cx:pt>
          <cx:pt idx="87563">12.117648603616237</cx:pt>
          <cx:pt idx="87564">12.93850684736679</cx:pt>
          <cx:pt idx="87565">11.750422250676223</cx:pt>
          <cx:pt idx="87566">11.794484480136759</cx:pt>
          <cx:pt idx="87567">11.866861716451123</cx:pt>
          <cx:pt idx="87568">9.9193942691625381</cx:pt>
          <cx:pt idx="87569">12.462035520720425</cx:pt>
          <cx:pt idx="87570">15.102144900478976</cx:pt>
          <cx:pt idx="87571">8.2917145344605565</cx:pt>
          <cx:pt idx="87572">10.240843265453897</cx:pt>
          <cx:pt idx="87573">12.646397314280785</cx:pt>
          <cx:pt idx="87574">13.408860505158099</cx:pt>
          <cx:pt idx="87575">12.582315014070328</cx:pt>
          <cx:pt idx="87576">12.764068636309545</cx:pt>
          <cx:pt idx="87577">10.271900919279496</cx:pt>
          <cx:pt idx="87578">13.336642303741808</cx:pt>
          <cx:pt idx="87579">14.352751258948302</cx:pt>
          <cx:pt idx="87580">11.757954261019647</cx:pt>
          <cx:pt idx="87581">14.624383304064619</cx:pt>
          <cx:pt idx="87582">11.137171366159672</cx:pt>
          <cx:pt idx="87583">13.196263874332187</cx:pt>
          <cx:pt idx="87584">12.589605124145272</cx:pt>
          <cx:pt idx="87585">11.298210773397015</cx:pt>
          <cx:pt idx="87586">13.004391479782331</cx:pt>
          <cx:pt idx="87587">10.223932428270167</cx:pt>
          <cx:pt idx="87588">13.343694768642973</cx:pt>
          <cx:pt idx="87589">15.602754386645856</cx:pt>
          <cx:pt idx="87590">13.28499656341485</cx:pt>
          <cx:pt idx="87591">10.431572719904386</cx:pt>
          <cx:pt idx="87592">12.241104010296985</cx:pt>
          <cx:pt idx="87593">14.328994285754082</cx:pt>
          <cx:pt idx="87594">11.728351392911158</cx:pt>
          <cx:pt idx="87595">13.215078232601948</cx:pt>
          <cx:pt idx="87596">11.919134176298995</cx:pt>
          <cx:pt idx="87597">13.50304661393819</cx:pt>
          <cx:pt idx="87598">13.141645935548716</cx:pt>
          <cx:pt idx="87599">16.049852679112071</cx:pt>
          <cx:pt idx="87600">13.848189691952319</cx:pt>
          <cx:pt idx="87601">13.779795393698386</cx:pt>
          <cx:pt idx="87602">12.763007371342576</cx:pt>
          <cx:pt idx="87603">14.137929930333636</cx:pt>
          <cx:pt idx="87604">11.553884334458022</cx:pt>
          <cx:pt idx="87605">11.029012912542601</cx:pt>
          <cx:pt idx="87606">12.371907304180048</cx:pt>
          <cx:pt idx="87607">12.463867539374796</cx:pt>
          <cx:pt idx="87608">9.8959887221301521</cx:pt>
          <cx:pt idx="87609">13.700582576592366</cx:pt>
          <cx:pt idx="87610">14.174552214591627</cx:pt>
          <cx:pt idx="87611">11.615284178000007</cx:pt>
          <cx:pt idx="87612">12.546407389176574</cx:pt>
          <cx:pt idx="87613">13.916298022497482</cx:pt>
          <cx:pt idx="87614">11.843647152529911</cx:pt>
          <cx:pt idx="87615">11.599434509091838</cx:pt>
          <cx:pt idx="87616">13.618148406112873</cx:pt>
          <cx:pt idx="87617">15.67952813521417</cx:pt>
          <cx:pt idx="87618">13.365080274509092</cx:pt>
          <cx:pt idx="87619">11.408263659571094</cx:pt>
          <cx:pt idx="87620">15.455827588505205</cx:pt>
          <cx:pt idx="87621">12.924117630135523</cx:pt>
          <cx:pt idx="87622">11.456528353408</cx:pt>
          <cx:pt idx="87623">11.6720735243349</cx:pt>
          <cx:pt idx="87624">10.715582199145855</cx:pt>
          <cx:pt idx="87625">11.376328208904711</cx:pt>
          <cx:pt idx="87626">14.247197968084837</cx:pt>
          <cx:pt idx="87627">11.993227843204838</cx:pt>
          <cx:pt idx="87628">13.333096115280304</cx:pt>
          <cx:pt idx="87629">12.687017648953114</cx:pt>
          <cx:pt idx="87630">14.699107401795523</cx:pt>
          <cx:pt idx="87631">13.56780535491326</cx:pt>
          <cx:pt idx="87632">14.491793322762655</cx:pt>
          <cx:pt idx="87633">12.36633618214171</cx:pt>
          <cx:pt idx="87634">11.991413822848843</cx:pt>
          <cx:pt idx="87635">11.985391393746992</cx:pt>
          <cx:pt idx="87636">10.624144159363714</cx:pt>
          <cx:pt idx="87637">14.180448715407003</cx:pt>
          <cx:pt idx="87638">12.966645624060252</cx:pt>
          <cx:pt idx="87639">11.234306297658877</cx:pt>
          <cx:pt idx="87640">12.960891884615657</cx:pt>
          <cx:pt idx="87641">12.993840947356466</cx:pt>
          <cx:pt idx="87642">9.1549623762444341</cx:pt>
          <cx:pt idx="87643">11.480682642014967</cx:pt>
          <cx:pt idx="87644">12.115467740835097</cx:pt>
          <cx:pt idx="87645">15.661724995168589</cx:pt>
          <cx:pt idx="87646">8.9689007666476233</cx:pt>
          <cx:pt idx="87647">11.90217023931716</cx:pt>
          <cx:pt idx="87648">11.897718386569498</cx:pt>
          <cx:pt idx="87649">8.8116855945642705</cx:pt>
          <cx:pt idx="87650">13.644826816323329</cx:pt>
          <cx:pt idx="87651">12.78131888916073</cx:pt>
          <cx:pt idx="87652">12.638709405321949</cx:pt>
          <cx:pt idx="87653">11.009349675706298</cx:pt>
          <cx:pt idx="87654">12.617932366639776</cx:pt>
          <cx:pt idx="87655">11.037722787046077</cx:pt>
          <cx:pt idx="87656">10.443126545070221</cx:pt>
          <cx:pt idx="87657">13.22401526325894</cx:pt>
          <cx:pt idx="87658">14.732337130493095</cx:pt>
          <cx:pt idx="87659">11.720771807065764</cx:pt>
          <cx:pt idx="87660">13.856890311651362</cx:pt>
          <cx:pt idx="87661">12.830513152781593</cx:pt>
          <cx:pt idx="87662">12.862012233114646</cx:pt>
          <cx:pt idx="87663">15.559774401654336</cx:pt>
          <cx:pt idx="87664">10.261965185515985</cx:pt>
          <cx:pt idx="87665">11.828047770721714</cx:pt>
          <cx:pt idx="87666">11.154323589875583</cx:pt>
          <cx:pt idx="87667">11.473555385608774</cx:pt>
          <cx:pt idx="87668">14.692557708687213</cx:pt>
          <cx:pt idx="87669">14.138156069724806</cx:pt>
          <cx:pt idx="87670">12.500032245942984</cx:pt>
          <cx:pt idx="87671">12.772663508200889</cx:pt>
          <cx:pt idx="87672">13.445666481586947</cx:pt>
          <cx:pt idx="87673">14.563766409186213</cx:pt>
          <cx:pt idx="87674">13.247390618892242</cx:pt>
          <cx:pt idx="87675">9.4148281598878487</cx:pt>
          <cx:pt idx="87676">15.064240505573707</cx:pt>
          <cx:pt idx="87677">11.377261328447489</cx:pt>
          <cx:pt idx="87678">12.943976163229307</cx:pt>
          <cx:pt idx="87679">12.597659632446826</cx:pt>
          <cx:pt idx="87680">12.191977067220765</cx:pt>
          <cx:pt idx="87681">13.169420499560916</cx:pt>
          <cx:pt idx="87682">10.004671651148469</cx:pt>
          <cx:pt idx="87683">9.8788056551098933</cx:pt>
          <cx:pt idx="87684">13.28360350699093</cx:pt>
          <cx:pt idx="87685">15.951908312940533</cx:pt>
          <cx:pt idx="87686">12.730867901035069</cx:pt>
          <cx:pt idx="87687">14.318756648541321</cx:pt>
          <cx:pt idx="87688">11.19314035117727</cx:pt>
          <cx:pt idx="87689">12.115191183505543</cx:pt>
          <cx:pt idx="87690">11.590644770802495</cx:pt>
          <cx:pt idx="87691">11.795468082362207</cx:pt>
          <cx:pt idx="87692">13.992007387388293</cx:pt>
          <cx:pt idx="87693">12.828702719847181</cx:pt>
          <cx:pt idx="87694">13.000425725328277</cx:pt>
          <cx:pt idx="87695">11.992351618180503</cx:pt>
          <cx:pt idx="87696">13.794344516225328</cx:pt>
          <cx:pt idx="87697">11.859488534575746</cx:pt>
          <cx:pt idx="87698">15.013097323953872</cx:pt>
          <cx:pt idx="87699">9.1032432129113463</cx:pt>
          <cx:pt idx="87700">14.210566686959938</cx:pt>
          <cx:pt idx="87701">12.476816508510915</cx:pt>
          <cx:pt idx="87702">13.244062918631666</cx:pt>
          <cx:pt idx="87703">15.182901513978338</cx:pt>
          <cx:pt idx="87704">11.800917909619752</cx:pt>
          <cx:pt idx="87705">10.984701431151912</cx:pt>
          <cx:pt idx="87706">12.478606591873504</cx:pt>
          <cx:pt idx="87707">10.865725803402391</cx:pt>
          <cx:pt idx="87708">14.455960371952207</cx:pt>
          <cx:pt idx="87709">13.87392162209531</cx:pt>
          <cx:pt idx="87710">11.567742713346986</cx:pt>
          <cx:pt idx="87711">12.319645942393013</cx:pt>
          <cx:pt idx="87712">9.4014402465267288</cx:pt>
          <cx:pt idx="87713">11.094894548436208</cx:pt>
          <cx:pt idx="87714">12.666670327602386</cx:pt>
          <cx:pt idx="87715">12.140677750376952</cx:pt>
          <cx:pt idx="87716">12.194824135410787</cx:pt>
          <cx:pt idx="87717">11.381717409817174</cx:pt>
          <cx:pt idx="87718">14.956182297711798</cx:pt>
          <cx:pt idx="87719">13.102326123910361</cx:pt>
          <cx:pt idx="87720">10.795140859111147</cx:pt>
          <cx:pt idx="87721">15.232217144267787</cx:pt>
          <cx:pt idx="87722">14.15665195017195</cx:pt>
          <cx:pt idx="87723">11.626451102039008</cx:pt>
          <cx:pt idx="87724">14.06969596329222</cx:pt>
          <cx:pt idx="87725">12.085710775317549</cx:pt>
          <cx:pt idx="87726">12.711547345368304</cx:pt>
          <cx:pt idx="87727">11.927187500984086</cx:pt>
          <cx:pt idx="87728">12.347582320577159</cx:pt>
          <cx:pt idx="87729">15.572778091527621</cx:pt>
          <cx:pt idx="87730">13.015605704305642</cx:pt>
          <cx:pt idx="87731">12.218949928615578</cx:pt>
          <cx:pt idx="87732">14.599581029853487</cx:pt>
          <cx:pt idx="87733">12.872967036341636</cx:pt>
          <cx:pt idx="87734">11.63536861603542</cx:pt>
          <cx:pt idx="87735">13.327293783820197</cx:pt>
          <cx:pt idx="87736">12.859870386812826</cx:pt>
          <cx:pt idx="87737">10.118677266675748</cx:pt>
          <cx:pt idx="87738">13.115298115482419</cx:pt>
          <cx:pt idx="87739">14.193464815310064</cx:pt>
          <cx:pt idx="87740">11.882913369946387</cx:pt>
          <cx:pt idx="87741">10.820802715197269</cx:pt>
          <cx:pt idx="87742">13.614994333703848</cx:pt>
          <cx:pt idx="87743">11.808875546503215</cx:pt>
          <cx:pt idx="87744">13.458877131819198</cx:pt>
          <cx:pt idx="87745">11.186903319354915</cx:pt>
          <cx:pt idx="87746">12.727238179995107</cx:pt>
          <cx:pt idx="87747">9.0945689182441409</cx:pt>
          <cx:pt idx="87748">11.695918850631754</cx:pt>
          <cx:pt idx="87749">12.594636002839104</cx:pt>
          <cx:pt idx="87750">12.344693262835856</cx:pt>
          <cx:pt idx="87751">12.709880352926278</cx:pt>
          <cx:pt idx="87752">12.059664044014943</cx:pt>
          <cx:pt idx="87753">13.725218853104179</cx:pt>
          <cx:pt idx="87754">9.7057533820983881</cx:pt>
          <cx:pt idx="87755">11.423443253711316</cx:pt>
          <cx:pt idx="87756">8.8536001582874757</cx:pt>
          <cx:pt idx="87757">13.815517219965262</cx:pt>
          <cx:pt idx="87758">13.212982172291266</cx:pt>
          <cx:pt idx="87759">9.9406810003504571</cx:pt>
          <cx:pt idx="87760">13.692962528831774</cx:pt>
          <cx:pt idx="87761">12.611497672655235</cx:pt>
          <cx:pt idx="87762">12.825792031025742</cx:pt>
          <cx:pt idx="87763">12.905980586195284</cx:pt>
          <cx:pt idx="87764">12.856803305070358</cx:pt>
          <cx:pt idx="87765">12.422315326968798</cx:pt>
          <cx:pt idx="87766">11.545935774396382</cx:pt>
          <cx:pt idx="87767">11.881176598965192</cx:pt>
          <cx:pt idx="87768">11.1869611886718</cx:pt>
          <cx:pt idx="87769">14.030530141641153</cx:pt>
          <cx:pt idx="87770">12.305450287953107</cx:pt>
          <cx:pt idx="87771">10.12417432701424</cx:pt>
          <cx:pt idx="87772">10.514972621488992</cx:pt>
          <cx:pt idx="87773">10.409949755735173</cx:pt>
          <cx:pt idx="87774">13.990145074771277</cx:pt>
          <cx:pt idx="87775">12.415654245903857</cx:pt>
          <cx:pt idx="87776">12.934113854850889</cx:pt>
          <cx:pt idx="87777">13.252349996488949</cx:pt>
          <cx:pt idx="87778">13.58977553983175</cx:pt>
          <cx:pt idx="87779">11.182327424084338</cx:pt>
          <cx:pt idx="87780">14.105387335952825</cx:pt>
          <cx:pt idx="87781">15.025056890627422</cx:pt>
          <cx:pt idx="87782">13.70364601584776</cx:pt>
          <cx:pt idx="87783">10.441693765801414</cx:pt>
          <cx:pt idx="87784">12.908712002884261</cx:pt>
          <cx:pt idx="87785">15.008518976271487</cx:pt>
          <cx:pt idx="87786">13.626903019846289</cx:pt>
          <cx:pt idx="87787">13.749473794746175</cx:pt>
          <cx:pt idx="87788">9.8989524207299322</cx:pt>
          <cx:pt idx="87789">11.139728148433198</cx:pt>
          <cx:pt idx="87790">9.8144882874627353</cx:pt>
          <cx:pt idx="87791">13.202764620333957</cx:pt>
          <cx:pt idx="87792">10.703659827664918</cx:pt>
          <cx:pt idx="87793">12.332816836539209</cx:pt>
          <cx:pt idx="87794">13.708190178101294</cx:pt>
          <cx:pt idx="87795">12.616267886578221</cx:pt>
          <cx:pt idx="87796">12.141372742006869</cx:pt>
          <cx:pt idx="87797">16.275245815782224</cx:pt>
          <cx:pt idx="87798">14.615841404454573</cx:pt>
          <cx:pt idx="87799">12.130575151878324</cx:pt>
          <cx:pt idx="87800">11.677245791375208</cx:pt>
          <cx:pt idx="87801">13.284898560358569</cx:pt>
          <cx:pt idx="87802">12.950879322340544</cx:pt>
          <cx:pt idx="87803">12.792160881093833</cx:pt>
          <cx:pt idx="87804">13.496482910375429</cx:pt>
          <cx:pt idx="87805">11.556122477919988</cx:pt>
          <cx:pt idx="87806">11.287457996336741</cx:pt>
          <cx:pt idx="87807">13.331084905770162</cx:pt>
          <cx:pt idx="87808">12.867110180005366</cx:pt>
          <cx:pt idx="87809">12.765968171009902</cx:pt>
          <cx:pt idx="87810">15.295344809794441</cx:pt>
          <cx:pt idx="87811">14.427820752602479</cx:pt>
          <cx:pt idx="87812">12.847811480511377</cx:pt>
          <cx:pt idx="87813">10.996122166982554</cx:pt>
          <cx:pt idx="87814">11.770766812878891</cx:pt>
          <cx:pt idx="87815">12.363356753244073</cx:pt>
          <cx:pt idx="87816">14.378697038981741</cx:pt>
          <cx:pt idx="87817">11.743772837603119</cx:pt>
          <cx:pt idx="87818">12.396899544819178</cx:pt>
          <cx:pt idx="87819">11.807813307045702</cx:pt>
          <cx:pt idx="87820">12.62008579790246</cx:pt>
          <cx:pt idx="87821">12.723051285084553</cx:pt>
          <cx:pt idx="87822">9.7801632686566453</cx:pt>
          <cx:pt idx="87823">9.9662385686553048</cx:pt>
          <cx:pt idx="87824">14.164213061447628</cx:pt>
          <cx:pt idx="87825">13.12652119213535</cx:pt>
          <cx:pt idx="87826">13.605226955419155</cx:pt>
          <cx:pt idx="87827">13.725969999021054</cx:pt>
          <cx:pt idx="87828">12.006736477733705</cx:pt>
          <cx:pt idx="87829">13.683188612661041</cx:pt>
          <cx:pt idx="87830">15.832792601278511</cx:pt>
          <cx:pt idx="87831">12.651972507245818</cx:pt>
          <cx:pt idx="87832">14.196242220650172</cx:pt>
          <cx:pt idx="87833">14.442606430331612</cx:pt>
          <cx:pt idx="87834">14.051282533691779</cx:pt>
          <cx:pt idx="87835">14.205809679207878</cx:pt>
          <cx:pt idx="87836">13.904119487303781</cx:pt>
          <cx:pt idx="87837">10.387955952398077</cx:pt>
          <cx:pt idx="87838">12.333341879736777</cx:pt>
          <cx:pt idx="87839">12.300038183180767</cx:pt>
          <cx:pt idx="87840">11.205084181186335</cx:pt>
          <cx:pt idx="87841">11.597067790760285</cx:pt>
          <cx:pt idx="87842">10.805713698523139</cx:pt>
          <cx:pt idx="87843">14.101983489284947</cx:pt>
          <cx:pt idx="87844">12.94694795242253</cx:pt>
          <cx:pt idx="87845">10.348878775230192</cx:pt>
          <cx:pt idx="87846">13.599456649205944</cx:pt>
          <cx:pt idx="87847">10.252696767119023</cx:pt>
          <cx:pt idx="87848">9.1559337835846488</cx:pt>
          <cx:pt idx="87849">13.231491350765527</cx:pt>
          <cx:pt idx="87850">11.293620037195582</cx:pt>
          <cx:pt idx="87851">11.051002188983107</cx:pt>
          <cx:pt idx="87852">12.421082409044066</cx:pt>
          <cx:pt idx="87853">12.034503310850756</cx:pt>
          <cx:pt idx="87854">14.687445837538055</cx:pt>
          <cx:pt idx="87855">11.738568583311089</cx:pt>
          <cx:pt idx="87856">11.905107782879231</cx:pt>
          <cx:pt idx="87857">13.000591688747168</cx:pt>
          <cx:pt idx="87858">10.676084423551442</cx:pt>
          <cx:pt idx="87859">14.992948683071154</cx:pt>
          <cx:pt idx="87860">15.60200501683687</cx:pt>
          <cx:pt idx="87861">13.369963713381125</cx:pt>
          <cx:pt idx="87862">13.611821198190411</cx:pt>
          <cx:pt idx="87863">11.661044700282313</cx:pt>
          <cx:pt idx="87864">11.030330791140553</cx:pt>
          <cx:pt idx="87865">11.978316778896952</cx:pt>
          <cx:pt idx="87866">13.416566489048412</cx:pt>
          <cx:pt idx="87867">10.997245058900532</cx:pt>
          <cx:pt idx="87868">11.199696980059056</cx:pt>
          <cx:pt idx="87869">13.729421023637231</cx:pt>
          <cx:pt idx="87870">9.3124760030638392</cx:pt>
          <cx:pt idx="87871">13.67432506986504</cx:pt>
          <cx:pt idx="87872">12.706052174613792</cx:pt>
          <cx:pt idx="87873">11.187333591566246</cx:pt>
          <cx:pt idx="87874">13.623061038471985</cx:pt>
          <cx:pt idx="87875">11.710908514663585</cx:pt>
          <cx:pt idx="87876">13.031181770292243</cx:pt>
          <cx:pt idx="87877">12.646432734968275</cx:pt>
          <cx:pt idx="87878">14.095497959534283</cx:pt>
          <cx:pt idx="87879">10.740840456551725</cx:pt>
          <cx:pt idx="87880">10.722052994875492</cx:pt>
          <cx:pt idx="87881">14.558617136017762</cx:pt>
          <cx:pt idx="87882">9.7694842215506839</cx:pt>
          <cx:pt idx="87883">5.9680713089953565</cx:pt>
          <cx:pt idx="87884">10.899869828792086</cx:pt>
          <cx:pt idx="87885">9.0708028985450344</cx:pt>
          <cx:pt idx="87886">9.7985977772690234</cx:pt>
          <cx:pt idx="87887">13.074431951497042</cx:pt>
          <cx:pt idx="87888">11.697808639945755</cx:pt>
          <cx:pt idx="87889">9.1218397565189733</cx:pt>
          <cx:pt idx="87890">13.659252740666451</cx:pt>
          <cx:pt idx="87891">11.428537389774686</cx:pt>
          <cx:pt idx="87892">11.946901373620094</cx:pt>
          <cx:pt idx="87893">15.220696822964193</cx:pt>
          <cx:pt idx="87894">11.904215902904207</cx:pt>
          <cx:pt idx="87895">11.217728978850685</cx:pt>
          <cx:pt idx="87896">11.41460602233394</cx:pt>
          <cx:pt idx="87897">10.942870721990975</cx:pt>
          <cx:pt idx="87898">10.026301544031631</cx:pt>
          <cx:pt idx="87899">13.772331257093404</cx:pt>
          <cx:pt idx="87900">14.172381959255327</cx:pt>
          <cx:pt idx="87901">13.299228796991009</cx:pt>
          <cx:pt idx="87902">10.325226663610529</cx:pt>
          <cx:pt idx="87903">13.954617491774448</cx:pt>
          <cx:pt idx="87904">12.169564053788832</cx:pt>
          <cx:pt idx="87905">11.504318605229178</cx:pt>
          <cx:pt idx="87906">12.318982832239019</cx:pt>
          <cx:pt idx="87907">11.063102844744826</cx:pt>
          <cx:pt idx="87908">13.735693220253486</cx:pt>
          <cx:pt idx="87909">8.1335307087060276</cx:pt>
          <cx:pt idx="87910">13.991427783396832</cx:pt>
          <cx:pt idx="87911">14.794878063957649</cx:pt>
          <cx:pt idx="87912">14.64974798621393</cx:pt>
          <cx:pt idx="87913">13.413093571640816</cx:pt>
          <cx:pt idx="87914">11.588059915259409</cx:pt>
          <cx:pt idx="87915">10.700992971896696</cx:pt>
          <cx:pt idx="87916">12.077255038995483</cx:pt>
          <cx:pt idx="87917">12.251290615086171</cx:pt>
          <cx:pt idx="87918">16.431066695664455</cx:pt>
          <cx:pt idx="87919">10.866666740236756</cx:pt>
          <cx:pt idx="87920">12.41597664583116</cx:pt>
          <cx:pt idx="87921">13.85132039332299</cx:pt>
          <cx:pt idx="87922">12.128038659704309</cx:pt>
          <cx:pt idx="87923">12.870562963295058</cx:pt>
          <cx:pt idx="87924">12.218053600860374</cx:pt>
          <cx:pt idx="87925">12.978611903540298</cx:pt>
          <cx:pt idx="87926">13.160435327521276</cx:pt>
          <cx:pt idx="87927">10.706478910433665</cx:pt>
          <cx:pt idx="87928">13.441943716446298</cx:pt>
          <cx:pt idx="87929">11.320319025246839</cx:pt>
          <cx:pt idx="87930">11.012539238751085</cx:pt>
          <cx:pt idx="87931">12.180736534298877</cx:pt>
          <cx:pt idx="87932">12.4119777374334</cx:pt>
          <cx:pt idx="87933">14.057883427648534</cx:pt>
          <cx:pt idx="87934">10.265819504416028</cx:pt>
          <cx:pt idx="87935">12.692064022489214</cx:pt>
          <cx:pt idx="87936">12.530757791044264</cx:pt>
          <cx:pt idx="87937">10.703473858176331</cx:pt>
          <cx:pt idx="87938">15.138798104036972</cx:pt>
          <cx:pt idx="87939">12.227971992482189</cx:pt>
          <cx:pt idx="87940">12.45237428123596</cx:pt>
          <cx:pt idx="87941">12.148554211246966</cx:pt>
          <cx:pt idx="87942">11.322365369213168</cx:pt>
          <cx:pt idx="87943">11.741405203807897</cx:pt>
          <cx:pt idx="87944">8.5927186422049111</cx:pt>
          <cx:pt idx="87945">13.138758638139302</cx:pt>
          <cx:pt idx="87946">11.955547469260283</cx:pt>
          <cx:pt idx="87947">14.211413178873096</cx:pt>
          <cx:pt idx="87948">14.503892801050272</cx:pt>
          <cx:pt idx="87949">15.346171933258429</cx:pt>
          <cx:pt idx="87950">8.4423171464622797</cx:pt>
          <cx:pt idx="87951">11.052496450942398</cx:pt>
          <cx:pt idx="87952">12.263487017119527</cx:pt>
          <cx:pt idx="87953">12.671776315920329</cx:pt>
          <cx:pt idx="87954">13.143081108109776</cx:pt>
          <cx:pt idx="87955">14.250712370738029</cx:pt>
          <cx:pt idx="87956">12.987115514992427</cx:pt>
          <cx:pt idx="87957">8.8509590332213044</cx:pt>
          <cx:pt idx="87958">12.047285407818206</cx:pt>
          <cx:pt idx="87959">14.48875001390058</cx:pt>
          <cx:pt idx="87960">10.035347727441451</cx:pt>
          <cx:pt idx="87961">12.022754014170108</cx:pt>
          <cx:pt idx="87962">10.647886336259042</cx:pt>
          <cx:pt idx="87963">15.991724027590099</cx:pt>
          <cx:pt idx="87964">12.960518091296118</cx:pt>
          <cx:pt idx="87965">10.020491421755535</cx:pt>
          <cx:pt idx="87966">14.330283987289256</cx:pt>
          <cx:pt idx="87967">10.107221987666328</cx:pt>
          <cx:pt idx="87968">12.044291031660833</cx:pt>
          <cx:pt idx="87969">14.944428157574757</cx:pt>
          <cx:pt idx="87970">10.319954785778194</cx:pt>
          <cx:pt idx="87971">12.827298758981739</cx:pt>
          <cx:pt idx="87972">13.416311279603681</cx:pt>
          <cx:pt idx="87973">13.357549626507369</cx:pt>
          <cx:pt idx="87974">10.749483266803635</cx:pt>
          <cx:pt idx="87975">11.982542641262983</cx:pt>
          <cx:pt idx="87976">15.0578932468721</cx:pt>
          <cx:pt idx="87977">13.257702472079806</cx:pt>
          <cx:pt idx="87978">11.028798713963084</cx:pt>
          <cx:pt idx="87979">14.589383942470956</cx:pt>
          <cx:pt idx="87980">13.972076309455797</cx:pt>
          <cx:pt idx="87981">11.633377815697987</cx:pt>
          <cx:pt idx="87982">10.905493729973326</cx:pt>
          <cx:pt idx="87983">12.661349909055481</cx:pt>
          <cx:pt idx="87984">13.201415311902968</cx:pt>
          <cx:pt idx="87985">15.683266263622668</cx:pt>
          <cx:pt idx="87986">12.219000979329953</cx:pt>
          <cx:pt idx="87987">13.072560869104079</cx:pt>
          <cx:pt idx="87988">11.581675064632394</cx:pt>
          <cx:pt idx="87989">12.485828459594503</cx:pt>
          <cx:pt idx="87990">8.2895342871546962</cx:pt>
          <cx:pt idx="87991">11.857809005133896</cx:pt>
          <cx:pt idx="87992">14.530901637902145</cx:pt>
          <cx:pt idx="87993">14.101119943598704</cx:pt>
          <cx:pt idx="87994">14.165880116515167</cx:pt>
          <cx:pt idx="87995">12.99821523089444</cx:pt>
          <cx:pt idx="87996">12.224477320769161</cx:pt>
          <cx:pt idx="87997">15.415779340484127</cx:pt>
          <cx:pt idx="87998">10.257152841819313</cx:pt>
          <cx:pt idx="87999">12.743430177570282</cx:pt>
          <cx:pt idx="88000">12.14817583245086</cx:pt>
          <cx:pt idx="88001">14.446613248541917</cx:pt>
          <cx:pt idx="88002">10.951400025049294</cx:pt>
          <cx:pt idx="88003">11.133527636049358</cx:pt>
          <cx:pt idx="88004">13.075636994501204</cx:pt>
          <cx:pt idx="88005">12.452605154213492</cx:pt>
          <cx:pt idx="88006">10.21442092868484</cx:pt>
          <cx:pt idx="88007">12.602836724624339</cx:pt>
          <cx:pt idx="88008">14.53017468934517</cx:pt>
          <cx:pt idx="88009">14.065562103367725</cx:pt>
          <cx:pt idx="88010">12.886268639487851</cx:pt>
          <cx:pt idx="88011">14.157731484454827</cx:pt>
          <cx:pt idx="88012">12.313240621596798</cx:pt>
          <cx:pt idx="88013">10.829992742735321</cx:pt>
          <cx:pt idx="88014">10.384894809130971</cx:pt>
          <cx:pt idx="88015">12.182589647205132</cx:pt>
          <cx:pt idx="88016">12.228266810146648</cx:pt>
          <cx:pt idx="88017">10.968398591344627</cx:pt>
          <cx:pt idx="88018">15.850328097326166</cx:pt>
          <cx:pt idx="88019">12.822983039936375</cx:pt>
          <cx:pt idx="88020">13.274967653671123</cx:pt>
          <cx:pt idx="88021">14.240855279187475</cx:pt>
          <cx:pt idx="88022">10.135480875938603</cx:pt>
          <cx:pt idx="88023">14.479819251859531</cx:pt>
          <cx:pt idx="88024">12.319694174056123</cx:pt>
          <cx:pt idx="88025">9.2684747501896911</cx:pt>
          <cx:pt idx="88026">11.716622376163809</cx:pt>
          <cx:pt idx="88027">16.512266340585604</cx:pt>
          <cx:pt idx="88028">13.134229152129475</cx:pt>
          <cx:pt idx="88029">11.295832256358549</cx:pt>
          <cx:pt idx="88030">13.067978971714801</cx:pt>
          <cx:pt idx="88031">9.3259695203287887</cx:pt>
          <cx:pt idx="88032">12.807807501455747</cx:pt>
          <cx:pt idx="88033">11.401733369599528</cx:pt>
          <cx:pt idx="88034">9.1628521539732208</cx:pt>
          <cx:pt idx="88035">13.604692811363226</cx:pt>
          <cx:pt idx="88036">11.422858522934524</cx:pt>
          <cx:pt idx="88037">12.190363100194732</cx:pt>
          <cx:pt idx="88038">14.112072109866361</cx:pt>
          <cx:pt idx="88039">13.664122509664734</cx:pt>
          <cx:pt idx="88040">12.034250739380095</cx:pt>
          <cx:pt idx="88041">12.306268236614185</cx:pt>
          <cx:pt idx="88042">14.517096075961373</cx:pt>
          <cx:pt idx="88043">11.393931811429518</cx:pt>
          <cx:pt idx="88044">13.158285792545302</cx:pt>
          <cx:pt idx="88045">13.120770630885547</cx:pt>
          <cx:pt idx="88046">10.269192598937169</cx:pt>
          <cx:pt idx="88047">12.040136251473001</cx:pt>
          <cx:pt idx="88048">12.449953053586439</cx:pt>
          <cx:pt idx="88049">13.613062786057542</cx:pt>
          <cx:pt idx="88050">11.483943954119663</cx:pt>
          <cx:pt idx="88051">10.431226069860779</cx:pt>
          <cx:pt idx="88052">12.032698390059073</cx:pt>
          <cx:pt idx="88053">12.876273492188362</cx:pt>
          <cx:pt idx="88054">11.790792029301404</cx:pt>
          <cx:pt idx="88055">12.678736122109571</cx:pt>
          <cx:pt idx="88056">14.036730392542465</cx:pt>
          <cx:pt idx="88057">14.153912844300317</cx:pt>
          <cx:pt idx="88058">12.627264251632235</cx:pt>
          <cx:pt idx="88059">10.256281041322522</cx:pt>
          <cx:pt idx="88060">9.8975230706274377</cx:pt>
          <cx:pt idx="88061">10.647627196555787</cx:pt>
          <cx:pt idx="88062">10.126786031726438</cx:pt>
          <cx:pt idx="88063">13.272523373106107</cx:pt>
          <cx:pt idx="88064">14.022241208026387</cx:pt>
          <cx:pt idx="88065">9.9930765249429836</cx:pt>
          <cx:pt idx="88066">12.835759159236057</cx:pt>
          <cx:pt idx="88067">11.48605341645642</cx:pt>
          <cx:pt idx="88068">10.665551863318401</cx:pt>
          <cx:pt idx="88069">13.976197729263708</cx:pt>
          <cx:pt idx="88070">14.972522621537896</cx:pt>
          <cx:pt idx="88071">10.788905337375988</cx:pt>
          <cx:pt idx="88072">14.689411143891586</cx:pt>
          <cx:pt idx="88073">10.948925685600289</cx:pt>
          <cx:pt idx="88074">13.682933907095258</cx:pt>
          <cx:pt idx="88075">13.475570002931612</cx:pt>
          <cx:pt idx="88076">13.730646883982228</cx:pt>
          <cx:pt idx="88077">11.678734997899328</cx:pt>
          <cx:pt idx="88078">11.448341612374895</cx:pt>
          <cx:pt idx="88079">11.067703300714099</cx:pt>
          <cx:pt idx="88080">13.299083762704994</cx:pt>
          <cx:pt idx="88081">12.096728340224448</cx:pt>
          <cx:pt idx="88082">10.727478661880184</cx:pt>
          <cx:pt idx="88083">13.117727600809717</cx:pt>
          <cx:pt idx="88084">14.510288218988984</cx:pt>
          <cx:pt idx="88085">13.732761340594244</cx:pt>
          <cx:pt idx="88086">15.255828826590886</cx:pt>
          <cx:pt idx="88087">12.809940243342957</cx:pt>
          <cx:pt idx="88088">12.926140215743001</cx:pt>
          <cx:pt idx="88089">13.223028650591266</cx:pt>
          <cx:pt idx="88090">12.236407548334704</cx:pt>
          <cx:pt idx="88091">14.720695116601384</cx:pt>
          <cx:pt idx="88092">12.467465079510557</cx:pt>
          <cx:pt idx="88093">12.402408807288502</cx:pt>
          <cx:pt idx="88094">10.21260026528541</cx:pt>
          <cx:pt idx="88095">14.359920709528318</cx:pt>
          <cx:pt idx="88096">11.98044405126773</cx:pt>
          <cx:pt idx="88097">11.632797931705799</cx:pt>
          <cx:pt idx="88098">11.516852347595972</cx:pt>
          <cx:pt idx="88099">13.881505940654542</cx:pt>
          <cx:pt idx="88100">15.252366045706035</cx:pt>
          <cx:pt idx="88101">11.634770998502251</cx:pt>
          <cx:pt idx="88102">12.048292926973653</cx:pt>
          <cx:pt idx="88103">14.20683447023246</cx:pt>
          <cx:pt idx="88104">12.047521176662931</cx:pt>
          <cx:pt idx="88105">16.42834542238997</cx:pt>
          <cx:pt idx="88106">12.309419773935636</cx:pt>
          <cx:pt idx="88107">9.8180960131571204</cx:pt>
          <cx:pt idx="88108">9.9283633146648107</cx:pt>
          <cx:pt idx="88109">13.443650542420762</cx:pt>
          <cx:pt idx="88110">11.972803646092412</cx:pt>
          <cx:pt idx="88111">10.012992972337592</cx:pt>
          <cx:pt idx="88112">12.347192681581515</cx:pt>
          <cx:pt idx="88113">10.304126282203972</cx:pt>
          <cx:pt idx="88114">13.561876934775597</cx:pt>
          <cx:pt idx="88115">13.203101501056176</cx:pt>
          <cx:pt idx="88116">12.392950635485894</cx:pt>
          <cx:pt idx="88117">10.668077333779824</cx:pt>
          <cx:pt idx="88118">10.893890865827508</cx:pt>
          <cx:pt idx="88119">11.882353035515088</cx:pt>
          <cx:pt idx="88120">12.179985226950793</cx:pt>
          <cx:pt idx="88121">12.24330171466671</cx:pt>
          <cx:pt idx="88122">13.626425846069074</cx:pt>
          <cx:pt idx="88123">11.860292432824147</cx:pt>
          <cx:pt idx="88124">12.345012191223136</cx:pt>
          <cx:pt idx="88125">12.934574205709424</cx:pt>
          <cx:pt idx="88126">13.202874602646894</cx:pt>
          <cx:pt idx="88127">13.463626755029818</cx:pt>
          <cx:pt idx="88128">12.234541704607896</cx:pt>
          <cx:pt idx="88129">12.958492991509383</cx:pt>
          <cx:pt idx="88130">11.322052977973916</cx:pt>
          <cx:pt idx="88131">10.96283250628286</cx:pt>
          <cx:pt idx="88132">11.926289842663948</cx:pt>
          <cx:pt idx="88133">11.228898296201981</cx:pt>
          <cx:pt idx="88134">13.055228866339148</cx:pt>
          <cx:pt idx="88135">13.113408497103201</cx:pt>
          <cx:pt idx="88136">13.056239590848184</cx:pt>
          <cx:pt idx="88137">11.713471422661552</cx:pt>
          <cx:pt idx="88138">13.619537866909692</cx:pt>
          <cx:pt idx="88139">14.256914159147854</cx:pt>
          <cx:pt idx="88140">13.288691692113556</cx:pt>
          <cx:pt idx="88141">12.872801740843467</cx:pt>
          <cx:pt idx="88142">13.652552747151622</cx:pt>
          <cx:pt idx="88143">10.251059123647925</cx:pt>
          <cx:pt idx="88144">10.69167544545922</cx:pt>
          <cx:pt idx="88145">13.286033581095737</cx:pt>
          <cx:pt idx="88146">14.094997588093882</cx:pt>
          <cx:pt idx="88147">11.826433952774535</cx:pt>
          <cx:pt idx="88148">12.208060500783326</cx:pt>
          <cx:pt idx="88149">13.56820240254366</cx:pt>
          <cx:pt idx="88150">11.706376420104162</cx:pt>
          <cx:pt idx="88151">12.312905153004806</cx:pt>
          <cx:pt idx="88152">13.342746995323276</cx:pt>
          <cx:pt idx="88153">11.452601968317323</cx:pt>
          <cx:pt idx="88154">14.948432988752327</cx:pt>
          <cx:pt idx="88155">12.735721714942857</cx:pt>
          <cx:pt idx="88156">13.170973104175419</cx:pt>
          <cx:pt idx="88157">12.685228610653555</cx:pt>
          <cx:pt idx="88158">10.565327475318293</cx:pt>
          <cx:pt idx="88159">11.289524535869891</cx:pt>
          <cx:pt idx="88160">12.331378090492137</cx:pt>
          <cx:pt idx="88161">11.134816568719783</cx:pt>
          <cx:pt idx="88162">10.978260890019021</cx:pt>
          <cx:pt idx="88163">12.309932625599632</cx:pt>
          <cx:pt idx="88164">12.209252817367831</cx:pt>
          <cx:pt idx="88165">11.528284929778934</cx:pt>
          <cx:pt idx="88166">10.931887620352516</cx:pt>
          <cx:pt idx="88167">13.462363100309588</cx:pt>
          <cx:pt idx="88168">12.41875538665316</cx:pt>
          <cx:pt idx="88169">11.271544542983781</cx:pt>
          <cx:pt idx="88170">9.3705353349328639</cx:pt>
          <cx:pt idx="88171">14.780064474937472</cx:pt>
          <cx:pt idx="88172">13.30576393624305</cx:pt>
          <cx:pt idx="88173">11.902925145504735</cx:pt>
          <cx:pt idx="88174">15.545779913567577</cx:pt>
          <cx:pt idx="88175">15.293844925198306</cx:pt>
          <cx:pt idx="88176">12.665532649571956</cx:pt>
          <cx:pt idx="88177">12.60353436444125</cx:pt>
          <cx:pt idx="88178">11.785864402167908</cx:pt>
          <cx:pt idx="88179">11.348652929463698</cx:pt>
          <cx:pt idx="88180">14.703731416551879</cx:pt>
          <cx:pt idx="88181">13.722004491541407</cx:pt>
          <cx:pt idx="88182">11.64904509424983</cx:pt>
          <cx:pt idx="88183">13.271600183884782</cx:pt>
          <cx:pt idx="88184">10.549851741026922</cx:pt>
          <cx:pt idx="88185">9.7019685986557089</cx:pt>
          <cx:pt idx="88186">12.871037283277673</cx:pt>
          <cx:pt idx="88187">14.072526773475303</cx:pt>
          <cx:pt idx="88188">14.71476028892693</cx:pt>
          <cx:pt idx="88189">10.009434021406186</cx:pt>
          <cx:pt idx="88190">10.090465952714551</cx:pt>
          <cx:pt idx="88191">13.718308518435201</cx:pt>
          <cx:pt idx="88192">13.520648784601525</cx:pt>
          <cx:pt idx="88193">14.14333060574031</cx:pt>
          <cx:pt idx="88194">13.208191477624235</cx:pt>
          <cx:pt idx="88195">12.204159886755789</cx:pt>
          <cx:pt idx="88196">13.069684885726554</cx:pt>
          <cx:pt idx="88197">11.965206732387536</cx:pt>
          <cx:pt idx="88198">14.002025619876713</cx:pt>
          <cx:pt idx="88199">11.013222136384739</cx:pt>
          <cx:pt idx="88200">12.788478133860812</cx:pt>
          <cx:pt idx="88201">8.888235218747349</cx:pt>
          <cx:pt idx="88202">13.097110654606071</cx:pt>
          <cx:pt idx="88203">11.726316316743086</cx:pt>
          <cx:pt idx="88204">12.266519521238962</cx:pt>
          <cx:pt idx="88205">13.37336928612882</cx:pt>
          <cx:pt idx="88206">12.645238356013778</cx:pt>
          <cx:pt idx="88207">14.524051859813062</cx:pt>
          <cx:pt idx="88208">14.719641127300267</cx:pt>
          <cx:pt idx="88209">12.830237292314104</cx:pt>
          <cx:pt idx="88210">12.065614780213231</cx:pt>
          <cx:pt idx="88211">12.57899222829303</cx:pt>
          <cx:pt idx="88212">12.309800343724712</cx:pt>
          <cx:pt idx="88213">16.302450189073095</cx:pt>
          <cx:pt idx="88214">8.4803236217298856</cx:pt>
          <cx:pt idx="88215">11.748460056664348</cx:pt>
          <cx:pt idx="88216">11.288468416102454</cx:pt>
          <cx:pt idx="88217">12.970910726347178</cx:pt>
          <cx:pt idx="88218">9.6217915142910861</cx:pt>
          <cx:pt idx="88219">11.716283554778066</cx:pt>
          <cx:pt idx="88220">14.405442735815534</cx:pt>
          <cx:pt idx="88221">10.548001883062005</cx:pt>
          <cx:pt idx="88222">10.899521873118269</cx:pt>
          <cx:pt idx="88223">11.384392496440613</cx:pt>
          <cx:pt idx="88224">13.421411926017702</cx:pt>
          <cx:pt idx="88225">13.928211822032386</cx:pt>
          <cx:pt idx="88226">11.494367096821909</cx:pt>
          <cx:pt idx="88227">13.21689649891521</cx:pt>
          <cx:pt idx="88228">12.056719959566909</cx:pt>
          <cx:pt idx="88229">11.667285788691792</cx:pt>
          <cx:pt idx="88230">11.193838961337937</cx:pt>
          <cx:pt idx="88231">10.669007560442683</cx:pt>
          <cx:pt idx="88232">11.943479462066728</cx:pt>
          <cx:pt idx="88233">11.690840204689536</cx:pt>
          <cx:pt idx="88234">12.198534865356061</cx:pt>
          <cx:pt idx="88235">13.4313650289434</cx:pt>
          <cx:pt idx="88236">11.08912720365106</cx:pt>
          <cx:pt idx="88237">14.00084486439955</cx:pt>
          <cx:pt idx="88238">14.252100618958316</cx:pt>
          <cx:pt idx="88239">10.65503889686337</cx:pt>
          <cx:pt idx="88240">10.893920773444705</cx:pt>
          <cx:pt idx="88241">8.2752338306549245</cx:pt>
          <cx:pt idx="88242">13.394774852165035</cx:pt>
          <cx:pt idx="88243">10.331028631774835</cx:pt>
          <cx:pt idx="88244">13.016607397248956</cx:pt>
          <cx:pt idx="88245">12.870416055310006</cx:pt>
          <cx:pt idx="88246">11.459806465372044</cx:pt>
          <cx:pt idx="88247">11.095675120968277</cx:pt>
          <cx:pt idx="88248">13.151886086440497</cx:pt>
          <cx:pt idx="88249">13.07672788412841</cx:pt>
          <cx:pt idx="88250">10.824447046797905</cx:pt>
          <cx:pt idx="88251">14.718387059110263</cx:pt>
          <cx:pt idx="88252">12.69228615172314</cx:pt>
          <cx:pt idx="88253">11.141035077076149</cx:pt>
          <cx:pt idx="88254">12.071902871790915</cx:pt>
          <cx:pt idx="88255">9.6292044789121469</cx:pt>
          <cx:pt idx="88256">12.709133302564583</cx:pt>
          <cx:pt idx="88257">12.917670225519107</cx:pt>
          <cx:pt idx="88258">12.087189665516657</cx:pt>
          <cx:pt idx="88259">10.752595064782628</cx:pt>
          <cx:pt idx="88260">11.187003197129087</cx:pt>
          <cx:pt idx="88261">12.521189056288181</cx:pt>
          <cx:pt idx="88262">9.1911779543347123</cx:pt>
          <cx:pt idx="88263">13.110788317252538</cx:pt>
          <cx:pt idx="88264">11.862662829847949</cx:pt>
          <cx:pt idx="88265">12.447670294310678</cx:pt>
          <cx:pt idx="88266">10.026125758219763</cx:pt>
          <cx:pt idx="88267">11.910252838481227</cx:pt>
          <cx:pt idx="88268">13.204774355951811</cx:pt>
          <cx:pt idx="88269">10.24937972822714</cx:pt>
          <cx:pt idx="88270">12.782359972222343</cx:pt>
          <cx:pt idx="88271">11.080393501001964</cx:pt>
          <cx:pt idx="88272">13.378065755000291</cx:pt>
          <cx:pt idx="88273">13.592170392969589</cx:pt>
          <cx:pt idx="88274">11.960956212574274</cx:pt>
          <cx:pt idx="88275">9.7499199754808572</cx:pt>
          <cx:pt idx="88276">10.839724261896913</cx:pt>
          <cx:pt idx="88277">14.580049586709434</cx:pt>
          <cx:pt idx="88278">12.516745813251827</cx:pt>
          <cx:pt idx="88279">13.536368884865089</cx:pt>
          <cx:pt idx="88280">12.169839900763453</cx:pt>
          <cx:pt idx="88281">11.303347188463476</cx:pt>
          <cx:pt idx="88282">13.615880228315401</cx:pt>
          <cx:pt idx="88283">16.221237482597886</cx:pt>
          <cx:pt idx="88284">11.490330994686486</cx:pt>
          <cx:pt idx="88285">9.6422124939926448</cx:pt>
          <cx:pt idx="88286">13.149680705065856</cx:pt>
          <cx:pt idx="88287">13.84445332066475</cx:pt>
          <cx:pt idx="88288">13.421899063776911</cx:pt>
          <cx:pt idx="88289">12.190132312680491</cx:pt>
          <cx:pt idx="88290">13.683537935125246</cx:pt>
          <cx:pt idx="88291">13.101494368497487</cx:pt>
          <cx:pt idx="88292">10.821170521774697</cx:pt>
          <cx:pt idx="88293">13.780010979957824</cx:pt>
          <cx:pt idx="88294">11.187087265586442</cx:pt>
          <cx:pt idx="88295">13.422307460200086</cx:pt>
          <cx:pt idx="88296">12.409719535848469</cx:pt>
          <cx:pt idx="88297">11.155804226244152</cx:pt>
          <cx:pt idx="88298">14.138250144399306</cx:pt>
          <cx:pt idx="88299">13.276654581966541</cx:pt>
          <cx:pt idx="88300">12.227130781253891</cx:pt>
          <cx:pt idx="88301">9.3448504461507031</cx:pt>
          <cx:pt idx="88302">13.544304243196274</cx:pt>
          <cx:pt idx="88303">13.225477029007711</cx:pt>
          <cx:pt idx="88304">10.935359187860552</cx:pt>
          <cx:pt idx="88305">11.777666942702984</cx:pt>
          <cx:pt idx="88306">11.410479508461112</cx:pt>
          <cx:pt idx="88307">10.729614483872476</cx:pt>
          <cx:pt idx="88308">9.9848418079763608</cx:pt>
          <cx:pt idx="88309">10.545848412782595</cx:pt>
          <cx:pt idx="88310">12.886232819782441</cx:pt>
          <cx:pt idx="88311">10.611410559759326</cx:pt>
          <cx:pt idx="88312">11.450232369287793</cx:pt>
          <cx:pt idx="88313">12.671507689632794</cx:pt>
          <cx:pt idx="88314">11.222114353802572</cx:pt>
          <cx:pt idx="88315">13.327674593820737</cx:pt>
          <cx:pt idx="88316">11.825379704885533</cx:pt>
          <cx:pt idx="88317">15.763925054152391</cx:pt>
          <cx:pt idx="88318">14.235988293316195</cx:pt>
          <cx:pt idx="88319">13.01044705278572</cx:pt>
          <cx:pt idx="88320">12.898613015105626</cx:pt>
          <cx:pt idx="88321">11.894217189080308</cx:pt>
          <cx:pt idx="88322">9.8594436035831272</cx:pt>
          <cx:pt idx="88323">13.803375971762906</cx:pt>
          <cx:pt idx="88324">11.198316013287346</cx:pt>
          <cx:pt idx="88325">11.285421846073643</cx:pt>
          <cx:pt idx="88326">12.169837265722103</cx:pt>
          <cx:pt idx="88327">14.458335878230113</cx:pt>
          <cx:pt idx="88328">14.547092433002469</cx:pt>
          <cx:pt idx="88329">11.020494998940681</cx:pt>
          <cx:pt idx="88330">8.9764874286527476</cx:pt>
          <cx:pt idx="88331">10.632899831752827</cx:pt>
          <cx:pt idx="88332">11.780447644310838</cx:pt>
          <cx:pt idx="88333">12.942775366343248</cx:pt>
          <cx:pt idx="88334">10.751308088023691</cx:pt>
          <cx:pt idx="88335">11.469469156354483</cx:pt>
          <cx:pt idx="88336">11.781154929441323</cx:pt>
          <cx:pt idx="88337">12.800460503182588</cx:pt>
          <cx:pt idx="88338">12.141327008692979</cx:pt>
          <cx:pt idx="88339">14.288030373023966</cx:pt>
          <cx:pt idx="88340">12.041129566281814</cx:pt>
          <cx:pt idx="88341">13.434329653657771</cx:pt>
          <cx:pt idx="88342">12.766861269616953</cx:pt>
          <cx:pt idx="88343">14.812859768085021</cx:pt>
          <cx:pt idx="88344">11.170479621382563</cx:pt>
          <cx:pt idx="88345">13.16874882641334</cx:pt>
          <cx:pt idx="88346">11.735929497772061</cx:pt>
          <cx:pt idx="88347">14.257640959860742</cx:pt>
          <cx:pt idx="88348">11.634879169599991</cx:pt>
          <cx:pt idx="88349">11.02503949955179</cx:pt>
          <cx:pt idx="88350">13.270110500711203</cx:pt>
          <cx:pt idx="88351">8.0107085098730391</cx:pt>
          <cx:pt idx="88352">15.191671756940327</cx:pt>
          <cx:pt idx="88353">11.782022701516292</cx:pt>
          <cx:pt idx="88354">10.803803838797069</cx:pt>
          <cx:pt idx="88355">14.096217189912268</cx:pt>
          <cx:pt idx="88356">12.18934903204601</cx:pt>
          <cx:pt idx="88357">12.414310254898252</cx:pt>
          <cx:pt idx="88358">12.791998910061565</cx:pt>
          <cx:pt idx="88359">15.823160002360172</cx:pt>
          <cx:pt idx="88360">11.387813888217194</cx:pt>
          <cx:pt idx="88361">13.098313094714763</cx:pt>
          <cx:pt idx="88362">13.422045197937539</cx:pt>
          <cx:pt idx="88363">9.7578881538289561</cx:pt>
          <cx:pt idx="88364">13.313829184709826</cx:pt>
          <cx:pt idx="88365">13.518958822788907</cx:pt>
          <cx:pt idx="88366">12.629677635490436</cx:pt>
          <cx:pt idx="88367">10.844036622602573</cx:pt>
          <cx:pt idx="88368">12.099637309347942</cx:pt>
          <cx:pt idx="88369">9.6025652357664004</cx:pt>
          <cx:pt idx="88370">15.963157887286219</cx:pt>
          <cx:pt idx="88371">13.282525878463819</cx:pt>
          <cx:pt idx="88372">14.179532754419418</cx:pt>
          <cx:pt idx="88373">14.731658123257144</cx:pt>
          <cx:pt idx="88374">11.11566969088897</cx:pt>
          <cx:pt idx="88375">11.109346810961313</cx:pt>
          <cx:pt idx="88376">12.407304107107421</cx:pt>
          <cx:pt idx="88377">14.42458191512525</cx:pt>
          <cx:pt idx="88378">13.209791582963735</cx:pt>
          <cx:pt idx="88379">14.738230000194235</cx:pt>
          <cx:pt idx="88380">12.253940220076267</cx:pt>
          <cx:pt idx="88381">14.459997438695861</cx:pt>
          <cx:pt idx="88382">11.062733784789122</cx:pt>
          <cx:pt idx="88383">9.184583131520009</cx:pt>
          <cx:pt idx="88384">13.275692393011559</cx:pt>
          <cx:pt idx="88385">7.9049625500409704</cx:pt>
          <cx:pt idx="88386">14.75570282627492</cx:pt>
          <cx:pt idx="88387">14.171090880459852</cx:pt>
          <cx:pt idx="88388">11.884344620918647</cx:pt>
          <cx:pt idx="88389">11.889932468928061</cx:pt>
          <cx:pt idx="88390">12.198687465587412</cx:pt>
          <cx:pt idx="88391">12.48954332778673</cx:pt>
          <cx:pt idx="88392">14.373845433101415</cx:pt>
          <cx:pt idx="88393">13.017518843888315</cx:pt>
          <cx:pt idx="88394">13.418499733617216</cx:pt>
          <cx:pt idx="88395">13.395371072554717</cx:pt>
          <cx:pt idx="88396">12.927609112949124</cx:pt>
          <cx:pt idx="88397">11.515732666222945</cx:pt>
          <cx:pt idx="88398">11.932877126467515</cx:pt>
          <cx:pt idx="88399">13.998102589468029</cx:pt>
          <cx:pt idx="88400">12.377143881284479</cx:pt>
          <cx:pt idx="88401">14.052315931422683</cx:pt>
          <cx:pt idx="88402">12.723671012272805</cx:pt>
          <cx:pt idx="88403">9.7048932408218054</cx:pt>
          <cx:pt idx="88404">13.195550490689898</cx:pt>
          <cx:pt idx="88405">13.958728526469521</cx:pt>
          <cx:pt idx="88406">14.32805187780351</cx:pt>
          <cx:pt idx="88407">14.561143537219142</cx:pt>
          <cx:pt idx="88408">11.224575366908164</cx:pt>
          <cx:pt idx="88409">10.623471355362671</cx:pt>
          <cx:pt idx="88410">14.634221506943065</cx:pt>
          <cx:pt idx="88411">10.104503661719757</cx:pt>
          <cx:pt idx="88412">10.452009463116537</cx:pt>
          <cx:pt idx="88413">13.945996179433688</cx:pt>
          <cx:pt idx="88414">12.921021302085745</cx:pt>
          <cx:pt idx="88415">13.896449389189819</cx:pt>
          <cx:pt idx="88416">13.92969296760516</cx:pt>
          <cx:pt idx="88417">13.913989387324015</cx:pt>
          <cx:pt idx="88418">11.375566022343859</cx:pt>
          <cx:pt idx="88419">13.671287683908025</cx:pt>
          <cx:pt idx="88420">13.848895453253993</cx:pt>
          <cx:pt idx="88421">11.686634592491574</cx:pt>
          <cx:pt idx="88422">10.091338191330079</cx:pt>
          <cx:pt idx="88423">11.437291742869125</cx:pt>
          <cx:pt idx="88424">13.074084396796273</cx:pt>
          <cx:pt idx="88425">9.3842857607796191</cx:pt>
          <cx:pt idx="88426">14.085054508442093</cx:pt>
          <cx:pt idx="88427">14.359076525804348</cx:pt>
          <cx:pt idx="88428">11.804734547230961</cx:pt>
          <cx:pt idx="88429">12.502614255325856</cx:pt>
          <cx:pt idx="88430">11.980260254753656</cx:pt>
          <cx:pt idx="88431">13.461983810109427</cx:pt>
          <cx:pt idx="88432">14.709931070065942</cx:pt>
          <cx:pt idx="88433">11.531471832307522</cx:pt>
          <cx:pt idx="88434">10.914032624443468</cx:pt>
          <cx:pt idx="88435">11.81921971324174</cx:pt>
          <cx:pt idx="88436">13.089733134791356</cx:pt>
          <cx:pt idx="88437">10.20101577243604</cx:pt>
          <cx:pt idx="88438">12.701395412953444</cx:pt>
          <cx:pt idx="88439">13.615989546471196</cx:pt>
          <cx:pt idx="88440">14.225135889407579</cx:pt>
          <cx:pt idx="88441">11.14550508258433</cx:pt>
          <cx:pt idx="88442">12.766644928295333</cx:pt>
          <cx:pt idx="88443">12.667844612098982</cx:pt>
          <cx:pt idx="88444">10.381707606456189</cx:pt>
          <cx:pt idx="88445">12.222419956919273</cx:pt>
          <cx:pt idx="88446">13.884687248448678</cx:pt>
          <cx:pt idx="88447">11.939993094599158</cx:pt>
          <cx:pt idx="88448">10.713085498158145</cx:pt>
          <cx:pt idx="88449">11.306864843906878</cx:pt>
          <cx:pt idx="88450">12.765990166395264</cx:pt>
          <cx:pt idx="88451">11.916430422295186</cx:pt>
          <cx:pt idx="88452">11.710651284164481</cx:pt>
          <cx:pt idx="88453">12.082145338350823</cx:pt>
          <cx:pt idx="88454">8.4539559532468331</cx:pt>
          <cx:pt idx="88455">14.918464676533896</cx:pt>
          <cx:pt idx="88456">12.303000421919551</cx:pt>
          <cx:pt idx="88457">9.0078710213078192</cx:pt>
          <cx:pt idx="88458">11.774444888326634</cx:pt>
          <cx:pt idx="88459">8.9959215784221325</cx:pt>
          <cx:pt idx="88460">11.215090680604566</cx:pt>
          <cx:pt idx="88461">13.72031855666485</cx:pt>
          <cx:pt idx="88462">14.170911746052536</cx:pt>
          <cx:pt idx="88463">11.903930894714184</cx:pt>
          <cx:pt idx="88464">10.160802461826457</cx:pt>
          <cx:pt idx="88465">13.802407518526836</cx:pt>
          <cx:pt idx="88466">10.709381373783604</cx:pt>
          <cx:pt idx="88467">13.157350187884486</cx:pt>
          <cx:pt idx="88468">12.734560501851327</cx:pt>
          <cx:pt idx="88469">10.98927711188875</cx:pt>
          <cx:pt idx="88470">11.425318084421328</cx:pt>
          <cx:pt idx="88471">13.598203654144827</cx:pt>
          <cx:pt idx="88472">10.920156371812148</cx:pt>
          <cx:pt idx="88473">11.960973673101332</cx:pt>
          <cx:pt idx="88474">10.64454017547448</cx:pt>
          <cx:pt idx="88475">14.665522249141201</cx:pt>
          <cx:pt idx="88476">12.989020865810417</cx:pt>
          <cx:pt idx="88477">13.59933869358399</cx:pt>
          <cx:pt idx="88478">11.701815335825195</cx:pt>
          <cx:pt idx="88479">13.425785531755892</cx:pt>
          <cx:pt idx="88480">15.133924576717655</cx:pt>
          <cx:pt idx="88481">12.960598649313006</cx:pt>
          <cx:pt idx="88482">15.659376964829088</cx:pt>
          <cx:pt idx="88483">13.3889098164203</cx:pt>
          <cx:pt idx="88484">12.030177327494691</cx:pt>
          <cx:pt idx="88485">15.617391964174047</cx:pt>
          <cx:pt idx="88486">12.244747166736358</cx:pt>
          <cx:pt idx="88487">15.133339205077002</cx:pt>
          <cx:pt idx="88488">12.397191418685562</cx:pt>
          <cx:pt idx="88489">10.934336345305082</cx:pt>
          <cx:pt idx="88490">12.251296281349177</cx:pt>
          <cx:pt idx="88491">9.179621104546257</cx:pt>
          <cx:pt idx="88492">12.322957664153691</cx:pt>
          <cx:pt idx="88493">13.956057074077803</cx:pt>
          <cx:pt idx="88494">10.814705370335734</cx:pt>
          <cx:pt idx="88495">12.070399464639834</cx:pt>
          <cx:pt idx="88496">13.968806223524071</cx:pt>
          <cx:pt idx="88497">15.678507311444747</cx:pt>
          <cx:pt idx="88498">15.196287699555187</cx:pt>
          <cx:pt idx="88499">13.110877608231627</cx:pt>
          <cx:pt idx="88500">12.337558541314058</cx:pt>
          <cx:pt idx="88501">10.603707616806419</cx:pt>
          <cx:pt idx="88502">11.652357168355056</cx:pt>
          <cx:pt idx="88503">14.234023189657107</cx:pt>
          <cx:pt idx="88504">12.528152610292642</cx:pt>
          <cx:pt idx="88505">12.525250359670615</cx:pt>
          <cx:pt idx="88506">11.983660240375286</cx:pt>
          <cx:pt idx="88507">10.2917733656619</cx:pt>
          <cx:pt idx="88508">11.747929606480803</cx:pt>
          <cx:pt idx="88509">10.141313166665133</cx:pt>
          <cx:pt idx="88510">13.813830256329872</cx:pt>
          <cx:pt idx="88511">12.001927335995106</cx:pt>
          <cx:pt idx="88512">13.09216584728855</cx:pt>
          <cx:pt idx="88513">12.646382504773261</cx:pt>
          <cx:pt idx="88514">14.005879731775236</cx:pt>
          <cx:pt idx="88515">11.253361688916847</cx:pt>
          <cx:pt idx="88516">14.494745170468832</cx:pt>
          <cx:pt idx="88517">10.539245903946583</cx:pt>
          <cx:pt idx="88518">13.653506994154677</cx:pt>
          <cx:pt idx="88519">14.48607495570768</cx:pt>
          <cx:pt idx="88520">12.385309310980102</cx:pt>
          <cx:pt idx="88521">13.576609576816772</cx:pt>
          <cx:pt idx="88522">12.436912966668979</cx:pt>
          <cx:pt idx="88523">14.732989056465792</cx:pt>
          <cx:pt idx="88524">10.904313846633928</cx:pt>
          <cx:pt idx="88525">12.681871851788264</cx:pt>
          <cx:pt idx="88526">12.494744915345255</cx:pt>
          <cx:pt idx="88527">12.547627735166058</cx:pt>
          <cx:pt idx="88528">12.044618947093426</cx:pt>
          <cx:pt idx="88529">12.582443828187373</cx:pt>
          <cx:pt idx="88530">11.341654647700789</cx:pt>
          <cx:pt idx="88531">12.21707448710068</cx:pt>
          <cx:pt idx="88532">12.383826967570627</cx:pt>
          <cx:pt idx="88533">11.162209552073291</cx:pt>
          <cx:pt idx="88534">11.207716103113231</cx:pt>
          <cx:pt idx="88535">14.238361668650573</cx:pt>
          <cx:pt idx="88536">11.812086505198705</cx:pt>
          <cx:pt idx="88537">11.444382252577856</cx:pt>
          <cx:pt idx="88538">13.023425583173548</cx:pt>
          <cx:pt idx="88539">13.70518884956622</cx:pt>
          <cx:pt idx="88540">12.41407934046758</cx:pt>
          <cx:pt idx="88541">10.573860741399082</cx:pt>
          <cx:pt idx="88542">13.77527050673792</cx:pt>
          <cx:pt idx="88543">11.142696761484274</cx:pt>
          <cx:pt idx="88544">9.5201885113106446</cx:pt>
          <cx:pt idx="88545">10.529822143363942</cx:pt>
          <cx:pt idx="88546">9.6983958764854812</cx:pt>
          <cx:pt idx="88547">14.846743793681418</cx:pt>
          <cx:pt idx="88548">14.527973791092652</cx:pt>
          <cx:pt idx="88549">12.366882060984267</cx:pt>
          <cx:pt idx="88550">12.832036988276524</cx:pt>
          <cx:pt idx="88551">11.4652026923655</cx:pt>
          <cx:pt idx="88552">10.251768762424957</cx:pt>
          <cx:pt idx="88553">14.435506272919493</cx:pt>
          <cx:pt idx="88554">12.703057911569967</cx:pt>
          <cx:pt idx="88555">14.935926653011821</cx:pt>
          <cx:pt idx="88556">13.330353309933541</cx:pt>
          <cx:pt idx="88557">12.354674865571365</cx:pt>
          <cx:pt idx="88558">12.379354064834061</cx:pt>
          <cx:pt idx="88559">12.276205503143249</cx:pt>
          <cx:pt idx="88560">10.979430679312181</cx:pt>
          <cx:pt idx="88561">13.900297452724708</cx:pt>
          <cx:pt idx="88562">15.692429060832254</cx:pt>
          <cx:pt idx="88563">11.432074556133674</cx:pt>
          <cx:pt idx="88564">11.234583226065325</cx:pt>
          <cx:pt idx="88565">11.667167117196826</cx:pt>
          <cx:pt idx="88566">11.607141292246494</cx:pt>
          <cx:pt idx="88567">12.806422928674719</cx:pt>
          <cx:pt idx="88568">11.461894920138192</cx:pt>
          <cx:pt idx="88569">13.098943018890857</cx:pt>
          <cx:pt idx="88570">11.382195297783294</cx:pt>
          <cx:pt idx="88571">13.645632305927272</cx:pt>
          <cx:pt idx="88572">14.788706803434858</cx:pt>
          <cx:pt idx="88573">13.215417372172571</cx:pt>
          <cx:pt idx="88574">11.07059791053071</cx:pt>
          <cx:pt idx="88575">11.145959027845402</cx:pt>
          <cx:pt idx="88576">11.252295206192978</cx:pt>
          <cx:pt idx="88577">10.422647448440364</cx:pt>
          <cx:pt idx="88578">12.314062443207485</cx:pt>
          <cx:pt idx="88579">11.082385342753197</cx:pt>
          <cx:pt idx="88580">13.104860676603957</cx:pt>
          <cx:pt idx="88581">12.437611714420536</cx:pt>
          <cx:pt idx="88582">12.386983112210171</cx:pt>
          <cx:pt idx="88583">11.149506722697495</cx:pt>
          <cx:pt idx="88584">12.335071792388511</cx:pt>
          <cx:pt idx="88585">10.523028554387142</cx:pt>
          <cx:pt idx="88586">12.983062909164797</cx:pt>
          <cx:pt idx="88587">10.440572159274975</cx:pt>
          <cx:pt idx="88588">10.917469352856239</cx:pt>
          <cx:pt idx="88589">11.149184690371296</cx:pt>
          <cx:pt idx="88590">12.040082249786328</cx:pt>
          <cx:pt idx="88591">9.8852103885531584</cx:pt>
          <cx:pt idx="88592">13.301118694785568</cx:pt>
          <cx:pt idx="88593">10.725166667110475</cx:pt>
          <cx:pt idx="88594">14.534593560026662</cx:pt>
          <cx:pt idx="88595">13.494174368391073</cx:pt>
          <cx:pt idx="88596">11.038804999586814</cx:pt>
          <cx:pt idx="88597">11.428578398858768</cx:pt>
          <cx:pt idx="88598">13.159494556282967</cx:pt>
          <cx:pt idx="88599">15.402837608429927</cx:pt>
          <cx:pt idx="88600">10.014240638905658</cx:pt>
          <cx:pt idx="88601">14.49785025460276</cx:pt>
          <cx:pt idx="88602">10.835863686628835</cx:pt>
          <cx:pt idx="88603">12.254002854340641</cx:pt>
          <cx:pt idx="88604">14.510288184924461</cx:pt>
          <cx:pt idx="88605">11.82748658664458</cx:pt>
          <cx:pt idx="88606">12.112430330467069</cx:pt>
          <cx:pt idx="88607">11.932805445834614</cx:pt>
          <cx:pt idx="88608">11.967921820817374</cx:pt>
          <cx:pt idx="88609">13.469701636552418</cx:pt>
          <cx:pt idx="88610">13.822944857353926</cx:pt>
          <cx:pt idx="88611">12.046184976776109</cx:pt>
          <cx:pt idx="88612">12.347152065252809</cx:pt>
          <cx:pt idx="88613">12.924827161465476</cx:pt>
          <cx:pt idx="88614">11.302358375129263</cx:pt>
          <cx:pt idx="88615">11.312558666937727</cx:pt>
          <cx:pt idx="88616">13.018295913630775</cx:pt>
          <cx:pt idx="88617">9.6679899474670048</cx:pt>
          <cx:pt idx="88618">12.984257126800388</cx:pt>
          <cx:pt idx="88619">14.384915681027335</cx:pt>
          <cx:pt idx="88620">11.324112357741431</cx:pt>
          <cx:pt idx="88621">16.60267790598807</cx:pt>
          <cx:pt idx="88622">14.9078358051683</cx:pt>
          <cx:pt idx="88623">12.659582923349307</cx:pt>
          <cx:pt idx="88624">13.79161192237582</cx:pt>
          <cx:pt idx="88625">8.64527286616228</cx:pt>
          <cx:pt idx="88626">12.181691277923687</cx:pt>
          <cx:pt idx="88627">10.651910085019118</cx:pt>
          <cx:pt idx="88628">10.912778430859559</cx:pt>
          <cx:pt idx="88629">11.558927689878335</cx:pt>
          <cx:pt idx="88630">16.819401657746777</cx:pt>
          <cx:pt idx="88631">13.910618969277731</cx:pt>
          <cx:pt idx="88632">11.868627294203248</cx:pt>
          <cx:pt idx="88633">10.426034589747163</cx:pt>
          <cx:pt idx="88634">10.97604967468081</cx:pt>
          <cx:pt idx="88635">11.203553740170086</cx:pt>
          <cx:pt idx="88636">10.053964073915679</cx:pt>
          <cx:pt idx="88637">10.660581582159638</cx:pt>
          <cx:pt idx="88638">13.566068627851141</cx:pt>
          <cx:pt idx="88639">14.25312386622554</cx:pt>
          <cx:pt idx="88640">14.316008997669382</cx:pt>
          <cx:pt idx="88641">16.718484087025363</cx:pt>
          <cx:pt idx="88642">14.271290890694125</cx:pt>
          <cx:pt idx="88643">13.489149381713093</cx:pt>
          <cx:pt idx="88644">15.804464980988945</cx:pt>
          <cx:pt idx="88645">12.404662949606791</cx:pt>
          <cx:pt idx="88646">13.546486887515389</cx:pt>
          <cx:pt idx="88647">13.697711817911076</cx:pt>
          <cx:pt idx="88648">13.414461837998632</cx:pt>
          <cx:pt idx="88649">11.278828477354384</cx:pt>
          <cx:pt idx="88650">11.336870556781859</cx:pt>
          <cx:pt idx="88651">12.650649588087479</cx:pt>
          <cx:pt idx="88652">10.893922003574703</cx:pt>
          <cx:pt idx="88653">12.821104482926989</cx:pt>
          <cx:pt idx="88654">7.1456294761455927</cx:pt>
          <cx:pt idx="88655">14.343091848397231</cx:pt>
          <cx:pt idx="88656">10.689040755892973</cx:pt>
          <cx:pt idx="88657">12.260396461250652</cx:pt>
          <cx:pt idx="88658">10.676932962908605</cx:pt>
          <cx:pt idx="88659">10.452613051570269</cx:pt>
          <cx:pt idx="88660">15.505589835768047</cx:pt>
          <cx:pt idx="88661">14.011629189300372</cx:pt>
          <cx:pt idx="88662">13.707602400955464</cx:pt>
          <cx:pt idx="88663">13.409181552780309</cx:pt>
          <cx:pt idx="88664">10.05780515863324</cx:pt>
          <cx:pt idx="88665">10.078077635023508</cx:pt>
          <cx:pt idx="88666">15.678251486842642</cx:pt>
          <cx:pt idx="88667">8.9720866370255017</cx:pt>
          <cx:pt idx="88668">9.6184059234663923</cx:pt>
          <cx:pt idx="88669">13.603633520634496</cx:pt>
          <cx:pt idx="88670">11.365486733173787</cx:pt>
          <cx:pt idx="88671">11.283145795177495</cx:pt>
          <cx:pt idx="88672">13.946516607270411</cx:pt>
          <cx:pt idx="88673">9.9188479947706618</cx:pt>
          <cx:pt idx="88674">14.887752904340124</cx:pt>
          <cx:pt idx="88675">10.362985109729749</cx:pt>
          <cx:pt idx="88676">14.730406270606577</cx:pt>
          <cx:pt idx="88677">12.105158770032068</cx:pt>
          <cx:pt idx="88678">12.823326428307734</cx:pt>
          <cx:pt idx="88679">11.485382306820316</cx:pt>
          <cx:pt idx="88680">13.104348531001857</cx:pt>
          <cx:pt idx="88681">13.175690464625141</cx:pt>
          <cx:pt idx="88682">12.700569862426711</cx:pt>
          <cx:pt idx="88683">14.064005889414815</cx:pt>
          <cx:pt idx="88684">13.388477482770636</cx:pt>
          <cx:pt idx="88685">11.120708002511829</cx:pt>
          <cx:pt idx="88686">12.37019742674344</cx:pt>
          <cx:pt idx="88687">12.35940394659127</cx:pt>
          <cx:pt idx="88688">9.9550705868804368</cx:pt>
          <cx:pt idx="88689">11.883094768251082</cx:pt>
          <cx:pt idx="88690">16.608850195108847</cx:pt>
          <cx:pt idx="88691">13.643215622573884</cx:pt>
          <cx:pt idx="88692">12.763876456609815</cx:pt>
          <cx:pt idx="88693">11.352990324381643</cx:pt>
          <cx:pt idx="88694">10.169452895279653</cx:pt>
          <cx:pt idx="88695">15.116472559865088</cx:pt>
          <cx:pt idx="88696">10.791888798349259</cx:pt>
          <cx:pt idx="88697">11.826989518746002</cx:pt>
          <cx:pt idx="88698">10.712409086080173</cx:pt>
          <cx:pt idx="88699">11.418260228440298</cx:pt>
          <cx:pt idx="88700">10.329893728508734</cx:pt>
          <cx:pt idx="88701">15.856413653285435</cx:pt>
          <cx:pt idx="88702">14.72897566081218</cx:pt>
          <cx:pt idx="88703">12.151272055400923</cx:pt>
          <cx:pt idx="88704">15.325017674421856</cx:pt>
          <cx:pt idx="88705">12.664655839356223</cx:pt>
          <cx:pt idx="88706">12.456885039264455</cx:pt>
          <cx:pt idx="88707">11.051280500617683</cx:pt>
          <cx:pt idx="88708">13.136347794635888</cx:pt>
          <cx:pt idx="88709">11.728095843281412</cx:pt>
          <cx:pt idx="88710">12.383846555867406</cx:pt>
          <cx:pt idx="88711">13.218913104323772</cx:pt>
          <cx:pt idx="88712">13.812668887300315</cx:pt>
          <cx:pt idx="88713">10.699613260095886</cx:pt>
          <cx:pt idx="88714">8.5137473566257036</cx:pt>
          <cx:pt idx="88715">12.87924453880701</cx:pt>
          <cx:pt idx="88716">11.595507613609543</cx:pt>
          <cx:pt idx="88717">10.90594348969007</cx:pt>
          <cx:pt idx="88718">10.527362190244229</cx:pt>
          <cx:pt idx="88719">12.747118815783956</cx:pt>
          <cx:pt idx="88720">13.385284490622423</cx:pt>
          <cx:pt idx="88721">11.179464079558981</cx:pt>
          <cx:pt idx="88722">11.1608538239881</cx:pt>
          <cx:pt idx="88723">11.419800707480697</cx:pt>
          <cx:pt idx="88724">13.737056692763412</cx:pt>
          <cx:pt idx="88725">13.222143834571257</cx:pt>
          <cx:pt idx="88726">10.03583083582917</cx:pt>
          <cx:pt idx="88727">12.49717156871645</cx:pt>
          <cx:pt idx="88728">12.49268039948225</cx:pt>
          <cx:pt idx="88729">11.833444414811492</cx:pt>
          <cx:pt idx="88730">12.556085810954306</cx:pt>
          <cx:pt idx="88731">15.732909581054072</cx:pt>
          <cx:pt idx="88732">13.958827705941474</cx:pt>
          <cx:pt idx="88733">14.65863452377558</cx:pt>
          <cx:pt idx="88734">11.577650493423302</cx:pt>
          <cx:pt idx="88735">14.253831178921502</cx:pt>
          <cx:pt idx="88736">11.460986052193384</cx:pt>
          <cx:pt idx="88737">7.7027666574470306</cx:pt>
          <cx:pt idx="88738">10.554615267275942</cx:pt>
          <cx:pt idx="88739">9.0581428554635472</cx:pt>
          <cx:pt idx="88740">12.186053451578854</cx:pt>
          <cx:pt idx="88741">14.45414091937897</cx:pt>
          <cx:pt idx="88742">13.929138658777136</cx:pt>
          <cx:pt idx="88743">11.686383009795991</cx:pt>
          <cx:pt idx="88744">11.781974202333362</cx:pt>
          <cx:pt idx="88745">9.3713139452378798</cx:pt>
          <cx:pt idx="88746">11.979396002343385</cx:pt>
          <cx:pt idx="88747">12.704880262416951</cx:pt>
          <cx:pt idx="88748">13.308215058303956</cx:pt>
          <cx:pt idx="88749">10.460289445692116</cx:pt>
          <cx:pt idx="88750">14.176267169897704</cx:pt>
          <cx:pt idx="88751">13.762312779666807</cx:pt>
          <cx:pt idx="88752">11.222083037438333</cx:pt>
          <cx:pt idx="88753">13.259541422035124</cx:pt>
          <cx:pt idx="88754">11.633123849863145</cx:pt>
          <cx:pt idx="88755">10.994048230070614</cx:pt>
          <cx:pt idx="88756">12.101589676049056</cx:pt>
          <cx:pt idx="88757">11.319439784220799</cx:pt>
          <cx:pt idx="88758">10.517771762448227</cx:pt>
          <cx:pt idx="88759">12.671415230132419</cx:pt>
          <cx:pt idx="88760">13.843524827683856</cx:pt>
          <cx:pt idx="88761">15.789054718338663</cx:pt>
          <cx:pt idx="88762">12.74226916065275</cx:pt>
          <cx:pt idx="88763">11.497032141226157</cx:pt>
          <cx:pt idx="88764">10.1227918979733</cx:pt>
          <cx:pt idx="88765">15.059532904931414</cx:pt>
          <cx:pt idx="88766">11.64602485869573</cx:pt>
          <cx:pt idx="88767">10.502947145280267</cx:pt>
          <cx:pt idx="88768">12.00877994957367</cx:pt>
          <cx:pt idx="88769">18.050964478415889</cx:pt>
          <cx:pt idx="88770">11.194067895591989</cx:pt>
          <cx:pt idx="88771">13.179593532868425</cx:pt>
          <cx:pt idx="88772">10.190539133076243</cx:pt>
          <cx:pt idx="88773">10.638313349780773</cx:pt>
          <cx:pt idx="88774">11.240582082903584</cx:pt>
          <cx:pt idx="88775">10.469300644539951</cx:pt>
          <cx:pt idx="88776">10.427280570148701</cx:pt>
          <cx:pt idx="88777">11.274457818585692</cx:pt>
          <cx:pt idx="88778">11.577354216488432</cx:pt>
          <cx:pt idx="88779">11.245322360916877</cx:pt>
          <cx:pt idx="88780">13.134235730558288</cx:pt>
          <cx:pt idx="88781">14.775151089378694</cx:pt>
          <cx:pt idx="88782">10.369006189987745</cx:pt>
          <cx:pt idx="88783">12.184112604082994</cx:pt>
          <cx:pt idx="88784">8.6778134662219717</cx:pt>
          <cx:pt idx="88785">10.912728364719083</cx:pt>
          <cx:pt idx="88786">11.787483872563763</cx:pt>
          <cx:pt idx="88787">9.786990170922877</cx:pt>
          <cx:pt idx="88788">10.733258242283984</cx:pt>
          <cx:pt idx="88789">11.680862606067768</cx:pt>
          <cx:pt idx="88790">11.323040400745509</cx:pt>
          <cx:pt idx="88791">11.117352263622966</cx:pt>
          <cx:pt idx="88792">11.914802585086047</cx:pt>
          <cx:pt idx="88793">12.371682801166749</cx:pt>
          <cx:pt idx="88794">12.448620451023947</cx:pt>
          <cx:pt idx="88795">15.735458602860767</cx:pt>
          <cx:pt idx="88796">12.951553164534168</cx:pt>
          <cx:pt idx="88797">15.193109059439298</cx:pt>
          <cx:pt idx="88798">13.555579523200908</cx:pt>
          <cx:pt idx="88799">12.374393971968193</cx:pt>
          <cx:pt idx="88800">12.352875275316414</cx:pt>
          <cx:pt idx="88801">12.418806841892035</cx:pt>
          <cx:pt idx="88802">13.948213545174928</cx:pt>
          <cx:pt idx="88803">11.429573174026805</cx:pt>
          <cx:pt idx="88804">15.382566933636094</cx:pt>
          <cx:pt idx="88805">13.48378256768537</cx:pt>
          <cx:pt idx="88806">10.260718224692837</cx:pt>
          <cx:pt idx="88807">12.271436746815837</cx:pt>
          <cx:pt idx="88808">11.711027783061487</cx:pt>
          <cx:pt idx="88809">13.394860120640759</cx:pt>
          <cx:pt idx="88810">11.229376317578696</cx:pt>
          <cx:pt idx="88811">14.563071726549468</cx:pt>
          <cx:pt idx="88812">9.2153527337450054</cx:pt>
          <cx:pt idx="88813">11.448513218617162</cx:pt>
          <cx:pt idx="88814">13.196566307237314</cx:pt>
          <cx:pt idx="88815">13.605443230978906</cx:pt>
          <cx:pt idx="88816">14.451890797516185</cx:pt>
          <cx:pt idx="88817">14.871518045189662</cx:pt>
          <cx:pt idx="88818">12.862686729597959</cx:pt>
          <cx:pt idx="88819">13.028677684587132</cx:pt>
          <cx:pt idx="88820">14.50109484189206</cx:pt>
          <cx:pt idx="88821">10.66213556638286</cx:pt>
          <cx:pt idx="88822">12.234891892107793</cx:pt>
          <cx:pt idx="88823">10.725279312951608</cx:pt>
          <cx:pt idx="88824">14.00616710959925</cx:pt>
          <cx:pt idx="88825">12.19581249484764</cx:pt>
          <cx:pt idx="88826">11.699572633603909</cx:pt>
          <cx:pt idx="88827">12.145708572455984</cx:pt>
          <cx:pt idx="88828">13.377737092796085</cx:pt>
          <cx:pt idx="88829">9.2369748002503975</cx:pt>
          <cx:pt idx="88830">11.890821887403085</cx:pt>
          <cx:pt idx="88831">13.427591394114026</cx:pt>
          <cx:pt idx="88832">11.231311702147689</cx:pt>
          <cx:pt idx="88833">11.574198493566566</cx:pt>
          <cx:pt idx="88834">14.049310038759941</cx:pt>
          <cx:pt idx="88835">14.670392743275885</cx:pt>
          <cx:pt idx="88836">11.775842953503084</cx:pt>
          <cx:pt idx="88837">14.282017150313084</cx:pt>
          <cx:pt idx="88838">13.030946240813101</cx:pt>
          <cx:pt idx="88839">13.417338767116997</cx:pt>
          <cx:pt idx="88840">11.186257805439013</cx:pt>
          <cx:pt idx="88841">11.681098684614261</cx:pt>
          <cx:pt idx="88842">12.913242485720593</cx:pt>
          <cx:pt idx="88843">11.425257515150092</cx:pt>
          <cx:pt idx="88844">12.708338054951058</cx:pt>
          <cx:pt idx="88845">10.980355278566066</cx:pt>
          <cx:pt idx="88846">14.037577611273253</cx:pt>
          <cx:pt idx="88847">11.321003954555534</cx:pt>
          <cx:pt idx="88848">12.454324516510921</cx:pt>
          <cx:pt idx="88849">13.894299784732866</cx:pt>
          <cx:pt idx="88850">11.416307176400251</cx:pt>
          <cx:pt idx="88851">11.627677190071971</cx:pt>
          <cx:pt idx="88852">12.418656419505302</cx:pt>
          <cx:pt idx="88853">12.292543601117412</cx:pt>
          <cx:pt idx="88854">11.159350417366788</cx:pt>
          <cx:pt idx="88855">12.737050127151843</cx:pt>
          <cx:pt idx="88856">12.130322929608491</cx:pt>
          <cx:pt idx="88857">14.626645897728089</cx:pt>
          <cx:pt idx="88858">13.146805609182044</cx:pt>
          <cx:pt idx="88859">11.47390775290339</cx:pt>
          <cx:pt idx="88860">13.754292608141355</cx:pt>
          <cx:pt idx="88861">10.049301441690382</cx:pt>
          <cx:pt idx="88862">11.372167010809537</cx:pt>
          <cx:pt idx="88863">10.778299793864745</cx:pt>
          <cx:pt idx="88864">12.348366247498513</cx:pt>
          <cx:pt idx="88865">12.226314417889229</cx:pt>
          <cx:pt idx="88866">11.459329712332039</cx:pt>
          <cx:pt idx="88867">11.855456418655026</cx:pt>
          <cx:pt idx="88868">12.66776047954253</cx:pt>
          <cx:pt idx="88869">11.25699022530101</cx:pt>
          <cx:pt idx="88870">13.326668912643131</cx:pt>
          <cx:pt idx="88871">12.893671241193593</cx:pt>
          <cx:pt idx="88872">13.674252345012256</cx:pt>
          <cx:pt idx="88873">13.357297230624297</cx:pt>
          <cx:pt idx="88874">12.161463123605053</cx:pt>
          <cx:pt idx="88875">13.05485800943814</cx:pt>
          <cx:pt idx="88876">11.266812382049455</cx:pt>
          <cx:pt idx="88877">11.875175418366462</cx:pt>
          <cx:pt idx="88878">11.722009159808165</cx:pt>
          <cx:pt idx="88879">12.106257453556736</cx:pt>
          <cx:pt idx="88880">10.633503187713393</cx:pt>
          <cx:pt idx="88881">11.986178893715621</cx:pt>
          <cx:pt idx="88882">12.640552128879559</cx:pt>
          <cx:pt idx="88883">10.989619514677317</cx:pt>
          <cx:pt idx="88884">8.139459869603602</cx:pt>
          <cx:pt idx="88885">14.858952551028167</cx:pt>
          <cx:pt idx="88886">13.475375582278799</cx:pt>
          <cx:pt idx="88887">13.806250423209143</cx:pt>
          <cx:pt idx="88888">13.850654804811033</cx:pt>
          <cx:pt idx="88889">12.530320988333617</cx:pt>
          <cx:pt idx="88890">11.12610103314306</cx:pt>
          <cx:pt idx="88891">12.502363598368662</cx:pt>
          <cx:pt idx="88892">11.958591140512725</cx:pt>
          <cx:pt idx="88893">14.562814666975196</cx:pt>
          <cx:pt idx="88894">11.757830282785845</cx:pt>
          <cx:pt idx="88895">11.501073363879494</cx:pt>
          <cx:pt idx="88896">13.42066356477514</cx:pt>
          <cx:pt idx="88897">13.477342244910925</cx:pt>
          <cx:pt idx="88898">12.461573070594556</cx:pt>
          <cx:pt idx="88899">13.309939573798227</cx:pt>
          <cx:pt idx="88900">11.798380208628693</cx:pt>
          <cx:pt idx="88901">13.335858916290967</cx:pt>
          <cx:pt idx="88902">10.975684447720401</cx:pt>
          <cx:pt idx="88903">11.027911663776663</cx:pt>
          <cx:pt idx="88904">10.632358745039319</cx:pt>
          <cx:pt idx="88905">12.290366096015559</cx:pt>
          <cx:pt idx="88906">10.882243499910283</cx:pt>
          <cx:pt idx="88907">12.133205433022495</cx:pt>
          <cx:pt idx="88908">11.556328076061646</cx:pt>
          <cx:pt idx="88909">12.081436060543192</cx:pt>
          <cx:pt idx="88910">12.45031328120829</cx:pt>
          <cx:pt idx="88911">12.917249515026139</cx:pt>
          <cx:pt idx="88912">13.407931897573816</cx:pt>
          <cx:pt idx="88913">10.564770883279476</cx:pt>
          <cx:pt idx="88914">12.829416374645023</cx:pt>
          <cx:pt idx="88915">16.235555996082763</cx:pt>
          <cx:pt idx="88916">15.654930086561123</cx:pt>
          <cx:pt idx="88917">11.187330914146292</cx:pt>
          <cx:pt idx="88918">11.102995111561798</cx:pt>
          <cx:pt idx="88919">10.649052737741375</cx:pt>
          <cx:pt idx="88920">12.751248863633695</cx:pt>
          <cx:pt idx="88921">14.034648051756466</cx:pt>
          <cx:pt idx="88922">12.010231535506852</cx:pt>
          <cx:pt idx="88923">10.203064668586668</cx:pt>
          <cx:pt idx="88924">12.47781361680058</cx:pt>
          <cx:pt idx="88925">14.594201561248852</cx:pt>
          <cx:pt idx="88926">13.743257788034638</cx:pt>
          <cx:pt idx="88927">12.748339284843865</cx:pt>
          <cx:pt idx="88928">9.7465713499942108</cx:pt>
          <cx:pt idx="88929">12.477316554669475</cx:pt>
          <cx:pt idx="88930">12.111530275847969</cx:pt>
          <cx:pt idx="88931">12.22232133410567</cx:pt>
          <cx:pt idx="88932">14.799689001768781</cx:pt>
          <cx:pt idx="88933">14.290343533841831</cx:pt>
          <cx:pt idx="88934">11.998008924473643</cx:pt>
          <cx:pt idx="88935">12.618664061746099</cx:pt>
          <cx:pt idx="88936">10.714352121572766</cx:pt>
          <cx:pt idx="88937">11.640858327498689</cx:pt>
          <cx:pt idx="88938">9.4547501176463573</cx:pt>
          <cx:pt idx="88939">14.213774200900719</cx:pt>
          <cx:pt idx="88940">12.750280616915703</cx:pt>
          <cx:pt idx="88941">10.507114126637832</cx:pt>
          <cx:pt idx="88942">12.349922980924953</cx:pt>
          <cx:pt idx="88943">13.432279432595765</cx:pt>
          <cx:pt idx="88944">13.884831800961805</cx:pt>
          <cx:pt idx="88945">12.216608930455967</cx:pt>
          <cx:pt idx="88946">10.933559571563437</cx:pt>
          <cx:pt idx="88947">12.198030402292787</cx:pt>
          <cx:pt idx="88948">10.565288811896664</cx:pt>
          <cx:pt idx="88949">10.626983722381468</cx:pt>
          <cx:pt idx="88950">13.07619943294584</cx:pt>
          <cx:pt idx="88951">10.151318409128184</cx:pt>
          <cx:pt idx="88952">12.736179385618255</cx:pt>
          <cx:pt idx="88953">10.694519470605657</cx:pt>
          <cx:pt idx="88954">13.586564960703097</cx:pt>
          <cx:pt idx="88955">13.685644864495261</cx:pt>
          <cx:pt idx="88956">12.378935891179085</cx:pt>
          <cx:pt idx="88957">11.433488506236124</cx:pt>
          <cx:pt idx="88958">10.061887260852385</cx:pt>
          <cx:pt idx="88959">11.803203212959131</cx:pt>
          <cx:pt idx="88960">12.13907174629901</cx:pt>
          <cx:pt idx="88961">10.981566499401293</cx:pt>
          <cx:pt idx="88962">12.141986944865232</cx:pt>
          <cx:pt idx="88963">12.139694943812652</cx:pt>
          <cx:pt idx="88964">12.613874598889849</cx:pt>
          <cx:pt idx="88965">12.500062713248505</cx:pt>
          <cx:pt idx="88966">10.816268897660924</cx:pt>
          <cx:pt idx="88967">12.050402248873729</cx:pt>
          <cx:pt idx="88968">10.472698391268736</cx:pt>
          <cx:pt idx="88969">12.761824928663236</cx:pt>
          <cx:pt idx="88970">11.968871750533923</cx:pt>
          <cx:pt idx="88971">12.278226499930483</cx:pt>
          <cx:pt idx="88972">12.049141350649327</cx:pt>
          <cx:pt idx="88973">9.976208917539207</cx:pt>
          <cx:pt idx="88974">10.500698889363171</cx:pt>
          <cx:pt idx="88975">11.303630181036807</cx:pt>
          <cx:pt idx="88976">8.349008697083093</cx:pt>
          <cx:pt idx="88977">12.648071562290657</cx:pt>
          <cx:pt idx="88978">12.655478286106639</cx:pt>
          <cx:pt idx="88979">13.499266109464509</cx:pt>
          <cx:pt idx="88980">12.248267161017399</cx:pt>
          <cx:pt idx="88981">11.823658700868375</cx:pt>
          <cx:pt idx="88982">12.283678606979189</cx:pt>
          <cx:pt idx="88983">12.492721509077814</cx:pt>
          <cx:pt idx="88984">13.101362073618397</cx:pt>
          <cx:pt idx="88985">10.504233658550618</cx:pt>
          <cx:pt idx="88986">11.379984651077743</cx:pt>
          <cx:pt idx="88987">13.841614361000163</cx:pt>
          <cx:pt idx="88988">13.188677460083747</cx:pt>
          <cx:pt idx="88989">10.511731401485076</cx:pt>
          <cx:pt idx="88990">14.374738257149328</cx:pt>
          <cx:pt idx="88991">13.549776896379877</cx:pt>
          <cx:pt idx="88992">10.251448274423542</cx:pt>
          <cx:pt idx="88993">9.267282512002696</cx:pt>
          <cx:pt idx="88994">13.354309778766977</cx:pt>
          <cx:pt idx="88995">12.287407854620872</cx:pt>
          <cx:pt idx="88996">12.070562203391276</cx:pt>
          <cx:pt idx="88997">14.876019886108253</cx:pt>
          <cx:pt idx="88998">9.708761421823672</cx:pt>
          <cx:pt idx="88999">12.250296568611038</cx:pt>
          <cx:pt idx="89000">13.915527261292201</cx:pt>
          <cx:pt idx="89001">14.42905433000734</cx:pt>
          <cx:pt idx="89002">12.815376280781855</cx:pt>
          <cx:pt idx="89003">16.217140906067335</cx:pt>
          <cx:pt idx="89004">10.482720036076419</cx:pt>
          <cx:pt idx="89005">12.458145071057054</cx:pt>
          <cx:pt idx="89006">11.743891411078216</cx:pt>
          <cx:pt idx="89007">11.598480077910972</cx:pt>
          <cx:pt idx="89008">13.906820873013464</cx:pt>
          <cx:pt idx="89009">11.855385433189364</cx:pt>
          <cx:pt idx="89010">12.707480906055158</cx:pt>
          <cx:pt idx="89011">13.115320788187612</cx:pt>
          <cx:pt idx="89012">9.8443959493309716</cx:pt>
          <cx:pt idx="89013">11.50526700122427</cx:pt>
          <cx:pt idx="89014">14.374803397733972</cx:pt>
          <cx:pt idx="89015">12.233871911721101</cx:pt>
          <cx:pt idx="89016">8.4334946866071512</cx:pt>
          <cx:pt idx="89017">11.965979847376257</cx:pt>
          <cx:pt idx="89018">13.288746091868397</cx:pt>
          <cx:pt idx="89019">14.522576358800364</cx:pt>
          <cx:pt idx="89020">12.362288592188923</cx:pt>
          <cx:pt idx="89021">14.643237620836828</cx:pt>
          <cx:pt idx="89022">11.595559327313568</cx:pt>
          <cx:pt idx="89023">13.195839485006552</cx:pt>
          <cx:pt idx="89024">13.100373384424717</cx:pt>
          <cx:pt idx="89025">14.107455503731105</cx:pt>
          <cx:pt idx="89026">13.611180205718908</cx:pt>
          <cx:pt idx="89027">11.387420540885014</cx:pt>
          <cx:pt idx="89028">13.201575097089773</cx:pt>
          <cx:pt idx="89029">12.316901043641138</cx:pt>
          <cx:pt idx="89030">11.810716607956531</cx:pt>
          <cx:pt idx="89031">11.503179630333731</cx:pt>
          <cx:pt idx="89032">12.195756093274905</cx:pt>
          <cx:pt idx="89033">14.140093951408167</cx:pt>
          <cx:pt idx="89034">13.788767379186174</cx:pt>
          <cx:pt idx="89035">13.574325934926481</cx:pt>
          <cx:pt idx="89036">10.902387658210618</cx:pt>
          <cx:pt idx="89037">14.424426577816284</cx:pt>
          <cx:pt idx="89038">12.423982106910676</cx:pt>
          <cx:pt idx="89039">11.989853208193143</cx:pt>
          <cx:pt idx="89040">9.9284535078735949</cx:pt>
          <cx:pt idx="89041">15.655413428922257</cx:pt>
          <cx:pt idx="89042">10.668770481655502</cx:pt>
          <cx:pt idx="89043">12.424629406216033</cx:pt>
          <cx:pt idx="89044">13.506790255975362</cx:pt>
          <cx:pt idx="89045">11.5448804513853</cx:pt>
          <cx:pt idx="89046">12.556178001089323</cx:pt>
          <cx:pt idx="89047">12.094393124340822</cx:pt>
          <cx:pt idx="89048">11.017075220827541</cx:pt>
          <cx:pt idx="89049">9.2123039307808572</cx:pt>
          <cx:pt idx="89050">9.3143201808951659</cx:pt>
          <cx:pt idx="89051">9.7327687496949373</cx:pt>
          <cx:pt idx="89052">12.369421692148627</cx:pt>
          <cx:pt idx="89053">12.304502527114716</cx:pt>
          <cx:pt idx="89054">13.65626999823904</cx:pt>
          <cx:pt idx="89055">14.55179384478209</cx:pt>
          <cx:pt idx="89056">12.975565066088679</cx:pt>
          <cx:pt idx="89057">12.04015143498837</cx:pt>
          <cx:pt idx="89058">12.058153960339677</cx:pt>
          <cx:pt idx="89059">8.9881340361839257</cx:pt>
          <cx:pt idx="89060">10.438674162330814</cx:pt>
          <cx:pt idx="89061">8.2187511860718843</cx:pt>
          <cx:pt idx="89062">11.489278072033688</cx:pt>
          <cx:pt idx="89063">12.633670661700164</cx:pt>
          <cx:pt idx="89064">11.728721342292081</cx:pt>
          <cx:pt idx="89065">12.371163165104695</cx:pt>
          <cx:pt idx="89066">11.005215529024658</cx:pt>
          <cx:pt idx="89067">11.686571893829729</cx:pt>
          <cx:pt idx="89068">12.978444921393738</cx:pt>
          <cx:pt idx="89069">11.881099989328234</cx:pt>
          <cx:pt idx="89070">10.436682167257487</cx:pt>
          <cx:pt idx="89071">11.673852152990229</cx:pt>
          <cx:pt idx="89072">10.2850002037558</cx:pt>
          <cx:pt idx="89073">11.472410742210805</cx:pt>
          <cx:pt idx="89074">11.83011226703832</cx:pt>
          <cx:pt idx="89075">11.416103488730766</cx:pt>
          <cx:pt idx="89076">13.655137252626016</cx:pt>
          <cx:pt idx="89077">15.464739790333146</cx:pt>
          <cx:pt idx="89078">12.852989472608261</cx:pt>
          <cx:pt idx="89079">12.960769759874397</cx:pt>
          <cx:pt idx="89080">10.597027272177593</cx:pt>
          <cx:pt idx="89081">14.663228562176748</cx:pt>
          <cx:pt idx="89082">12.385181478028263</cx:pt>
          <cx:pt idx="89083">12.893501844011988</cx:pt>
          <cx:pt idx="89084">13.530301106670628</cx:pt>
          <cx:pt idx="89085">14.742738935328223</cx:pt>
          <cx:pt idx="89086">12.327489823315528</cx:pt>
          <cx:pt idx="89087">12.017555763363982</cx:pt>
          <cx:pt idx="89088">11.382994802250037</cx:pt>
          <cx:pt idx="89089">9.8683428347612949</cx:pt>
          <cx:pt idx="89090">9.1988860459569075</cx:pt>
          <cx:pt idx="89091">13.458433235080596</cx:pt>
          <cx:pt idx="89092">12.179792360763818</cx:pt>
          <cx:pt idx="89093">9.3965079007222947</cx:pt>
          <cx:pt idx="89094">13.5672343218839</cx:pt>
          <cx:pt idx="89095">10.762061771554254</cx:pt>
          <cx:pt idx="89096">12.35983924796049</cx:pt>
          <cx:pt idx="89097">10.73914921472894</cx:pt>
          <cx:pt idx="89098">14.449284118988336</cx:pt>
          <cx:pt idx="89099">13.722462952967151</cx:pt>
          <cx:pt idx="89100">11.657581374007512</cx:pt>
          <cx:pt idx="89101">11.278282366494068</cx:pt>
          <cx:pt idx="89102">13.641719232716909</cx:pt>
          <cx:pt idx="89103">13.109039169233013</cx:pt>
          <cx:pt idx="89104">11.953254570749229</cx:pt>
          <cx:pt idx="89105">14.460378725606496</cx:pt>
          <cx:pt idx="89106">11.655772865530029</cx:pt>
          <cx:pt idx="89107">11.100829752770693</cx:pt>
          <cx:pt idx="89108">14.451686265143586</cx:pt>
          <cx:pt idx="89109">12.81921417576773</cx:pt>
          <cx:pt idx="89110">10.958163725386472</cx:pt>
          <cx:pt idx="89111">11.341827123504945</cx:pt>
          <cx:pt idx="89112">10.422775686204824</cx:pt>
          <cx:pt idx="89113">10.833906213981852</cx:pt>
          <cx:pt idx="89114">12.052407384858489</cx:pt>
          <cx:pt idx="89115">14.104169795136936</cx:pt>
          <cx:pt idx="89116">14.597809884852948</cx:pt>
          <cx:pt idx="89117">14.311262415595932</cx:pt>
          <cx:pt idx="89118">12.742755549609413</cx:pt>
          <cx:pt idx="89119">7.9094955557065481</cx:pt>
          <cx:pt idx="89120">11.989601684336384</cx:pt>
          <cx:pt idx="89121">13.443684316739096</cx:pt>
          <cx:pt idx="89122">11.293644637580289</cx:pt>
          <cx:pt idx="89123">12.614494157099434</cx:pt>
          <cx:pt idx="89124">15.332162609343746</cx:pt>
          <cx:pt idx="89125">9.6113063457210206</cx:pt>
          <cx:pt idx="89126">13.839311307582751</cx:pt>
          <cx:pt idx="89127">14.303639307131082</cx:pt>
          <cx:pt idx="89128">14.129987211302504</cx:pt>
          <cx:pt idx="89129">10.877452962787777</cx:pt>
          <cx:pt idx="89130">13.911407533444674</cx:pt>
          <cx:pt idx="89131">13.541627540054661</cx:pt>
          <cx:pt idx="89132">14.319910283830936</cx:pt>
          <cx:pt idx="89133">12.462482873404685</cx:pt>
          <cx:pt idx="89134">11.349031747728436</cx:pt>
          <cx:pt idx="89135">16.366434319526405</cx:pt>
          <cx:pt idx="89136">13.487799333806974</cx:pt>
          <cx:pt idx="89137">12.100596713686416</cx:pt>
          <cx:pt idx="89138">14.893549912298003</cx:pt>
          <cx:pt idx="89139">13.049120368037864</cx:pt>
          <cx:pt idx="89140">13.503171642723034</cx:pt>
          <cx:pt idx="89141">11.619916157467019</cx:pt>
          <cx:pt idx="89142">11.482903387652616</cx:pt>
          <cx:pt idx="89143">14.146951689303206</cx:pt>
          <cx:pt idx="89144">13.514057236420387</cx:pt>
          <cx:pt idx="89145">13.444921962403772</cx:pt>
          <cx:pt idx="89146">12.283129633006482</cx:pt>
          <cx:pt idx="89147">12.912246496746219</cx:pt>
          <cx:pt idx="89148">10.45259548285766</cx:pt>
          <cx:pt idx="89149">11.130992121772648</cx:pt>
          <cx:pt idx="89150">12.401588577958824</cx:pt>
          <cx:pt idx="89151">11.587307580457438</cx:pt>
          <cx:pt idx="89152">13.263129130051611</cx:pt>
          <cx:pt idx="89153">12.192708113064654</cx:pt>
          <cx:pt idx="89154">11.565911722531371</cx:pt>
          <cx:pt idx="89155">11.135431272791612</cx:pt>
          <cx:pt idx="89156">12.812309827896113</cx:pt>
          <cx:pt idx="89157">11.375997894122744</cx:pt>
          <cx:pt idx="89158">11.281943756216096</cx:pt>
          <cx:pt idx="89159">10.081606790076036</cx:pt>
          <cx:pt idx="89160">11.304763709755374</cx:pt>
          <cx:pt idx="89161">13.028306893726722</cx:pt>
          <cx:pt idx="89162">9.8005196301811122</cx:pt>
          <cx:pt idx="89163">10.90797697270153</cx:pt>
          <cx:pt idx="89164">14.553948144206061</cx:pt>
          <cx:pt idx="89165">9.6117886619602046</cx:pt>
          <cx:pt idx="89166">11.573312288650854</cx:pt>
          <cx:pt idx="89167">11.953390917637535</cx:pt>
          <cx:pt idx="89168">12.866224216264266</cx:pt>
          <cx:pt idx="89169">13.25628370048973</cx:pt>
          <cx:pt idx="89170">10.626267733121287</cx:pt>
          <cx:pt idx="89171">11.311743012433055</cx:pt>
          <cx:pt idx="89172">11.102300555651686</cx:pt>
          <cx:pt idx="89173">14.254273722539828</cx:pt>
          <cx:pt idx="89174">13.814616239964453</cx:pt>
          <cx:pt idx="89175">10.906094125827618</cx:pt>
          <cx:pt idx="89176">10.676009710015926</cx:pt>
          <cx:pt idx="89177">12.641351361217088</cx:pt>
          <cx:pt idx="89178">12.433172026171677</cx:pt>
          <cx:pt idx="89179">12.791683374556429</cx:pt>
          <cx:pt idx="89180">13.080107134323685</cx:pt>
          <cx:pt idx="89181">13.569755562395162</cx:pt>
          <cx:pt idx="89182">12.056013429468829</cx:pt>
          <cx:pt idx="89183">10.848622442227409</cx:pt>
          <cx:pt idx="89184">12.498924046911501</cx:pt>
          <cx:pt idx="89185">13.408536055146612</cx:pt>
          <cx:pt idx="89186">13.243872458201562</cx:pt>
          <cx:pt idx="89187">11.171582807546823</cx:pt>
          <cx:pt idx="89188">9.7893185051425515</cx:pt>
          <cx:pt idx="89189">10.456219828908155</cx:pt>
          <cx:pt idx="89190">14.151644701048083</cx:pt>
          <cx:pt idx="89191">12.43332071809745</cx:pt>
          <cx:pt idx="89192">12.846878644395805</cx:pt>
          <cx:pt idx="89193">15.114157532783473</cx:pt>
          <cx:pt idx="89194">12.593901663328301</cx:pt>
          <cx:pt idx="89195">13.744782361956078</cx:pt>
          <cx:pt idx="89196">10.945827127758742</cx:pt>
          <cx:pt idx="89197">11.420866928651284</cx:pt>
          <cx:pt idx="89198">12.747092419949578</cx:pt>
          <cx:pt idx="89199">11.450302523501437</cx:pt>
          <cx:pt idx="89200">11.16531226744819</cx:pt>
          <cx:pt idx="89201">15.564734793414592</cx:pt>
          <cx:pt idx="89202">12.540792046015577</cx:pt>
          <cx:pt idx="89203">12.477019979246794</cx:pt>
          <cx:pt idx="89204">14.039349140073478</cx:pt>
          <cx:pt idx="89205">13.074180507594271</cx:pt>
          <cx:pt idx="89206">13.161380055024964</cx:pt>
          <cx:pt idx="89207">13.295859743678971</cx:pt>
          <cx:pt idx="89208">14.797711765811343</cx:pt>
          <cx:pt idx="89209">13.583307184727577</cx:pt>
          <cx:pt idx="89210">13.052662944581559</cx:pt>
          <cx:pt idx="89211">11.725733251345508</cx:pt>
          <cx:pt idx="89212">11.981414524212894</cx:pt>
          <cx:pt idx="89213">14.108000254344084</cx:pt>
          <cx:pt idx="89214">14.238597322832753</cx:pt>
          <cx:pt idx="89215">15.150786996028412</cx:pt>
          <cx:pt idx="89216">12.619026887043189</cx:pt>
          <cx:pt idx="89217">10.021226660908816</cx:pt>
          <cx:pt idx="89218">10.553933900377768</cx:pt>
          <cx:pt idx="89219">8.2834028087207887</cx:pt>
          <cx:pt idx="89220">14.201246204632875</cx:pt>
          <cx:pt idx="89221">9.8254614667810305</cx:pt>
          <cx:pt idx="89222">13.190140796079659</cx:pt>
          <cx:pt idx="89223">12.883996575776832</cx:pt>
          <cx:pt idx="89224">14.54727581360026</cx:pt>
          <cx:pt idx="89225">14.260930462822152</cx:pt>
          <cx:pt idx="89226">10.807383924012074</cx:pt>
          <cx:pt idx="89227">11.822635458866925</cx:pt>
          <cx:pt idx="89228">13.906813324525119</cx:pt>
          <cx:pt idx="89229">11.253360889280581</cx:pt>
          <cx:pt idx="89230">13.673423342415349</cx:pt>
          <cx:pt idx="89231">11.033343760282833</cx:pt>
          <cx:pt idx="89232">11.134717529318387</cx:pt>
          <cx:pt idx="89233">13.667561819864385</cx:pt>
          <cx:pt idx="89234">11.858742531931053</cx:pt>
          <cx:pt idx="89235">15.468341446779805</cx:pt>
          <cx:pt idx="89236">10.706839080620387</cx:pt>
          <cx:pt idx="89237">13.109125936637772</cx:pt>
          <cx:pt idx="89238">12.016953476137241</cx:pt>
          <cx:pt idx="89239">11.036696190922491</cx:pt>
          <cx:pt idx="89240">11.293569761570536</cx:pt>
          <cx:pt idx="89241">10.280858050774112</cx:pt>
          <cx:pt idx="89242">13.037696476441381</cx:pt>
          <cx:pt idx="89243">13.089246706287256</cx:pt>
          <cx:pt idx="89244">14.252453469068918</cx:pt>
          <cx:pt idx="89245">15.118700276806132</cx:pt>
          <cx:pt idx="89246">10.782496031914871</cx:pt>
          <cx:pt idx="89247">11.903071489312358</cx:pt>
          <cx:pt idx="89248">10.321957879876717</cx:pt>
          <cx:pt idx="89249">12.955386860443717</cx:pt>
          <cx:pt idx="89250">12.11995374016128</cx:pt>
          <cx:pt idx="89251">13.311015776423993</cx:pt>
          <cx:pt idx="89252">12.322024102568255</cx:pt>
          <cx:pt idx="89253">12.236407470063858</cx:pt>
          <cx:pt idx="89254">12.197665321019175</cx:pt>
          <cx:pt idx="89255">12.19612489527675</cx:pt>
          <cx:pt idx="89256">10.675239477034717</cx:pt>
          <cx:pt idx="89257">12.411037439743829</cx:pt>
          <cx:pt idx="89258">11.140912628666898</cx:pt>
          <cx:pt idx="89259">11.075962819568606</cx:pt>
          <cx:pt idx="89260">14.158172791256112</cx:pt>
          <cx:pt idx="89261">8.1855165155962855</cx:pt>
          <cx:pt idx="89262">12.551886339578479</cx:pt>
          <cx:pt idx="89263">14.775329036464507</cx:pt>
          <cx:pt idx="89264">11.332128701995488</cx:pt>
          <cx:pt idx="89265">13.155869034143898</cx:pt>
          <cx:pt idx="89266">13.74981437040161</cx:pt>
          <cx:pt idx="89267">14.360180163185854</cx:pt>
          <cx:pt idx="89268">10.822254078266234</cx:pt>
          <cx:pt idx="89269">8.8717594002876332</cx:pt>
          <cx:pt idx="89270">10.947391701475185</cx:pt>
          <cx:pt idx="89271">11.329449164201755</cx:pt>
          <cx:pt idx="89272">12.677617406429853</cx:pt>
          <cx:pt idx="89273">9.2536601777043384</cx:pt>
          <cx:pt idx="89274">13.66767226927327</cx:pt>
          <cx:pt idx="89275">10.414159606514051</cx:pt>
          <cx:pt idx="89276">10.621621240321726</cx:pt>
          <cx:pt idx="89277">12.62963814284017</cx:pt>
          <cx:pt idx="89278">13.509833048320486</cx:pt>
          <cx:pt idx="89279">11.450278655078362</cx:pt>
          <cx:pt idx="89280">10.038194241047373</cx:pt>
          <cx:pt idx="89281">11.948403743350617</cx:pt>
          <cx:pt idx="89282">14.075189357964817</cx:pt>
          <cx:pt idx="89283">14.596857117547822</cx:pt>
          <cx:pt idx="89284">13.810541632658691</cx:pt>
          <cx:pt idx="89285">13.986821295465623</cx:pt>
          <cx:pt idx="89286">13.699901154359978</cx:pt>
          <cx:pt idx="89287">12.986695792263104</cx:pt>
          <cx:pt idx="89288">11.336240581188498</cx:pt>
          <cx:pt idx="89289">11.198327412074038</cx:pt>
          <cx:pt idx="89290">13.908959776403606</cx:pt>
          <cx:pt idx="89291">11.446771227900339</cx:pt>
          <cx:pt idx="89292">11.075119032434332</cx:pt>
          <cx:pt idx="89293">11.395482040245085</cx:pt>
          <cx:pt idx="89294">9.0170070376451381</cx:pt>
          <cx:pt idx="89295">9.8742841686526948</cx:pt>
          <cx:pt idx="89296">12.210411504802851</cx:pt>
          <cx:pt idx="89297">11.71218286935682</cx:pt>
          <cx:pt idx="89298">12.762326456792092</cx:pt>
          <cx:pt idx="89299">12.126353690461595</cx:pt>
          <cx:pt idx="89300">11.720813388932751</cx:pt>
          <cx:pt idx="89301">12.567222602625048</cx:pt>
          <cx:pt idx="89302">11.17602940512487</cx:pt>
          <cx:pt idx="89303">11.495460388490224</cx:pt>
          <cx:pt idx="89304">12.64965244040491</cx:pt>
          <cx:pt idx="89305">14.299188441675884</cx:pt>
          <cx:pt idx="89306">11.465970257565141</cx:pt>
          <cx:pt idx="89307">14.081602286901727</cx:pt>
          <cx:pt idx="89308">16.477199411211611</cx:pt>
          <cx:pt idx="89309">11.212575026928365</cx:pt>
          <cx:pt idx="89310">14.330729744821426</cx:pt>
          <cx:pt idx="89311">10.723231655064117</cx:pt>
          <cx:pt idx="89312">14.463025850169963</cx:pt>
          <cx:pt idx="89313">10.502612111870407</cx:pt>
          <cx:pt idx="89314">11.091711604674531</cx:pt>
          <cx:pt idx="89315">11.516134628834926</cx:pt>
          <cx:pt idx="89316">11.835023119130339</cx:pt>
          <cx:pt idx="89317">12.988922464476172</cx:pt>
          <cx:pt idx="89318">10.776552251495492</cx:pt>
          <cx:pt idx="89319">12.118719574228638</cx:pt>
          <cx:pt idx="89320">13.446339041627478</cx:pt>
          <cx:pt idx="89321">12.623803189572891</cx:pt>
          <cx:pt idx="89322">12.4657355159309</cx:pt>
          <cx:pt idx="89323">14.206924736563209</cx:pt>
          <cx:pt idx="89324">14.634043871072132</cx:pt>
          <cx:pt idx="89325">8.7499926781140775</cx:pt>
          <cx:pt idx="89326">12.76663603304223</cx:pt>
          <cx:pt idx="89327">11.112249023821828</cx:pt>
          <cx:pt idx="89328">9.4831580212126418</cx:pt>
          <cx:pt idx="89329">12.619941868164005</cx:pt>
          <cx:pt idx="89330">12.467243835832436</cx:pt>
          <cx:pt idx="89331">12.292126152975746</cx:pt>
          <cx:pt idx="89332">14.15652399309932</cx:pt>
          <cx:pt idx="89333">14.295265071357415</cx:pt>
          <cx:pt idx="89334">10.63366594711411</cx:pt>
          <cx:pt idx="89335">10.786621758469604</cx:pt>
          <cx:pt idx="89336">17.337093761144111</cx:pt>
          <cx:pt idx="89337">11.709834402380574</cx:pt>
          <cx:pt idx="89338">13.485191266588361</cx:pt>
          <cx:pt idx="89339">12.782171630721709</cx:pt>
          <cx:pt idx="89340">11.010313572350375</cx:pt>
          <cx:pt idx="89341">12.022305081476491</cx:pt>
          <cx:pt idx="89342">10.886400239953156</cx:pt>
          <cx:pt idx="89343">15.420880144003222</cx:pt>
          <cx:pt idx="89344">11.367489919662532</cx:pt>
          <cx:pt idx="89345">8.403344608819463</cx:pt>
          <cx:pt idx="89346">11.185871167793193</cx:pt>
          <cx:pt idx="89347">13.805728352921454</cx:pt>
          <cx:pt idx="89348">13.404544124346989</cx:pt>
          <cx:pt idx="89349">11.249745997213093</cx:pt>
          <cx:pt idx="89350">15.241891461910477</cx:pt>
          <cx:pt idx="89351">10.48118822478513</cx:pt>
          <cx:pt idx="89352">11.720094021729009</cx:pt>
          <cx:pt idx="89353">12.570312889275989</cx:pt>
          <cx:pt idx="89354">12.21927578475157</cx:pt>
          <cx:pt idx="89355">8.7391424266226583</cx:pt>
          <cx:pt idx="89356">12.682330303529195</cx:pt>
          <cx:pt idx="89357">12.436079310608974</cx:pt>
          <cx:pt idx="89358">11.545856818369742</cx:pt>
          <cx:pt idx="89359">10.48748351038542</cx:pt>
          <cx:pt idx="89360">10.40866874086341</cx:pt>
          <cx:pt idx="89361">9.747043984229844</cx:pt>
          <cx:pt idx="89362">14.053754653447333</cx:pt>
          <cx:pt idx="89363">9.8329747830087069</cx:pt>
          <cx:pt idx="89364">11.466550295055596</cx:pt>
          <cx:pt idx="89365">13.106381383494586</cx:pt>
          <cx:pt idx="89366">11.858979247170106</cx:pt>
          <cx:pt idx="89367">12.5156206572443</cx:pt>
          <cx:pt idx="89368">12.280245729240663</cx:pt>
          <cx:pt idx="89369">12.170832291856136</cx:pt>
          <cx:pt idx="89370">13.363804954119056</cx:pt>
          <cx:pt idx="89371">13.76575018471315</cx:pt>
          <cx:pt idx="89372">13.439256757888085</cx:pt>
          <cx:pt idx="89373">13.141811047210265</cx:pt>
          <cx:pt idx="89374">16.171829670189052</cx:pt>
          <cx:pt idx="89375">13.614044097475743</cx:pt>
          <cx:pt idx="89376">16.393016309276952</cx:pt>
          <cx:pt idx="89377">10.21966750259546</cx:pt>
          <cx:pt idx="89378">15.861569574322793</cx:pt>
          <cx:pt idx="89379">11.615031228952446</cx:pt>
          <cx:pt idx="89380">14.888991178316864</cx:pt>
          <cx:pt idx="89381">11.99508840862894</cx:pt>
          <cx:pt idx="89382">12.812800211176583</cx:pt>
          <cx:pt idx="89383">16.096365105362008</cx:pt>
          <cx:pt idx="89384">12.329685731375822</cx:pt>
          <cx:pt idx="89385">13.470500359176897</cx:pt>
          <cx:pt idx="89386">12.933182882078896</cx:pt>
          <cx:pt idx="89387">12.778095607208934</cx:pt>
          <cx:pt idx="89388">13.52640011080144</cx:pt>
          <cx:pt idx="89389">13.767607547251359</cx:pt>
          <cx:pt idx="89390">12.124231970919373</cx:pt>
          <cx:pt idx="89391">13.366977210477437</cx:pt>
          <cx:pt idx="89392">12.913840803544307</cx:pt>
          <cx:pt idx="89393">12.102973564679713</cx:pt>
          <cx:pt idx="89394">8.0637823890689333</cx:pt>
          <cx:pt idx="89395">12.467911552466436</cx:pt>
          <cx:pt idx="89396">14.097268654330371</cx:pt>
          <cx:pt idx="89397">12.945213022562555</cx:pt>
          <cx:pt idx="89398">12.955164795507189</cx:pt>
          <cx:pt idx="89399">12.605743195790263</cx:pt>
          <cx:pt idx="89400">15.580977140918112</cx:pt>
          <cx:pt idx="89401">12.142614043668072</cx:pt>
          <cx:pt idx="89402">11.23464593125593</cx:pt>
          <cx:pt idx="89403">9.7507703157977854</cx:pt>
          <cx:pt idx="89404">10.758928460694804</cx:pt>
          <cx:pt idx="89405">13.16020231673439</cx:pt>
          <cx:pt idx="89406">10.289069232748066</cx:pt>
          <cx:pt idx="89407">7.8144701788145303</cx:pt>
          <cx:pt idx="89408">11.06214965538415</cx:pt>
          <cx:pt idx="89409">13.73822195824536</cx:pt>
          <cx:pt idx="89410">11.222551530496069</cx:pt>
          <cx:pt idx="89411">9.8170949969422647</cx:pt>
          <cx:pt idx="89412">11.171603020972428</cx:pt>
          <cx:pt idx="89413">13.642049587432075</cx:pt>
          <cx:pt idx="89414">13.112144042821862</cx:pt>
          <cx:pt idx="89415">14.008562125383067</cx:pt>
          <cx:pt idx="89416">10.003204043530552</cx:pt>
          <cx:pt idx="89417">10.905861175362007</cx:pt>
          <cx:pt idx="89418">12.172163583226739</cx:pt>
          <cx:pt idx="89419">11.21920956685234</cx:pt>
          <cx:pt idx="89420">11.922542382465037</cx:pt>
          <cx:pt idx="89421">8.5007117470539448</cx:pt>
          <cx:pt idx="89422">10.907289344519945</cx:pt>
          <cx:pt idx="89423">12.061177431323355</cx:pt>
          <cx:pt idx="89424">13.626425145642919</cx:pt>
          <cx:pt idx="89425">11.906350328546926</cx:pt>
          <cx:pt idx="89426">12.601231313474385</cx:pt>
          <cx:pt idx="89427">10.269144010138358</cx:pt>
          <cx:pt idx="89428">11.624772456740146</cx:pt>
          <cx:pt idx="89429">13.759627853408769</cx:pt>
          <cx:pt idx="89430">14.847450464644149</cx:pt>
          <cx:pt idx="89431">11.88428061602697</cx:pt>
          <cx:pt idx="89432">9.6530757312930966</cx:pt>
          <cx:pt idx="89433">14.723541476537509</cx:pt>
          <cx:pt idx="89434">12.193402421169031</cx:pt>
          <cx:pt idx="89435">12.483062662245567</cx:pt>
          <cx:pt idx="89436">11.328078959647186</cx:pt>
          <cx:pt idx="89437">11.895204766584007</cx:pt>
          <cx:pt idx="89438">13.116863749970639</cx:pt>
          <cx:pt idx="89439">14.592637022542526</cx:pt>
          <cx:pt idx="89440">11.103837937169645</cx:pt>
          <cx:pt idx="89441">13.397558839643485</cx:pt>
          <cx:pt idx="89442">10.988298962737673</cx:pt>
          <cx:pt idx="89443">11.901001738960957</cx:pt>
          <cx:pt idx="89444">13.504720238689575</cx:pt>
          <cx:pt idx="89445">10.662396488562367</cx:pt>
          <cx:pt idx="89446">10.914475701220502</cx:pt>
          <cx:pt idx="89447">10.808375009426136</cx:pt>
          <cx:pt idx="89448">13.003877518975472</cx:pt>
          <cx:pt idx="89449">12.258199406525808</cx:pt>
          <cx:pt idx="89450">13.353504406019061</cx:pt>
          <cx:pt idx="89451">12.763003339062694</cx:pt>
          <cx:pt idx="89452">17.408842013760299</cx:pt>
          <cx:pt idx="89453">11.146822417008192</cx:pt>
          <cx:pt idx="89454">11.163950177204649</cx:pt>
          <cx:pt idx="89455">9.6424788211178232</cx:pt>
          <cx:pt idx="89456">9.1546596091033727</cx:pt>
          <cx:pt idx="89457">15.776560486612029</cx:pt>
          <cx:pt idx="89458">11.871354270674924</cx:pt>
          <cx:pt idx="89459">12.009603286799877</cx:pt>
          <cx:pt idx="89460">14.715122904561554</cx:pt>
          <cx:pt idx="89461">12.943342968164258</cx:pt>
          <cx:pt idx="89462">12.574414217853658</cx:pt>
          <cx:pt idx="89463">12.3943261276786</cx:pt>
          <cx:pt idx="89464">12.534085727469046</cx:pt>
          <cx:pt idx="89465">15.151270549042243</cx:pt>
          <cx:pt idx="89466">12.330355323934594</cx:pt>
          <cx:pt idx="89467">10.627722070231822</cx:pt>
          <cx:pt idx="89468">13.972191715947492</cx:pt>
          <cx:pt idx="89469">10.488246036643734</cx:pt>
          <cx:pt idx="89470">15.541179359218029</cx:pt>
          <cx:pt idx="89471">11.380085590679231</cx:pt>
          <cx:pt idx="89472">12.060080219393353</cx:pt>
          <cx:pt idx="89473">12.181084866358496</cx:pt>
          <cx:pt idx="89474">13.80198597220736</cx:pt>
          <cx:pt idx="89475">11.932266033613217</cx:pt>
          <cx:pt idx="89476">11.047688624757445</cx:pt>
          <cx:pt idx="89477">11.271188682223809</cx:pt>
          <cx:pt idx="89478">10.451869201291609</cx:pt>
          <cx:pt idx="89479">14.385924107646401</cx:pt>
          <cx:pt idx="89480">10.049157839452876</cx:pt>
          <cx:pt idx="89481">14.156106319581868</cx:pt>
          <cx:pt idx="89482">14.291400610668941</cx:pt>
          <cx:pt idx="89483">13.59693372328775</cx:pt>
          <cx:pt idx="89484">13.071804547901506</cx:pt>
          <cx:pt idx="89485">11.630020187329359</cx:pt>
          <cx:pt idx="89486">14.04305427302949</cx:pt>
          <cx:pt idx="89487">12.034365896773517</cx:pt>
          <cx:pt idx="89488">11.087089680523764</cx:pt>
          <cx:pt idx="89489">12.307037790111366</cx:pt>
          <cx:pt idx="89490">14.764997673717088</cx:pt>
          <cx:pt idx="89491">11.813673665336331</cx:pt>
          <cx:pt idx="89492">14.444764232686179</cx:pt>
          <cx:pt idx="89493">10.570432662865475</cx:pt>
          <cx:pt idx="89494">12.734677920208011</cx:pt>
          <cx:pt idx="89495">11.23510536243076</cx:pt>
          <cx:pt idx="89496">13.743247576515762</cx:pt>
          <cx:pt idx="89497">12.857555430394916</cx:pt>
          <cx:pt idx="89498">12.013453605633451</cx:pt>
          <cx:pt idx="89499">13.76145510858256</cx:pt>
          <cx:pt idx="89500">13.27962711733656</cx:pt>
          <cx:pt idx="89501">9.4254410236827812</cx:pt>
          <cx:pt idx="89502">11.687357725573646</cx:pt>
          <cx:pt idx="89503">9.1074981669307817</cx:pt>
          <cx:pt idx="89504">11.961397120618907</cx:pt>
          <cx:pt idx="89505">12.574300262989173</cx:pt>
          <cx:pt idx="89506">10.600268356092135</cx:pt>
          <cx:pt idx="89507">12.986603755739624</cx:pt>
          <cx:pt idx="89508">12.592481337813243</cx:pt>
          <cx:pt idx="89509">11.346764174536442</cx:pt>
          <cx:pt idx="89510">10.013986553340658</cx:pt>
          <cx:pt idx="89511">15.181418869404954</cx:pt>
          <cx:pt idx="89512">13.449775104816425</cx:pt>
          <cx:pt idx="89513">10.528549463419589</cx:pt>
          <cx:pt idx="89514">9.2941551002396725</cx:pt>
          <cx:pt idx="89515">12.645794947547813</cx:pt>
          <cx:pt idx="89516">13.503731150130934</cx:pt>
          <cx:pt idx="89517">10.900772643592871</cx:pt>
          <cx:pt idx="89518">12.299757340258221</cx:pt>
          <cx:pt idx="89519">12.152425331686267</cx:pt>
          <cx:pt idx="89520">11.163579440520882</cx:pt>
          <cx:pt idx="89521">13.8730648544887</cx:pt>
          <cx:pt idx="89522">13.032694074540197</cx:pt>
          <cx:pt idx="89523">14.576835967085298</cx:pt>
          <cx:pt idx="89524">13.816999797969498</cx:pt>
          <cx:pt idx="89525">11.032813595182278</cx:pt>
          <cx:pt idx="89526">14.440791829441181</cx:pt>
          <cx:pt idx="89527">11.186960676261792</cx:pt>
          <cx:pt idx="89528">9.0134362900615503</cx:pt>
          <cx:pt idx="89529">12.160033553886446</cx:pt>
          <cx:pt idx="89530">11.182415991464305</cx:pt>
          <cx:pt idx="89531">13.213195704234927</cx:pt>
          <cx:pt idx="89532">12.852823957215792</cx:pt>
          <cx:pt idx="89533">13.579513864008575</cx:pt>
          <cx:pt idx="89534">13.206640732352556</cx:pt>
          <cx:pt idx="89535">13.781792748178175</cx:pt>
          <cx:pt idx="89536">12.463144497848635</cx:pt>
          <cx:pt idx="89537">10.171487435251345</cx:pt>
          <cx:pt idx="89538">13.174391872060642</cx:pt>
          <cx:pt idx="89539">11.142618505937921</cx:pt>
          <cx:pt idx="89540">10.226999505814623</cx:pt>
          <cx:pt idx="89541">11.150456598664615</cx:pt>
          <cx:pt idx="89542">11.768499838156727</cx:pt>
          <cx:pt idx="89543">11.102200332445964</cx:pt>
          <cx:pt idx="89544">12.4483962196192</cx:pt>
          <cx:pt idx="89545">13.323334919918942</cx:pt>
          <cx:pt idx="89546">12.395119670143309</cx:pt>
          <cx:pt idx="89547">10.11787688776664</cx:pt>
          <cx:pt idx="89548">14.068681733908598</cx:pt>
          <cx:pt idx="89549">12.870815066972778</cx:pt>
          <cx:pt idx="89550">13.474509696278492</cx:pt>
          <cx:pt idx="89551">12.408998154933679</cx:pt>
          <cx:pt idx="89552">12.444465728984291</cx:pt>
          <cx:pt idx="89553">13.781401386793537</cx:pt>
          <cx:pt idx="89554">12.930627476710852</cx:pt>
          <cx:pt idx="89555">14.014480536369543</cx:pt>
          <cx:pt idx="89556">11.71977405154567</cx:pt>
          <cx:pt idx="89557">15.547122767208764</cx:pt>
          <cx:pt idx="89558">12.73752646508972</cx:pt>
          <cx:pt idx="89559">12.92820155755898</cx:pt>
          <cx:pt idx="89560">11.359770573738013</cx:pt>
          <cx:pt idx="89561">12.773055912072108</cx:pt>
          <cx:pt idx="89562">11.789241018347028</cx:pt>
          <cx:pt idx="89563">10.695019374440912</cx:pt>
          <cx:pt idx="89564">10.79534189455968</cx:pt>
          <cx:pt idx="89565">10.842235658414907</cx:pt>
          <cx:pt idx="89566">14.077359182037858</cx:pt>
          <cx:pt idx="89567">14.39594698616053</cx:pt>
          <cx:pt idx="89568">12.935761472018362</cx:pt>
          <cx:pt idx="89569">13.748961093993362</cx:pt>
          <cx:pt idx="89570">14.953940186425273</cx:pt>
          <cx:pt idx="89571">11.557969454947191</cx:pt>
          <cx:pt idx="89572">11.679346766127273</cx:pt>
          <cx:pt idx="89573">12.838174569280232</cx:pt>
          <cx:pt idx="89574">11.596471821896513</cx:pt>
          <cx:pt idx="89575">12.47968911874238</cx:pt>
          <cx:pt idx="89576">13.101946681949306</cx:pt>
          <cx:pt idx="89577">12.49514550879289</cx:pt>
          <cx:pt idx="89578">11.694276666748426</cx:pt>
          <cx:pt idx="89579">11.488074556505763</cx:pt>
          <cx:pt idx="89580">12.52519944565732</cx:pt>
          <cx:pt idx="89581">12.75012064297619</cx:pt>
          <cx:pt idx="89582">14.018536661643198</cx:pt>
          <cx:pt idx="89583">13.632451232787908</cx:pt>
          <cx:pt idx="89584">11.475668082071335</cx:pt>
          <cx:pt idx="89585">11.447026115628994</cx:pt>
          <cx:pt idx="89586">11.595053121879888</cx:pt>
          <cx:pt idx="89587">11.625654860397212</cx:pt>
          <cx:pt idx="89588">12.298839829333279</cx:pt>
          <cx:pt idx="89589">15.452864878306313</cx:pt>
          <cx:pt idx="89590">12.007892317472539</cx:pt>
          <cx:pt idx="89591">14.011841682760695</cx:pt>
          <cx:pt idx="89592">12.472602344005116</cx:pt>
          <cx:pt idx="89593">13.909255937289084</cx:pt>
          <cx:pt idx="89594">12.491514551705164</cx:pt>
          <cx:pt idx="89595">11.340001668623108</cx:pt>
          <cx:pt idx="89596">12.40377986694128</cx:pt>
          <cx:pt idx="89597">11.999194678144264</cx:pt>
          <cx:pt idx="89598">11.700646672850599</cx:pt>
          <cx:pt idx="89599">11.736853682170159</cx:pt>
          <cx:pt idx="89600">15.290854601845233</cx:pt>
          <cx:pt idx="89601">11.501880888360706</cx:pt>
          <cx:pt idx="89602">12.158076194129531</cx:pt>
          <cx:pt idx="89603">11.911153570767514</cx:pt>
          <cx:pt idx="89604">12.568911934282349</cx:pt>
          <cx:pt idx="89605">12.092176889844721</cx:pt>
          <cx:pt idx="89606">13.113918635675399</cx:pt>
          <cx:pt idx="89607">12.155389067228839</cx:pt>
          <cx:pt idx="89608">10.80340611818327</cx:pt>
          <cx:pt idx="89609">12.201629744699209</cx:pt>
          <cx:pt idx="89610">12.412600212354075</cx:pt>
          <cx:pt idx="89611">14.488740128014557</cx:pt>
          <cx:pt idx="89612">13.526431607220925</cx:pt>
          <cx:pt idx="89613">11.609456010781562</cx:pt>
          <cx:pt idx="89614">14.829723240729294</cx:pt>
          <cx:pt idx="89615">11.630591625366781</cx:pt>
          <cx:pt idx="89616">12.164201888285245</cx:pt>
          <cx:pt idx="89617">11.2668950170178</cx:pt>
          <cx:pt idx="89618">9.8692188814172397</cx:pt>
          <cx:pt idx="89619">13.408086960893435</cx:pt>
          <cx:pt idx="89620">9.1260290625887421</cx:pt>
          <cx:pt idx="89621">10.710941347149749</cx:pt>
          <cx:pt idx="89622">13.940192284151411</cx:pt>
          <cx:pt idx="89623">12.984702470856439</cx:pt>
          <cx:pt idx="89624">11.563093859343818</cx:pt>
          <cx:pt idx="89625">10.576289412359552</cx:pt>
          <cx:pt idx="89626">10.780435176879486</cx:pt>
          <cx:pt idx="89627">10.201561560239453</cx:pt>
          <cx:pt idx="89628">12.05574485360683</cx:pt>
          <cx:pt idx="89629">10.768290061674604</cx:pt>
          <cx:pt idx="89630">12.294970153752782</cx:pt>
          <cx:pt idx="89631">10.923568993937142</cx:pt>
          <cx:pt idx="89632">10.715515254231672</cx:pt>
          <cx:pt idx="89633">10.039190439508326</cx:pt>
          <cx:pt idx="89634">15.512635237188134</cx:pt>
          <cx:pt idx="89635">11.914809720977351</cx:pt>
          <cx:pt idx="89636">14.395184839830595</cx:pt>
          <cx:pt idx="89637">10.402289442013185</cx:pt>
          <cx:pt idx="89638">12.254130931781956</cx:pt>
          <cx:pt idx="89639">12.684865236967751</cx:pt>
          <cx:pt idx="89640">14.819101091123105</cx:pt>
          <cx:pt idx="89641">12.327416732895259</cx:pt>
          <cx:pt idx="89642">11.309121890021794</cx:pt>
          <cx:pt idx="89643">13.994073879027106</cx:pt>
          <cx:pt idx="89644">11.528025932899695</cx:pt>
          <cx:pt idx="89645">13.563813428294488</cx:pt>
          <cx:pt idx="89646">11.877358819588938</cx:pt>
          <cx:pt idx="89647">10.871100306378082</cx:pt>
          <cx:pt idx="89648">12.20876640764674</cx:pt>
          <cx:pt idx="89649">11.123060326548757</cx:pt>
          <cx:pt idx="89650">14.873861889817213</cx:pt>
          <cx:pt idx="89651">12.784871838504756</cx:pt>
          <cx:pt idx="89652">13.003670266310738</cx:pt>
          <cx:pt idx="89653">13.169282730199134</cx:pt>
          <cx:pt idx="89654">13.130531716167615</cx:pt>
          <cx:pt idx="89655">10.893020046239551</cx:pt>
          <cx:pt idx="89656">11.590118129673371</cx:pt>
          <cx:pt idx="89657">13.602669804532947</cx:pt>
          <cx:pt idx="89658">14.444056874654024</cx:pt>
          <cx:pt idx="89659">10.447392421874229</cx:pt>
          <cx:pt idx="89660">14.273201233106159</cx:pt>
          <cx:pt idx="89661">15.652420485559974</cx:pt>
          <cx:pt idx="89662">10.735121305026471</cx:pt>
          <cx:pt idx="89663">12.991952854040147</cx:pt>
          <cx:pt idx="89664">13.289425100423227</cx:pt>
          <cx:pt idx="89665">11.33441966147503</cx:pt>
          <cx:pt idx="89666">12.844934891039848</cx:pt>
          <cx:pt idx="89667">9.4225255285698903</cx:pt>
          <cx:pt idx="89668">11.59811542524667</cx:pt>
          <cx:pt idx="89669">12.512980030348846</cx:pt>
          <cx:pt idx="89670">12.94894813663419</cx:pt>
          <cx:pt idx="89671">14.313424564981132</cx:pt>
          <cx:pt idx="89672">12.132112449399511</cx:pt>
          <cx:pt idx="89673">12.385213413319141</cx:pt>
          <cx:pt idx="89674">14.415106621748279</cx:pt>
          <cx:pt idx="89675">12.057103787200381</cx:pt>
          <cx:pt idx="89676">12.486935877050394</cx:pt>
          <cx:pt idx="89677">12.068650192484505</cx:pt>
          <cx:pt idx="89678">10.879982839622498</cx:pt>
          <cx:pt idx="89679">12.152498873328131</cx:pt>
          <cx:pt idx="89680">12.297240500783634</cx:pt>
          <cx:pt idx="89681">12.253825247519444</cx:pt>
          <cx:pt idx="89682">8.9697606892466677</cx:pt>
          <cx:pt idx="89683">10.603073419553249</cx:pt>
          <cx:pt idx="89684">12.180950712686004</cx:pt>
          <cx:pt idx="89685">14.538253897495329</cx:pt>
          <cx:pt idx="89686">11.910666004641838</cx:pt>
          <cx:pt idx="89687">9.5531167263248715</cx:pt>
          <cx:pt idx="89688">13.812394007982121</cx:pt>
          <cx:pt idx="89689">12.384145924574577</cx:pt>
          <cx:pt idx="89690">10.739228690310712</cx:pt>
          <cx:pt idx="89691">14.026378521328835</cx:pt>
          <cx:pt idx="89692">12.212602319075582</cx:pt>
          <cx:pt idx="89693">9.7547545350136957</cx:pt>
          <cx:pt idx="89694">14.802504649058095</cx:pt>
          <cx:pt idx="89695">14.664472840488871</cx:pt>
          <cx:pt idx="89696">10.920754360199556</cx:pt>
          <cx:pt idx="89697">11.832177044383441</cx:pt>
          <cx:pt idx="89698">12.182536791368214</cx:pt>
          <cx:pt idx="89699">13.485922610089567</cx:pt>
          <cx:pt idx="89700">11.993820130873178</cx:pt>
          <cx:pt idx="89701">11.625777629050331</cx:pt>
          <cx:pt idx="89702">13.468093074221642</cx:pt>
          <cx:pt idx="89703">13.274042366214033</cx:pt>
          <cx:pt idx="89704">16.343121043687084</cx:pt>
          <cx:pt idx="89705">12.439488945909492</cx:pt>
          <cx:pt idx="89706">14.387285386743743</cx:pt>
          <cx:pt idx="89707">10.367676917895743</cx:pt>
          <cx:pt idx="89708">9.6081033055998422</cx:pt>
          <cx:pt idx="89709">12.183772211831181</cx:pt>
          <cx:pt idx="89710">13.618275710752847</cx:pt>
          <cx:pt idx="89711">9.89098957629332</cx:pt>
          <cx:pt idx="89712">12.406292578773368</cx:pt>
          <cx:pt idx="89713">11.651993135315376</cx:pt>
          <cx:pt idx="89714">12.488498578664727</cx:pt>
          <cx:pt idx="89715">10.196434047238242</cx:pt>
          <cx:pt idx="89716">12.783837075886332</cx:pt>
          <cx:pt idx="89717">12.770051766076747</cx:pt>
          <cx:pt idx="89718">12.061736097053693</cx:pt>
          <cx:pt idx="89719">13.898317545994537</cx:pt>
          <cx:pt idx="89720">14.113590571390722</cx:pt>
          <cx:pt idx="89721">11.605192968357921</cx:pt>
          <cx:pt idx="89722">13.951660465544434</cx:pt>
          <cx:pt idx="89723">10.850921675728985</cx:pt>
          <cx:pt idx="89724">13.775072986185341</cx:pt>
          <cx:pt idx="89725">13.681842820199218</cx:pt>
          <cx:pt idx="89726">14.630467845685033</cx:pt>
          <cx:pt idx="89727">12.883240324350046</cx:pt>
          <cx:pt idx="89728">12.492390333099955</cx:pt>
          <cx:pt idx="89729">11.853937585442928</cx:pt>
          <cx:pt idx="89730">15.299290454757994</cx:pt>
          <cx:pt idx="89731">10.872211126874316</cx:pt>
          <cx:pt idx="89732">13.957235222463636</cx:pt>
          <cx:pt idx="89733">8.9087539302372036</cx:pt>
          <cx:pt idx="89734">12.553960606105694</cx:pt>
          <cx:pt idx="89735">13.048242991572335</cx:pt>
          <cx:pt idx="89736">9.9904481237508627</cx:pt>
          <cx:pt idx="89737">11.473885513957631</cx:pt>
          <cx:pt idx="89738">12.502297590070965</cx:pt>
          <cx:pt idx="89739">14.012531944943062</cx:pt>
          <cx:pt idx="89740">12.55053492020466</cx:pt>
          <cx:pt idx="89741">12.487420488373244</cx:pt>
          <cx:pt idx="89742">13.953318128041586</cx:pt>
          <cx:pt idx="89743">13.023521278167957</cx:pt>
          <cx:pt idx="89744">12.102889714352688</cx:pt>
          <cx:pt idx="89745">11.896919135429549</cx:pt>
          <cx:pt idx="89746">13.882053787604777</cx:pt>
          <cx:pt idx="89747">11.530968177984308</cx:pt>
          <cx:pt idx="89748">13.28048373844584</cx:pt>
          <cx:pt idx="89749">11.085298672631883</cx:pt>
          <cx:pt idx="89750">12.870089731748346</cx:pt>
          <cx:pt idx="89751">11.985287396038681</cx:pt>
          <cx:pt idx="89752">14.825000240849892</cx:pt>
          <cx:pt idx="89753">9.3960472281961724</cx:pt>
          <cx:pt idx="89754">12.557066792723957</cx:pt>
          <cx:pt idx="89755">12.074030013268533</cx:pt>
          <cx:pt idx="89756">11.888102540377901</cx:pt>
          <cx:pt idx="89757">15.526288201874451</cx:pt>
          <cx:pt idx="89758">14.215180117797921</cx:pt>
          <cx:pt idx="89759">13.287114661045599</cx:pt>
          <cx:pt idx="89760">11.877961783134024</cx:pt>
          <cx:pt idx="89761">12.617209403998896</cx:pt>
          <cx:pt idx="89762">11.663209957041744</cx:pt>
          <cx:pt idx="89763">15.027068767948675</cx:pt>
          <cx:pt idx="89764">11.715387837968803</cx:pt>
          <cx:pt idx="89765">12.865273368208133</cx:pt>
          <cx:pt idx="89766">11.053439800359657</cx:pt>
          <cx:pt idx="89767">12.982112335585903</cx:pt>
          <cx:pt idx="89768">11.593206423956358</cx:pt>
          <cx:pt idx="89769">8.3910762628672835</cx:pt>
          <cx:pt idx="89770">13.472704868842253</cx:pt>
          <cx:pt idx="89771">10.823310564026421</cx:pt>
          <cx:pt idx="89772">11.211626970570288</cx:pt>
          <cx:pt idx="89773">14.546455280596431</cx:pt>
          <cx:pt idx="89774">12.795870362823729</cx:pt>
          <cx:pt idx="89775">11.178762171913089</cx:pt>
          <cx:pt idx="89776">11.129431626389938</cx:pt>
          <cx:pt idx="89777">13.724950100493592</cx:pt>
          <cx:pt idx="89778">12.70059775922717</cx:pt>
          <cx:pt idx="89779">12.198489792002372</cx:pt>
          <cx:pt idx="89780">16.391209825865126</cx:pt>
          <cx:pt idx="89781">13.725125453365344</cx:pt>
          <cx:pt idx="89782">10.695543043683962</cx:pt>
          <cx:pt idx="89783">8.1319415804240656</cx:pt>
          <cx:pt idx="89784">13.15778157792051</cx:pt>
          <cx:pt idx="89785">12.715680213090828</cx:pt>
          <cx:pt idx="89786">14.01507495760727</cx:pt>
          <cx:pt idx="89787">12.229059892608596</cx:pt>
          <cx:pt idx="89788">11.45824283501965</cx:pt>
          <cx:pt idx="89789">13.489647481572092</cx:pt>
          <cx:pt idx="89790">10.959877768737245</cx:pt>
          <cx:pt idx="89791">11.432118190446545</cx:pt>
          <cx:pt idx="89792">12.980630329157751</cx:pt>
          <cx:pt idx="89793">10.535212621161948</cx:pt>
          <cx:pt idx="89794">13.061539694505074</cx:pt>
          <cx:pt idx="89795">11.827133641412859</cx:pt>
          <cx:pt idx="89796">12.981823085878599</cx:pt>
          <cx:pt idx="89797">12.412705027806219</cx:pt>
          <cx:pt idx="89798">10.061179721075968</cx:pt>
          <cx:pt idx="89799">12.224071018196673</cx:pt>
          <cx:pt idx="89800">11.881418908707699</cx:pt>
          <cx:pt idx="89801">12.307043240744159</cx:pt>
          <cx:pt idx="89802">11.497727031955698</cx:pt>
          <cx:pt idx="89803">11.345423396849517</cx:pt>
          <cx:pt idx="89804">12.148190925608029</cx:pt>
          <cx:pt idx="89805">11.014240807060919</cx:pt>
          <cx:pt idx="89806">10.948178320240935</cx:pt>
          <cx:pt idx="89807">13.528945961809665</cx:pt>
          <cx:pt idx="89808">11.621716733308505</cx:pt>
          <cx:pt idx="89809">10.665876996067245</cx:pt>
          <cx:pt idx="89810">11.896033682431602</cx:pt>
          <cx:pt idx="89811">15.943150101395213</cx:pt>
          <cx:pt idx="89812">10.789008404809236</cx:pt>
          <cx:pt idx="89813">12.609191346810009</cx:pt>
          <cx:pt idx="89814">10.241889884784598</cx:pt>
          <cx:pt idx="89815">12.176905690791768</cx:pt>
          <cx:pt idx="89816">10.906818691653559</cx:pt>
          <cx:pt idx="89817">12.48056857868086</cx:pt>
          <cx:pt idx="89818">12.476022526225396</cx:pt>
          <cx:pt idx="89819">13.041190061365203</cx:pt>
          <cx:pt idx="89820">13.55345517717204</cx:pt>
          <cx:pt idx="89821">12.972349025266299</cx:pt>
          <cx:pt idx="89822">12.830554857068563</cx:pt>
          <cx:pt idx="89823">13.360041290965274</cx:pt>
          <cx:pt idx="89824">11.076484047708814</cx:pt>
          <cx:pt idx="89825">12.911939932183312</cx:pt>
          <cx:pt idx="89826">12.863897028008012</cx:pt>
          <cx:pt idx="89827">13.363718383184949</cx:pt>
          <cx:pt idx="89828">12.794727628357581</cx:pt>
          <cx:pt idx="89829">11.538760119090743</cx:pt>
          <cx:pt idx="89830">13.114665177287108</cx:pt>
          <cx:pt idx="89831">11.517158679097985</cx:pt>
          <cx:pt idx="89832">10.344495048986982</cx:pt>
          <cx:pt idx="89833">12.060865908893275</cx:pt>
          <cx:pt idx="89834">14.169763590119823</cx:pt>
          <cx:pt idx="89835">11.072538398962338</cx:pt>
          <cx:pt idx="89836">14.694878341004634</cx:pt>
          <cx:pt idx="89837">11.972578311511407</cx:pt>
          <cx:pt idx="89838">11.72230693357773</cx:pt>
          <cx:pt idx="89839">14.823429856699885</cx:pt>
          <cx:pt idx="89840">14.165665991869268</cx:pt>
          <cx:pt idx="89841">10.405750228935158</cx:pt>
          <cx:pt idx="89842">10.746365655480824</cx:pt>
          <cx:pt idx="89843">12.410252222363317</cx:pt>
          <cx:pt idx="89844">11.144359958473126</cx:pt>
          <cx:pt idx="89845">13.560568785442966</cx:pt>
          <cx:pt idx="89846">10.982345243386966</cx:pt>
          <cx:pt idx="89847">11.902449008789526</cx:pt>
          <cx:pt idx="89848">14.472798961681235</cx:pt>
          <cx:pt idx="89849">11.547824697986741</cx:pt>
          <cx:pt idx="89850">15.093446203396457</cx:pt>
          <cx:pt idx="89851">15.545437730979698</cx:pt>
          <cx:pt idx="89852">13.076437245223618</cx:pt>
          <cx:pt idx="89853">11.058647468239251</cx:pt>
          <cx:pt idx="89854">11.680074201624979</cx:pt>
          <cx:pt idx="89855">14.569007683199056</cx:pt>
          <cx:pt idx="89856">13.922311093054164</cx:pt>
          <cx:pt idx="89857">14.064064932256152</cx:pt>
          <cx:pt idx="89858">11.874701401263573</cx:pt>
          <cx:pt idx="89859">13.501384542713282</cx:pt>
          <cx:pt idx="89860">12.756546834117581</cx:pt>
          <cx:pt idx="89861">12.586208444044365</cx:pt>
          <cx:pt idx="89862">11.59154411254845</cx:pt>
          <cx:pt idx="89863">12.494069940121346</cx:pt>
          <cx:pt idx="89864">13.12457622518113</cx:pt>
          <cx:pt idx="89865">12.25569322478999</cx:pt>
          <cx:pt idx="89866">13.57929395254512</cx:pt>
          <cx:pt idx="89867">12.794611081942412</cx:pt>
          <cx:pt idx="89868">10.714130840154681</cx:pt>
          <cx:pt idx="89869">13.064194092304845</cx:pt>
          <cx:pt idx="89870">14.044263939798512</cx:pt>
          <cx:pt idx="89871">15.17207451896868</cx:pt>
          <cx:pt idx="89872">12.132760837061571</cx:pt>
          <cx:pt idx="89873">12.549929365967879</cx:pt>
          <cx:pt idx="89874">13.103269582517378</cx:pt>
          <cx:pt idx="89875">10.273050203044342</cx:pt>
          <cx:pt idx="89876">12.665043105379397</cx:pt>
          <cx:pt idx="89877">12.613068073689927</cx:pt>
          <cx:pt idx="89878">12.068384295258861</cx:pt>
          <cx:pt idx="89879">11.671830123554942</cx:pt>
          <cx:pt idx="89880">10.708957841693513</cx:pt>
          <cx:pt idx="89881">10.88929657247971</cx:pt>
          <cx:pt idx="89882">14.580510646352824</cx:pt>
          <cx:pt idx="89883">13.225645710131131</cx:pt>
          <cx:pt idx="89884">9.6387081455749133</cx:pt>
          <cx:pt idx="89885">12.580102025515574</cx:pt>
          <cx:pt idx="89886">11.697249100837837</cx:pt>
          <cx:pt idx="89887">12.056628052953007</cx:pt>
          <cx:pt idx="89888">13.178421529700772</cx:pt>
          <cx:pt idx="89889">12.194929627660873</cx:pt>
          <cx:pt idx="89890">12.429992516516599</cx:pt>
          <cx:pt idx="89891">10.111990100002981</cx:pt>
          <cx:pt idx="89892">11.883774843481383</cx:pt>
          <cx:pt idx="89893">12.656275219135537</cx:pt>
          <cx:pt idx="89894">12.032535713632255</cx:pt>
          <cx:pt idx="89895">16.318404627362042</cx:pt>
          <cx:pt idx="89896">13.092406778617892</cx:pt>
          <cx:pt idx="89897">8.7830372716274177</cx:pt>
          <cx:pt idx="89898">10.261720784511134</cx:pt>
          <cx:pt idx="89899">11.982102241901027</cx:pt>
          <cx:pt idx="89900">14.302341414461495</cx:pt>
          <cx:pt idx="89901">14.920224849422482</cx:pt>
          <cx:pt idx="89902">12.366712480866472</cx:pt>
          <cx:pt idx="89903">12.890021474696773</cx:pt>
          <cx:pt idx="89904">10.776625974197122</cx:pt>
          <cx:pt idx="89905">13.205410670636274</cx:pt>
          <cx:pt idx="89906">11.494563471357386</cx:pt>
          <cx:pt idx="89907">14.199568034233048</cx:pt>
          <cx:pt idx="89908">10.709015120441256</cx:pt>
          <cx:pt idx="89909">9.762479699891923</cx:pt>
          <cx:pt idx="89910">10.872213990687053</cx:pt>
          <cx:pt idx="89911">12.296509894210653</cx:pt>
          <cx:pt idx="89912">14.410157789584234</cx:pt>
          <cx:pt idx="89913">11.259944886095486</cx:pt>
          <cx:pt idx="89914">12.334877976513784</cx:pt>
          <cx:pt idx="89915">12.625550997268087</cx:pt>
          <cx:pt idx="89916">13.63365743338429</cx:pt>
          <cx:pt idx="89917">11.377083178390395</cx:pt>
          <cx:pt idx="89918">11.476431617180637</cx:pt>
          <cx:pt idx="89919">12.171776334576135</cx:pt>
          <cx:pt idx="89920">11.457314701938355</cx:pt>
          <cx:pt idx="89921">12.194392688426252</cx:pt>
          <cx:pt idx="89922">12.734207167279081</cx:pt>
          <cx:pt idx="89923">11.17164824917355</cx:pt>
          <cx:pt idx="89924">12.296990195928521</cx:pt>
          <cx:pt idx="89925">13.756082375307129</cx:pt>
          <cx:pt idx="89926">10.77336025453747</cx:pt>
          <cx:pt idx="89927">10.863390757305343</cx:pt>
          <cx:pt idx="89928">12.763005908910113</cx:pt>
          <cx:pt idx="89929">9.8805258062368733</cx:pt>
          <cx:pt idx="89930">11.176243680145156</cx:pt>
          <cx:pt idx="89931">11.852862467901842</cx:pt>
          <cx:pt idx="89932">11.441470945858285</cx:pt>
          <cx:pt idx="89933">13.157607769863922</cx:pt>
          <cx:pt idx="89934">11.895172543680337</cx:pt>
          <cx:pt idx="89935">11.778482961239508</cx:pt>
          <cx:pt idx="89936">13.791736171086866</cx:pt>
          <cx:pt idx="89937">11.755227716126759</cx:pt>
          <cx:pt idx="89938">14.80135716997493</cx:pt>
          <cx:pt idx="89939">11.460565929134281</cx:pt>
          <cx:pt idx="89940">10.203477601097267</cx:pt>
          <cx:pt idx="89941">10.741651705733222</cx:pt>
          <cx:pt idx="89942">13.945345735899956</cx:pt>
          <cx:pt idx="89943">11.160927134045332</cx:pt>
          <cx:pt idx="89944">10.604815045303321</cx:pt>
          <cx:pt idx="89945">13.646348919107689</cx:pt>
          <cx:pt idx="89946">11.871068039821777</cx:pt>
          <cx:pt idx="89947">13.367227476894177</cx:pt>
          <cx:pt idx="89948">11.632633221348367</cx:pt>
          <cx:pt idx="89949">11.576938846737431</cx:pt>
          <cx:pt idx="89950">14.020818619223419</cx:pt>
          <cx:pt idx="89951">14.475239876173399</cx:pt>
          <cx:pt idx="89952">11.158551653545386</cx:pt>
          <cx:pt idx="89953">12.997977781502133</cx:pt>
          <cx:pt idx="89954">10.584685962889168</cx:pt>
          <cx:pt idx="89955">13.099504048668653</cx:pt>
          <cx:pt idx="89956">14.688660034636746</cx:pt>
          <cx:pt idx="89957">11.860361924988659</cx:pt>
          <cx:pt idx="89958">11.351392397912882</cx:pt>
          <cx:pt idx="89959">11.332973692708682</cx:pt>
          <cx:pt idx="89960">12.167406779983219</cx:pt>
          <cx:pt idx="89961">14.11585997041373</cx:pt>
          <cx:pt idx="89962">13.492054486270202</cx:pt>
          <cx:pt idx="89963">11.911010041698335</cx:pt>
          <cx:pt idx="89964">12.785223729494806</cx:pt>
          <cx:pt idx="89965">13.150452098847474</cx:pt>
          <cx:pt idx="89966">10.943954970595435</cx:pt>
          <cx:pt idx="89967">11.600346454233756</cx:pt>
          <cx:pt idx="89968">14.060136110360219</cx:pt>
          <cx:pt idx="89969">10.535270808156161</cx:pt>
          <cx:pt idx="89970">15.473617630480527</cx:pt>
          <cx:pt idx="89971">12.061494234206343</cx:pt>
          <cx:pt idx="89972">12.24362838899803</cx:pt>
          <cx:pt idx="89973">12.132072523609093</cx:pt>
          <cx:pt idx="89974">14.298630658320034</cx:pt>
          <cx:pt idx="89975">14.457929098268826</cx:pt>
          <cx:pt idx="89976">12.952186583646542</cx:pt>
          <cx:pt idx="89977">13.004333408065287</cx:pt>
          <cx:pt idx="89978">10.538136431616397</cx:pt>
          <cx:pt idx="89979">12.124045732110533</cx:pt>
          <cx:pt idx="89980">14.510058563412956</cx:pt>
          <cx:pt idx="89981">12.500819377164742</cx:pt>
          <cx:pt idx="89982">12.117917229373981</cx:pt>
          <cx:pt idx="89983">11.514452028914716</cx:pt>
          <cx:pt idx="89984">14.044697029396472</cx:pt>
          <cx:pt idx="89985">12.349344050762163</cx:pt>
          <cx:pt idx="89986">12.045023290098504</cx:pt>
          <cx:pt idx="89987">9.0994825615612456</cx:pt>
          <cx:pt idx="89988">11.634411472147477</cx:pt>
          <cx:pt idx="89989">11.800836937873145</cx:pt>
          <cx:pt idx="89990">12.017656302930478</cx:pt>
          <cx:pt idx="89991">12.131018502227425</cx:pt>
          <cx:pt idx="89992">10.024004795171154</cx:pt>
          <cx:pt idx="89993">11.373926417422522</cx:pt>
          <cx:pt idx="89994">12.641446524992249</cx:pt>
          <cx:pt idx="89995">13.624378643103249</cx:pt>
          <cx:pt idx="89996">11.508758100753248</cx:pt>
          <cx:pt idx="89997">11.28365612109757</cx:pt>
          <cx:pt idx="89998">10.996356922081725</cx:pt>
          <cx:pt idx="89999">10.48607343205372</cx:pt>
          <cx:pt idx="90000">12.611678305536039</cx:pt>
          <cx:pt idx="90001">12.542892131632751</cx:pt>
          <cx:pt idx="90002">13.535265367797873</cx:pt>
          <cx:pt idx="90003">14.832820891074874</cx:pt>
          <cx:pt idx="90004">10.668775859843885</cx:pt>
          <cx:pt idx="90005">13.033362906846726</cx:pt>
          <cx:pt idx="90006">9.0616016381328439</cx:pt>
          <cx:pt idx="90007">11.672130205537444</cx:pt>
          <cx:pt idx="90008">12.016807199919251</cx:pt>
          <cx:pt idx="90009">13.375493930788592</cx:pt>
          <cx:pt idx="90010">13.83865373979212</cx:pt>
          <cx:pt idx="90011">12.798239822004961</cx:pt>
          <cx:pt idx="90012">12.044831494583592</cx:pt>
          <cx:pt idx="90013">10.586736847062546</cx:pt>
          <cx:pt idx="90014">12.594871049058069</cx:pt>
          <cx:pt idx="90015">11.466423424450472</cx:pt>
          <cx:pt idx="90016">12.249655608162946</cx:pt>
          <cx:pt idx="90017">9.3959297467832439</cx:pt>
          <cx:pt idx="90018">12.91474953655981</cx:pt>
          <cx:pt idx="90019">8.4757278656300645</cx:pt>
          <cx:pt idx="90020">14.919091703922854</cx:pt>
          <cx:pt idx="90021">13.706186362177466</cx:pt>
          <cx:pt idx="90022">13.367541794328107</cx:pt>
          <cx:pt idx="90023">12.597921680112767</cx:pt>
          <cx:pt idx="90024">9.8974911280509978</cx:pt>
          <cx:pt idx="90025">12.701466554536951</cx:pt>
          <cx:pt idx="90026">9.824378592246271</cx:pt>
          <cx:pt idx="90027">15.507293326759626</cx:pt>
          <cx:pt idx="90028">14.557266716801754</cx:pt>
          <cx:pt idx="90029">10.836601489454841</cx:pt>
          <cx:pt idx="90030">13.197640669659927</cx:pt>
          <cx:pt idx="90031">12.219106577574786</cx:pt>
          <cx:pt idx="90032">11.045719102808681</cx:pt>
          <cx:pt idx="90033">9.4640907685826026</cx:pt>
          <cx:pt idx="90034">10.304353273905781</cx:pt>
          <cx:pt idx="90035">10.909744613714265</cx:pt>
          <cx:pt idx="90036">13.778705479893036</cx:pt>
          <cx:pt idx="90037">11.212996015590395</cx:pt>
          <cx:pt idx="90038">10.345275649201252</cx:pt>
          <cx:pt idx="90039">8.925530693976329</cx:pt>
          <cx:pt idx="90040">13.414869388689823</cx:pt>
          <cx:pt idx="90041">14.048229503738956</cx:pt>
          <cx:pt idx="90042">11.400082981294398</cx:pt>
          <cx:pt idx="90043">10.020659719339198</cx:pt>
          <cx:pt idx="90044">12.238055990033965</cx:pt>
          <cx:pt idx="90045">11.944696058201151</cx:pt>
          <cx:pt idx="90046">10.574806339923311</cx:pt>
          <cx:pt idx="90047">14.502990210677776</cx:pt>
          <cx:pt idx="90048">12.075561464075717</cx:pt>
          <cx:pt idx="90049">14.399626706428011</cx:pt>
          <cx:pt idx="90050">14.084978772673791</cx:pt>
          <cx:pt idx="90051">12.989942755572915</cx:pt>
          <cx:pt idx="90052">11.839734375914583</cx:pt>
          <cx:pt idx="90053">12.013474050729053</cx:pt>
          <cx:pt idx="90054">11.598482934054609</cx:pt>
          <cx:pt idx="90055">13.203423394992615</cx:pt>
          <cx:pt idx="90056">11.446388233168737</cx:pt>
          <cx:pt idx="90057">10.754542332015902</cx:pt>
          <cx:pt idx="90058">14.449213807807485</cx:pt>
          <cx:pt idx="90059">10.927775621925095</cx:pt>
          <cx:pt idx="90060">12.823692133155284</cx:pt>
          <cx:pt idx="90061">14.030465506456425</cx:pt>
          <cx:pt idx="90062">12.181450680789894</cx:pt>
          <cx:pt idx="90063">11.524271688436924</cx:pt>
          <cx:pt idx="90064">16.746650835497782</cx:pt>
          <cx:pt idx="90065">13.474892348813352</cx:pt>
          <cx:pt idx="90066">13.768173977342906</cx:pt>
          <cx:pt idx="90067">13.581970274207828</cx:pt>
          <cx:pt idx="90068">12.119256377867613</cx:pt>
          <cx:pt idx="90069">11.05665034836133</cx:pt>
          <cx:pt idx="90070">11.863914589983112</cx:pt>
          <cx:pt idx="90071">13.298544273317658</cx:pt>
          <cx:pt idx="90072">11.295263082921672</cx:pt>
          <cx:pt idx="90073">15.141847025740523</cx:pt>
          <cx:pt idx="90074">13.544466004656831</cx:pt>
          <cx:pt idx="90075">11.868530928503034</cx:pt>
          <cx:pt idx="90076">11.365015929724443</cx:pt>
          <cx:pt idx="90077">11.374723880491958</cx:pt>
          <cx:pt idx="90078">10.040057702790941</cx:pt>
          <cx:pt idx="90079">13.058124957352675</cx:pt>
          <cx:pt idx="90080">9.4938567895781087</cx:pt>
          <cx:pt idx="90081">9.4199231730703428</cx:pt>
          <cx:pt idx="90082">14.450342603711118</cx:pt>
          <cx:pt idx="90083">12.677946168716833</cx:pt>
          <cx:pt idx="90084">14.702147070614167</cx:pt>
          <cx:pt idx="90085">10.689391144783368</cx:pt>
          <cx:pt idx="90086">13.691898029263065</cx:pt>
          <cx:pt idx="90087">11.745554048882145</cx:pt>
          <cx:pt idx="90088">10.858110847601067</cx:pt>
          <cx:pt idx="90089">10.996307045309628</cx:pt>
          <cx:pt idx="90090">14.180668727356853</cx:pt>
          <cx:pt idx="90091">11.080341435473953</cx:pt>
          <cx:pt idx="90092">11.710839589578992</cx:pt>
          <cx:pt idx="90093">13.59824965967316</cx:pt>
          <cx:pt idx="90094">12.45191204330234</cx:pt>
          <cx:pt idx="90095">12.515567525684725</cx:pt>
          <cx:pt idx="90096">11.942925452208243</cx:pt>
          <cx:pt idx="90097">15.491991325859091</cx:pt>
          <cx:pt idx="90098">14.668545527826501</cx:pt>
          <cx:pt idx="90099">11.069610277270231</cx:pt>
          <cx:pt idx="90100">13.483803424618731</cx:pt>
          <cx:pt idx="90101">8.5108278755382507</cx:pt>
          <cx:pt idx="90102">10.804742611415074</cx:pt>
          <cx:pt idx="90103">17.882385092449148</cx:pt>
          <cx:pt idx="90104">15.070348064300537</cx:pt>
          <cx:pt idx="90105">14.131598501071748</cx:pt>
          <cx:pt idx="90106">12.345555775457132</cx:pt>
          <cx:pt idx="90107">13.080384771141423</cx:pt>
          <cx:pt idx="90108">11.979828603379421</cx:pt>
          <cx:pt idx="90109">13.090333313658187</cx:pt>
          <cx:pt idx="90110">14.069359473738951</cx:pt>
          <cx:pt idx="90111">12.352591566653071</cx:pt>
          <cx:pt idx="90112">12.03778680833824</cx:pt>
          <cx:pt idx="90113">12.893657311534781</cx:pt>
          <cx:pt idx="90114">15.131205899708007</cx:pt>
          <cx:pt idx="90115">14.221887432969984</cx:pt>
          <cx:pt idx="90116">10.916957478265513</cx:pt>
          <cx:pt idx="90117">12.995615927601019</cx:pt>
          <cx:pt idx="90118">13.347638142235342</cx:pt>
          <cx:pt idx="90119">14.388258018884988</cx:pt>
          <cx:pt idx="90120">10.449779875854864</cx:pt>
          <cx:pt idx="90121">12.05456145702667</cx:pt>
          <cx:pt idx="90122">12.149888174142676</cx:pt>
          <cx:pt idx="90123">11.029403748836454</cx:pt>
          <cx:pt idx="90124">10.501388872553537</cx:pt>
          <cx:pt idx="90125">13.450197337761937</cx:pt>
          <cx:pt idx="90126">11.348070334799756</cx:pt>
          <cx:pt idx="90127">13.240979087274102</cx:pt>
          <cx:pt idx="90128">13.607419677406524</cx:pt>
          <cx:pt idx="90129">12.90475737035451</cx:pt>
          <cx:pt idx="90130">12.163303506532525</cx:pt>
          <cx:pt idx="90131">12.147027952486008</cx:pt>
          <cx:pt idx="90132">13.753677734483308</cx:pt>
          <cx:pt idx="90133">11.214946069590415</cx:pt>
          <cx:pt idx="90134">7.9615740318548731</cx:pt>
          <cx:pt idx="90135">12.741630330016646</cx:pt>
          <cx:pt idx="90136">12.498281318045162</cx:pt>
          <cx:pt idx="90137">9.1215663602662787</cx:pt>
          <cx:pt idx="90138">12.630469465706632</cx:pt>
          <cx:pt idx="90139">12.46054823865863</cx:pt>
          <cx:pt idx="90140">12.555577083700612</cx:pt>
          <cx:pt idx="90141">9.245302638655934</cx:pt>
          <cx:pt idx="90142">11.611905291725618</cx:pt>
          <cx:pt idx="90143">12.548078703276012</cx:pt>
          <cx:pt idx="90144">10.941784400432649</cx:pt>
          <cx:pt idx="90145">11.581758026534084</cx:pt>
          <cx:pt idx="90146">12.102891156069715</cx:pt>
          <cx:pt idx="90147">12.927959103547618</cx:pt>
          <cx:pt idx="90148">9.8182327933528679</cx:pt>
          <cx:pt idx="90149">12.425384420879917</cx:pt>
          <cx:pt idx="90150">11.250569867975328</cx:pt>
          <cx:pt idx="90151">13.020479948464667</cx:pt>
          <cx:pt idx="90152">12.619423438672438</cx:pt>
          <cx:pt idx="90153">9.7333375641998909</cx:pt>
          <cx:pt idx="90154">11.778773859778088</cx:pt>
          <cx:pt idx="90155">14.127574405577665</cx:pt>
          <cx:pt idx="90156">11.189653589923388</cx:pt>
          <cx:pt idx="90157">11.443375083912859</cx:pt>
          <cx:pt idx="90158">12.727865494476097</cx:pt>
          <cx:pt idx="90159">11.262584315866521</cx:pt>
          <cx:pt idx="90160">13.181854327044833</cx:pt>
          <cx:pt idx="90161">14.592019676042243</cx:pt>
          <cx:pt idx="90162">13.121545107494544</cx:pt>
          <cx:pt idx="90163">12.934661705980091</cx:pt>
          <cx:pt idx="90164">14.01086652950648</cx:pt>
          <cx:pt idx="90165">13.100176920238004</cx:pt>
          <cx:pt idx="90166">10.11348185253993</cx:pt>
          <cx:pt idx="90167">10.261821983929993</cx:pt>
          <cx:pt idx="90168">13.59957825132636</cx:pt>
          <cx:pt idx="90169">8.5774169455737876</cx:pt>
          <cx:pt idx="90170">12.357043089898186</cx:pt>
          <cx:pt idx="90171">9.8953109073797343</cx:pt>
          <cx:pt idx="90172">9.5913443949092105</cx:pt>
          <cx:pt idx="90173">12.802783065617529</cx:pt>
          <cx:pt idx="90174">12.494369624409023</cx:pt>
          <cx:pt idx="90175">13.101841335271962</cx:pt>
          <cx:pt idx="90176">12.288504477197113</cx:pt>
          <cx:pt idx="90177">13.696890296192048</cx:pt>
          <cx:pt idx="90178">11.671602893965455</cx:pt>
          <cx:pt idx="90179">14.086083556521187</cx:pt>
          <cx:pt idx="90180">14.893479135455316</cx:pt>
          <cx:pt idx="90181">13.089570473097197</cx:pt>
          <cx:pt idx="90182">14.169177365306799</cx:pt>
          <cx:pt idx="90183">13.123178804476249</cx:pt>
          <cx:pt idx="90184">12.064239607471462</cx:pt>
          <cx:pt idx="90185">14.089728953373097</cx:pt>
          <cx:pt idx="90186">12.477696265922264</cx:pt>
          <cx:pt idx="90187">10.065051116082449</cx:pt>
          <cx:pt idx="90188">12.288268305887726</cx:pt>
          <cx:pt idx="90189">13.548582587603835</cx:pt>
          <cx:pt idx="90190">9.5303822047826579</cx:pt>
          <cx:pt idx="90191">13.056471586106914</cx:pt>
          <cx:pt idx="90192">10.102144106079281</cx:pt>
          <cx:pt idx="90193">10.407544700728851</cx:pt>
          <cx:pt idx="90194">13.369811283086319</cx:pt>
          <cx:pt idx="90195">14.205786869147103</cx:pt>
          <cx:pt idx="90196">13.454816777670363</cx:pt>
          <cx:pt idx="90197">10.873753617794248</cx:pt>
          <cx:pt idx="90198">12.523884259241923</cx:pt>
          <cx:pt idx="90199">12.121446603558907</cx:pt>
          <cx:pt idx="90200">12.655927194655526</cx:pt>
          <cx:pt idx="90201">12.135367100823244</cx:pt>
          <cx:pt idx="90202">11.480920721968786</cx:pt>
          <cx:pt idx="90203">11.845764846911106</cx:pt>
          <cx:pt idx="90204">14.044634281985427</cx:pt>
          <cx:pt idx="90205">13.644996096061092</cx:pt>
          <cx:pt idx="90206">12.456691002950036</cx:pt>
          <cx:pt idx="90207">13.198112165001326</cx:pt>
          <cx:pt idx="90208">13.922367365842639</cx:pt>
          <cx:pt idx="90209">11.129412039553518</cx:pt>
          <cx:pt idx="90210">13.448107836249807</cx:pt>
          <cx:pt idx="90211">10.225412676448299</cx:pt>
          <cx:pt idx="90212">10.108472015968816</cx:pt>
          <cx:pt idx="90213">9.8788987422590946</cx:pt>
          <cx:pt idx="90214">13.312346894382074</cx:pt>
          <cx:pt idx="90215">10.561197170351219</cx:pt>
          <cx:pt idx="90216">11.608936894243215</cx:pt>
          <cx:pt idx="90217">12.238743628758833</cx:pt>
          <cx:pt idx="90218">11.257241577041514</cx:pt>
          <cx:pt idx="90219">9.9505768902470084</cx:pt>
          <cx:pt idx="90220">10.405567199892765</cx:pt>
          <cx:pt idx="90221">13.677733960552027</cx:pt>
          <cx:pt idx="90222">14.12871582931497</cx:pt>
          <cx:pt idx="90223">14.508840087490805</cx:pt>
          <cx:pt idx="90224">12.806776686851236</cx:pt>
          <cx:pt idx="90225">11.937279614861762</cx:pt>
          <cx:pt idx="90226">15.448085417227512</cx:pt>
          <cx:pt idx="90227">12.659065652823433</cx:pt>
          <cx:pt idx="90228">12.908769085034633</cx:pt>
          <cx:pt idx="90229">10.324435540293555</cx:pt>
          <cx:pt idx="90230">12.474638598144367</cx:pt>
          <cx:pt idx="90231">10.597879749207058</cx:pt>
          <cx:pt idx="90232">13.386728467324167</cx:pt>
          <cx:pt idx="90233">11.058301651860106</cx:pt>
          <cx:pt idx="90234">14.280857213353618</cx:pt>
          <cx:pt idx="90235">10.411543563464216</cx:pt>
          <cx:pt idx="90236">11.113250655833451</cx:pt>
          <cx:pt idx="90237">13.065901196930897</cx:pt>
          <cx:pt idx="90238">12.573417369470066</cx:pt>
          <cx:pt idx="90239">11.567751294785941</cx:pt>
          <cx:pt idx="90240">11.021409994852801</cx:pt>
          <cx:pt idx="90241">14.52894627805477</cx:pt>
          <cx:pt idx="90242">13.683932179473306</cx:pt>
          <cx:pt idx="90243">11.087922597430261</cx:pt>
          <cx:pt idx="90244">10.066767160958671</cx:pt>
          <cx:pt idx="90245">13.199085548562332</cx:pt>
          <cx:pt idx="90246">12.226232940502454</cx:pt>
          <cx:pt idx="90247">11.469155562843332</cx:pt>
          <cx:pt idx="90248">13.730089889387123</cx:pt>
          <cx:pt idx="90249">13.586376581142458</cx:pt>
          <cx:pt idx="90250">12.940782214781889</cx:pt>
          <cx:pt idx="90251">12.031812143548059</cx:pt>
          <cx:pt idx="90252">13.249660410904969</cx:pt>
          <cx:pt idx="90253">12.580290465422561</cx:pt>
          <cx:pt idx="90254">15.347803238581665</cx:pt>
          <cx:pt idx="90255">13.959087626924637</cx:pt>
          <cx:pt idx="90256">12.788779704180204</cx:pt>
          <cx:pt idx="90257">14.838024580678457</cx:pt>
          <cx:pt idx="90258">10.727218194480967</cx:pt>
          <cx:pt idx="90259">12.358475909423964</cx:pt>
          <cx:pt idx="90260">12.374411815863668</cx:pt>
          <cx:pt idx="90261">9.8892098740386061</cx:pt>
          <cx:pt idx="90262">15.264050950452265</cx:pt>
          <cx:pt idx="90263">11.138941716612921</cx:pt>
          <cx:pt idx="90264">11.102930305257596</cx:pt>
          <cx:pt idx="90265">12.552724199486711</cx:pt>
          <cx:pt idx="90266">11.886115346728324</cx:pt>
          <cx:pt idx="90267">14.144584504197974</cx:pt>
          <cx:pt idx="90268">10.109177650120728</cx:pt>
          <cx:pt idx="90269">13.625116707949136</cx:pt>
          <cx:pt idx="90270">11.896090094960805</cx:pt>
          <cx:pt idx="90271">10.440533575528239</cx:pt>
          <cx:pt idx="90272">10.708170447581328</cx:pt>
          <cx:pt idx="90273">14.259185909031629</cx:pt>
          <cx:pt idx="90274">14.20842748271628</cx:pt>
          <cx:pt idx="90275">12.563453908742858</cx:pt>
          <cx:pt idx="90276">12.349995296597907</cx:pt>
          <cx:pt idx="90277">14.054992370289485</cx:pt>
          <cx:pt idx="90278">10.825415491874386</cx:pt>
          <cx:pt idx="90279">13.016629793053797</cx:pt>
          <cx:pt idx="90280">13.112567900651801</cx:pt>
          <cx:pt idx="90281">13.021598053915504</cx:pt>
          <cx:pt idx="90282">12.331869138322533</cx:pt>
          <cx:pt idx="90283">11.989092701657828</cx:pt>
          <cx:pt idx="90284">13.01677903545407</cx:pt>
          <cx:pt idx="90285">12.011665448498052</cx:pt>
          <cx:pt idx="90286">12.228577768265984</cx:pt>
          <cx:pt idx="90287">15.742933305106554</cx:pt>
          <cx:pt idx="90288">11.266184778021445</cx:pt>
          <cx:pt idx="90289">11.864631221616323</cx:pt>
          <cx:pt idx="90290">13.511977684487245</cx:pt>
          <cx:pt idx="90291">11.961481295948882</cx:pt>
          <cx:pt idx="90292">11.709338094414868</cx:pt>
          <cx:pt idx="90293">12.561738367675895</cx:pt>
          <cx:pt idx="90294">12.074842762230888</cx:pt>
          <cx:pt idx="90295">12.058033656325554</cx:pt>
          <cx:pt idx="90296">12.030773788082584</cx:pt>
          <cx:pt idx="90297">10.712580243654333</cx:pt>
          <cx:pt idx="90298">12.050098535428072</cx:pt>
          <cx:pt idx="90299">11.078983722487894</cx:pt>
          <cx:pt idx="90300">14.477328077800758</cx:pt>
          <cx:pt idx="90301">14.060113726891865</cx:pt>
          <cx:pt idx="90302">10.263353978612082</cx:pt>
          <cx:pt idx="90303">12.043902402550048</cx:pt>
          <cx:pt idx="90304">13.655642554916211</cx:pt>
          <cx:pt idx="90305">13.339995988894959</cx:pt>
          <cx:pt idx="90306">11.788269454703082</cx:pt>
          <cx:pt idx="90307">13.042768628283412</cx:pt>
          <cx:pt idx="90308">13.948639332117242</cx:pt>
          <cx:pt idx="90309">13.057870225487296</cx:pt>
          <cx:pt idx="90310">12.362128360750621</cx:pt>
          <cx:pt idx="90311">12.182579120842137</cx:pt>
          <cx:pt idx="90312">12.690716257024697</cx:pt>
          <cx:pt idx="90313">12.07130402744221</cx:pt>
          <cx:pt idx="90314">13.545095067476394</cx:pt>
          <cx:pt idx="90315">13.547859860360102</cx:pt>
          <cx:pt idx="90316">14.603609591876543</cx:pt>
          <cx:pt idx="90317">12.807493104682708</cx:pt>
          <cx:pt idx="90318">11.052220595462156</cx:pt>
          <cx:pt idx="90319">11.157836702237317</cx:pt>
          <cx:pt idx="90320">12.899312920001153</cx:pt>
          <cx:pt idx="90321">11.531315025614587</cx:pt>
          <cx:pt idx="90322">14.520188762275595</cx:pt>
          <cx:pt idx="90323">12.554844337679253</cx:pt>
          <cx:pt idx="90324">13.036088296732357</cx:pt>
          <cx:pt idx="90325">13.251651804871861</cx:pt>
          <cx:pt idx="90326">12.655019254731855</cx:pt>
          <cx:pt idx="90327">14.537894417199984</cx:pt>
          <cx:pt idx="90328">12.155924799500369</cx:pt>
          <cx:pt idx="90329">10.310757096031967</cx:pt>
          <cx:pt idx="90330">13.153997502246781</cx:pt>
          <cx:pt idx="90331">9.9586844384729556</cx:pt>
          <cx:pt idx="90332">14.03109872294093</cx:pt>
          <cx:pt idx="90333">14.841050979646434</cx:pt>
          <cx:pt idx="90334">11.50350579506741</cx:pt>
          <cx:pt idx="90335">9.5959321103242328</cx:pt>
          <cx:pt idx="90336">11.744563273204113</cx:pt>
          <cx:pt idx="90337">12.32508146814145</cx:pt>
          <cx:pt idx="90338">12.156038822627064</cx:pt>
          <cx:pt idx="90339">10.101601726351193</cx:pt>
          <cx:pt idx="90340">14.10454764369214</cx:pt>
          <cx:pt idx="90341">11.720551931145856</cx:pt>
          <cx:pt idx="90342">14.476009676074463</cx:pt>
          <cx:pt idx="90343">12.622353672459644</cx:pt>
          <cx:pt idx="90344">11.166147983986141</cx:pt>
          <cx:pt idx="90345">13.241021080228814</cx:pt>
          <cx:pt idx="90346">13.238161240108136</cx:pt>
          <cx:pt idx="90347">14.221571758468921</cx:pt>
          <cx:pt idx="90348">12.791083295619242</cx:pt>
          <cx:pt idx="90349">13.215809347528019</cx:pt>
          <cx:pt idx="90350">14.037634876771444</cx:pt>
          <cx:pt idx="90351">12.797049496548057</cx:pt>
          <cx:pt idx="90352">12.282716014252966</cx:pt>
          <cx:pt idx="90353">11.692517814128021</cx:pt>
          <cx:pt idx="90354">11.789677915825239</cx:pt>
          <cx:pt idx="90355">13.333254055148393</cx:pt>
          <cx:pt idx="90356">10.497331672905124</cx:pt>
          <cx:pt idx="90357">11.939766633349807</cx:pt>
          <cx:pt idx="90358">11.935293818177747</cx:pt>
          <cx:pt idx="90359">13.289577077473432</cx:pt>
          <cx:pt idx="90360">9.9542719138866538</cx:pt>
          <cx:pt idx="90361">13.199539187857916</cx:pt>
          <cx:pt idx="90362">12.686928065225285</cx:pt>
          <cx:pt idx="90363">14.195960445478882</cx:pt>
          <cx:pt idx="90364">14.520889460010451</cx:pt>
          <cx:pt idx="90365">12.85645842618981</cx:pt>
          <cx:pt idx="90366">15.313820900951267</cx:pt>
          <cx:pt idx="90367">12.575025902789672</cx:pt>
          <cx:pt idx="90368">12.631803790421879</cx:pt>
          <cx:pt idx="90369">11.023197901237882</cx:pt>
          <cx:pt idx="90370">10.00501630407415</cx:pt>
          <cx:pt idx="90371">13.175079653234594</cx:pt>
          <cx:pt idx="90372">13.406343558451434</cx:pt>
          <cx:pt idx="90373">10.996316652854023</cx:pt>
          <cx:pt idx="90374">10.019347588574551</cx:pt>
          <cx:pt idx="90375">12.196686320403636</cx:pt>
          <cx:pt idx="90376">13.315791944688488</cx:pt>
          <cx:pt idx="90377">12.449578716686087</cx:pt>
          <cx:pt idx="90378">11.526856939311948</cx:pt>
          <cx:pt idx="90379">10.377640727541923</cx:pt>
          <cx:pt idx="90380">10.9861159176548</cx:pt>
          <cx:pt idx="90381">13.739191833393665</cx:pt>
          <cx:pt idx="90382">11.364922834305855</cx:pt>
          <cx:pt idx="90383">13.255882633693487</cx:pt>
          <cx:pt idx="90384">13.707220617133906</cx:pt>
          <cx:pt idx="90385">10.520219903554096</cx:pt>
          <cx:pt idx="90386">13.195531801949796</cx:pt>
          <cx:pt idx="90387">10.665041849365894</cx:pt>
          <cx:pt idx="90388">10.732864895427525</cx:pt>
          <cx:pt idx="90389">12.045964993150802</cx:pt>
          <cx:pt idx="90390">9.4651780244556569</cx:pt>
          <cx:pt idx="90391">11.229695784293384</cx:pt>
          <cx:pt idx="90392">13.932998784734981</cx:pt>
          <cx:pt idx="90393">12.274166380414394</cx:pt>
          <cx:pt idx="90394">13.632088163643806</cx:pt>
          <cx:pt idx="90395">10.182636014177678</cx:pt>
          <cx:pt idx="90396">10.384345990479838</cx:pt>
          <cx:pt idx="90397">14.000812595776212</cx:pt>
          <cx:pt idx="90398">13.264438334274875</cx:pt>
          <cx:pt idx="90399">9.78993920275785</cx:pt>
          <cx:pt idx="90400">11.436635986381232</cx:pt>
          <cx:pt idx="90401">13.336317249125083</cx:pt>
          <cx:pt idx="90402">13.466349619154045</cx:pt>
          <cx:pt idx="90403">12.403898496797252</cx:pt>
          <cx:pt idx="90404">11.641838224631629</cx:pt>
          <cx:pt idx="90405">9.2673906964163919</cx:pt>
          <cx:pt idx="90406">12.932363733179415</cx:pt>
          <cx:pt idx="90407">10.252758668442613</cx:pt>
          <cx:pt idx="90408">9.1615449333929444</cx:pt>
          <cx:pt idx="90409">10.261687069089991</cx:pt>
          <cx:pt idx="90410">13.609967031758055</cx:pt>
          <cx:pt idx="90411">12.291838245020424</cx:pt>
          <cx:pt idx="90412">11.003256234866667</cx:pt>
          <cx:pt idx="90413">10.312385858898367</cx:pt>
          <cx:pt idx="90414">12.775148615507923</cx:pt>
          <cx:pt idx="90415">14.106600739436239</cx:pt>
          <cx:pt idx="90416">8.6558141092669612</cx:pt>
          <cx:pt idx="90417">13.393419864655485</cx:pt>
          <cx:pt idx="90418">15.125041121812142</cx:pt>
          <cx:pt idx="90419">14.972993970353924</cx:pt>
          <cx:pt idx="90420">9.3620957762742343</cx:pt>
          <cx:pt idx="90421">10.638434609159715</cx:pt>
          <cx:pt idx="90422">13.44530005729397</cx:pt>
          <cx:pt idx="90423">10.854419477290921</cx:pt>
          <cx:pt idx="90424">14.152487389475162</cx:pt>
          <cx:pt idx="90425">11.120708475748044</cx:pt>
          <cx:pt idx="90426">11.716721981369815</cx:pt>
          <cx:pt idx="90427">12.576935507879263</cx:pt>
          <cx:pt idx="90428">11.679787554174</cx:pt>
          <cx:pt idx="90429">12.171402287355731</cx:pt>
          <cx:pt idx="90430">11.915494420453246</cx:pt>
          <cx:pt idx="90431">13.07866617652666</cx:pt>
          <cx:pt idx="90432">11.788754168853279</cx:pt>
          <cx:pt idx="90433">15.232591358161951</cx:pt>
          <cx:pt idx="90434">13.844918902379938</cx:pt>
          <cx:pt idx="90435">11.747546409143023</cx:pt>
          <cx:pt idx="90436">12.558772878967105</cx:pt>
          <cx:pt idx="90437">13.604901880549523</cx:pt>
          <cx:pt idx="90438">12.280325951024169</cx:pt>
          <cx:pt idx="90439">13.435093442350347</cx:pt>
          <cx:pt idx="90440">11.887758884120085</cx:pt>
          <cx:pt idx="90441">9.7088447758573828</cx:pt>
          <cx:pt idx="90442">13.338053483867357</cx:pt>
          <cx:pt idx="90443">15.504625783672585</cx:pt>
          <cx:pt idx="90444">12.534367091210354</cx:pt>
          <cx:pt idx="90445">16.373189286848937</cx:pt>
          <cx:pt idx="90446">10.419266606596091</cx:pt>
          <cx:pt idx="90447">11.626048719903048</cx:pt>
          <cx:pt idx="90448">11.973601808528853</cx:pt>
          <cx:pt idx="90449">12.011023882728701</cx:pt>
          <cx:pt idx="90450">12.629559356172996</cx:pt>
          <cx:pt idx="90451">12.589567059740952</cx:pt>
          <cx:pt idx="90452">13.881965710990302</cx:pt>
          <cx:pt idx="90453">14.323102560987941</cx:pt>
          <cx:pt idx="90454">10.528758496900807</cx:pt>
          <cx:pt idx="90455">15.482535120281263</cx:pt>
          <cx:pt idx="90456">12.759699479054486</cx:pt>
          <cx:pt idx="90457">11.597876524608072</cx:pt>
          <cx:pt idx="90458">15.21809162809936</cx:pt>
          <cx:pt idx="90459">12.381155572320429</cx:pt>
          <cx:pt idx="90460">15.457565613376739</cx:pt>
          <cx:pt idx="90461">12.453413550929197</cx:pt>
          <cx:pt idx="90462">13.493648278838013</cx:pt>
          <cx:pt idx="90463">11.51169832462033</cx:pt>
          <cx:pt idx="90464">14.587141549963311</cx:pt>
          <cx:pt idx="90465">13.530130981030068</cx:pt>
          <cx:pt idx="90466">10.592400642026128</cx:pt>
          <cx:pt idx="90467">13.995284486104071</cx:pt>
          <cx:pt idx="90468">10.237658273619475</cx:pt>
          <cx:pt idx="90469">11.573696108101068</cx:pt>
          <cx:pt idx="90470">11.370175757788342</cx:pt>
          <cx:pt idx="90471">11.092697255787316</cx:pt>
          <cx:pt idx="90472">10.299313221119503</cx:pt>
          <cx:pt idx="90473">11.787160160856477</cx:pt>
          <cx:pt idx="90474">14.597713722843945</cx:pt>
          <cx:pt idx="90475">12.413770531719654</cx:pt>
          <cx:pt idx="90476">10.191388291092245</cx:pt>
          <cx:pt idx="90477">11.587645187432992</cx:pt>
          <cx:pt idx="90478">14.984082872816956</cx:pt>
          <cx:pt idx="90479">15.18548622938485</cx:pt>
          <cx:pt idx="90480">10.830776473481748</cx:pt>
          <cx:pt idx="90481">13.275475603988385</cx:pt>
          <cx:pt idx="90482">10.976104471415923</cx:pt>
          <cx:pt idx="90483">11.546622803912014</cx:pt>
          <cx:pt idx="90484">12.424228860384893</cx:pt>
          <cx:pt idx="90485">13.375035907174947</cx:pt>
          <cx:pt idx="90486">11.652519514815651</cx:pt>
          <cx:pt idx="90487">12.368611914201132</cx:pt>
          <cx:pt idx="90488">11.276632932741188</cx:pt>
          <cx:pt idx="90489">11.457377488340613</cx:pt>
          <cx:pt idx="90490">11.897544047011801</cx:pt>
          <cx:pt idx="90491">9.5797320999331674</cx:pt>
          <cx:pt idx="90492">14.740824404660199</cx:pt>
          <cx:pt idx="90493">15.47082997719847</cx:pt>
          <cx:pt idx="90494">11.704463879067045</cx:pt>
          <cx:pt idx="90495">13.507308432407719</cx:pt>
          <cx:pt idx="90496">12.661945711868837</cx:pt>
          <cx:pt idx="90497">9.1778989950925496</cx:pt>
          <cx:pt idx="90498">13.984745698997289</cx:pt>
          <cx:pt idx="90499">13.226761354192748</cx:pt>
          <cx:pt idx="90500">12.626332658087664</cx:pt>
          <cx:pt idx="90501">12.891035487312353</cx:pt>
          <cx:pt idx="90502">13.363315182419788</cx:pt>
          <cx:pt idx="90503">11.849311448762091</cx:pt>
          <cx:pt idx="90504">14.101688834268495</cx:pt>
          <cx:pt idx="90505">11.195182614211555</cx:pt>
          <cx:pt idx="90506">13.312651505286334</cx:pt>
          <cx:pt idx="90507">13.255817472205131</cx:pt>
          <cx:pt idx="90508">9.3992337773280763</cx:pt>
          <cx:pt idx="90509">12.27289473138037</cx:pt>
          <cx:pt idx="90510">13.181760699198756</cx:pt>
          <cx:pt idx="90511">13.72621539832436</cx:pt>
          <cx:pt idx="90512">10.814487657007426</cx:pt>
          <cx:pt idx="90513">11.179944123297798</cx:pt>
          <cx:pt idx="90514">12.343981261020517</cx:pt>
          <cx:pt idx="90515">13.77430482891298</cx:pt>
          <cx:pt idx="90516">14.443922866218397</cx:pt>
          <cx:pt idx="90517">13.127029381099392</cx:pt>
          <cx:pt idx="90518">13.497902198101286</cx:pt>
          <cx:pt idx="90519">12.617054785056078</cx:pt>
          <cx:pt idx="90520">13.425552352917071</cx:pt>
          <cx:pt idx="90521">13.853447754517576</cx:pt>
          <cx:pt idx="90522">12.916591541907676</cx:pt>
          <cx:pt idx="90523">12.540203320265007</cx:pt>
          <cx:pt idx="90524">13.631548524747521</cx:pt>
          <cx:pt idx="90525">13.868758328758943</cx:pt>
          <cx:pt idx="90526">12.955376011700386</cx:pt>
          <cx:pt idx="90527">15.78181338558743</cx:pt>
          <cx:pt idx="90528">10.163477661302673</cx:pt>
          <cx:pt idx="90529">11.545913693544753</cx:pt>
          <cx:pt idx="90530">11.62460724469245</cx:pt>
          <cx:pt idx="90531">11.928282666840804</cx:pt>
          <cx:pt idx="90532">10.86458636862584</cx:pt>
          <cx:pt idx="90533">11.794146546753792</cx:pt>
          <cx:pt idx="90534">12.267096514530959</cx:pt>
          <cx:pt idx="90535">13.221501653384886</cx:pt>
          <cx:pt idx="90536">13.726052739045414</cx:pt>
          <cx:pt idx="90537">13.209016799302312</cx:pt>
          <cx:pt idx="90538">15.452445750058791</cx:pt>
          <cx:pt idx="90539">12.943356819886652</cx:pt>
          <cx:pt idx="90540">14.033784102301079</cx:pt>
          <cx:pt idx="90541">9.4041399080169725</cx:pt>
          <cx:pt idx="90542">8.7593505317669553</cx:pt>
          <cx:pt idx="90543">11.638311623144968</cx:pt>
          <cx:pt idx="90544">12.00008490568683</cx:pt>
          <cx:pt idx="90545">13.918589146819594</cx:pt>
          <cx:pt idx="90546">14.450704329467865</cx:pt>
          <cx:pt idx="90547">12.376036418684615</cx:pt>
          <cx:pt idx="90548">12.288428750281733</cx:pt>
          <cx:pt idx="90549">12.311618403114927</cx:pt>
          <cx:pt idx="90550">11.567549497179046</cx:pt>
          <cx:pt idx="90551">10.136892925075326</cx:pt>
          <cx:pt idx="90552">12.468683073729158</cx:pt>
          <cx:pt idx="90553">11.076453728832149</cx:pt>
          <cx:pt idx="90554">12.813954986831687</cx:pt>
          <cx:pt idx="90555">11.554500995173592</cx:pt>
          <cx:pt idx="90556">14.904245493128098</cx:pt>
          <cx:pt idx="90557">11.866788501969589</cx:pt>
          <cx:pt idx="90558">13.356760912586536</cx:pt>
          <cx:pt idx="90559">16.326205750386261</cx:pt>
          <cx:pt idx="90560">12.66081226506178</cx:pt>
          <cx:pt idx="90561">13.691587949206752</cx:pt>
          <cx:pt idx="90562">13.357661088614364</cx:pt>
          <cx:pt idx="90563">16.800112946609808</cx:pt>
          <cx:pt idx="90564">15.973938869876973</cx:pt>
          <cx:pt idx="90565">14.00300592022842</cx:pt>
          <cx:pt idx="90566">11.138011916034927</cx:pt>
          <cx:pt idx="90567">15.080980696140044</cx:pt>
          <cx:pt idx="90568">14.408547296437211</cx:pt>
          <cx:pt idx="90569">12.613427922997825</cx:pt>
          <cx:pt idx="90570">10.4292643242871</cx:pt>
          <cx:pt idx="90571">9.9030645151325292</cx:pt>
          <cx:pt idx="90572">12.428388940912074</cx:pt>
          <cx:pt idx="90573">15.72758362453655</cx:pt>
          <cx:pt idx="90574">12.150800331692297</cx:pt>
          <cx:pt idx="90575">12.668498633511055</cx:pt>
          <cx:pt idx="90576">12.192990139761303</cx:pt>
          <cx:pt idx="90577">11.132591944349841</cx:pt>
          <cx:pt idx="90578">11.96888228423345</cx:pt>
          <cx:pt idx="90579">12.070511587462139</cx:pt>
          <cx:pt idx="90580">9.4460316065620908</cx:pt>
          <cx:pt idx="90581">11.371134586926273</cx:pt>
          <cx:pt idx="90582">13.892901470835431</cx:pt>
          <cx:pt idx="90583">8.3759824375533594</cx:pt>
          <cx:pt idx="90584">11.433184427604226</cx:pt>
          <cx:pt idx="90585">12.146814410186575</cx:pt>
          <cx:pt idx="90586">10.984556594953956</cx:pt>
          <cx:pt idx="90587">10.868096838892763</cx:pt>
          <cx:pt idx="90588">14.525998656204939</cx:pt>
          <cx:pt idx="90589">12.049409232308312</cx:pt>
          <cx:pt idx="90590">11.587377664463338</cx:pt>
          <cx:pt idx="90591">11.929145982879634</cx:pt>
          <cx:pt idx="90592">15.827069934389245</cx:pt>
          <cx:pt idx="90593">15.86048171349759</cx:pt>
          <cx:pt idx="90594">11.118344282140312</cx:pt>
          <cx:pt idx="90595">10.340974117722073</cx:pt>
          <cx:pt idx="90596">14.325181922413462</cx:pt>
          <cx:pt idx="90597">10.150467313330727</cx:pt>
          <cx:pt idx="90598">12.222082755818182</cx:pt>
          <cx:pt idx="90599">13.490438758689965</cx:pt>
          <cx:pt idx="90600">12.858729970444262</cx:pt>
          <cx:pt idx="90601">13.762787776409352</cx:pt>
          <cx:pt idx="90602">13.965727580019593</cx:pt>
          <cx:pt idx="90603">13.454306848368686</cx:pt>
          <cx:pt idx="90604">13.183256584907125</cx:pt>
          <cx:pt idx="90605">11.417635684389611</cx:pt>
          <cx:pt idx="90606">12.980153749878934</cx:pt>
          <cx:pt idx="90607">12.624113527907715</cx:pt>
          <cx:pt idx="90608">15.522467802393418</cx:pt>
          <cx:pt idx="90609">13.213817178038775</cx:pt>
          <cx:pt idx="90610">11.716255614855692</cx:pt>
          <cx:pt idx="90611">12.486026317812998</cx:pt>
          <cx:pt idx="90612">11.038749709842277</cx:pt>
          <cx:pt idx="90613">9.4934900581849178</cx:pt>
          <cx:pt idx="90614">14.939200457678892</cx:pt>
          <cx:pt idx="90615">10.433100117871051</cx:pt>
          <cx:pt idx="90616">9.4829727875674603</cx:pt>
          <cx:pt idx="90617">10.63706265915231</cx:pt>
          <cx:pt idx="90618">12.961142363146493</cx:pt>
          <cx:pt idx="90619">11.196200185756599</cx:pt>
          <cx:pt idx="90620">11.500060701077771</cx:pt>
          <cx:pt idx="90621">11.560197529081222</cx:pt>
          <cx:pt idx="90622">13.277846115467534</cx:pt>
          <cx:pt idx="90623">12.280496594731785</cx:pt>
          <cx:pt idx="90624">12.458663302805189</cx:pt>
          <cx:pt idx="90625">12.826941528140916</cx:pt>
          <cx:pt idx="90626">10.108566838731063</cx:pt>
          <cx:pt idx="90627">13.367393886743992</cx:pt>
          <cx:pt idx="90628">12.370006945498988</cx:pt>
          <cx:pt idx="90629">14.223560609974646</cx:pt>
          <cx:pt idx="90630">12.657518130684183</cx:pt>
          <cx:pt idx="90631">13.951681204042945</cx:pt>
          <cx:pt idx="90632">9.5194291930937016</cx:pt>
          <cx:pt idx="90633">9.5095326606636394</cx:pt>
          <cx:pt idx="90634">13.885804551253761</cx:pt>
          <cx:pt idx="90635">12.646843766057271</cx:pt>
          <cx:pt idx="90636">15.150766201414738</cx:pt>
          <cx:pt idx="90637">13.606849249703691</cx:pt>
          <cx:pt idx="90638">11.307653385607283</cx:pt>
          <cx:pt idx="90639">13.581257391606883</cx:pt>
          <cx:pt idx="90640">12.169553475471867</cx:pt>
          <cx:pt idx="90641">13.220139198261535</cx:pt>
          <cx:pt idx="90642">13.774021430655683</cx:pt>
          <cx:pt idx="90643">13.006785736571096</cx:pt>
          <cx:pt idx="90644">10.798152604852946</cx:pt>
          <cx:pt idx="90645">10.986418779720443</cx:pt>
          <cx:pt idx="90646">14.932861605734786</cx:pt>
          <cx:pt idx="90647">9.8398568064371723</cx:pt>
          <cx:pt idx="90648">11.213763289089799</cx:pt>
          <cx:pt idx="90649">11.188583952158808</cx:pt>
          <cx:pt idx="90650">12.227862304441333</cx:pt>
          <cx:pt idx="90651">15.506631806630001</cx:pt>
          <cx:pt idx="90652">12.337326054392495</cx:pt>
          <cx:pt idx="90653">14.257927198162148</cx:pt>
          <cx:pt idx="90654">11.351071781247203</cx:pt>
          <cx:pt idx="90655">10.007571616228145</cx:pt>
          <cx:pt idx="90656">13.205598489878316</cx:pt>
          <cx:pt idx="90657">11.089294812483979</cx:pt>
          <cx:pt idx="90658">13.45382577391671</cx:pt>
          <cx:pt idx="90659">13.00659804193041</cx:pt>
          <cx:pt idx="90660">12.548704449876286</cx:pt>
          <cx:pt idx="90661">13.033409943445511</cx:pt>
          <cx:pt idx="90662">12.064147242335705</cx:pt>
          <cx:pt idx="90663">11.232898789494856</cx:pt>
          <cx:pt idx="90664">14.623198939623107</cx:pt>
          <cx:pt idx="90665">13.665134071529508</cx:pt>
          <cx:pt idx="90666">12.34623981553155</cx:pt>
          <cx:pt idx="90667">13.332900963867628</cx:pt>
          <cx:pt idx="90668">11.129734570217064</cx:pt>
          <cx:pt idx="90669">12.83608680811934</cx:pt>
          <cx:pt idx="90670">14.315498760255309</cx:pt>
          <cx:pt idx="90671">11.345384663650316</cx:pt>
          <cx:pt idx="90672">13.317471354370278</cx:pt>
          <cx:pt idx="90673">10.938470690712403</cx:pt>
          <cx:pt idx="90674">11.7923134794631</cx:pt>
          <cx:pt idx="90675">13.556896688007797</cx:pt>
          <cx:pt idx="90676">13.514726595449098</cx:pt>
          <cx:pt idx="90677">10.848602877218385</cx:pt>
          <cx:pt idx="90678">11.887751969319385</cx:pt>
          <cx:pt idx="90679">14.723278738344669</cx:pt>
          <cx:pt idx="90680">14.071492328088585</cx:pt>
          <cx:pt idx="90681">13.196151431134011</cx:pt>
          <cx:pt idx="90682">9.645595596987663</cx:pt>
          <cx:pt idx="90683">10.117804834749409</cx:pt>
          <cx:pt idx="90684">12.421588238349349</cx:pt>
          <cx:pt idx="90685">12.128461291710137</cx:pt>
          <cx:pt idx="90686">13.300310032861622</cx:pt>
          <cx:pt idx="90687">10.747596445483218</cx:pt>
          <cx:pt idx="90688">12.210960347113684</cx:pt>
          <cx:pt idx="90689">12.175861284349665</cx:pt>
          <cx:pt idx="90690">11.040227086995174</cx:pt>
          <cx:pt idx="90691">11.27772953643783</cx:pt>
          <cx:pt idx="90692">13.574760321644819</cx:pt>
          <cx:pt idx="90693">12.35274849565559</cx:pt>
          <cx:pt idx="90694">13.921583500495201</cx:pt>
          <cx:pt idx="90695">14.288201848343689</cx:pt>
          <cx:pt idx="90696">9.2670952655987655</cx:pt>
          <cx:pt idx="90697">13.463954942251375</cx:pt>
          <cx:pt idx="90698">13.796468777480104</cx:pt>
          <cx:pt idx="90699">16.200025509808523</cx:pt>
          <cx:pt idx="90700">12.466497717538608</cx:pt>
          <cx:pt idx="90701">12.419337041939247</cx:pt>
          <cx:pt idx="90702">15.275838496061624</cx:pt>
          <cx:pt idx="90703">13.034148908098375</cx:pt>
          <cx:pt idx="90704">11.555675069786034</cx:pt>
          <cx:pt idx="90705">13.36849836495624</cx:pt>
          <cx:pt idx="90706">14.972979177911812</cx:pt>
          <cx:pt idx="90707">11.506319329435453</cx:pt>
          <cx:pt idx="90708">13.631762244719518</cx:pt>
          <cx:pt idx="90709">11.75847772805796</cx:pt>
          <cx:pt idx="90710">12.858509543408584</cx:pt>
          <cx:pt idx="90711">14.332437029786938</cx:pt>
          <cx:pt idx="90712">10.413683397733474</cx:pt>
          <cx:pt idx="90713">14.824609076978376</cx:pt>
          <cx:pt idx="90714">10.597675358514381</cx:pt>
          <cx:pt idx="90715">12.21173242907996</cx:pt>
          <cx:pt idx="90716">13.015893823008179</cx:pt>
          <cx:pt idx="90717">15.579407439536782</cx:pt>
          <cx:pt idx="90718">11.20515531263557</cx:pt>
          <cx:pt idx="90719">11.161768836194243</cx:pt>
          <cx:pt idx="90720">11.038328046905876</cx:pt>
          <cx:pt idx="90721">13.287095664128382</cx:pt>
          <cx:pt idx="90722">13.519139502510109</cx:pt>
          <cx:pt idx="90723">12.714006750802994</cx:pt>
          <cx:pt idx="90724">8.951642478638508</cx:pt>
          <cx:pt idx="90725">11.570911046645032</cx:pt>
          <cx:pt idx="90726">11.783781524784384</cx:pt>
          <cx:pt idx="90727">9.874224951025985</cx:pt>
          <cx:pt idx="90728">12.586407135336428</cx:pt>
          <cx:pt idx="90729">13.862777595059958</cx:pt>
          <cx:pt idx="90730">14.618230745762165</cx:pt>
          <cx:pt idx="90731">9.2776238354737561</cx:pt>
          <cx:pt idx="90732">14.277532396249965</cx:pt>
          <cx:pt idx="90733">12.887704143119439</cx:pt>
          <cx:pt idx="90734">10.002001664653989</cx:pt>
          <cx:pt idx="90735">14.133716900403291</cx:pt>
          <cx:pt idx="90736">9.2565839521945357</cx:pt>
          <cx:pt idx="90737">13.162687845105687</cx:pt>
          <cx:pt idx="90738">10.318950693501495</cx:pt>
          <cx:pt idx="90739">13.303476950124633</cx:pt>
          <cx:pt idx="90740">11.260617919794571</cx:pt>
          <cx:pt idx="90741">12.675239973508598</cx:pt>
          <cx:pt idx="90742">10.022810212169551</cx:pt>
          <cx:pt idx="90743">11.998534459524528</cx:pt>
          <cx:pt idx="90744">14.761649326513835</cx:pt>
          <cx:pt idx="90745">11.893654741882292</cx:pt>
          <cx:pt idx="90746">14.884264807217912</cx:pt>
          <cx:pt idx="90747">14.077520542489088</cx:pt>
          <cx:pt idx="90748">13.982997658423256</cx:pt>
          <cx:pt idx="90749">11.018630614737825</cx:pt>
          <cx:pt idx="90750">11.156975541293003</cx:pt>
          <cx:pt idx="90751">10.900921933110856</cx:pt>
          <cx:pt idx="90752">14.611962803810849</cx:pt>
          <cx:pt idx="90753">10.96854495752361</cx:pt>
          <cx:pt idx="90754">12.577717116387056</cx:pt>
          <cx:pt idx="90755">11.858158669983215</cx:pt>
          <cx:pt idx="90756">12.412810861167776</cx:pt>
          <cx:pt idx="90757">10.991877962411689</cx:pt>
          <cx:pt idx="90758">10.177489900236873</cx:pt>
          <cx:pt idx="90759">9.4265243331526598</cx:pt>
          <cx:pt idx="90760">11.927901474307378</cx:pt>
          <cx:pt idx="90761">11.110913561108847</cx:pt>
          <cx:pt idx="90762">11.716983564924357</cx:pt>
          <cx:pt idx="90763">13.288069551756845</cx:pt>
          <cx:pt idx="90764">11.294153769643058</cx:pt>
          <cx:pt idx="90765">11.123054768000722</cx:pt>
          <cx:pt idx="90766">11.903561806394924</cx:pt>
          <cx:pt idx="90767">13.801331548513172</cx:pt>
          <cx:pt idx="90768">10.950963167414344</cx:pt>
          <cx:pt idx="90769">13.037208957444538</cx:pt>
          <cx:pt idx="90770">11.587343880489055</cx:pt>
          <cx:pt idx="90771">14.331589951628001</cx:pt>
          <cx:pt idx="90772">12.392419231360501</cx:pt>
          <cx:pt idx="90773">13.803522851432749</cx:pt>
          <cx:pt idx="90774">11.419146020250807</cx:pt>
          <cx:pt idx="90775">12.030313895761861</cx:pt>
          <cx:pt idx="90776">15.11404990275976</cx:pt>
          <cx:pt idx="90777">13.469994446217438</cx:pt>
          <cx:pt idx="90778">11.672921077281142</cx:pt>
          <cx:pt idx="90779">13.676615655018011</cx:pt>
          <cx:pt idx="90780">11.937305811231017</cx:pt>
          <cx:pt idx="90781">13.850821827179196</cx:pt>
          <cx:pt idx="90782">13.271777540258668</cx:pt>
          <cx:pt idx="90783">12.741386413957986</cx:pt>
          <cx:pt idx="90784">11.260633702464286</cx:pt>
          <cx:pt idx="90785">13.389228129359845</cx:pt>
          <cx:pt idx="90786">11.048439214648823</cx:pt>
          <cx:pt idx="90787">12.475576221430039</cx:pt>
          <cx:pt idx="90788">13.481817768340113</cx:pt>
          <cx:pt idx="90789">12.069385101470996</cx:pt>
          <cx:pt idx="90790">11.246391212526449</cx:pt>
          <cx:pt idx="90791">11.024770634822822</cx:pt>
          <cx:pt idx="90792">12.228006906656294</cx:pt>
          <cx:pt idx="90793">14.056556741474079</cx:pt>
          <cx:pt idx="90794">14.765202117487579</cx:pt>
          <cx:pt idx="90795">13.374318279992215</cx:pt>
          <cx:pt idx="90796">12.38281461847126</cx:pt>
          <cx:pt idx="90797">14.584243941103487</cx:pt>
          <cx:pt idx="90798">15.390175050473321</cx:pt>
          <cx:pt idx="90799">12.228722128786275</cx:pt>
          <cx:pt idx="90800">13.921191027901036</cx:pt>
          <cx:pt idx="90801">10.658318549283219</cx:pt>
          <cx:pt idx="90802">13.780582259107433</cx:pt>
          <cx:pt idx="90803">11.108248987303153</cx:pt>
          <cx:pt idx="90804">10.331075578849511</cx:pt>
          <cx:pt idx="90805">12.930269249760789</cx:pt>
          <cx:pt idx="90806">14.922771142204734</cx:pt>
          <cx:pt idx="90807">12.130374105702311</cx:pt>
          <cx:pt idx="90808">15.4447691017072</cx:pt>
          <cx:pt idx="90809">11.63977637051301</cx:pt>
          <cx:pt idx="90810">13.73295064998843</cx:pt>
          <cx:pt idx="90811">9.8556958330523265</cx:pt>
          <cx:pt idx="90812">12.058314858679422</cx:pt>
          <cx:pt idx="90813">11.234788990882526</cx:pt>
          <cx:pt idx="90814">13.283607472653692</cx:pt>
          <cx:pt idx="90815">11.674021856525062</cx:pt>
          <cx:pt idx="90816">12.305463216446094</cx:pt>
          <cx:pt idx="90817">14.368740573187324</cx:pt>
          <cx:pt idx="90818">13.688505686010927</cx:pt>
          <cx:pt idx="90819">12.162968039724317</cx:pt>
          <cx:pt idx="90820">8.1186529476120679</cx:pt>
          <cx:pt idx="90821">10.520751402486114</cx:pt>
          <cx:pt idx="90822">12.805647557488994</cx:pt>
          <cx:pt idx="90823">15.230614219301069</cx:pt>
          <cx:pt idx="90824">13.506252213262021</cx:pt>
          <cx:pt idx="90825">10.807448701391161</cx:pt>
          <cx:pt idx="90826">12.38406611530138</cx:pt>
          <cx:pt idx="90827">11.132142619045522</cx:pt>
          <cx:pt idx="90828">9.9449779702162147</cx:pt>
          <cx:pt idx="90829">11.602926733729651</cx:pt>
          <cx:pt idx="90830">11.255187215419289</cx:pt>
          <cx:pt idx="90831">12.144244386880361</cx:pt>
          <cx:pt idx="90832">11.593824583433099</cx:pt>
          <cx:pt idx="90833">12.356828194889328</cx:pt>
          <cx:pt idx="90834">11.577379752753568</cx:pt>
          <cx:pt idx="90835">13.416526656009978</cx:pt>
          <cx:pt idx="90836">13.453869346059431</cx:pt>
          <cx:pt idx="90837">11.687679156406796</cx:pt>
          <cx:pt idx="90838">11.630136152935451</cx:pt>
          <cx:pt idx="90839">11.871814395058783</cx:pt>
          <cx:pt idx="90840">13.21146801304215</cx:pt>
          <cx:pt idx="90841">14.313244473903161</cx:pt>
          <cx:pt idx="90842">12.69413904090468</cx:pt>
          <cx:pt idx="90843">12.937618334837614</cx:pt>
          <cx:pt idx="90844">13.439553093725134</cx:pt>
          <cx:pt idx="90845">13.389276193289462</cx:pt>
          <cx:pt idx="90846">10.690315061383396</cx:pt>
          <cx:pt idx="90847">11.828339256562879</cx:pt>
          <cx:pt idx="90848">13.731714923518538</cx:pt>
          <cx:pt idx="90849">10.170254662888734</cx:pt>
          <cx:pt idx="90850">13.094421262569439</cx:pt>
          <cx:pt idx="90851">13.838586915683402</cx:pt>
          <cx:pt idx="90852">14.110605332884333</cx:pt>
          <cx:pt idx="90853">12.463676249363653</cx:pt>
          <cx:pt idx="90854">12.314912141132654</cx:pt>
          <cx:pt idx="90855">15.410667644806008</cx:pt>
          <cx:pt idx="90856">13.270824331018776</cx:pt>
          <cx:pt idx="90857">13.761700534655782</cx:pt>
          <cx:pt idx="90858">13.014067553895323</cx:pt>
          <cx:pt idx="90859">11.897246919863329</cx:pt>
          <cx:pt idx="90860">12.074141224765786</cx:pt>
          <cx:pt idx="90861">12.796587492346683</cx:pt>
          <cx:pt idx="90862">13.840373863713877</cx:pt>
          <cx:pt idx="90863">13.326552577830959</cx:pt>
          <cx:pt idx="90864">13.921024603624462</cx:pt>
          <cx:pt idx="90865">12.096216337162502</cx:pt>
          <cx:pt idx="90866">12.572207349244245</cx:pt>
          <cx:pt idx="90867">12.94363796387503</cx:pt>
          <cx:pt idx="90868">13.740428084463073</cx:pt>
          <cx:pt idx="90869">11.463163981722131</cx:pt>
          <cx:pt idx="90870">12.86778559626052</cx:pt>
          <cx:pt idx="90871">13.865188480481724</cx:pt>
          <cx:pt idx="90872">14.350688998111925</cx:pt>
          <cx:pt idx="90873">13.63938791585427</cx:pt>
          <cx:pt idx="90874">16.182997594064659</cx:pt>
          <cx:pt idx="90875">11.836200024300423</cx:pt>
          <cx:pt idx="90876">12.602713541751241</cx:pt>
          <cx:pt idx="90877">9.9809145739726475</cx:pt>
          <cx:pt idx="90878">13.400894073927834</cx:pt>
          <cx:pt idx="90879">12.068710263267629</cx:pt>
          <cx:pt idx="90880">14.297291138057661</cx:pt>
          <cx:pt idx="90881">12.688026262263428</cx:pt>
          <cx:pt idx="90882">10.402042238221554</cx:pt>
          <cx:pt idx="90883">12.571658235607332</cx:pt>
          <cx:pt idx="90884">12.535438766068896</cx:pt>
          <cx:pt idx="90885">10.632159243177872</cx:pt>
          <cx:pt idx="90886">13.372735130341304</cx:pt>
          <cx:pt idx="90887">12.116710497286649</cx:pt>
          <cx:pt idx="90888">13.212447329307354</cx:pt>
          <cx:pt idx="90889">9.9669688737243085</cx:pt>
          <cx:pt idx="90890">12.076134707459021</cx:pt>
          <cx:pt idx="90891">13.245704650558263</cx:pt>
          <cx:pt idx="90892">10.875318300425388</cx:pt>
          <cx:pt idx="90893">11.828248150587866</cx:pt>
          <cx:pt idx="90894">13.879125642321871</cx:pt>
          <cx:pt idx="90895">12.479919693354676</cx:pt>
          <cx:pt idx="90896">14.278801143545399</cx:pt>
          <cx:pt idx="90897">12.910681429129683</cx:pt>
          <cx:pt idx="90898">12.393482514056306</cx:pt>
          <cx:pt idx="90899">10.710208563756961</cx:pt>
          <cx:pt idx="90900">13.437885868886546</cx:pt>
          <cx:pt idx="90901">12.551144245805267</cx:pt>
          <cx:pt idx="90902">15.673551407496154</cx:pt>
          <cx:pt idx="90903">12.365290437364695</cx:pt>
          <cx:pt idx="90904">12.937140701076219</cx:pt>
          <cx:pt idx="90905">12.05140518021191</cx:pt>
          <cx:pt idx="90906">11.234351613068711</cx:pt>
          <cx:pt idx="90907">14.495315465532586</cx:pt>
          <cx:pt idx="90908">11.783370976104242</cx:pt>
          <cx:pt idx="90909">13.015261032735452</cx:pt>
          <cx:pt idx="90910">13.573167155835289</cx:pt>
          <cx:pt idx="90911">12.998757810886975</cx:pt>
          <cx:pt idx="90912">11.874316495029046</cx:pt>
          <cx:pt idx="90913">12.78502058270225</cx:pt>
          <cx:pt idx="90914">12.92956327793242</cx:pt>
          <cx:pt idx="90915">12.711945247413645</cx:pt>
          <cx:pt idx="90916">12.531826749457277</cx:pt>
          <cx:pt idx="90917">12.191423827090221</cx:pt>
          <cx:pt idx="90918">14.033159799875925</cx:pt>
          <cx:pt idx="90919">12.746317998528847</cx:pt>
          <cx:pt idx="90920">13.605922433805762</cx:pt>
          <cx:pt idx="90921">12.921082824666597</cx:pt>
          <cx:pt idx="90922">12.293313374593646</cx:pt>
          <cx:pt idx="90923">11.5023860561025</cx:pt>
          <cx:pt idx="90924">13.903048258406884</cx:pt>
          <cx:pt idx="90925">13.893171452864058</cx:pt>
          <cx:pt idx="90926">11.245304041010309</cx:pt>
          <cx:pt idx="90927">12.433472183716043</cx:pt>
          <cx:pt idx="90928">11.665780929197492</cx:pt>
          <cx:pt idx="90929">12.68017316990943</cx:pt>
          <cx:pt idx="90930">11.882954222563502</cx:pt>
          <cx:pt idx="90931">12.248942235064876</cx:pt>
          <cx:pt idx="90932">12.621329581444433</cx:pt>
          <cx:pt idx="90933">10.050166466101984</cx:pt>
          <cx:pt idx="90934">11.533833319145286</cx:pt>
          <cx:pt idx="90935">9.8405546445791945</cx:pt>
          <cx:pt idx="90936">11.595165003283013</cx:pt>
          <cx:pt idx="90937">13.3457161716145</cx:pt>
          <cx:pt idx="90938">14.533923493685807</cx:pt>
          <cx:pt idx="90939">12.46122151672448</cx:pt>
          <cx:pt idx="90940">11.24235860974297</cx:pt>
          <cx:pt idx="90941">11.944598048290707</cx:pt>
          <cx:pt idx="90942">12.402798311178591</cx:pt>
          <cx:pt idx="90943">10.808466258981191</cx:pt>
          <cx:pt idx="90944">12.32583121365877</cx:pt>
          <cx:pt idx="90945">12.384070439054677</cx:pt>
          <cx:pt idx="90946">14.353672077969119</cx:pt>
          <cx:pt idx="90947">11.107761644710719</cx:pt>
          <cx:pt idx="90948">14.829837344047585</cx:pt>
          <cx:pt idx="90949">14.125972680319206</cx:pt>
          <cx:pt idx="90950">13.593054922399984</cx:pt>
          <cx:pt idx="90951">11.21039400370212</cx:pt>
          <cx:pt idx="90952">10.883164346974819</cx:pt>
          <cx:pt idx="90953">11.798128887001816</cx:pt>
          <cx:pt idx="90954">12.359942943794191</cx:pt>
          <cx:pt idx="90955">10.321164028543974</cx:pt>
          <cx:pt idx="90956">10.54899500025199</cx:pt>
          <cx:pt idx="90957">12.847637787230012</cx:pt>
          <cx:pt idx="90958">13.357342400588765</cx:pt>
          <cx:pt idx="90959">13.796294647636762</cx:pt>
          <cx:pt idx="90960">11.783801164119867</cx:pt>
          <cx:pt idx="90961">11.515713194672204</cx:pt>
          <cx:pt idx="90962">14.006618918779461</cx:pt>
          <cx:pt idx="90963">13.105061941350588</cx:pt>
          <cx:pt idx="90964">12.865338414311498</cx:pt>
          <cx:pt idx="90965">14.392822230369088</cx:pt>
          <cx:pt idx="90966">12.459293636408226</cx:pt>
          <cx:pt idx="90967">14.191208608378945</cx:pt>
          <cx:pt idx="90968">13.73342515724641</cx:pt>
          <cx:pt idx="90969">13.74074681671692</cx:pt>
          <cx:pt idx="90970">11.463471190135397</cx:pt>
          <cx:pt idx="90971">11.420027211397603</cx:pt>
          <cx:pt idx="90972">13.454193785212288</cx:pt>
          <cx:pt idx="90973">14.23342900315504</cx:pt>
          <cx:pt idx="90974">12.723005117866139</cx:pt>
          <cx:pt idx="90975">11.205982713679397</cx:pt>
          <cx:pt idx="90976">12.404879941528911</cx:pt>
          <cx:pt idx="90977">13.488164354035474</cx:pt>
          <cx:pt idx="90978">15.088527522753976</cx:pt>
          <cx:pt idx="90979">11.028815472467207</cx:pt>
          <cx:pt idx="90980">11.546235889702908</cx:pt>
          <cx:pt idx="90981">12.903843632363053</cx:pt>
          <cx:pt idx="90982">11.391711791236913</cx:pt>
          <cx:pt idx="90983">12.873880595775217</cx:pt>
          <cx:pt idx="90984">10.539087437107881</cx:pt>
          <cx:pt idx="90985">12.360777386947543</cx:pt>
          <cx:pt idx="90986">11.7218183606194</cx:pt>
          <cx:pt idx="90987">13.364898703783265</cx:pt>
          <cx:pt idx="90988">14.745840155433127</cx:pt>
          <cx:pt idx="90989">12.368826422966736</cx:pt>
          <cx:pt idx="90990">10.389455032031048</cx:pt>
          <cx:pt idx="90991">13.575912973462192</cx:pt>
          <cx:pt idx="90992">11.20252397326691</cx:pt>
          <cx:pt idx="90993">10.564936312400519</cx:pt>
          <cx:pt idx="90994">10.903513697073636</cx:pt>
          <cx:pt idx="90995">11.670448336772591</cx:pt>
          <cx:pt idx="90996">12.929649709558523</cx:pt>
          <cx:pt idx="90997">14.497833299612848</cx:pt>
          <cx:pt idx="90998">12.298912863833447</cx:pt>
          <cx:pt idx="90999">14.83329838934007</cx:pt>
          <cx:pt idx="91000">11.912057138611901</cx:pt>
          <cx:pt idx="91001">10.608909562162745</cx:pt>
          <cx:pt idx="91002">11.462396575228315</cx:pt>
          <cx:pt idx="91003">13.085116645658623</cx:pt>
          <cx:pt idx="91004">12.739707714067654</cx:pt>
          <cx:pt idx="91005">10.231374636846709</cx:pt>
          <cx:pt idx="91006">14.813732986480437</cx:pt>
          <cx:pt idx="91007">13.308410122050159</cx:pt>
          <cx:pt idx="91008">13.108669869088944</cx:pt>
          <cx:pt idx="91009">11.736606510030573</cx:pt>
          <cx:pt idx="91010">11.696084298950622</cx:pt>
          <cx:pt idx="91011">15.045137978672818</cx:pt>
          <cx:pt idx="91012">11.549784648331663</cx:pt>
          <cx:pt idx="91013">11.72681396550664</cx:pt>
          <cx:pt idx="91014">11.920190741075265</cx:pt>
          <cx:pt idx="91015">11.57486449713735</cx:pt>
          <cx:pt idx="91016">13.902618278407619</cx:pt>
          <cx:pt idx="91017">12.32504214742351</cx:pt>
          <cx:pt idx="91018">14.410808964107179</cx:pt>
          <cx:pt idx="91019">11.41360732632296</cx:pt>
          <cx:pt idx="91020">14.802911882925452</cx:pt>
          <cx:pt idx="91021">13.976848727574648</cx:pt>
          <cx:pt idx="91022">13.217159768073566</cx:pt>
          <cx:pt idx="91023">10.976816561739943</cx:pt>
          <cx:pt idx="91024">12.339687970830242</cx:pt>
          <cx:pt idx="91025">12.900018476640929</cx:pt>
          <cx:pt idx="91026">11.680681405611653</cx:pt>
          <cx:pt idx="91027">13.803717426716842</cx:pt>
          <cx:pt idx="91028">11.345828166522162</cx:pt>
          <cx:pt idx="91029">14.640526165726326</cx:pt>
          <cx:pt idx="91030">13.273195709014457</cx:pt>
          <cx:pt idx="91031">13.705414213424927</cx:pt>
          <cx:pt idx="91032">9.9927161502667783</cx:pt>
          <cx:pt idx="91033">13.375292997614986</cx:pt>
          <cx:pt idx="91034">8.255321303311554</cx:pt>
          <cx:pt idx="91035">14.064145764418155</cx:pt>
          <cx:pt idx="91036">10.866870074984595</cx:pt>
          <cx:pt idx="91037">15.751908907577468</cx:pt>
          <cx:pt idx="91038">12.948646946659121</cx:pt>
          <cx:pt idx="91039">12.793064623821248</cx:pt>
          <cx:pt idx="91040">13.022075149784774</cx:pt>
          <cx:pt idx="91041">12.245066157360041</cx:pt>
          <cx:pt idx="91042">15.598119929425902</cx:pt>
          <cx:pt idx="91043">13.94419095902802</cx:pt>
          <cx:pt idx="91044">11.353547536301324</cx:pt>
          <cx:pt idx="91045">13.796670174335048</cx:pt>
          <cx:pt idx="91046">12.988093658555073</cx:pt>
          <cx:pt idx="91047">9.9055988252053524</cx:pt>
          <cx:pt idx="91048">13.873820624802649</cx:pt>
          <cx:pt idx="91049">12.094482645479372</cx:pt>
          <cx:pt idx="91050">14.657424040906632</cx:pt>
          <cx:pt idx="91051">12.916195450848067</cx:pt>
          <cx:pt idx="91052">12.906017516117538</cx:pt>
          <cx:pt idx="91053">13.13307786697071</cx:pt>
          <cx:pt idx="91054">12.272247279077293</cx:pt>
          <cx:pt idx="91055">13.231090216793067</cx:pt>
          <cx:pt idx="91056">11.912990218603007</cx:pt>
          <cx:pt idx="91057">13.182056885661321</cx:pt>
          <cx:pt idx="91058">11.959245762478675</cx:pt>
          <cx:pt idx="91059">11.9499401714555</cx:pt>
          <cx:pt idx="91060">14.467900299555396</cx:pt>
          <cx:pt idx="91061">11.612084390260083</cx:pt>
          <cx:pt idx="91062">13.424361191223591</cx:pt>
          <cx:pt idx="91063">11.771034232511088</cx:pt>
          <cx:pt idx="91064">12.989150357526912</cx:pt>
          <cx:pt idx="91065">14.487221800865582</cx:pt>
          <cx:pt idx="91066">11.8159492192569</cx:pt>
          <cx:pt idx="91067">12.948539152160707</cx:pt>
          <cx:pt idx="91068">13.746761370523766</cx:pt>
          <cx:pt idx="91069">13.10474350343738</cx:pt>
          <cx:pt idx="91070">9.835584706020633</cx:pt>
          <cx:pt idx="91071">13.584828689142325</cx:pt>
          <cx:pt idx="91072">13.901185540570941</cx:pt>
          <cx:pt idx="91073">11.890521585763759</cx:pt>
          <cx:pt idx="91074">12.422745335892385</cx:pt>
          <cx:pt idx="91075">10.484817344973543</cx:pt>
          <cx:pt idx="91076">15.734878924952611</cx:pt>
          <cx:pt idx="91077">11.063607090219486</cx:pt>
          <cx:pt idx="91078">10.16242583986695</cx:pt>
          <cx:pt idx="91079">11.211603980515997</cx:pt>
          <cx:pt idx="91080">13.707080312095036</cx:pt>
          <cx:pt idx="91081">11.055238657250413</cx:pt>
          <cx:pt idx="91082">10.568428435756601</cx:pt>
          <cx:pt idx="91083">12.363576057677804</cx:pt>
          <cx:pt idx="91084">11.562960977472208</cx:pt>
          <cx:pt idx="91085">12.004973857542121</cx:pt>
          <cx:pt idx="91086">10.782584588196636</cx:pt>
          <cx:pt idx="91087">12.177048956690241</cx:pt>
          <cx:pt idx="91088">10.6834340483041</cx:pt>
          <cx:pt idx="91089">10.397699900988526</cx:pt>
          <cx:pt idx="91090">12.496785496185872</cx:pt>
          <cx:pt idx="91091">13.90489158188513</cx:pt>
          <cx:pt idx="91092">12.326313619636169</cx:pt>
          <cx:pt idx="91093">11.908863871001463</cx:pt>
          <cx:pt idx="91094">14.258820004676766</cx:pt>
          <cx:pt idx="91095">12.044709451191022</cx:pt>
          <cx:pt idx="91096">11.016062571680507</cx:pt>
          <cx:pt idx="91097">14.456823255482977</cx:pt>
          <cx:pt idx="91098">14.000207097882402</cx:pt>
          <cx:pt idx="91099">10.94954774974555</cx:pt>
          <cx:pt idx="91100">15.087898558865069</cx:pt>
          <cx:pt idx="91101">14.354426781360729</cx:pt>
          <cx:pt idx="91102">14.334894650328573</cx:pt>
          <cx:pt idx="91103">13.445581528170962</cx:pt>
          <cx:pt idx="91104">11.34887321662967</cx:pt>
          <cx:pt idx="91105">9.7682351714033508</cx:pt>
          <cx:pt idx="91106">13.717376323061998</cx:pt>
          <cx:pt idx="91107">12.995714212487497</cx:pt>
          <cx:pt idx="91108">14.91876475250241</cx:pt>
          <cx:pt idx="91109">12.207890642638121</cx:pt>
          <cx:pt idx="91110">14.127257725712022</cx:pt>
          <cx:pt idx="91111">10.130316801241362</cx:pt>
          <cx:pt idx="91112">12.746781440462712</cx:pt>
          <cx:pt idx="91113">11.875682985138063</cx:pt>
          <cx:pt idx="91114">11.491126759762089</cx:pt>
          <cx:pt idx="91115">13.254622992816696</cx:pt>
          <cx:pt idx="91116">12.325602809737763</cx:pt>
          <cx:pt idx="91117">11.679307230367199</cx:pt>
          <cx:pt idx="91118">13.509497702496095</cx:pt>
          <cx:pt idx="91119">12.456164578600109</cx:pt>
          <cx:pt idx="91120">15.40042250285728</cx:pt>
          <cx:pt idx="91121">11.398896961931143</cx:pt>
          <cx:pt idx="91122">10.122415969754917</cx:pt>
          <cx:pt idx="91123">11.183972450271</cx:pt>
          <cx:pt idx="91124">12.093498304771311</cx:pt>
          <cx:pt idx="91125">13.531669974356916</cx:pt>
          <cx:pt idx="91126">12.263760800884166</cx:pt>
          <cx:pt idx="91127">15.110039639219455</cx:pt>
          <cx:pt idx="91128">11.689445660812924</cx:pt>
          <cx:pt idx="91129">10.96932891880563</cx:pt>
          <cx:pt idx="91130">10.716024281644273</cx:pt>
          <cx:pt idx="91131">12.734871364115229</cx:pt>
          <cx:pt idx="91132">11.343962257636955</cx:pt>
          <cx:pt idx="91133">11.805920583923314</cx:pt>
          <cx:pt idx="91134">11.957876498750448</cx:pt>
          <cx:pt idx="91135">14.391586087778924</cx:pt>
          <cx:pt idx="91136">13.851226204963265</cx:pt>
          <cx:pt idx="91137">11.075216643171498</cx:pt>
          <cx:pt idx="91138">14.813979405297895</cx:pt>
          <cx:pt idx="91139">14.198751458256982</cx:pt>
          <cx:pt idx="91140">9.2414989402193104</cx:pt>
          <cx:pt idx="91141">13.907891627920879</cx:pt>
          <cx:pt idx="91142">12.051111666240763</cx:pt>
          <cx:pt idx="91143">11.564519463710337</cx:pt>
          <cx:pt idx="91144">12.339474314734423</cx:pt>
          <cx:pt idx="91145">10.453057663936255</cx:pt>
          <cx:pt idx="91146">12.627816252424159</cx:pt>
          <cx:pt idx="91147">10.808642891181689</cx:pt>
          <cx:pt idx="91148">16.392375864491232</cx:pt>
          <cx:pt idx="91149">12.322519232508743</cx:pt>
          <cx:pt idx="91150">11.634725904149185</cx:pt>
          <cx:pt idx="91151">11.718119078759594</cx:pt>
          <cx:pt idx="91152">13.433125699760666</cx:pt>
          <cx:pt idx="91153">10.304616484022928</cx:pt>
          <cx:pt idx="91154">12.178251754859376</cx:pt>
          <cx:pt idx="91155">11.507741020227586</cx:pt>
          <cx:pt idx="91156">12.191866706903097</cx:pt>
          <cx:pt idx="91157">10.950001881502425</cx:pt>
          <cx:pt idx="91158">11.700414824776981</cx:pt>
          <cx:pt idx="91159">9.9696940020340303</cx:pt>
          <cx:pt idx="91160">15.955061454499084</cx:pt>
          <cx:pt idx="91161">10.001262639970419</cx:pt>
          <cx:pt idx="91162">13.321838673991705</cx:pt>
          <cx:pt idx="91163">13.405881032388972</cx:pt>
          <cx:pt idx="91164">9.8207618614874068</cx:pt>
          <cx:pt idx="91165">11.927511982643329</cx:pt>
          <cx:pt idx="91166">14.848240490365326</cx:pt>
          <cx:pt idx="91167">13.247726640863769</cx:pt>
          <cx:pt idx="91168">11.151312106930076</cx:pt>
          <cx:pt idx="91169">12.293611699544183</cx:pt>
          <cx:pt idx="91170">10.733397053870577</cx:pt>
          <cx:pt idx="91171">13.163268563426694</cx:pt>
          <cx:pt idx="91172">14.230755828814003</cx:pt>
          <cx:pt idx="91173">13.850218980486746</cx:pt>
          <cx:pt idx="91174">12.166736784378415</cx:pt>
          <cx:pt idx="91175">13.604263293205685</cx:pt>
          <cx:pt idx="91176">15.07487754369312</cx:pt>
          <cx:pt idx="91177">13.613172880189476</cx:pt>
          <cx:pt idx="91178">12.176563590126172</cx:pt>
          <cx:pt idx="91179">11.512550381585259</cx:pt>
          <cx:pt idx="91180">12.791957881153795</cx:pt>
          <cx:pt idx="91181">11.733974924234282</cx:pt>
          <cx:pt idx="91182">15.14918794295378</cx:pt>
          <cx:pt idx="91183">10.571633146792783</cx:pt>
          <cx:pt idx="91184">12.144624809494838</cx:pt>
          <cx:pt idx="91185">12.218045313856223</cx:pt>
          <cx:pt idx="91186">10.386432128820569</cx:pt>
          <cx:pt idx="91187">12.334762346972166</cx:pt>
          <cx:pt idx="91188">13.16404322374326</cx:pt>
          <cx:pt idx="91189">11.178806879339998</cx:pt>
          <cx:pt idx="91190">11.85464656300182</cx:pt>
          <cx:pt idx="91191">13.829676639534879</cx:pt>
          <cx:pt idx="91192">14.677768186052283</cx:pt>
          <cx:pt idx="91193">11.877923678834202</cx:pt>
          <cx:pt idx="91194">11.053094244333884</cx:pt>
          <cx:pt idx="91195">12.846384761136914</cx:pt>
          <cx:pt idx="91196">11.028292224228011</cx:pt>
          <cx:pt idx="91197">12.244410436943951</cx:pt>
          <cx:pt idx="91198">12.5617050592498</cx:pt>
          <cx:pt idx="91199">12.732706992691334</cx:pt>
          <cx:pt idx="91200">13.939703086579755</cx:pt>
          <cx:pt idx="91201">10.458794045973235</cx:pt>
          <cx:pt idx="91202">13.276985575121394</cx:pt>
          <cx:pt idx="91203">12.213797389121769</cx:pt>
          <cx:pt idx="91204">10.981211033573695</cx:pt>
          <cx:pt idx="91205">10.818936186345743</cx:pt>
          <cx:pt idx="91206">11.15308150341013</cx:pt>
          <cx:pt idx="91207">11.134291206557128</cx:pt>
          <cx:pt idx="91208">11.869796851701203</cx:pt>
          <cx:pt idx="91209">13.801030051044147</cx:pt>
          <cx:pt idx="91210">14.697143537261811</cx:pt>
          <cx:pt idx="91211">15.313321849209938</cx:pt>
          <cx:pt idx="91212">12.082497130907687</cx:pt>
          <cx:pt idx="91213">14.717230113495717</cx:pt>
          <cx:pt idx="91214">14.329634531066723</cx:pt>
          <cx:pt idx="91215">10.695949753332789</cx:pt>
          <cx:pt idx="91216">12.48660130604779</cx:pt>
          <cx:pt idx="91217">13.234414422425104</cx:pt>
          <cx:pt idx="91218">14.038998382578232</cx:pt>
          <cx:pt idx="91219">10.355251472225143</cx:pt>
          <cx:pt idx="91220">12.680584478876677</cx:pt>
          <cx:pt idx="91221">13.477837566610237</cx:pt>
          <cx:pt idx="91222">11.621886047909587</cx:pt>
          <cx:pt idx="91223">14.223989993760769</cx:pt>
          <cx:pt idx="91224">14.609228466617433</cx:pt>
          <cx:pt idx="91225">12.438227822713875</cx:pt>
          <cx:pt idx="91226">10.513651980917917</cx:pt>
          <cx:pt idx="91227">12.058113116143025</cx:pt>
          <cx:pt idx="91228">11.301025235131215</cx:pt>
          <cx:pt idx="91229">15.73622191449333</cx:pt>
          <cx:pt idx="91230">13.030136963781125</cx:pt>
          <cx:pt idx="91231">12.535663213685686</cx:pt>
          <cx:pt idx="91232">12.534611680794724</cx:pt>
          <cx:pt idx="91233">11.043507956914722</cx:pt>
          <cx:pt idx="91234">13.455751543066631</cx:pt>
          <cx:pt idx="91235">11.582028296397308</cx:pt>
          <cx:pt idx="91236">12.162008058906517</cx:pt>
          <cx:pt idx="91237">12.238586379931254</cx:pt>
          <cx:pt idx="91238">11.733775057376631</cx:pt>
          <cx:pt idx="91239">12.015491396722107</cx:pt>
          <cx:pt idx="91240">11.667497593667123</cx:pt>
          <cx:pt idx="91241">13.109746527883654</cx:pt>
          <cx:pt idx="91242">13.102461823435426</cx:pt>
          <cx:pt idx="91243">11.65395064970544</cx:pt>
          <cx:pt idx="91244">12.338789447675222</cx:pt>
          <cx:pt idx="91245">15.08994805486147</cx:pt>
          <cx:pt idx="91246">14.265050453882225</cx:pt>
          <cx:pt idx="91247">12.344242144914322</cx:pt>
          <cx:pt idx="91248">11.965840078808512</cx:pt>
          <cx:pt idx="91249">12.909613424787322</cx:pt>
          <cx:pt idx="91250">13.615184430057392</cx:pt>
          <cx:pt idx="91251">11.415633116675641</cx:pt>
          <cx:pt idx="91252">11.649964336599478</cx:pt>
          <cx:pt idx="91253">11.543537505145247</cx:pt>
          <cx:pt idx="91254">9.3360838138064626</cx:pt>
          <cx:pt idx="91255">11.905346343546574</cx:pt>
          <cx:pt idx="91256">9.3980721254494988</cx:pt>
          <cx:pt idx="91257">11.517462082072363</cx:pt>
          <cx:pt idx="91258">11.893806327194568</cx:pt>
          <cx:pt idx="91259">10.527813362217442</cx:pt>
          <cx:pt idx="91260">12.482540735972476</cx:pt>
          <cx:pt idx="91261">16.70768375941374</cx:pt>
          <cx:pt idx="91262">14.239999647234182</cx:pt>
          <cx:pt idx="91263">14.2309671982079</cx:pt>
          <cx:pt idx="91264">12.892953100525181</cx:pt>
          <cx:pt idx="91265">12.586230494958839</cx:pt>
          <cx:pt idx="91266">12.019877044202424</cx:pt>
          <cx:pt idx="91267">8.582955038305105</cx:pt>
          <cx:pt idx="91268">12.475297218505425</cx:pt>
          <cx:pt idx="91269">12.182333818375234</cx:pt>
          <cx:pt idx="91270">11.327997176268084</cx:pt>
          <cx:pt idx="91271">11.113498421441946</cx:pt>
          <cx:pt idx="91272">14.354512030709849</cx:pt>
          <cx:pt idx="91273">12.219178753980104</cx:pt>
          <cx:pt idx="91274">12.665656919967867</cx:pt>
          <cx:pt idx="91275">13.668797258621792</cx:pt>
          <cx:pt idx="91276">11.691491803013534</cx:pt>
          <cx:pt idx="91277">15.492821192892944</cx:pt>
          <cx:pt idx="91278">12.648331339012527</cx:pt>
          <cx:pt idx="91279">10.969209972391704</cx:pt>
          <cx:pt idx="91280">12.249027775010923</cx:pt>
          <cx:pt idx="91281">12.731494259094612</cx:pt>
          <cx:pt idx="91282">10.530484094195195</cx:pt>
          <cx:pt idx="91283">14.73131594384847</cx:pt>
          <cx:pt idx="91284">11.331523824500891</cx:pt>
          <cx:pt idx="91285">10.234604952062158</cx:pt>
          <cx:pt idx="91286">9.446436531109935</cx:pt>
          <cx:pt idx="91287">11.749250553059943</cx:pt>
          <cx:pt idx="91288">13.030712333163073</cx:pt>
          <cx:pt idx="91289">12.003030946300271</cx:pt>
          <cx:pt idx="91290">12.917906841184305</cx:pt>
          <cx:pt idx="91291">10.540255392245932</cx:pt>
          <cx:pt idx="91292">13.609835902392247</cx:pt>
          <cx:pt idx="91293">13.004059636192462</cx:pt>
          <cx:pt idx="91294">12.48969165907944</cx:pt>
          <cx:pt idx="91295">14.130763721556747</cx:pt>
          <cx:pt idx="91296">12.382012891184564</cx:pt>
          <cx:pt idx="91297">11.058295393242897</cx:pt>
          <cx:pt idx="91298">11.619674031968774</cx:pt>
          <cx:pt idx="91299">14.377522786579526</cx:pt>
          <cx:pt idx="91300">12.462495747106905</cx:pt>
          <cx:pt idx="91301">14.764862060998011</cx:pt>
          <cx:pt idx="91302">11.831956562138195</cx:pt>
          <cx:pt idx="91303">9.6291951353457161</cx:pt>
          <cx:pt idx="91304">10.505129336001792</cx:pt>
          <cx:pt idx="91305">9.7889944181488175</cx:pt>
          <cx:pt idx="91306">12.309134922046745</cx:pt>
          <cx:pt idx="91307">13.472376879526962</cx:pt>
          <cx:pt idx="91308">12.851961672850223</cx:pt>
          <cx:pt idx="91309">12.587752745368231</cx:pt>
          <cx:pt idx="91310">13.999114168402279</cx:pt>
          <cx:pt idx="91311">9.9337349593031963</cx:pt>
          <cx:pt idx="91312">11.096963797808829</cx:pt>
          <cx:pt idx="91313">13.699768465263691</cx:pt>
          <cx:pt idx="91314">13.478385450294876</cx:pt>
          <cx:pt idx="91315">13.01120848087154</cx:pt>
          <cx:pt idx="91316">12.51132655105474</cx:pt>
          <cx:pt idx="91317">11.778991585850585</cx:pt>
          <cx:pt idx="91318">11.874268909140961</cx:pt>
          <cx:pt idx="91319">14.062388074477866</cx:pt>
          <cx:pt idx="91320">15.014123261863777</cx:pt>
          <cx:pt idx="91321">16.230452334201775</cx:pt>
          <cx:pt idx="91322">11.8753044678771</cx:pt>
          <cx:pt idx="91323">12.669826691127401</cx:pt>
          <cx:pt idx="91324">10.558326668773383</cx:pt>
          <cx:pt idx="91325">10.046837879099684</cx:pt>
          <cx:pt idx="91326">11.04767180778085</cx:pt>
          <cx:pt idx="91327">14.211481895116217</cx:pt>
          <cx:pt idx="91328">9.9923105892387731</cx:pt>
          <cx:pt idx="91329">11.622017427095123</cx:pt>
          <cx:pt idx="91330">11.184405927390408</cx:pt>
          <cx:pt idx="91331">14.02964291552585</cx:pt>
          <cx:pt idx="91332">12.39576842937185</cx:pt>
          <cx:pt idx="91333">11.430773213597199</cx:pt>
          <cx:pt idx="91334">12.633788805862348</cx:pt>
          <cx:pt idx="91335">11.826180716815022</cx:pt>
          <cx:pt idx="91336">11.104935522550823</cx:pt>
          <cx:pt idx="91337">11.84711818737625</cx:pt>
          <cx:pt idx="91338">13.692585311547035</cx:pt>
          <cx:pt idx="91339">12.725027204745265</cx:pt>
          <cx:pt idx="91340">15.813769466008205</cx:pt>
          <cx:pt idx="91341">8.4202459178021041</cx:pt>
          <cx:pt idx="91342">12.775140946157116</cx:pt>
          <cx:pt idx="91343">11.169849072737286</cx:pt>
          <cx:pt idx="91344">10.727457621542802</cx:pt>
          <cx:pt idx="91345">14.070948155567146</cx:pt>
          <cx:pt idx="91346">12.477330668840084</cx:pt>
          <cx:pt idx="91347">14.316782312389908</cx:pt>
          <cx:pt idx="91348">13.121137855408394</cx:pt>
          <cx:pt idx="91349">14.109921317681746</cx:pt>
          <cx:pt idx="91350">10.225489247142766</cx:pt>
          <cx:pt idx="91351">13.943638682717809</cx:pt>
          <cx:pt idx="91352">14.280656718533695</cx:pt>
          <cx:pt idx="91353">13.525233007940569</cx:pt>
          <cx:pt idx="91354">12.089266857993611</cx:pt>
          <cx:pt idx="91355">13.541681964057064</cx:pt>
          <cx:pt idx="91356">11.316005986399322</cx:pt>
          <cx:pt idx="91357">13.747484436107424</cx:pt>
          <cx:pt idx="91358">13.093611814338482</cx:pt>
          <cx:pt idx="91359">13.657282138622611</cx:pt>
          <cx:pt idx="91360">14.014401265285374</cx:pt>
          <cx:pt idx="91361">9.4858299328360829</cx:pt>
          <cx:pt idx="91362">13.204952365981404</cx:pt>
          <cx:pt idx="91363">14.42084973109187</cx:pt>
          <cx:pt idx="91364">12.322283252157575</cx:pt>
          <cx:pt idx="91365">12.39490356604917</cx:pt>
          <cx:pt idx="91366">12.108996970865885</cx:pt>
          <cx:pt idx="91367">12.571594866645524</cx:pt>
          <cx:pt idx="91368">8.9315040076510464</cx:pt>
          <cx:pt idx="91369">11.815442122169079</cx:pt>
          <cx:pt idx="91370">12.856753709662346</cx:pt>
          <cx:pt idx="91371">13.076637123262657</cx:pt>
          <cx:pt idx="91372">12.929569805725897</cx:pt>
          <cx:pt idx="91373">14.773047069554721</cx:pt>
          <cx:pt idx="91374">13.461108603418875</cx:pt>
          <cx:pt idx="91375">13.19352680293629</cx:pt>
          <cx:pt idx="91376">8.8061525294000305</cx:pt>
          <cx:pt idx="91377">13.135933789997351</cx:pt>
          <cx:pt idx="91378">12.036116435186333</cx:pt>
          <cx:pt idx="91379">12.263655296255024</cx:pt>
          <cx:pt idx="91380">13.245152088828297</cx:pt>
          <cx:pt idx="91381">13.157611706150762</cx:pt>
          <cx:pt idx="91382">9.136359420816456</cx:pt>
          <cx:pt idx="91383">14.204137626232235</cx:pt>
          <cx:pt idx="91384">10.926865187106589</cx:pt>
          <cx:pt idx="91385">14.018450134306518</cx:pt>
          <cx:pt idx="91386">14.129915801723758</cx:pt>
          <cx:pt idx="91387">11.855402207148655</cx:pt>
          <cx:pt idx="91388">11.388403979660239</cx:pt>
          <cx:pt idx="91389">14.762335694987677</cx:pt>
          <cx:pt idx="91390">8.8482814150334761</cx:pt>
          <cx:pt idx="91391">14.679512278523683</cx:pt>
          <cx:pt idx="91392">13.913583604056464</cx:pt>
          <cx:pt idx="91393">12.06227255986267</cx:pt>
          <cx:pt idx="91394">12.7361008133898</cx:pt>
          <cx:pt idx="91395">12.633058820534179</cx:pt>
          <cx:pt idx="91396">11.088354677634381</cx:pt>
          <cx:pt idx="91397">8.4789752186810556</cx:pt>
          <cx:pt idx="91398">12.470667857412792</cx:pt>
          <cx:pt idx="91399">14.338391945744059</cx:pt>
          <cx:pt idx="91400">9.5277672101305608</cx:pt>
          <cx:pt idx="91401">13.411069336459757</cx:pt>
          <cx:pt idx="91402">12.4596478613167</cx:pt>
          <cx:pt idx="91403">13.936410069786637</cx:pt>
          <cx:pt idx="91404">11.521586449228913</cx:pt>
          <cx:pt idx="91405">11.324663731576717</cx:pt>
          <cx:pt idx="91406">15.305441507580177</cx:pt>
          <cx:pt idx="91407">12.287722076481183</cx:pt>
          <cx:pt idx="91408">10.82821920168308</cx:pt>
          <cx:pt idx="91409">13.612419405524752</cx:pt>
          <cx:pt idx="91410">11.102019812974795</cx:pt>
          <cx:pt idx="91411">11.80459682803199</cx:pt>
          <cx:pt idx="91412">10.105258398919732</cx:pt>
          <cx:pt idx="91413">12.180258647068367</cx:pt>
          <cx:pt idx="91414">13.183415838343533</cx:pt>
          <cx:pt idx="91415">12.365288473437573</cx:pt>
          <cx:pt idx="91416">11.286752146458884</cx:pt>
          <cx:pt idx="91417">12.69450974276563</cx:pt>
          <cx:pt idx="91418">13.90348103358631</cx:pt>
          <cx:pt idx="91419">15.359534490603393</cx:pt>
          <cx:pt idx="91420">14.167028080664279</cx:pt>
          <cx:pt idx="91421">12.460676129758703</cx:pt>
          <cx:pt idx="91422">10.758915925355389</cx:pt>
          <cx:pt idx="91423">9.5059297685663111</cx:pt>
          <cx:pt idx="91424">13.628625075249484</cx:pt>
          <cx:pt idx="91425">10.909046260319096</cx:pt>
          <cx:pt idx="91426">10.953825093480621</cx:pt>
          <cx:pt idx="91427">15.23958271141217</cx:pt>
          <cx:pt idx="91428">9.9420506383734661</cx:pt>
          <cx:pt idx="91429">10.349734175419824</cx:pt>
          <cx:pt idx="91430">11.993142439101659</cx:pt>
          <cx:pt idx="91431">14.252452441727044</cx:pt>
          <cx:pt idx="91432">11.631853232410494</cx:pt>
          <cx:pt idx="91433">13.110716411195503</cx:pt>
          <cx:pt idx="91434">12.266125419161936</cx:pt>
          <cx:pt idx="91435">12.936032489532888</cx:pt>
          <cx:pt idx="91436">12.292607951272149</cx:pt>
          <cx:pt idx="91437">13.16161831819849</cx:pt>
          <cx:pt idx="91438">12.114714242517787</cx:pt>
          <cx:pt idx="91439">10.251463880088108</cx:pt>
          <cx:pt idx="91440">14.861329453190928</cx:pt>
          <cx:pt idx="91441">11.888549002756267</cx:pt>
          <cx:pt idx="91442">11.36577922864665</cx:pt>
          <cx:pt idx="91443">10.158525989346083</cx:pt>
          <cx:pt idx="91444">11.949185043669798</cx:pt>
          <cx:pt idx="91445">14.750316981217512</cx:pt>
          <cx:pt idx="91446">9.3588998689192451</cx:pt>
          <cx:pt idx="91447">11.21123295812629</cx:pt>
          <cx:pt idx="91448">12.911460363649764</cx:pt>
          <cx:pt idx="91449">15.189828142706814</cx:pt>
          <cx:pt idx="91450">12.53625402495479</cx:pt>
          <cx:pt idx="91451">14.360251249298095</cx:pt>
          <cx:pt idx="91452">13.175801906219803</cx:pt>
          <cx:pt idx="91453">12.051477128607667</cx:pt>
          <cx:pt idx="91454">10.263372305469426</cx:pt>
          <cx:pt idx="91455">9.5411789814111945</cx:pt>
          <cx:pt idx="91456">13.592771552071369</cx:pt>
          <cx:pt idx="91457">13.16571265892617</cx:pt>
          <cx:pt idx="91458">12.617920224145994</cx:pt>
          <cx:pt idx="91459">10.670139593719588</cx:pt>
          <cx:pt idx="91460">11.265288947221103</cx:pt>
          <cx:pt idx="91461">12.071871148877246</cx:pt>
          <cx:pt idx="91462">10.464189241739952</cx:pt>
          <cx:pt idx="91463">10.077105405261966</cx:pt>
          <cx:pt idx="91464">12.071827338311177</cx:pt>
          <cx:pt idx="91465">11.443927442386343</cx:pt>
          <cx:pt idx="91466">10.173938292571281</cx:pt>
          <cx:pt idx="91467">12.897329623028053</cx:pt>
          <cx:pt idx="91468">14.584134383301562</cx:pt>
          <cx:pt idx="91469">13.850344551851322</cx:pt>
          <cx:pt idx="91470">14.88692444586696</cx:pt>
          <cx:pt idx="91471">10.217249223118138</cx:pt>
          <cx:pt idx="91472">11.590269866866429</cx:pt>
          <cx:pt idx="91473">11.053409478090911</cx:pt>
          <cx:pt idx="91474">11.318447451589721</cx:pt>
          <cx:pt idx="91475">9.4490349580110067</cx:pt>
          <cx:pt idx="91476">12.707287306912827</cx:pt>
          <cx:pt idx="91477">14.706746130626003</cx:pt>
          <cx:pt idx="91478">10.89207127372817</cx:pt>
          <cx:pt idx="91479">11.694037956024044</cx:pt>
          <cx:pt idx="91480">11.148039672809139</cx:pt>
          <cx:pt idx="91481">12.670644379316851</cx:pt>
          <cx:pt idx="91482">12.606095641086979</cx:pt>
          <cx:pt idx="91483">11.016311953578533</cx:pt>
          <cx:pt idx="91484">11.353226498719449</cx:pt>
          <cx:pt idx="91485">11.582395302759883</cx:pt>
          <cx:pt idx="91486">11.42510874040596</cx:pt>
          <cx:pt idx="91487">10.484157434050434</cx:pt>
          <cx:pt idx="91488">11.485878980025296</cx:pt>
          <cx:pt idx="91489">13.361527607798248</cx:pt>
          <cx:pt idx="91490">13.057648563894723</cx:pt>
          <cx:pt idx="91491">9.4458875105319411</cx:pt>
          <cx:pt idx="91492">9.8367170296727018</cx:pt>
          <cx:pt idx="91493">14.2228440241198</cx:pt>
          <cx:pt idx="91494">13.626540327278915</cx:pt>
          <cx:pt idx="91495">15.016156087918917</cx:pt>
          <cx:pt idx="91496">8.868816840815569</cx:pt>
          <cx:pt idx="91497">9.1105659567493618</cx:pt>
          <cx:pt idx="91498">12.277827851386082</cx:pt>
          <cx:pt idx="91499">13.113049061108722</cx:pt>
          <cx:pt idx="91500">8.7407583769597164</cx:pt>
          <cx:pt idx="91501">11.848540607115753</cx:pt>
          <cx:pt idx="91502">11.267994133244724</cx:pt>
          <cx:pt idx="91503">14.862814622350839</cx:pt>
          <cx:pt idx="91504">15.846178370607239</cx:pt>
          <cx:pt idx="91505">11.998048765683619</cx:pt>
          <cx:pt idx="91506">12.299635280582502</cx:pt>
          <cx:pt idx="91507">12.305853826026981</cx:pt>
          <cx:pt idx="91508">12.24330678955957</cx:pt>
          <cx:pt idx="91509">13.059763115918139</cx:pt>
          <cx:pt idx="91510">11.850502537767527</cx:pt>
          <cx:pt idx="91511">12.98194467116207</cx:pt>
          <cx:pt idx="91512">12.332571167086128</cx:pt>
          <cx:pt idx="91513">11.488165542868986</cx:pt>
          <cx:pt idx="91514">13.84995374651117</cx:pt>
          <cx:pt idx="91515">13.276223538495243</cx:pt>
          <cx:pt idx="91516">12.279493493983166</cx:pt>
          <cx:pt idx="91517">12.783994269256597</cx:pt>
          <cx:pt idx="91518">12.283010625901584</cx:pt>
          <cx:pt idx="91519">13.732505823258812</cx:pt>
          <cx:pt idx="91520">15.761852845260391</cx:pt>
          <cx:pt idx="91521">12.006586134688758</cx:pt>
          <cx:pt idx="91522">12.348062135130046</cx:pt>
          <cx:pt idx="91523">12.598243605484599</cx:pt>
          <cx:pt idx="91524">12.138343842256836</cx:pt>
          <cx:pt idx="91525">13.256963535789488</cx:pt>
          <cx:pt idx="91526">13.060623657695263</cx:pt>
          <cx:pt idx="91527">14.042941133765428</cx:pt>
          <cx:pt idx="91528">14.185598648081111</cx:pt>
          <cx:pt idx="91529">12.742113337083028</cx:pt>
          <cx:pt idx="91530">12.531530634232702</cx:pt>
          <cx:pt idx="91531">16.381466414429113</cx:pt>
          <cx:pt idx="91532">12.697506522906282</cx:pt>
          <cx:pt idx="91533">11.12550802417125</cx:pt>
          <cx:pt idx="91534">11.703232498171785</cx:pt>
          <cx:pt idx="91535">11.301723160327882</cx:pt>
          <cx:pt idx="91536">11.176181882866866</cx:pt>
          <cx:pt idx="91537">18.380984495308741</cx:pt>
          <cx:pt idx="91538">11.720999343679276</cx:pt>
          <cx:pt idx="91539">11.735850300528433</cx:pt>
          <cx:pt idx="91540">12.517590211582279</cx:pt>
          <cx:pt idx="91541">14.602437963489155</cx:pt>
          <cx:pt idx="91542">10.168517705749766</cx:pt>
          <cx:pt idx="91543">11.236820629111822</cx:pt>
          <cx:pt idx="91544">15.788786408942228</cx:pt>
          <cx:pt idx="91545">12.248627174442969</cx:pt>
          <cx:pt idx="91546">13.332395178945834</cx:pt>
          <cx:pt idx="91547">12.224423392379972</cx:pt>
          <cx:pt idx="91548">13.246584987805196</cx:pt>
          <cx:pt idx="91549">11.488784509146541</cx:pt>
          <cx:pt idx="91550">10.302534004356781</cx:pt>
          <cx:pt idx="91551">12.472904478885511</cx:pt>
          <cx:pt idx="91552">10.547604319451494</cx:pt>
          <cx:pt idx="91553">12.989104565866951</cx:pt>
          <cx:pt idx="91554">11.331476992390355</cx:pt>
          <cx:pt idx="91555">12.583008259020607</cx:pt>
          <cx:pt idx="91556">13.555722850517451</cx:pt>
          <cx:pt idx="91557">11.739780072739038</cx:pt>
          <cx:pt idx="91558">13.396350228773148</cx:pt>
          <cx:pt idx="91559">12.990473870908662</cx:pt>
          <cx:pt idx="91560">11.951641856411255</cx:pt>
          <cx:pt idx="91561">13.288008991477033</cx:pt>
          <cx:pt idx="91562">13.483586997202385</cx:pt>
          <cx:pt idx="91563">11.167652430040762</cx:pt>
          <cx:pt idx="91564">12.759851408945876</cx:pt>
          <cx:pt idx="91565">13.912808797641755</cx:pt>
          <cx:pt idx="91566">13.87019136810914</cx:pt>
          <cx:pt idx="91567">13.193726113130312</cx:pt>
          <cx:pt idx="91568">12.109885090295137</cx:pt>
          <cx:pt idx="91569">11.565175802090454</cx:pt>
          <cx:pt idx="91570">11.446254504216943</cx:pt>
          <cx:pt idx="91571">14.310462987150888</cx:pt>
          <cx:pt idx="91572">14.468241778072437</cx:pt>
          <cx:pt idx="91573">12.338988470137746</cx:pt>
          <cx:pt idx="91574">12.792914102514535</cx:pt>
          <cx:pt idx="91575">13.016707606399914</cx:pt>
          <cx:pt idx="91576">8.6295632756450757</cx:pt>
          <cx:pt idx="91577">15.505862259856411</cx:pt>
          <cx:pt idx="91578">10.189209428253317</cx:pt>
          <cx:pt idx="91579">14.821478712276658</cx:pt>
          <cx:pt idx="91580">10.842006439636078</cx:pt>
          <cx:pt idx="91581">13.509352960010807</cx:pt>
          <cx:pt idx="91582">13.082431853591899</cx:pt>
          <cx:pt idx="91583">12.142009386341835</cx:pt>
          <cx:pt idx="91584">13.029361792457332</cx:pt>
          <cx:pt idx="91585">13.391103258092174</cx:pt>
          <cx:pt idx="91586">13.019889899956166</cx:pt>
          <cx:pt idx="91587">11.640701437346481</cx:pt>
          <cx:pt idx="91588">13.399378564938146</cx:pt>
          <cx:pt idx="91589">11.677145117326504</cx:pt>
          <cx:pt idx="91590">11.922778189837576</cx:pt>
          <cx:pt idx="91591">9.7165225616143776</cx:pt>
          <cx:pt idx="91592">13.433200366409642</cx:pt>
          <cx:pt idx="91593">12.113200966069426</cx:pt>
          <cx:pt idx="91594">10.113652419725531</cx:pt>
          <cx:pt idx="91595">11.341884324269712</cx:pt>
          <cx:pt idx="91596">16.851977651158297</cx:pt>
          <cx:pt idx="91597">9.2249166758255292</cx:pt>
          <cx:pt idx="91598">11.123897695244278</cx:pt>
          <cx:pt idx="91599">12.403050076229814</cx:pt>
          <cx:pt idx="91600">12.753316215582887</cx:pt>
          <cx:pt idx="91601">11.989929347050646</cx:pt>
          <cx:pt idx="91602">13.528141374830462</cx:pt>
          <cx:pt idx="91603">13.668021950324016</cx:pt>
          <cx:pt idx="91604">11.155594564845158</cx:pt>
          <cx:pt idx="91605">12.011387287949836</cx:pt>
          <cx:pt idx="91606">14.807245363279158</cx:pt>
          <cx:pt idx="91607">11.587608545536384</cx:pt>
          <cx:pt idx="91608">13.591404003807737</cx:pt>
          <cx:pt idx="91609">8.829040987132343</cx:pt>
          <cx:pt idx="91610">11.784659396217981</cx:pt>
          <cx:pt idx="91611">11.623713257505091</cx:pt>
          <cx:pt idx="91612">16.260084881870714</cx:pt>
          <cx:pt idx="91613">12.281708256567507</cx:pt>
          <cx:pt idx="91614">10.238343338142887</cx:pt>
          <cx:pt idx="91615">12.405156126398033</cx:pt>
          <cx:pt idx="91616">10.514983667051657</cx:pt>
          <cx:pt idx="91617">14.273924747118063</cx:pt>
          <cx:pt idx="91618">15.291150058076584</cx:pt>
          <cx:pt idx="91619">14.814809819081068</cx:pt>
          <cx:pt idx="91620">13.86092014284262</cx:pt>
          <cx:pt idx="91621">12.062084115872766</cx:pt>
          <cx:pt idx="91622">13.458321651779558</cx:pt>
          <cx:pt idx="91623">14.008012429113124</cx:pt>
          <cx:pt idx="91624">11.584029466111499</cx:pt>
          <cx:pt idx="91625">9.7456855394262885</cx:pt>
          <cx:pt idx="91626">12.136469978933203</cx:pt>
          <cx:pt idx="91627">12.521876491303578</cx:pt>
          <cx:pt idx="91628">13.551695296537707</cx:pt>
          <cx:pt idx="91629">11.24018525134335</cx:pt>
          <cx:pt idx="91630">12.185381109013312</cx:pt>
          <cx:pt idx="91631">12.870196110606335</cx:pt>
          <cx:pt idx="91632">15.003648267698498</cx:pt>
          <cx:pt idx="91633">9.9103910778140722</cx:pt>
          <cx:pt idx="91634">10.543355292981314</cx:pt>
          <cx:pt idx="91635">11.54747176330129</cx:pt>
          <cx:pt idx="91636">11.956109352386711</cx:pt>
          <cx:pt idx="91637">15.876462233671933</cx:pt>
          <cx:pt idx="91638">11.387724662268786</cx:pt>
          <cx:pt idx="91639">11.673649562854038</cx:pt>
          <cx:pt idx="91640">11.356167589388917</cx:pt>
          <cx:pt idx="91641">15.464035251446685</cx:pt>
          <cx:pt idx="91642">10.603316046485178</cx:pt>
          <cx:pt idx="91643">10.63057619785703</cx:pt>
          <cx:pt idx="91644">13.501349322613025</cx:pt>
          <cx:pt idx="91645">12.692939101073515</cx:pt>
          <cx:pt idx="91646">14.238256370737233</cx:pt>
          <cx:pt idx="91647">12.677158006884621</cx:pt>
          <cx:pt idx="91648">11.579748406705532</cx:pt>
          <cx:pt idx="91649">12.331149768596724</cx:pt>
          <cx:pt idx="91650">13.550775104553855</cx:pt>
          <cx:pt idx="91651">12.69256560638552</cx:pt>
          <cx:pt idx="91652">14.872797227090278</cx:pt>
          <cx:pt idx="91653">12.607793964745635</cx:pt>
          <cx:pt idx="91654">9.9651051431230027</cx:pt>
          <cx:pt idx="91655">13.439955359117146</cx:pt>
          <cx:pt idx="91656">13.618297607372451</cx:pt>
          <cx:pt idx="91657">12.560718779423143</cx:pt>
          <cx:pt idx="91658">14.229280277496844</cx:pt>
          <cx:pt idx="91659">15.958172071008443</cx:pt>
          <cx:pt idx="91660">13.019211413154723</cx:pt>
          <cx:pt idx="91661">11.775533544994129</cx:pt>
          <cx:pt idx="91662">11.315094305071199</cx:pt>
          <cx:pt idx="91663">9.3971043581454996</cx:pt>
          <cx:pt idx="91664">10.083284768793346</cx:pt>
          <cx:pt idx="91665">8.6233767459288835</cx:pt>
          <cx:pt idx="91666">13.285232941142501</cx:pt>
          <cx:pt idx="91667">8.4963232445947892</cx:pt>
          <cx:pt idx="91668">10.518403571144209</cx:pt>
          <cx:pt idx="91669">16.837314870758679</cx:pt>
          <cx:pt idx="91670">13.061237764791112</cx:pt>
          <cx:pt idx="91671">10.579896401880532</cx:pt>
          <cx:pt idx="91672">12.497949945326495</cx:pt>
          <cx:pt idx="91673">15.553072186211581</cx:pt>
          <cx:pt idx="91674">12.382420223107804</cx:pt>
          <cx:pt idx="91675">14.515867840012405</cx:pt>
          <cx:pt idx="91676">10.651608688410521</cx:pt>
          <cx:pt idx="91677">11.149373449293741</cx:pt>
          <cx:pt idx="91678">11.705367716796388</cx:pt>
          <cx:pt idx="91679">13.070370958417783</cx:pt>
          <cx:pt idx="91680">15.32581589152152</cx:pt>
          <cx:pt idx="91681">12.760120438752068</cx:pt>
          <cx:pt idx="91682">12.739725460018656</cx:pt>
          <cx:pt idx="91683">11.402982724363914</cx:pt>
          <cx:pt idx="91684">12.738717057910295</cx:pt>
          <cx:pt idx="91685">11.01748134417663</cx:pt>
          <cx:pt idx="91686">12.323366726848027</cx:pt>
          <cx:pt idx="91687">12.745778675525154</cx:pt>
          <cx:pt idx="91688">13.256529571473578</cx:pt>
          <cx:pt idx="91689">11.729258489747195</cx:pt>
          <cx:pt idx="91690">9.4568129040473945</cx:pt>
          <cx:pt idx="91691">15.000553697219148</cx:pt>
          <cx:pt idx="91692">11.805952076984839</cx:pt>
          <cx:pt idx="91693">12.315698843972349</cx:pt>
          <cx:pt idx="91694">11.482807056937581</cx:pt>
          <cx:pt idx="91695">11.993792840766487</cx:pt>
          <cx:pt idx="91696">10.716419043497048</cx:pt>
          <cx:pt idx="91697">10.722172637021831</cx:pt>
          <cx:pt idx="91698">9.4897380852476889</cx:pt>
          <cx:pt idx="91699">10.556752644400715</cx:pt>
          <cx:pt idx="91700">14.251424187164215</cx:pt>
          <cx:pt idx="91701">12.916491335338891</cx:pt>
          <cx:pt idx="91702">12.43446526636966</cx:pt>
          <cx:pt idx="91703">11.868464240725617</cx:pt>
          <cx:pt idx="91704">14.4309422007757</cx:pt>
          <cx:pt idx="91705">14.835270878724765</cx:pt>
          <cx:pt idx="91706">12.299427421661878</cx:pt>
          <cx:pt idx="91707">15.010184809902814</cx:pt>
          <cx:pt idx="91708">11.399257433269447</cx:pt>
          <cx:pt idx="91709">11.085380738459701</cx:pt>
          <cx:pt idx="91710">12.217819934304194</cx:pt>
          <cx:pt idx="91711">11.636453366653338</cx:pt>
          <cx:pt idx="91712">13.362736963740998</cx:pt>
          <cx:pt idx="91713">12.320407183201869</cx:pt>
          <cx:pt idx="91714">10.927957374708607</cx:pt>
          <cx:pt idx="91715">12.082465233879445</cx:pt>
          <cx:pt idx="91716">10.920626470815698</cx:pt>
          <cx:pt idx="91717">11.504120289147588</cx:pt>
          <cx:pt idx="91718">13.404592548141453</cx:pt>
          <cx:pt idx="91719">11.739391968658257</cx:pt>
          <cx:pt idx="91720">13.813643002127705</cx:pt>
          <cx:pt idx="91721">13.340423086095642</cx:pt>
          <cx:pt idx="91722">8.6076847730254915</cx:pt>
          <cx:pt idx="91723">9.6788433640695857</cx:pt>
          <cx:pt idx="91724">10.666635730796417</cx:pt>
          <cx:pt idx="91725">12.323474117895371</cx:pt>
          <cx:pt idx="91726">15.144936029175273</cx:pt>
          <cx:pt idx="91727">12.371718616044159</cx:pt>
          <cx:pt idx="91728">13.143393677895331</cx:pt>
          <cx:pt idx="91729">11.536127890927107</cx:pt>
          <cx:pt idx="91730">12.116786205359457</cx:pt>
          <cx:pt idx="91731">12.212562562208229</cx:pt>
          <cx:pt idx="91732">12.803429593753755</cx:pt>
          <cx:pt idx="91733">11.198047542634535</cx:pt>
          <cx:pt idx="91734">13.601887194098678</cx:pt>
          <cx:pt idx="91735">10.151367393764925</cx:pt>
          <cx:pt idx="91736">12.552906952147035</cx:pt>
          <cx:pt idx="91737">10.635864884467731</cx:pt>
          <cx:pt idx="91738">11.987838028745745</cx:pt>
          <cx:pt idx="91739">10.026646658453442</cx:pt>
          <cx:pt idx="91740">14.400164088255668</cx:pt>
          <cx:pt idx="91741">9.3916922155512808</cx:pt>
          <cx:pt idx="91742">12.694953003199592</cx:pt>
          <cx:pt idx="91743">10.669578604023148</cx:pt>
          <cx:pt idx="91744">11.625949501280159</cx:pt>
          <cx:pt idx="91745">13.605898905382325</cx:pt>
          <cx:pt idx="91746">13.137906578642811</cx:pt>
          <cx:pt idx="91747">13.611556328491895</cx:pt>
          <cx:pt idx="91748">12.671417637431356</cx:pt>
          <cx:pt idx="91749">14.760946045315627</cx:pt>
          <cx:pt idx="91750">12.4484035189893</cx:pt>
          <cx:pt idx="91751">14.967651806409279</cx:pt>
          <cx:pt idx="91752">13.357096071373148</cx:pt>
          <cx:pt idx="91753">13.206571254408447</cx:pt>
          <cx:pt idx="91754">13.441560237231053</cx:pt>
          <cx:pt idx="91755">11.843315773554311</cx:pt>
          <cx:pt idx="91756">11.760246718916409</cx:pt>
          <cx:pt idx="91757">10.907086537959104</cx:pt>
          <cx:pt idx="91758">13.181187253846581</cx:pt>
          <cx:pt idx="91759">13.874519352941439</cx:pt>
          <cx:pt idx="91760">14.77218230725224</cx:pt>
          <cx:pt idx="91761">12.399131420963277</cx:pt>
          <cx:pt idx="91762">8.9322584280253778</cx:pt>
          <cx:pt idx="91763">13.002817582149351</cx:pt>
          <cx:pt idx="91764">14.970565267457962</cx:pt>
          <cx:pt idx="91765">9.3034065606314389</cx:pt>
          <cx:pt idx="91766">14.218702084155028</cx:pt>
          <cx:pt idx="91767">11.962426780490699</cx:pt>
          <cx:pt idx="91768">11.079603317973744</cx:pt>
          <cx:pt idx="91769">11.282750442816345</cx:pt>
          <cx:pt idx="91770">12.053809745313025</cx:pt>
          <cx:pt idx="91771">11.433275581581453</cx:pt>
          <cx:pt idx="91772">10.819768944306764</cx:pt>
          <cx:pt idx="91773">10.762719335409139</cx:pt>
          <cx:pt idx="91774">11.899373238810176</cx:pt>
          <cx:pt idx="91775">13.227144468731099</cx:pt>
          <cx:pt idx="91776">11.883336830891505</cx:pt>
          <cx:pt idx="91777">14.725834816820733</cx:pt>
          <cx:pt idx="91778">13.750102124086199</cx:pt>
          <cx:pt idx="91779">9.481236350206256</cx:pt>
          <cx:pt idx="91780">9.9642433996628963</cx:pt>
          <cx:pt idx="91781">13.968367199142403</cx:pt>
          <cx:pt idx="91782">8.6555305674080749</cx:pt>
          <cx:pt idx="91783">13.554152955857512</cx:pt>
          <cx:pt idx="91784">13.602379419439533</cx:pt>
          <cx:pt idx="91785">10.672805669215169</cx:pt>
          <cx:pt idx="91786">10.942120500912962</cx:pt>
          <cx:pt idx="91787">14.666625419257878</cx:pt>
          <cx:pt idx="91788">13.135774819630221</cx:pt>
          <cx:pt idx="91789">15.074532835509258</cx:pt>
          <cx:pt idx="91790">15.418529652678227</cx:pt>
          <cx:pt idx="91791">15.222196104068606</cx:pt>
          <cx:pt idx="91792">11.949586282795382</cx:pt>
          <cx:pt idx="91793">12.005133652668468</cx:pt>
          <cx:pt idx="91794">14.026962915918313</cx:pt>
          <cx:pt idx="91795">13.644586329761596</cx:pt>
          <cx:pt idx="91796">12.14665200741285</cx:pt>
          <cx:pt idx="91797">14.175968131311546</cx:pt>
          <cx:pt idx="91798">12.948600943967131</cx:pt>
          <cx:pt idx="91799">14.007514377513452</cx:pt>
          <cx:pt idx="91800">14.919480010639459</cx:pt>
          <cx:pt idx="91801">12.584478819352826</cx:pt>
          <cx:pt idx="91802">13.28145070781285</cx:pt>
          <cx:pt idx="91803">13.15019317316249</cx:pt>
          <cx:pt idx="91804">10.76730967178057</cx:pt>
          <cx:pt idx="91805">13.200807542572525</cx:pt>
          <cx:pt idx="91806">10.170864222938073</cx:pt>
          <cx:pt idx="91807">13.178216618258791</cx:pt>
          <cx:pt idx="91808">11.215707044964908</cx:pt>
          <cx:pt idx="91809">12.273039126364921</cx:pt>
          <cx:pt idx="91810">13.312974875033895</cx:pt>
          <cx:pt idx="91811">10.631155536547006</cx:pt>
          <cx:pt idx="91812">13.487477540957087</cx:pt>
          <cx:pt idx="91813">10.283088893436101</cx:pt>
          <cx:pt idx="91814">11.765634797592652</cx:pt>
          <cx:pt idx="91815">14.721096780201799</cx:pt>
          <cx:pt idx="91816">11.497882293672278</cx:pt>
          <cx:pt idx="91817">12.968198101446797</cx:pt>
          <cx:pt idx="91818">11.521172905546035</cx:pt>
          <cx:pt idx="91819">11.9211428002424</cx:pt>
          <cx:pt idx="91820">17.006797641805875</cx:pt>
          <cx:pt idx="91821">10.541315067318227</cx:pt>
          <cx:pt idx="91822">9.3623816315147135</cx:pt>
          <cx:pt idx="91823">9.4068811532453527</cx:pt>
          <cx:pt idx="91824">11.055492519377054</cx:pt>
          <cx:pt idx="91825">18.084510886588518</cx:pt>
          <cx:pt idx="91826">12.078841635443203</cx:pt>
          <cx:pt idx="91827">15.229434026893205</cx:pt>
          <cx:pt idx="91828">11.705513036315487</cx:pt>
          <cx:pt idx="91829">11.802228832633981</cx:pt>
          <cx:pt idx="91830">11.905017430073883</cx:pt>
          <cx:pt idx="91831">14.045332721999788</cx:pt>
          <cx:pt idx="91832">13.954948057793715</cx:pt>
          <cx:pt idx="91833">11.681643814520077</cx:pt>
          <cx:pt idx="91834">10.83010077634906</cx:pt>
          <cx:pt idx="91835">10.339284637814908</cx:pt>
          <cx:pt idx="91836">11.517542525068864</cx:pt>
          <cx:pt idx="91837">13.416912351146523</cx:pt>
          <cx:pt idx="91838">13.802999445969908</cx:pt>
          <cx:pt idx="91839">10.341168576725975</cx:pt>
          <cx:pt idx="91840">12.649575428830472</cx:pt>
          <cx:pt idx="91841">11.108063086693017</cx:pt>
          <cx:pt idx="91842">13.27923900579338</cx:pt>
          <cx:pt idx="91843">15.406990751563074</cx:pt>
          <cx:pt idx="91844">14.029125042420603</cx:pt>
          <cx:pt idx="91845">12.529662834158236</cx:pt>
          <cx:pt idx="91846">13.141957553994999</cx:pt>
          <cx:pt idx="91847">13.402910728716492</cx:pt>
          <cx:pt idx="91848">14.813513202711553</cx:pt>
          <cx:pt idx="91849">9.6241906302456126</cx:pt>
          <cx:pt idx="91850">11.348599614097164</cx:pt>
          <cx:pt idx="91851">11.551988632997659</cx:pt>
          <cx:pt idx="91852">12.138106839618167</cx:pt>
          <cx:pt idx="91853">11.222520313931845</cx:pt>
          <cx:pt idx="91854">13.858323978737642</cx:pt>
          <cx:pt idx="91855">12.580658782461221</cx:pt>
          <cx:pt idx="91856">12.214904231953543</cx:pt>
          <cx:pt idx="91857">11.135940357502852</cx:pt>
          <cx:pt idx="91858">15.355721851145022</cx:pt>
          <cx:pt idx="91859">13.444088750877656</cx:pt>
          <cx:pt idx="91860">14.066785273613016</cx:pt>
          <cx:pt idx="91861">15.436002514951909</cx:pt>
          <cx:pt idx="91862">13.72561392936978</cx:pt>
          <cx:pt idx="91863">11.929815509326568</cx:pt>
          <cx:pt idx="91864">12.405238245648244</cx:pt>
          <cx:pt idx="91865">12.070054975092392</cx:pt>
          <cx:pt idx="91866">10.866266848706884</cx:pt>
          <cx:pt idx="91867">11.708813023417971</cx:pt>
          <cx:pt idx="91868">12.083329622221434</cx:pt>
          <cx:pt idx="91869">13.405070569199211</cx:pt>
          <cx:pt idx="91870">13.913638774789245</cx:pt>
          <cx:pt idx="91871">11.665767172779107</cx:pt>
          <cx:pt idx="91872">11.481759818027033</cx:pt>
          <cx:pt idx="91873">14.001629845862512</cx:pt>
          <cx:pt idx="91874">10.791568106349422</cx:pt>
          <cx:pt idx="91875">11.901021339378872</cx:pt>
          <cx:pt idx="91876">11.858542540335932</cx:pt>
          <cx:pt idx="91877">11.853026026635956</cx:pt>
          <cx:pt idx="91878">10.15211844542949</cx:pt>
          <cx:pt idx="91879">14.556239184339027</cx:pt>
          <cx:pt idx="91880">8.5625377324191234</cx:pt>
          <cx:pt idx="91881">15.278218458540854</cx:pt>
          <cx:pt idx="91882">12.342480461280635</cx:pt>
          <cx:pt idx="91883">10.790808990307392</cx:pt>
          <cx:pt idx="91884">12.124918812275382</cx:pt>
          <cx:pt idx="91885">12.926265775603767</cx:pt>
          <cx:pt idx="91886">10.407189139528096</cx:pt>
          <cx:pt idx="91887">11.17523088923134</cx:pt>
          <cx:pt idx="91888">14.822843000371702</cx:pt>
          <cx:pt idx="91889">10.748106825756484</cx:pt>
          <cx:pt idx="91890">14.491533354795122</cx:pt>
          <cx:pt idx="91891">11.858426316706835</cx:pt>
          <cx:pt idx="91892">9.0606795708650498</cx:pt>
          <cx:pt idx="91893">10.648972503254837</cx:pt>
          <cx:pt idx="91894">9.4870729350839049</cx:pt>
          <cx:pt idx="91895">11.139485163846334</cx:pt>
          <cx:pt idx="91896">12.034098484588142</cx:pt>
          <cx:pt idx="91897">13.502787237231422</cx:pt>
          <cx:pt idx="91898">11.680534828849444</cx:pt>
          <cx:pt idx="91899">14.374433543792643</cx:pt>
          <cx:pt idx="91900">12.282834522107771</cx:pt>
          <cx:pt idx="91901">12.967863230260676</cx:pt>
          <cx:pt idx="91902">11.308831823752417</cx:pt>
          <cx:pt idx="91903">13.307769236582645</cx:pt>
          <cx:pt idx="91904">13.357284671420365</cx:pt>
          <cx:pt idx="91905">11.120286883398645</cx:pt>
          <cx:pt idx="91906">13.261751232750866</cx:pt>
          <cx:pt idx="91907">13.603242845936053</cx:pt>
          <cx:pt idx="91908">11.648105200399897</cx:pt>
          <cx:pt idx="91909">11.958147920563698</cx:pt>
          <cx:pt idx="91910">14.656521095439237</cx:pt>
          <cx:pt idx="91911">12.56276408195566</cx:pt>
          <cx:pt idx="91912">11.476471534469507</cx:pt>
          <cx:pt idx="91913">10.8077087049237</cx:pt>
          <cx:pt idx="91914">12.909313032688237</cx:pt>
          <cx:pt idx="91915">12.790066457171635</cx:pt>
          <cx:pt idx="91916">13.907885264456764</cx:pt>
          <cx:pt idx="91917">10.944008620083304</cx:pt>
          <cx:pt idx="91918">14.248111526319539</cx:pt>
          <cx:pt idx="91919">11.787667402814336</cx:pt>
          <cx:pt idx="91920">13.474581992211123</cx:pt>
          <cx:pt idx="91921">11.777208077954121</cx:pt>
          <cx:pt idx="91922">13.641441457985179</cx:pt>
          <cx:pt idx="91923">10.131274643555129</cx:pt>
          <cx:pt idx="91924">12.547752930577275</cx:pt>
          <cx:pt idx="91925">12.245872989227406</cx:pt>
          <cx:pt idx="91926">12.545173865786456</cx:pt>
          <cx:pt idx="91927">12.590483987584133</cx:pt>
          <cx:pt idx="91928">13.656046128236154</cx:pt>
          <cx:pt idx="91929">11.730098077418502</cx:pt>
          <cx:pt idx="91930">11.328195212393963</cx:pt>
          <cx:pt idx="91931">12.201348376267042</cx:pt>
          <cx:pt idx="91932">14.5882260678948</cx:pt>
          <cx:pt idx="91933">10.240221181112643</cx:pt>
          <cx:pt idx="91934">9.5280321153339038</cx:pt>
          <cx:pt idx="91935">13.549713818188154</cx:pt>
          <cx:pt idx="91936">14.656530555388303</cx:pt>
          <cx:pt idx="91937">12.846182509920853</cx:pt>
          <cx:pt idx="91938">12.271920555589341</cx:pt>
          <cx:pt idx="91939">13.59879023004485</cx:pt>
          <cx:pt idx="91940">11.09009266957653</cx:pt>
          <cx:pt idx="91941">14.835748345648614</cx:pt>
          <cx:pt idx="91942">13.329335232411427</cx:pt>
          <cx:pt idx="91943">11.961049424325001</cx:pt>
          <cx:pt idx="91944">14.375243485144404</cx:pt>
          <cx:pt idx="91945">13.478160944065291</cx:pt>
          <cx:pt idx="91946">14.497205008449283</cx:pt>
          <cx:pt idx="91947">13.872968568379045</cx:pt>
          <cx:pt idx="91948">13.649452363791823</cx:pt>
          <cx:pt idx="91949">12.087479235117534</cx:pt>
          <cx:pt idx="91950">11.71798113524056</cx:pt>
          <cx:pt idx="91951">12.640464024362904</cx:pt>
          <cx:pt idx="91952">11.837108785355136</cx:pt>
          <cx:pt idx="91953">12.044431849039524</cx:pt>
          <cx:pt idx="91954">15.558574979302165</cx:pt>
          <cx:pt idx="91955">13.225136117457712</cx:pt>
          <cx:pt idx="91956">10.411994186912878</cx:pt>
          <cx:pt idx="91957">14.240348661908039</cx:pt>
          <cx:pt idx="91958">11.763923562978809</cx:pt>
          <cx:pt idx="91959">14.334157628839806</cx:pt>
          <cx:pt idx="91960">12.701237871296152</cx:pt>
          <cx:pt idx="91961">11.07294133457364</cx:pt>
          <cx:pt idx="91962">11.362491185003412</cx:pt>
          <cx:pt idx="91963">14.27000926984293</cx:pt>
          <cx:pt idx="91964">11.739229665420893</cx:pt>
          <cx:pt idx="91965">13.475835581826727</cx:pt>
          <cx:pt idx="91966">14.089134527851952</cx:pt>
          <cx:pt idx="91967">13.15058685048818</cx:pt>
          <cx:pt idx="91968">8.9493845840262871</cx:pt>
          <cx:pt idx="91969">12.492295497071533</cx:pt>
          <cx:pt idx="91970">14.622895758135543</cx:pt>
          <cx:pt idx="91971">11.578095604936742</cx:pt>
          <cx:pt idx="91972">11.498695973296009</cx:pt>
          <cx:pt idx="91973">9.9862341487502899</cx:pt>
          <cx:pt idx="91974">12.786527395310722</cx:pt>
          <cx:pt idx="91975">12.569363948262552</cx:pt>
          <cx:pt idx="91976">13.264315409670159</cx:pt>
          <cx:pt idx="91977">12.383133139587937</cx:pt>
          <cx:pt idx="91978">11.805637650405327</cx:pt>
          <cx:pt idx="91979">12.251031344794116</cx:pt>
          <cx:pt idx="91980">11.370985610378511</cx:pt>
          <cx:pt idx="91981">14.472954456780636</cx:pt>
          <cx:pt idx="91982">12.006651439155075</cx:pt>
          <cx:pt idx="91983">11.100514856378561</cx:pt>
          <cx:pt idx="91984">10.726547710585258</cx:pt>
          <cx:pt idx="91985">13.616518883097271</cx:pt>
          <cx:pt idx="91986">11.500497422604592</cx:pt>
          <cx:pt idx="91987">8.8295401504670661</cx:pt>
          <cx:pt idx="91988">13.317085805796536</cx:pt>
          <cx:pt idx="91989">11.614442606205554</cx:pt>
          <cx:pt idx="91990">13.163354329243905</cx:pt>
          <cx:pt idx="91991">12.875899625595311</cx:pt>
          <cx:pt idx="91992">10.382588662244018</cx:pt>
          <cx:pt idx="91993">11.649443727494781</cx:pt>
          <cx:pt idx="91994">12.959480630023522</cx:pt>
          <cx:pt idx="91995">13.758075285528937</cx:pt>
          <cx:pt idx="91996">14.041894944561131</cx:pt>
          <cx:pt idx="91997">10.725015776000644</cx:pt>
          <cx:pt idx="91998">12.64099254179834</cx:pt>
          <cx:pt idx="91999">8.4164430203406102</cx:pt>
          <cx:pt idx="92000">12.721158538642312</cx:pt>
          <cx:pt idx="92001">12.536962182601583</cx:pt>
          <cx:pt idx="92002">13.543391676677327</cx:pt>
          <cx:pt idx="92003">11.77573336988786</cx:pt>
          <cx:pt idx="92004">11.233014647180516</cx:pt>
          <cx:pt idx="92005">11.173336625510382</cx:pt>
          <cx:pt idx="92006">12.681026933697991</cx:pt>
          <cx:pt idx="92007">15.167625050766894</cx:pt>
          <cx:pt idx="92008">11.542824205894792</cx:pt>
          <cx:pt idx="92009">12.441178719416923</cx:pt>
          <cx:pt idx="92010">13.976962011622049</cx:pt>
          <cx:pt idx="92011">12.317275023303655</cx:pt>
          <cx:pt idx="92012">12.687620748992444</cx:pt>
          <cx:pt idx="92013">16.014044184319175</cx:pt>
          <cx:pt idx="92014">13.754042226033183</cx:pt>
          <cx:pt idx="92015">15.015005186373079</cx:pt>
          <cx:pt idx="92016">14.252522183032459</cx:pt>
          <cx:pt idx="92017">11.688364440784236</cx:pt>
          <cx:pt idx="92018">12.266407261230642</cx:pt>
          <cx:pt idx="92019">9.1752655678533674</cx:pt>
          <cx:pt idx="92020">11.519449693950355</cx:pt>
          <cx:pt idx="92021">12.069512382742808</cx:pt>
          <cx:pt idx="92022">14.494705031504942</cx:pt>
          <cx:pt idx="92023">13.223985108067838</cx:pt>
          <cx:pt idx="92024">13.757724772185844</cx:pt>
          <cx:pt idx="92025">12.03760482544269</cx:pt>
          <cx:pt idx="92026">11.872315382424455</cx:pt>
          <cx:pt idx="92027">12.772642896924594</cx:pt>
          <cx:pt idx="92028">12.518530852794107</cx:pt>
          <cx:pt idx="92029">12.182324656026076</cx:pt>
          <cx:pt idx="92030">9.5605779913445108</cx:pt>
          <cx:pt idx="92031">11.865235200608593</cx:pt>
          <cx:pt idx="92032">11.625877938188331</cx:pt>
          <cx:pt idx="92033">10.516742427563491</cx:pt>
          <cx:pt idx="92034">13.487688049652265</cx:pt>
          <cx:pt idx="92035">13.216286865378503</cx:pt>
          <cx:pt idx="92036">13.806774370458609</cx:pt>
          <cx:pt idx="92037">10.361054969115315</cx:pt>
          <cx:pt idx="92038">13.557234219158161</cx:pt>
          <cx:pt idx="92039">11.334154114321867</cx:pt>
          <cx:pt idx="92040">14.509489559803729</cx:pt>
          <cx:pt idx="92041">11.520698909949047</cx:pt>
          <cx:pt idx="92042">11.036306058312308</cx:pt>
          <cx:pt idx="92043">10.058633718969782</cx:pt>
          <cx:pt idx="92044">12.676019798410739</cx:pt>
          <cx:pt idx="92045">11.106277711964243</cx:pt>
          <cx:pt idx="92046">11.906804275219461</cx:pt>
          <cx:pt idx="92047">12.222631944241204</cx:pt>
          <cx:pt idx="92048">12.655177463782207</cx:pt>
          <cx:pt idx="92049">13.850980428916518</cx:pt>
          <cx:pt idx="92050">11.189688853277483</cx:pt>
          <cx:pt idx="92051">12.71067404470633</cx:pt>
          <cx:pt idx="92052">16.060418544731405</cx:pt>
          <cx:pt idx="92053">11.043848031274807</cx:pt>
          <cx:pt idx="92054">12.680572377543724</cx:pt>
          <cx:pt idx="92055">14.812019893603736</cx:pt>
          <cx:pt idx="92056">10.56242609539246</cx:pt>
          <cx:pt idx="92057">10.866640671682706</cx:pt>
          <cx:pt idx="92058">13.744438470242685</cx:pt>
          <cx:pt idx="92059">12.240381932336513</cx:pt>
          <cx:pt idx="92060">13.137861549314149</cx:pt>
          <cx:pt idx="92061">11.423781158992032</cx:pt>
          <cx:pt idx="92062">12.778282901010376</cx:pt>
          <cx:pt idx="92063">12.964859390248813</cx:pt>
          <cx:pt idx="92064">11.82222351135529</cx:pt>
          <cx:pt idx="92065">11.109688937828437</cx:pt>
          <cx:pt idx="92066">12.259437873531015</cx:pt>
          <cx:pt idx="92067">10.625175872473383</cx:pt>
          <cx:pt idx="92068">12.701893506305865</cx:pt>
          <cx:pt idx="92069">12.411465814114457</cx:pt>
          <cx:pt idx="92070">12.015438299049631</cx:pt>
          <cx:pt idx="92071">11.362324613777092</cx:pt>
          <cx:pt idx="92072">13.069657596754384</cx:pt>
          <cx:pt idx="92073">15.368230987193545</cx:pt>
          <cx:pt idx="92074">11.771767540948945</cx:pt>
          <cx:pt idx="92075">10.049538532379184</cx:pt>
          <cx:pt idx="92076">13.282602451086468</cx:pt>
          <cx:pt idx="92077">14.990364501900345</cx:pt>
          <cx:pt idx="92078">13.815236245618157</cx:pt>
          <cx:pt idx="92079">11.40689016190734</cx:pt>
          <cx:pt idx="92080">12.645207300961266</cx:pt>
          <cx:pt idx="92081">13.906845664966211</cx:pt>
          <cx:pt idx="92082">12.567045998439715</cx:pt>
          <cx:pt idx="92083">11.985378768875384</cx:pt>
          <cx:pt idx="92084">11.712764116094588</cx:pt>
          <cx:pt idx="92085">11.048846782790068</cx:pt>
          <cx:pt idx="92086">10.677605129932195</cx:pt>
          <cx:pt idx="92087">12.329434157874209</cx:pt>
          <cx:pt idx="92088">11.054229434445819</cx:pt>
          <cx:pt idx="92089">11.831728873841678</cx:pt>
          <cx:pt idx="92090">12.232133243429255</cx:pt>
          <cx:pt idx="92091">11.073491298031357</cx:pt>
          <cx:pt idx="92092">12.506688064802049</cx:pt>
          <cx:pt idx="92093">9.1110582058189102</cx:pt>
          <cx:pt idx="92094">11.474923796419516</cx:pt>
          <cx:pt idx="92095">12.966054526810073</cx:pt>
          <cx:pt idx="92096">11.749373939078593</cx:pt>
          <cx:pt idx="92097">11.8075213484989</cx:pt>
          <cx:pt idx="92098">11.14730615446139</cx:pt>
          <cx:pt idx="92099">13.469352435710817</cx:pt>
          <cx:pt idx="92100">12.348773497137863</cx:pt>
          <cx:pt idx="92101">13.883858269149673</cx:pt>
          <cx:pt idx="92102">11.002928966603205</cx:pt>
          <cx:pt idx="92103">11.76936642178768</cx:pt>
          <cx:pt idx="92104">12.6783654859002</cx:pt>
          <cx:pt idx="92105">14.037622297368548</cx:pt>
          <cx:pt idx="92106">14.52460262479498</cx:pt>
          <cx:pt idx="92107">9.4802614320270386</cx:pt>
          <cx:pt idx="92108">12.544926719810944</cx:pt>
          <cx:pt idx="92109">14.401527633546685</cx:pt>
          <cx:pt idx="92110">11.16510722709385</cx:pt>
          <cx:pt idx="92111">12.805159256204522</cx:pt>
          <cx:pt idx="92112">13.676204872120731</cx:pt>
          <cx:pt idx="92113">11.261661295055852</cx:pt>
          <cx:pt idx="92114">11.45907472031775</cx:pt>
          <cx:pt idx="92115">13.233414454033086</cx:pt>
          <cx:pt idx="92116">13.218874291357636</cx:pt>
          <cx:pt idx="92117">12.870534880542273</cx:pt>
          <cx:pt idx="92118">13.243553708554222</cx:pt>
          <cx:pt idx="92119">14.006937656845341</cx:pt>
          <cx:pt idx="92120">13.99938877886601</cx:pt>
          <cx:pt idx="92121">12.939565083635074</cx:pt>
          <cx:pt idx="92122">13.713962104836467</cx:pt>
          <cx:pt idx="92123">14.986907428804354</cx:pt>
          <cx:pt idx="92124">13.986310508649657</cx:pt>
          <cx:pt idx="92125">10.062798494204642</cx:pt>
          <cx:pt idx="92126">14.407256941532756</cx:pt>
          <cx:pt idx="92127">9.5683792990870913</cx:pt>
          <cx:pt idx="92128">10.868132361184394</cx:pt>
          <cx:pt idx="92129">14.356450387491032</cx:pt>
          <cx:pt idx="92130">10.935212095648588</cx:pt>
          <cx:pt idx="92131">10.878824992270978</cx:pt>
          <cx:pt idx="92132">12.527007852897766</cx:pt>
          <cx:pt idx="92133">12.388555609318537</cx:pt>
          <cx:pt idx="92134">13.651688000325999</cx:pt>
          <cx:pt idx="92135">14.147299608628318</cx:pt>
          <cx:pt idx="92136">10.199380186967167</cx:pt>
          <cx:pt idx="92137">9.9403772416293865</cx:pt>
          <cx:pt idx="92138">11.640758894004945</cx:pt>
          <cx:pt idx="92139">15.83755230390908</cx:pt>
          <cx:pt idx="92140">11.106281596468792</cx:pt>
          <cx:pt idx="92141">10.158476326691213</cx:pt>
          <cx:pt idx="92142">14.093461027120856</cx:pt>
          <cx:pt idx="92143">12.445300278778882</cx:pt>
          <cx:pt idx="92144">10.368965121034085</cx:pt>
          <cx:pt idx="92145">12.57273224865243</cx:pt>
          <cx:pt idx="92146">12.684527655889189</cx:pt>
          <cx:pt idx="92147">12.951874740083168</cx:pt>
          <cx:pt idx="92148">11.993413788024521</cx:pt>
          <cx:pt idx="92149">14.346991730754549</cx:pt>
          <cx:pt idx="92150">12.084764114356913</cx:pt>
          <cx:pt idx="92151">13.054396042282098</cx:pt>
          <cx:pt idx="92152">12.608260684443925</cx:pt>
          <cx:pt idx="92153">14.120395776883079</cx:pt>
          <cx:pt idx="92154">12.775682430619149</cx:pt>
          <cx:pt idx="92155">12.663169421883028</cx:pt>
          <cx:pt idx="92156">11.423516413297001</cx:pt>
          <cx:pt idx="92157">13.287405907547337</cx:pt>
          <cx:pt idx="92158">12.4705766350723</cx:pt>
          <cx:pt idx="92159">11.413690134392521</cx:pt>
          <cx:pt idx="92160">13.208284494794922</cx:pt>
          <cx:pt idx="92161">9.6891914753725299</cx:pt>
          <cx:pt idx="92162">14.790229852791564</cx:pt>
          <cx:pt idx="92163">13.299213006066292</cx:pt>
          <cx:pt idx="92164">13.244733547170251</cx:pt>
          <cx:pt idx="92165">11.260809219763354</cx:pt>
          <cx:pt idx="92166">13.073180060975867</cx:pt>
          <cx:pt idx="92167">13.268421460200358</cx:pt>
          <cx:pt idx="92168">11.101464108093955</cx:pt>
          <cx:pt idx="92169">13.397410618295138</cx:pt>
          <cx:pt idx="92170">11.891384658290669</cx:pt>
          <cx:pt idx="92171">9.4237832742104874</cx:pt>
          <cx:pt idx="92172">12.355085215080839</cx:pt>
          <cx:pt idx="92173">14.020588945738384</cx:pt>
          <cx:pt idx="92174">10.617783869452653</cx:pt>
          <cx:pt idx="92175">15.742131447318938</cx:pt>
          <cx:pt idx="92176">12.86505319320308</cx:pt>
          <cx:pt idx="92177">11.183507131232405</cx:pt>
          <cx:pt idx="92178">12.781065297174466</cx:pt>
          <cx:pt idx="92179">13.034894322407265</cx:pt>
          <cx:pt idx="92180">14.64902683461554</cx:pt>
          <cx:pt idx="92181">13.607426110984205</cx:pt>
          <cx:pt idx="92182">12.091893879415286</cx:pt>
          <cx:pt idx="92183">12.511745009822231</cx:pt>
          <cx:pt idx="92184">11.716444501411504</cx:pt>
          <cx:pt idx="92185">11.255164830440881</cx:pt>
          <cx:pt idx="92186">15.492015878535545</cx:pt>
          <cx:pt idx="92187">13.73936078376828</cx:pt>
          <cx:pt idx="92188">12.384744175740531</cx:pt>
          <cx:pt idx="92189">11.109461997274718</cx:pt>
          <cx:pt idx="92190">11.878624224730231</cx:pt>
          <cx:pt idx="92191">10.733877791463971</cx:pt>
          <cx:pt idx="92192">11.290957902115926</cx:pt>
          <cx:pt idx="92193">13.057989986142259</cx:pt>
          <cx:pt idx="92194">12.327312461353909</cx:pt>
          <cx:pt idx="92195">10.778850981260474</cx:pt>
          <cx:pt idx="92196">13.797083390889998</cx:pt>
          <cx:pt idx="92197">13.005919437408641</cx:pt>
          <cx:pt idx="92198">13.119711977696577</cx:pt>
          <cx:pt idx="92199">14.561037593471449</cx:pt>
          <cx:pt idx="92200">9.2471391305471755</cx:pt>
          <cx:pt idx="92201">13.44864967001077</cx:pt>
          <cx:pt idx="92202">11.704991623218289</cx:pt>
          <cx:pt idx="92203">11.276734502802604</cx:pt>
          <cx:pt idx="92204">12.129380779449681</cx:pt>
          <cx:pt idx="92205">11.884890409163402</cx:pt>
          <cx:pt idx="92206">11.904847060244498</cx:pt>
          <cx:pt idx="92207">13.341939175937116</cx:pt>
          <cx:pt idx="92208">8.9448515782710007</cx:pt>
          <cx:pt idx="92209">12.276804635769457</cx:pt>
          <cx:pt idx="92210">13.152628362887183</cx:pt>
          <cx:pt idx="92211">11.85400042166939</cx:pt>
          <cx:pt idx="92212">13.464545788127472</cx:pt>
          <cx:pt idx="92213">13.373277920212283</cx:pt>
          <cx:pt idx="92214">14.560159873231353</cx:pt>
          <cx:pt idx="92215">12.698974463058056</cx:pt>
          <cx:pt idx="92216">14.178268285593475</cx:pt>
          <cx:pt idx="92217">14.603191693690535</cx:pt>
          <cx:pt idx="92218">15.766953713489624</cx:pt>
          <cx:pt idx="92219">14.095909959304379</cx:pt>
          <cx:pt idx="92220">14.951127391896632</cx:pt>
          <cx:pt idx="92221">13.067838765112674</cx:pt>
          <cx:pt idx="92222">13.453019115981171</cx:pt>
          <cx:pt idx="92223">12.669384296559567</cx:pt>
          <cx:pt idx="92224">10.915863846268966</cx:pt>
          <cx:pt idx="92225">12.963865878860986</cx:pt>
          <cx:pt idx="92226">10.799964652658625</cx:pt>
          <cx:pt idx="92227">10.880737102215818</cx:pt>
          <cx:pt idx="92228">12.203353807525065</cx:pt>
          <cx:pt idx="92229">12.458848022637241</cx:pt>
          <cx:pt idx="92230">10.191710823711938</cx:pt>
          <cx:pt idx="92231">10.681413389386995</cx:pt>
          <cx:pt idx="92232">14.02750262346029</cx:pt>
          <cx:pt idx="92233">13.586739092355035</cx:pt>
          <cx:pt idx="92234">10.322996405577527</cx:pt>
          <cx:pt idx="92235">10.132252823460639</cx:pt>
          <cx:pt idx="92236">12.838128220502586</cx:pt>
          <cx:pt idx="92237">11.918820970307985</cx:pt>
          <cx:pt idx="92238">13.015450648889102</cx:pt>
          <cx:pt idx="92239">10.100861450501119</cx:pt>
          <cx:pt idx="92240">11.759588641722452</cx:pt>
          <cx:pt idx="92241">12.80732993293223</cx:pt>
          <cx:pt idx="92242">12.262753790413177</cx:pt>
          <cx:pt idx="92243">11.808817702712053</cx:pt>
          <cx:pt idx="92244">11.338332629902741</cx:pt>
          <cx:pt idx="92245">12.925198118972954</cx:pt>
          <cx:pt idx="92246">10.904775432354638</cx:pt>
          <cx:pt idx="92247">9.8746510198630038</cx:pt>
          <cx:pt idx="92248">11.311257465477395</cx:pt>
          <cx:pt idx="92249">8.9941104849012703</cx:pt>
          <cx:pt idx="92250">12.36323514286723</cx:pt>
          <cx:pt idx="92251">13.56183498510002</cx:pt>
          <cx:pt idx="92252">9.363097775148189</cx:pt>
          <cx:pt idx="92253">13.573467926670622</cx:pt>
          <cx:pt idx="92254">11.918104611721633</cx:pt>
          <cx:pt idx="92255">13.20569126299698</cx:pt>
          <cx:pt idx="92256">13.577416664769885</cx:pt>
          <cx:pt idx="92257">12.581066960322769</cx:pt>
          <cx:pt idx="92258">11.767855980379352</cx:pt>
          <cx:pt idx="92259">12.372723291897021</cx:pt>
          <cx:pt idx="92260">13.424659735004894</cx:pt>
          <cx:pt idx="92261">12.009667337068562</cx:pt>
          <cx:pt idx="92262">10.508853198431142</cx:pt>
          <cx:pt idx="92263">11.467542550200607</cx:pt>
          <cx:pt idx="92264">9.1227794040863941</cx:pt>
          <cx:pt idx="92265">12.655333220716882</cx:pt>
          <cx:pt idx="92266">12.103505453617768</cx:pt>
          <cx:pt idx="92267">12.436903312233756</cx:pt>
          <cx:pt idx="92268">10.833666209335854</cx:pt>
          <cx:pt idx="92269">10.664969649190247</cx:pt>
          <cx:pt idx="92270">14.180671588347101</cx:pt>
          <cx:pt idx="92271">10.63648892038584</cx:pt>
          <cx:pt idx="92272">11.448117437277718</cx:pt>
          <cx:pt idx="92273">11.852994335117783</cx:pt>
          <cx:pt idx="92274">12.455305318583637</cx:pt>
          <cx:pt idx="92275">14.591097428680548</cx:pt>
          <cx:pt idx="92276">12.897841034866563</cx:pt>
          <cx:pt idx="92277">12.24625849405494</cx:pt>
          <cx:pt idx="92278">9.9546250485908541</cx:pt>
          <cx:pt idx="92279">10.450017076938234</cx:pt>
          <cx:pt idx="92280">11.492126000885978</cx:pt>
          <cx:pt idx="92281">12.293137371378183</cx:pt>
          <cx:pt idx="92282">10.68836047234605</cx:pt>
          <cx:pt idx="92283">8.9979919990506243</cx:pt>
          <cx:pt idx="92284">14.134684803981843</cx:pt>
          <cx:pt idx="92285">7.855512188723897</cx:pt>
          <cx:pt idx="92286">11.055251968764704</cx:pt>
          <cx:pt idx="92287">9.6796292457175639</cx:pt>
          <cx:pt idx="92288">13.05593281822178</cx:pt>
          <cx:pt idx="92289">13.67110435923794</cx:pt>
          <cx:pt idx="92290">9.866111203088554</cx:pt>
          <cx:pt idx="92291">13.317468837620394</cx:pt>
          <cx:pt idx="92292">12.613162822354219</cx:pt>
          <cx:pt idx="92293">12.235039359994648</cx:pt>
          <cx:pt idx="92294">12.046741911065723</cx:pt>
          <cx:pt idx="92295">12.768554130311669</cx:pt>
          <cx:pt idx="92296">13.672800495778008</cx:pt>
          <cx:pt idx="92297">13.298242679919017</cx:pt>
          <cx:pt idx="92298">11.489750376928194</cx:pt>
          <cx:pt idx="92299">11.780456716643918</cx:pt>
          <cx:pt idx="92300">12.511787650679411</cx:pt>
          <cx:pt idx="92301">9.6431706898414049</cx:pt>
          <cx:pt idx="92302">12.331641447209588</cx:pt>
          <cx:pt idx="92303">11.65056415129053</cx:pt>
          <cx:pt idx="92304">16.638123929285737</cx:pt>
          <cx:pt idx="92305">14.13388186545677</cx:pt>
          <cx:pt idx="92306">14.660105312027131</cx:pt>
          <cx:pt idx="92307">13.70536478774377</cx:pt>
          <cx:pt idx="92308">11.231764916878193</cx:pt>
          <cx:pt idx="92309">11.190265890393082</cx:pt>
          <cx:pt idx="92310">12.58889636547069</cx:pt>
          <cx:pt idx="92311">10.473795342970737</cx:pt>
          <cx:pt idx="92312">9.7448308747022629</cx:pt>
          <cx:pt idx="92313">10.318922885885636</cx:pt>
          <cx:pt idx="92314">10.927708518786392</cx:pt>
          <cx:pt idx="92315">13.231582065701415</cx:pt>
          <cx:pt idx="92316">12.984790575593953</cx:pt>
          <cx:pt idx="92317">15.396915875585581</cx:pt>
          <cx:pt idx="92318">11.051661447072068</cx:pt>
          <cx:pt idx="92319">10.260874297650615</cx:pt>
          <cx:pt idx="92320">11.141437923604647</cx:pt>
          <cx:pt idx="92321">11.261010444836803</cx:pt>
          <cx:pt idx="92322">13.270913086413424</cx:pt>
          <cx:pt idx="92323">15.821657508944906</cx:pt>
          <cx:pt idx="92324">12.322610671311738</cx:pt>
          <cx:pt idx="92325">10.307043560791701</cx:pt>
          <cx:pt idx="92326">11.237779270792327</cx:pt>
          <cx:pt idx="92327">12.202667086560947</cx:pt>
          <cx:pt idx="92328">10.757117775217006</cx:pt>
          <cx:pt idx="92329">9.8100621193767914</cx:pt>
          <cx:pt idx="92330">10.244836096918</cx:pt>
          <cx:pt idx="92331">15.266700845397319</cx:pt>
          <cx:pt idx="92332">12.140911585167908</cx:pt>
          <cx:pt idx="92333">14.323812158829265</cx:pt>
          <cx:pt idx="92334">13.145855424729659</cx:pt>
          <cx:pt idx="92335">10.468821358971855</cx:pt>
          <cx:pt idx="92336">15.862100812530151</cx:pt>
          <cx:pt idx="92337">14.056050302519056</cx:pt>
          <cx:pt idx="92338">10.048699851427267</cx:pt>
          <cx:pt idx="92339">13.311942241784619</cx:pt>
          <cx:pt idx="92340">12.077540852257203</cx:pt>
          <cx:pt idx="92341">11.920346321999515</cx:pt>
          <cx:pt idx="92342">12.012788090446337</cx:pt>
          <cx:pt idx="92343">11.733028053624187</cx:pt>
          <cx:pt idx="92344">12.262162457663072</cx:pt>
          <cx:pt idx="92345">15.619571318196371</cx:pt>
          <cx:pt idx="92346">10.810509122625428</cx:pt>
          <cx:pt idx="92347">12.694947452792855</cx:pt>
          <cx:pt idx="92348">13.997593091330661</cx:pt>
          <cx:pt idx="92349">11.92002778973327</cx:pt>
          <cx:pt idx="92350">10.681619390143016</cx:pt>
          <cx:pt idx="92351">11.508234871401893</cx:pt>
          <cx:pt idx="92352">8.6758178355696192</cx:pt>
          <cx:pt idx="92353">9.5909711271670428</cx:pt>
          <cx:pt idx="92354">10.768932958954595</cx:pt>
          <cx:pt idx="92355">11.279384364194899</cx:pt>
          <cx:pt idx="92356">12.106235082920401</cx:pt>
          <cx:pt idx="92357">13.368324797499245</cx:pt>
          <cx:pt idx="92358">11.388282016042416</cx:pt>
          <cx:pt idx="92359">13.008510621212203</cx:pt>
          <cx:pt idx="92360">10.843506316803138</cx:pt>
          <cx:pt idx="92361">9.4887881739261228</cx:pt>
          <cx:pt idx="92362">9.7365662828043291</cx:pt>
          <cx:pt idx="92363">9.6289632001244385</cx:pt>
          <cx:pt idx="92364">11.772742861850523</cx:pt>
          <cx:pt idx="92365">8.0973980739985993</cx:pt>
          <cx:pt idx="92366">13.582216417403597</cx:pt>
          <cx:pt idx="92367">11.326108536661005</cx:pt>
          <cx:pt idx="92368">12.063877006837968</cx:pt>
          <cx:pt idx="92369">9.4650257991240174</cx:pt>
          <cx:pt idx="92370">13.102590847088608</cx:pt>
          <cx:pt idx="92371">11.753390101483289</cx:pt>
          <cx:pt idx="92372">13.496720827588332</cx:pt>
          <cx:pt idx="92373">11.131238309899857</cx:pt>
          <cx:pt idx="92374">13.701001695371431</cx:pt>
          <cx:pt idx="92375">12.862190096323346</cx:pt>
          <cx:pt idx="92376">15.476696098016857</cx:pt>
          <cx:pt idx="92377">12.482642151427545</cx:pt>
          <cx:pt idx="92378">14.742833545265078</cx:pt>
          <cx:pt idx="92379">11.742710916493596</cx:pt>
          <cx:pt idx="92380">11.12939313216245</cx:pt>
          <cx:pt idx="92381">13.73466384891751</cx:pt>
          <cx:pt idx="92382">9.9674538763191762</cx:pt>
          <cx:pt idx="92383">9.9484554829541896</cx:pt>
          <cx:pt idx="92384">15.111511980805016</cx:pt>
          <cx:pt idx="92385">14.046575535512131</cx:pt>
          <cx:pt idx="92386">10.06875293802916</cx:pt>
          <cx:pt idx="92387">12.441627980016603</cx:pt>
          <cx:pt idx="92388">12.719927621186217</cx:pt>
          <cx:pt idx="92389">11.242908125168197</cx:pt>
          <cx:pt idx="92390">12.293480715744872</cx:pt>
          <cx:pt idx="92391">11.793154902576095</cx:pt>
          <cx:pt idx="92392">12.023185939907215</cx:pt>
          <cx:pt idx="92393">12.321470476429516</cx:pt>
          <cx:pt idx="92394">11.115019480057484</cx:pt>
          <cx:pt idx="92395">16.088792717253707</cx:pt>
          <cx:pt idx="92396">14.318238145775913</cx:pt>
          <cx:pt idx="92397">12.675114048127964</cx:pt>
          <cx:pt idx="92398">12.333349777839061</cx:pt>
          <cx:pt idx="92399">11.72017411738978</cx:pt>
          <cx:pt idx="92400">14.232732583241935</cx:pt>
          <cx:pt idx="92401">10.748843662053931</cx:pt>
          <cx:pt idx="92402">11.884793483954253</cx:pt>
          <cx:pt idx="92403">15.728806939948024</cx:pt>
          <cx:pt idx="92404">11.832460890640798</cx:pt>
          <cx:pt idx="92405">13.173030481192502</cx:pt>
          <cx:pt idx="92406">14.471532549482802</cx:pt>
          <cx:pt idx="92407">12.498434186445635</cx:pt>
          <cx:pt idx="92408">13.241202367869851</cx:pt>
          <cx:pt idx="92409">10.726821565869182</cx:pt>
          <cx:pt idx="92410">15.241596433660181</cx:pt>
          <cx:pt idx="92411">12.533566400753001</cx:pt>
          <cx:pt idx="92412">13.129477539593145</cx:pt>
          <cx:pt idx="92413">13.47206014009603</cx:pt>
          <cx:pt idx="92414">13.144771977567022</cx:pt>
          <cx:pt idx="92415">14.547119826077534</cx:pt>
          <cx:pt idx="92416">14.829787781867315</cx:pt>
          <cx:pt idx="92417">10.117256790122438</cx:pt>
          <cx:pt idx="92418">13.43271063973812</cx:pt>
          <cx:pt idx="92419">13.731150045488786</cx:pt>
          <cx:pt idx="92420">10.707867995342344</cx:pt>
          <cx:pt idx="92421">11.736781397275463</cx:pt>
          <cx:pt idx="92422">14.010458774522407</cx:pt>
          <cx:pt idx="92423">11.325320585183848</cx:pt>
          <cx:pt idx="92424">11.584869322389544</cx:pt>
          <cx:pt idx="92425">11.411608534122918</cx:pt>
          <cx:pt idx="92426">9.9552497539867399</cx:pt>
          <cx:pt idx="92427">14.554919697496169</cx:pt>
          <cx:pt idx="92428">11.747666841365168</cx:pt>
          <cx:pt idx="92429">10.692630389681478</cx:pt>
          <cx:pt idx="92430">11.964832203359901</cx:pt>
          <cx:pt idx="92431">13.735728720842186</cx:pt>
          <cx:pt idx="92432">11.392184211903448</cx:pt>
          <cx:pt idx="92433">10.711281725431881</cx:pt>
          <cx:pt idx="92434">13.822589487689411</cx:pt>
          <cx:pt idx="92435">11.961719842862939</cx:pt>
          <cx:pt idx="92436">13.064861960683029</cx:pt>
          <cx:pt idx="92437">10.911942676440649</cx:pt>
          <cx:pt idx="92438">15.645086613461221</cx:pt>
          <cx:pt idx="92439">12.506391325579894</cx:pt>
          <cx:pt idx="92440">11.527971222957085</cx:pt>
          <cx:pt idx="92441">12.780313423785685</cx:pt>
          <cx:pt idx="92442">12.285117195599039</cx:pt>
          <cx:pt idx="92443">13.661174327163305</cx:pt>
          <cx:pt idx="92444">13.799306810913107</cx:pt>
          <cx:pt idx="92445">12.113391874537857</cx:pt>
          <cx:pt idx="92446">13.446272275755712</cx:pt>
          <cx:pt idx="92447">12.601537068904236</cx:pt>
          <cx:pt idx="92448">11.605745533212863</cx:pt>
          <cx:pt idx="92449">11.820638400361357</cx:pt>
          <cx:pt idx="92450">13.767879828625428</cx:pt>
          <cx:pt idx="92451">9.4082062736465613</cx:pt>
          <cx:pt idx="92452">10.918070606386898</cx:pt>
          <cx:pt idx="92453">13.989488408997605</cx:pt>
          <cx:pt idx="92454">13.425546822129354</cx:pt>
          <cx:pt idx="92455">15.976359211217368</cx:pt>
          <cx:pt idx="92456">12.690920923430076</cx:pt>
          <cx:pt idx="92457">11.248172322405379</cx:pt>
          <cx:pt idx="92458">11.75925774750085</cx:pt>
          <cx:pt idx="92459">13.267051325451821</cx:pt>
          <cx:pt idx="92460">13.943375774466933</cx:pt>
          <cx:pt idx="92461">12.124855949336938</cx:pt>
          <cx:pt idx="92462">10.058169679512773</cx:pt>
          <cx:pt idx="92463">12.320832479900004</cx:pt>
          <cx:pt idx="92464">10.642303176298896</cx:pt>
          <cx:pt idx="92465">11.606127641352151</cx:pt>
          <cx:pt idx="92466">10.443112053621753</cx:pt>
          <cx:pt idx="92467">12.123258166258207</cx:pt>
          <cx:pt idx="92468">11.488732722199817</cx:pt>
          <cx:pt idx="92469">12.333896771702102</cx:pt>
          <cx:pt idx="92470">11.140052289590546</cx:pt>
          <cx:pt idx="92471">13.079348178900023</cx:pt>
          <cx:pt idx="92472">12.771250282215219</cx:pt>
          <cx:pt idx="92473">12.624019746848127</cx:pt>
          <cx:pt idx="92474">11.05722286131223</cx:pt>
          <cx:pt idx="92475">16.161471091776416</cx:pt>
          <cx:pt idx="92476">12.469773394399798</cx:pt>
          <cx:pt idx="92477">15.628682200508088</cx:pt>
          <cx:pt idx="92478">11.287817536953424</cx:pt>
          <cx:pt idx="92479">14.473557942045469</cx:pt>
          <cx:pt idx="92480">11.225347465325974</cx:pt>
          <cx:pt idx="92481">12.164163508982824</cx:pt>
          <cx:pt idx="92482">11.987784040547387</cx:pt>
          <cx:pt idx="92483">11.716324770162695</cx:pt>
          <cx:pt idx="92484">18.197038114387308</cx:pt>
          <cx:pt idx="92485">14.955202995507591</cx:pt>
          <cx:pt idx="92486">11.392292654790486</cx:pt>
          <cx:pt idx="92487">14.005773807157338</cx:pt>
          <cx:pt idx="92488">15.037382677337975</cx:pt>
          <cx:pt idx="92489">10.180121535317419</cx:pt>
          <cx:pt idx="92490">12.693835197360881</cx:pt>
          <cx:pt idx="92491">13.537582206113131</cx:pt>
          <cx:pt idx="92492">12.665468526071376</cx:pt>
          <cx:pt idx="92493">16.329888275667308</cx:pt>
          <cx:pt idx="92494">12.084433854662983</cx:pt>
          <cx:pt idx="92495">10.866127430088506</cx:pt>
          <cx:pt idx="92496">11.187577846133827</cx:pt>
          <cx:pt idx="92497">10.953958406164633</cx:pt>
          <cx:pt idx="92498">12.159336775224238</cx:pt>
          <cx:pt idx="92499">11.658812500184302</cx:pt>
          <cx:pt idx="92500">12.289477084462483</cx:pt>
          <cx:pt idx="92501">10.834987585372572</cx:pt>
          <cx:pt idx="92502">13.090208878087374</cx:pt>
          <cx:pt idx="92503">15.355169045975316</cx:pt>
          <cx:pt idx="92504">13.469808973877159</cx:pt>
          <cx:pt idx="92505">13.595718761476354</cx:pt>
          <cx:pt idx="92506">12.111333472464864</cx:pt>
          <cx:pt idx="92507">11.877963066108183</cx:pt>
          <cx:pt idx="92508">15.805599978048663</cx:pt>
          <cx:pt idx="92509">13.132919998463025</cx:pt>
          <cx:pt idx="92510">14.016704453626231</cx:pt>
          <cx:pt idx="92511">8.8420510978538029</cx:pt>
          <cx:pt idx="92512">10.007884650311407</cx:pt>
          <cx:pt idx="92513">12.13406696160563</cx:pt>
          <cx:pt idx="92514">12.379538411553288</cx:pt>
          <cx:pt idx="92515">11.896755659768811</cx:pt>
          <cx:pt idx="92516">10.470486915422384</cx:pt>
          <cx:pt idx="92517">13.507631227764589</cx:pt>
          <cx:pt idx="92518">12.651585380273866</cx:pt>
          <cx:pt idx="92519">11.836587226666598</cx:pt>
          <cx:pt idx="92520">13.209180926612509</cx:pt>
          <cx:pt idx="92521">10.688018961449094</cx:pt>
          <cx:pt idx="92522">12.459992370382905</cx:pt>
          <cx:pt idx="92523">12.751383991370028</cx:pt>
          <cx:pt idx="92524">13.992125156429905</cx:pt>
          <cx:pt idx="92525">10.480764417404252</cx:pt>
          <cx:pt idx="92526">10.231449987153717</cx:pt>
          <cx:pt idx="92527">11.416661319842017</cx:pt>
          <cx:pt idx="92528">10.461610195538737</cx:pt>
          <cx:pt idx="92529">13.735957500720408</cx:pt>
          <cx:pt idx="92530">10.726476750934152</cx:pt>
          <cx:pt idx="92531">13.320453188599553</cx:pt>
          <cx:pt idx="92532">15.724233090083796</cx:pt>
          <cx:pt idx="92533">14.916575944567001</cx:pt>
          <cx:pt idx="92534">9.5010724544506999</cx:pt>
          <cx:pt idx="92535">10.994823469607505</cx:pt>
          <cx:pt idx="92536">11.393655742849393</cx:pt>
          <cx:pt idx="92537">13.832946628415687</cx:pt>
          <cx:pt idx="92538">16.489852074808766</cx:pt>
          <cx:pt idx="92539">10.90589332232056</cx:pt>
          <cx:pt idx="92540">13.066161295067607</cx:pt>
          <cx:pt idx="92541">11.472370379892837</cx:pt>
          <cx:pt idx="92542">11.685098865556299</cx:pt>
          <cx:pt idx="92543">11.266930087647211</cx:pt>
          <cx:pt idx="92544">12.36131247916826</cx:pt>
          <cx:pt idx="92545">12.275044541980566</cx:pt>
          <cx:pt idx="92546">11.457755945482155</cx:pt>
          <cx:pt idx="92547">12.994411603386155</cx:pt>
          <cx:pt idx="92548">10.002904104556753</cx:pt>
          <cx:pt idx="92549">13.30589950383243</cx:pt>
          <cx:pt idx="92550">12.528608374066176</cx:pt>
          <cx:pt idx="92551">14.138741958448456</cx:pt>
          <cx:pt idx="92552">11.012546817823367</cx:pt>
          <cx:pt idx="92553">12.093186185226978</cx:pt>
          <cx:pt idx="92554">11.592951862780236</cx:pt>
          <cx:pt idx="92555">14.139596492677292</cx:pt>
          <cx:pt idx="92556">10.447476794004087</cx:pt>
          <cx:pt idx="92557">13.993799415469885</cx:pt>
          <cx:pt idx="92558">11.127084635500713</cx:pt>
          <cx:pt idx="92559">9.0689742195681387</cx:pt>
          <cx:pt idx="92560">11.532217654522096</cx:pt>
          <cx:pt idx="92561">11.715345430854272</cx:pt>
          <cx:pt idx="92562">14.589887870833504</cx:pt>
          <cx:pt idx="92563">11.916233296411422</cx:pt>
          <cx:pt idx="92564">12.686863655943402</cx:pt>
          <cx:pt idx="92565">12.5482161600062</cx:pt>
          <cx:pt idx="92566">12.382589747532979</cx:pt>
          <cx:pt idx="92567">11.657475295871027</cx:pt>
          <cx:pt idx="92568">12.992460987864614</cx:pt>
          <cx:pt idx="92569">11.032574672484609</cx:pt>
          <cx:pt idx="92570">11.127513750254609</cx:pt>
          <cx:pt idx="92571">12.479009597771215</cx:pt>
          <cx:pt idx="92572">13.43364637357055</cx:pt>
          <cx:pt idx="92573">14.12394999844318</cx:pt>
          <cx:pt idx="92574">14.136713517642271</cx:pt>
          <cx:pt idx="92575">12.689760013205309</cx:pt>
          <cx:pt idx="92576">12.811112276663312</cx:pt>
          <cx:pt idx="92577">10.109681602733957</cx:pt>
          <cx:pt idx="92578">11.194092667378635</cx:pt>
          <cx:pt idx="92579">13.106949882080215</cx:pt>
          <cx:pt idx="92580">13.16767878242355</cx:pt>
          <cx:pt idx="92581">12.658327867541537</cx:pt>
          <cx:pt idx="92582">15.055219781962144</cx:pt>
          <cx:pt idx="92583">12.544613645624779</cx:pt>
          <cx:pt idx="92584">10.205120110221442</cx:pt>
          <cx:pt idx="92585">11.800583023502565</cx:pt>
          <cx:pt idx="92586">11.856126461423283</cx:pt>
          <cx:pt idx="92587">14.544366397492162</cx:pt>
          <cx:pt idx="92588">11.777212899296735</cx:pt>
          <cx:pt idx="92589">13.212730757591379</cx:pt>
          <cx:pt idx="92590">14.341331987778551</cx:pt>
          <cx:pt idx="92591">13.501138055736705</cx:pt>
          <cx:pt idx="92592">11.385393772039844</cx:pt>
          <cx:pt idx="92593">14.279670790858923</cx:pt>
          <cx:pt idx="92594">13.580350429960431</cx:pt>
          <cx:pt idx="92595">10.530332393888362</cx:pt>
          <cx:pt idx="92596">10.830535019583134</cx:pt>
          <cx:pt idx="92597">11.413983652475117</cx:pt>
          <cx:pt idx="92598">11.219571409835691</cx:pt>
          <cx:pt idx="92599">10.692886243781635</cx:pt>
          <cx:pt idx="92600">12.728437625343284</cx:pt>
          <cx:pt idx="92601">10.447134767771971</cx:pt>
          <cx:pt idx="92602">10.169193639017706</cx:pt>
          <cx:pt idx="92603">12.425193548892254</cx:pt>
          <cx:pt idx="92604">14.110674612886019</cx:pt>
          <cx:pt idx="92605">11.213204347258563</cx:pt>
          <cx:pt idx="92606">12.43524131220536</cx:pt>
          <cx:pt idx="92607">11.632419440501787</cx:pt>
          <cx:pt idx="92608">10.986738562480179</cx:pt>
          <cx:pt idx="92609">12.563683791759274</cx:pt>
          <cx:pt idx="92610">10.952557762773843</cx:pt>
          <cx:pt idx="92611">11.86964198181664</cx:pt>
          <cx:pt idx="92612">11.0366695077608</cx:pt>
          <cx:pt idx="92613">13.520985844789422</cx:pt>
          <cx:pt idx="92614">11.042655744786359</cx:pt>
          <cx:pt idx="92615">11.816234328477703</cx:pt>
          <cx:pt idx="92616">10.22653009768905</cx:pt>
          <cx:pt idx="92617">12.512486262194901</cx:pt>
          <cx:pt idx="92618">10.53199743702571</cx:pt>
          <cx:pt idx="92619">12.411340560791407</cx:pt>
          <cx:pt idx="92620">10.577322810398817</cx:pt>
          <cx:pt idx="92621">8.6498266702961981</cx:pt>
          <cx:pt idx="92622">11.964236199246805</cx:pt>
          <cx:pt idx="92623">10.527686216651054</cx:pt>
          <cx:pt idx="92624">12.57159435096619</cx:pt>
          <cx:pt idx="92625">12.583361231068238</cx:pt>
          <cx:pt idx="92626">13.307363322541359</cx:pt>
          <cx:pt idx="92627">9.1401173294054594</cx:pt>
          <cx:pt idx="92628">11.907038550904366</cx:pt>
          <cx:pt idx="92629">12.805873124812567</cx:pt>
          <cx:pt idx="92630">12.140482465513969</cx:pt>
          <cx:pt idx="92631">7.9212853961613332</cx:pt>
          <cx:pt idx="92632">11.9768839587959</cx:pt>
          <cx:pt idx="92633">12.885449611230507</cx:pt>
          <cx:pt idx="92634">13.532010169360513</cx:pt>
          <cx:pt idx="92635">14.320369981381736</cx:pt>
          <cx:pt idx="92636">14.611229117228307</cx:pt>
          <cx:pt idx="92637">12.641745495384878</cx:pt>
          <cx:pt idx="92638">12.047667868965824</cx:pt>
          <cx:pt idx="92639">13.014517272764236</cx:pt>
          <cx:pt idx="92640">13.065702926102178</cx:pt>
          <cx:pt idx="92641">12.217883243876319</cx:pt>
          <cx:pt idx="92642">12.771015472508701</cx:pt>
          <cx:pt idx="92643">14.146938204157554</cx:pt>
          <cx:pt idx="92644">12.402345049215663</cx:pt>
          <cx:pt idx="92645">11.975026097124871</cx:pt>
          <cx:pt idx="92646">11.318125382834268</cx:pt>
          <cx:pt idx="92647">12.004011074631238</cx:pt>
          <cx:pt idx="92648">15.158348124689994</cx:pt>
          <cx:pt idx="92649">13.171242173516994</cx:pt>
          <cx:pt idx="92650">12.86669647433693</cx:pt>
          <cx:pt idx="92651">11.766018355655165</cx:pt>
          <cx:pt idx="92652">15.475443470612607</cx:pt>
          <cx:pt idx="92653">13.943117240540584</cx:pt>
          <cx:pt idx="92654">10.92282004992985</cx:pt>
          <cx:pt idx="92655">11.582425830006272</cx:pt>
          <cx:pt idx="92656">9.363211138928083</cx:pt>
          <cx:pt idx="92657">11.771370787182132</cx:pt>
          <cx:pt idx="92658">10.667721537835469</cx:pt>
          <cx:pt idx="92659">10.72626929523585</cx:pt>
          <cx:pt idx="92660">14.120858617445228</cx:pt>
          <cx:pt idx="92661">11.967284994608564</cx:pt>
          <cx:pt idx="92662">12.806950845273054</cx:pt>
          <cx:pt idx="92663">12.202995526264539</cx:pt>
          <cx:pt idx="92664">9.5362676309824437</cx:pt>
          <cx:pt idx="92665">13.500597836422317</cx:pt>
          <cx:pt idx="92666">16.468474470619711</cx:pt>
          <cx:pt idx="92667">12.592423152529703</cx:pt>
          <cx:pt idx="92668">14.008888614151362</cx:pt>
          <cx:pt idx="92669">13.565064442162376</cx:pt>
          <cx:pt idx="92670">15.193292614278329</cx:pt>
          <cx:pt idx="92671">10.190591886295907</cx:pt>
          <cx:pt idx="92672">14.859155895710924</cx:pt>
          <cx:pt idx="92673">7.9122568561397744</cx:pt>
          <cx:pt idx="92674">12.58647635694766</cx:pt>
          <cx:pt idx="92675">13.182681311693793</cx:pt>
          <cx:pt idx="92676">9.9487265937494946</cx:pt>
          <cx:pt idx="92677">11.512646433882761</cx:pt>
          <cx:pt idx="92678">14.183648155602789</cx:pt>
          <cx:pt idx="92679">11.803510606829066</cx:pt>
          <cx:pt idx="92680">13.321824444507056</cx:pt>
          <cx:pt idx="92681">13.310247928005646</cx:pt>
          <cx:pt idx="92682">8.7789112906970654</cx:pt>
          <cx:pt idx="92683">12.296787294739545</cx:pt>
          <cx:pt idx="92684">13.020382615174084</cx:pt>
          <cx:pt idx="92685">12.461122518028082</cx:pt>
          <cx:pt idx="92686">10.728541277599493</cx:pt>
          <cx:pt idx="92687">10.824628612045506</cx:pt>
          <cx:pt idx="92688">13.357194222932414</cx:pt>
          <cx:pt idx="92689">13.191990422902245</cx:pt>
          <cx:pt idx="92690">11.308188615035025</cx:pt>
          <cx:pt idx="92691">11.955052102454843</cx:pt>
          <cx:pt idx="92692">12.189763392273944</cx:pt>
          <cx:pt idx="92693">11.777774733675905</cx:pt>
          <cx:pt idx="92694">11.926399929560938</cx:pt>
          <cx:pt idx="92695">11.880372561767356</cx:pt>
          <cx:pt idx="92696">10.723801903337792</cx:pt>
          <cx:pt idx="92697">12.41972678007064</cx:pt>
          <cx:pt idx="92698">15.543194004729003</cx:pt>
          <cx:pt idx="92699">14.207579238857074</cx:pt>
          <cx:pt idx="92700">11.625292807647645</cx:pt>
          <cx:pt idx="92701">13.376443888684625</cx:pt>
          <cx:pt idx="92702">11.539478251398307</cx:pt>
          <cx:pt idx="92703">10.774155966379841</cx:pt>
          <cx:pt idx="92704">15.250429163695284</cx:pt>
          <cx:pt idx="92705">12.107152791153158</cx:pt>
          <cx:pt idx="92706">12.834380318985051</cx:pt>
          <cx:pt idx="92707">14.536477869306452</cx:pt>
          <cx:pt idx="92708">14.125421889998828</cx:pt>
          <cx:pt idx="92709">14.711168968459265</cx:pt>
          <cx:pt idx="92710">11.734574117678148</cx:pt>
          <cx:pt idx="92711">12.895722924739442</cx:pt>
          <cx:pt idx="92712">11.980367036256474</cx:pt>
          <cx:pt idx="92713">12.820839229235625</cx:pt>
          <cx:pt idx="92714">12.096295892068627</cx:pt>
          <cx:pt idx="92715">12.340808293219183</cx:pt>
          <cx:pt idx="92716">12.186885757233853</cx:pt>
          <cx:pt idx="92717">11.952416845070129</cx:pt>
          <cx:pt idx="92718">10.945863330656481</cx:pt>
          <cx:pt idx="92719">13.522468105606386</cx:pt>
          <cx:pt idx="92720">11.938713947783761</cx:pt>
          <cx:pt idx="92721">14.249736729862024</cx:pt>
          <cx:pt idx="92722">12.9764251085551</cx:pt>
          <cx:pt idx="92723">11.431166937508685</cx:pt>
          <cx:pt idx="92724">12.693786276350989</cx:pt>
          <cx:pt idx="92725">8.2933158723973133</cx:pt>
          <cx:pt idx="92726">12.911056416095184</cx:pt>
          <cx:pt idx="92727">10.593316741383592</cx:pt>
          <cx:pt idx="92728">11.173577870898841</cx:pt>
          <cx:pt idx="92729">13.324578182624624</cx:pt>
          <cx:pt idx="92730">13.78676864725267</cx:pt>
          <cx:pt idx="92731">11.099650837302011</cx:pt>
          <cx:pt idx="92732">12.695299343956165</cx:pt>
          <cx:pt idx="92733">12.198833201973692</cx:pt>
          <cx:pt idx="92734">10.096346814307022</cx:pt>
          <cx:pt idx="92735">13.982720063418583</cx:pt>
          <cx:pt idx="92736">11.386625073292972</cx:pt>
          <cx:pt idx="92737">11.684440335187748</cx:pt>
          <cx:pt idx="92738">9.5949877576477611</cx:pt>
          <cx:pt idx="92739">10.69655609686663</cx:pt>
          <cx:pt idx="92740">9.1784135821929862</cx:pt>
          <cx:pt idx="92741">13.442625711976719</cx:pt>
          <cx:pt idx="92742">9.9778892666033769</cx:pt>
          <cx:pt idx="92743">11.968703558309207</cx:pt>
          <cx:pt idx="92744">13.399306693752004</cx:pt>
          <cx:pt idx="92745">11.395694299890572</cx:pt>
          <cx:pt idx="92746">13.27289936092042</cx:pt>
          <cx:pt idx="92747">11.871731030983995</cx:pt>
          <cx:pt idx="92748">12.372553296264682</cx:pt>
          <cx:pt idx="92749">11.83349698815651</cx:pt>
          <cx:pt idx="92750">14.239410963788661</cx:pt>
          <cx:pt idx="92751">11.76609430778651</cx:pt>
          <cx:pt idx="92752">14.421510526779453</cx:pt>
          <cx:pt idx="92753">10.264407152094746</cx:pt>
          <cx:pt idx="92754">12.329938952112984</cx:pt>
          <cx:pt idx="92755">11.410607974451144</cx:pt>
          <cx:pt idx="92756">11.412146880983098</cx:pt>
          <cx:pt idx="92757">10.964091569547048</cx:pt>
          <cx:pt idx="92758">12.706380138762839</cx:pt>
          <cx:pt idx="92759">14.35174478193848</cx:pt>
          <cx:pt idx="92760">11.740029405544044</cx:pt>
          <cx:pt idx="92761">14.872745127793035</cx:pt>
          <cx:pt idx="92762">12.427829945974391</cx:pt>
          <cx:pt idx="92763">12.895959258286682</cx:pt>
          <cx:pt idx="92764">11.646664091986734</cx:pt>
          <cx:pt idx="92765">11.219180708866858</cx:pt>
          <cx:pt idx="92766">13.168588583128489</cx:pt>
          <cx:pt idx="92767">10.830820212491673</cx:pt>
          <cx:pt idx="92768">15.547660305338932</cx:pt>
          <cx:pt idx="92769">13.499241930580185</cx:pt>
          <cx:pt idx="92770">11.571983645692757</cx:pt>
          <cx:pt idx="92771">13.592830869556664</cx:pt>
          <cx:pt idx="92772">11.097319921820869</cx:pt>
          <cx:pt idx="92773">12.853270932281202</cx:pt>
          <cx:pt idx="92774">12.500041343101186</cx:pt>
          <cx:pt idx="92775">13.092150775384736</cx:pt>
          <cx:pt idx="92776">12.59146277550831</cx:pt>
          <cx:pt idx="92777">10.472890576407641</cx:pt>
          <cx:pt idx="92778">13.750138782638849</cx:pt>
          <cx:pt idx="92779">12.946893792703959</cx:pt>
          <cx:pt idx="92780">12.308178688636506</cx:pt>
          <cx:pt idx="92781">13.49424835893352</cx:pt>
          <cx:pt idx="92782">14.716749674910321</cx:pt>
          <cx:pt idx="92783">14.948208138190722</cx:pt>
          <cx:pt idx="92784">11.491806297188155</cx:pt>
          <cx:pt idx="92785">10.08240144456099</cx:pt>
          <cx:pt idx="92786">12.032615147276298</cx:pt>
          <cx:pt idx="92787">9.9270999348542901</cx:pt>
          <cx:pt idx="92788">14.92678653140872</cx:pt>
          <cx:pt idx="92789">10.490348055120045</cx:pt>
          <cx:pt idx="92790">14.58767145106788</cx:pt>
          <cx:pt idx="92791">11.33611806879512</cx:pt>
          <cx:pt idx="92792">12.408505687412264</cx:pt>
          <cx:pt idx="92793">12.817479032841232</cx:pt>
          <cx:pt idx="92794">10.933888651994979</cx:pt>
          <cx:pt idx="92795">13.493612936852561</cx:pt>
          <cx:pt idx="92796">12.585394033711394</cx:pt>
          <cx:pt idx="92797">14.467833801462225</cx:pt>
          <cx:pt idx="92798">12.072458006132393</cx:pt>
          <cx:pt idx="92799">13.575737090916553</cx:pt>
          <cx:pt idx="92800">10.307659812753634</cx:pt>
          <cx:pt idx="92801">10.652032853617301</cx:pt>
          <cx:pt idx="92802">11.1760685003793</cx:pt>
          <cx:pt idx="92803">11.349520720463989</cx:pt>
          <cx:pt idx="92804">12.851617616414263</cx:pt>
          <cx:pt idx="92805">11.413564941110886</cx:pt>
          <cx:pt idx="92806">11.49902929113088</cx:pt>
          <cx:pt idx="92807">12.156666686174464</cx:pt>
          <cx:pt idx="92808">12.310519019091689</cx:pt>
          <cx:pt idx="92809">12.813886540827127</cx:pt>
          <cx:pt idx="92810">11.354443314620102</cx:pt>
          <cx:pt idx="92811">12.577464751039187</cx:pt>
          <cx:pt idx="92812">11.845305783673878</cx:pt>
          <cx:pt idx="92813">12.876689034821505</cx:pt>
          <cx:pt idx="92814">11.903507096627512</cx:pt>
          <cx:pt idx="92815">15.23234821084468</cx:pt>
          <cx:pt idx="92816">13.005694256875156</cx:pt>
          <cx:pt idx="92817">12.29010724202862</cx:pt>
          <cx:pt idx="92818">14.06426055684425</cx:pt>
          <cx:pt idx="92819">13.427185986361522</cx:pt>
          <cx:pt idx="92820">15.623137156158334</cx:pt>
          <cx:pt idx="92821">13.061299542645505</cx:pt>
          <cx:pt idx="92822">14.849722419919489</cx:pt>
          <cx:pt idx="92823">14.015936167179808</cx:pt>
          <cx:pt idx="92824">9.7817509121916597</cx:pt>
          <cx:pt idx="92825">13.036716702981613</cx:pt>
          <cx:pt idx="92826">10.026206475869595</cx:pt>
          <cx:pt idx="92827">12.772464504543329</cx:pt>
          <cx:pt idx="92828">15.610744280445482</cx:pt>
          <cx:pt idx="92829">10.27629344472618</cx:pt>
          <cx:pt idx="92830">13.279397322704117</cx:pt>
          <cx:pt idx="92831">11.573520973173409</cx:pt>
          <cx:pt idx="92832">14.012627769349621</cx:pt>
          <cx:pt idx="92833">10.413638319289566</cx:pt>
          <cx:pt idx="92834">12.718202723937138</cx:pt>
          <cx:pt idx="92835">10.152604375455839</cx:pt>
          <cx:pt idx="92836">10.429708353150392</cx:pt>
          <cx:pt idx="92837">12.333306121096337</cx:pt>
          <cx:pt idx="92838">13.11212415768531</cx:pt>
          <cx:pt idx="92839">12.634679697986975</cx:pt>
          <cx:pt idx="92840">13.127990105990618</cx:pt>
          <cx:pt idx="92841">11.85967420860328</cx:pt>
          <cx:pt idx="92842">10.470170803609513</cx:pt>
          <cx:pt idx="92843">14.630284758941754</cx:pt>
          <cx:pt idx="92844">14.566432053726393</cx:pt>
          <cx:pt idx="92845">12.70789793439833</cx:pt>
          <cx:pt idx="92846">12.440569331801161</cx:pt>
          <cx:pt idx="92847">9.8440573858526381</cx:pt>
          <cx:pt idx="92848">11.348418113896205</cx:pt>
          <cx:pt idx="92849">11.921988988657818</cx:pt>
          <cx:pt idx="92850">13.658385270121565</cx:pt>
          <cx:pt idx="92851">11.482072057614177</cx:pt>
          <cx:pt idx="92852">10.721667961051111</cx:pt>
          <cx:pt idx="92853">12.944230403507074</cx:pt>
          <cx:pt idx="92854">11.372732129410664</cx:pt>
          <cx:pt idx="92855">13.066695211526374</cx:pt>
          <cx:pt idx="92856">12.034471644208828</cx:pt>
          <cx:pt idx="92857">14.185932570339679</cx:pt>
          <cx:pt idx="92858">12.135918303437689</cx:pt>
          <cx:pt idx="92859">10.733772851920184</cx:pt>
          <cx:pt idx="92860">14.622351716409071</cx:pt>
          <cx:pt idx="92861">12.461263392587512</cx:pt>
          <cx:pt idx="92862">13.707604098826385</cx:pt>
          <cx:pt idx="92863">12.298511313148747</cx:pt>
          <cx:pt idx="92864">9.5655071783240935</cx:pt>
          <cx:pt idx="92865">10.719467135195357</cx:pt>
          <cx:pt idx="92866">11.780652063734014</cx:pt>
          <cx:pt idx="92867">12.690555153939107</cx:pt>
          <cx:pt idx="92868">12.777759227926049</cx:pt>
          <cx:pt idx="92869">11.398208118046757</cx:pt>
          <cx:pt idx="92870">9.2421780938618419</cx:pt>
          <cx:pt idx="92871">13.561698369658805</cx:pt>
          <cx:pt idx="92872">15.2095260837916</cx:pt>
          <cx:pt idx="92873">9.9310988637576454</cx:pt>
          <cx:pt idx="92874">15.245620807753253</cx:pt>
          <cx:pt idx="92875">13.431575978325331</cx:pt>
          <cx:pt idx="92876">15.440388307614002</cx:pt>
          <cx:pt idx="92877">12.139007657149694</cx:pt>
          <cx:pt idx="92878">11.432691446187558</cx:pt>
          <cx:pt idx="92879">12.470621276886652</cx:pt>
          <cx:pt idx="92880">13.500786558276511</cx:pt>
          <cx:pt idx="92881">12.72906198184991</cx:pt>
          <cx:pt idx="92882">11.744327524319411</cx:pt>
          <cx:pt idx="92883">11.194563333964652</cx:pt>
          <cx:pt idx="92884">11.052401811860605</cx:pt>
          <cx:pt idx="92885">12.40531440110702</cx:pt>
          <cx:pt idx="92886">12.521508382398224</cx:pt>
          <cx:pt idx="92887">10.953613074955824</cx:pt>
          <cx:pt idx="92888">11.293277722603364</cx:pt>
          <cx:pt idx="92889">11.706806556074602</cx:pt>
          <cx:pt idx="92890">12.158522281174514</cx:pt>
          <cx:pt idx="92891">14.567733287522589</cx:pt>
          <cx:pt idx="92892">11.780667620543625</cx:pt>
          <cx:pt idx="92893">14.091573712966468</cx:pt>
          <cx:pt idx="92894">14.199080093016013</cx:pt>
          <cx:pt idx="92895">11.476427219945988</cx:pt>
          <cx:pt idx="92896">9.2473012244728441</cx:pt>
          <cx:pt idx="92897">13.31219114313458</cx:pt>
          <cx:pt idx="92898">13.405648900003685</cx:pt>
          <cx:pt idx="92899">12.370052727831785</cx:pt>
          <cx:pt idx="92900">10.13027259746341</cx:pt>
          <cx:pt idx="92901">13.522739736440341</cx:pt>
          <cx:pt idx="92902">12.877094733996172</cx:pt>
          <cx:pt idx="92903">12.62083423814496</cx:pt>
          <cx:pt idx="92904">14.85859866432941</cx:pt>
          <cx:pt idx="92905">12.855197724370555</cx:pt>
          <cx:pt idx="92906">12.131562524005435</cx:pt>
          <cx:pt idx="92907">14.147612150712078</cx:pt>
          <cx:pt idx="92908">9.4274121859111872</cx:pt>
          <cx:pt idx="92909">11.961312052186393</cx:pt>
          <cx:pt idx="92910">14.704799766099914</cx:pt>
          <cx:pt idx="92911">13.092422239102303</cx:pt>
          <cx:pt idx="92912">13.589433695484827</cx:pt>
          <cx:pt idx="92913">14.785967179337991</cx:pt>
          <cx:pt idx="92914">11.833110054494689</cx:pt>
          <cx:pt idx="92915">14.996742334489053</cx:pt>
          <cx:pt idx="92916">14.670037895244121</cx:pt>
          <cx:pt idx="92917">11.24022004581961</cx:pt>
          <cx:pt idx="92918">14.623571030766453</cx:pt>
          <cx:pt idx="92919">14.17876929382693</cx:pt>
          <cx:pt idx="92920">13.360618549692319</cx:pt>
          <cx:pt idx="92921">10.592398102533194</cx:pt>
          <cx:pt idx="92922">9.9888308621703139</cx:pt>
          <cx:pt idx="92923">11.323748527788023</cx:pt>
          <cx:pt idx="92924">10.391360530190527</cx:pt>
          <cx:pt idx="92925">14.776230481832616</cx:pt>
          <cx:pt idx="92926">10.348497560978736</cx:pt>
          <cx:pt idx="92927">11.907320207971665</cx:pt>
          <cx:pt idx="92928">10.157588348828344</cx:pt>
          <cx:pt idx="92929">14.023485143719398</cx:pt>
          <cx:pt idx="92930">14.987021124652744</cx:pt>
          <cx:pt idx="92931">10.143999753223664</cx:pt>
          <cx:pt idx="92932">11.893078728814681</cx:pt>
          <cx:pt idx="92933">11.598862836542175</cx:pt>
          <cx:pt idx="92934">11.526797487065066</cx:pt>
          <cx:pt idx="92935">11.684966133106684</cx:pt>
          <cx:pt idx="92936">10.419279645678801</cx:pt>
          <cx:pt idx="92937">14.812574656210598</cx:pt>
          <cx:pt idx="92938">13.108957248403225</cx:pt>
          <cx:pt idx="92939">11.448043302908882</cx:pt>
          <cx:pt idx="92940">13.224343794536708</cx:pt>
          <cx:pt idx="92941">11.639815154398605</cx:pt>
          <cx:pt idx="92942">13.674584437766866</cx:pt>
          <cx:pt idx="92943">15.400819330217299</cx:pt>
          <cx:pt idx="92944">11.277028138420979</cx:pt>
          <cx:pt idx="92945">12.489875169558106</cx:pt>
          <cx:pt idx="92946">11.877284831887019</cx:pt>
          <cx:pt idx="92947">12.507373932651866</cx:pt>
          <cx:pt idx="92948">11.434069817018585</cx:pt>
          <cx:pt idx="92949">10.469896849556143</cx:pt>
          <cx:pt idx="92950">13.685035339166419</cx:pt>
          <cx:pt idx="92951">8.8120769637590257</cx:pt>
          <cx:pt idx="92952">9.6452074378460058</cx:pt>
          <cx:pt idx="92953">10.860082648745015</cx:pt>
          <cx:pt idx="92954">15.060775348329974</cx:pt>
          <cx:pt idx="92955">11.852567893832793</cx:pt>
          <cx:pt idx="92956">13.554867779654538</cx:pt>
          <cx:pt idx="92957">11.573304292556926</cx:pt>
          <cx:pt idx="92958">14.29508458541304</cx:pt>
          <cx:pt idx="92959">10.005818174672354</cx:pt>
          <cx:pt idx="92960">15.772112124702003</cx:pt>
          <cx:pt idx="92961">12.003910538340254</cx:pt>
          <cx:pt idx="92962">13.681454211579373</cx:pt>
          <cx:pt idx="92963">13.757517609733029</cx:pt>
          <cx:pt idx="92964">10.21555088773613</cx:pt>
          <cx:pt idx="92965">12.565300641922596</cx:pt>
          <cx:pt idx="92966">11.473248969112472</cx:pt>
          <cx:pt idx="92967">12.7466985035642</cx:pt>
          <cx:pt idx="92968">9.6734927652725826</cx:pt>
          <cx:pt idx="92969">13.157125024076668</cx:pt>
          <cx:pt idx="92970">12.118463654137955</cx:pt>
          <cx:pt idx="92971">12.424360265137318</cx:pt>
          <cx:pt idx="92972">14.94168015242184</cx:pt>
          <cx:pt idx="92973">12.871049742920622</cx:pt>
          <cx:pt idx="92974">10.458795994642919</cx:pt>
          <cx:pt idx="92975">11.440463711239049</cx:pt>
          <cx:pt idx="92976">12.277367427593436</cx:pt>
          <cx:pt idx="92977">15.953440449001995</cx:pt>
          <cx:pt idx="92978">11.596667842383349</cx:pt>
          <cx:pt idx="92979">12.534073286456223</cx:pt>
          <cx:pt idx="92980">13.988908126410744</cx:pt>
          <cx:pt idx="92981">10.551582367194948</cx:pt>
          <cx:pt idx="92982">12.534273939740913</cx:pt>
          <cx:pt idx="92983">11.273273126682993</cx:pt>
          <cx:pt idx="92984">11.062544237243403</cx:pt>
          <cx:pt idx="92985">12.169926073739179</cx:pt>
          <cx:pt idx="92986">11.074542279445891</cx:pt>
          <cx:pt idx="92987">13.053038454507991</cx:pt>
          <cx:pt idx="92988">13.092886556805682</cx:pt>
          <cx:pt idx="92989">14.448635557106492</cx:pt>
          <cx:pt idx="92990">11.76256151789344</cx:pt>
          <cx:pt idx="92991">7.8498633356657006</cx:pt>
          <cx:pt idx="92992">11.812852184903617</cx:pt>
          <cx:pt idx="92993">12.851508710526181</cx:pt>
          <cx:pt idx="92994">11.206347784899544</cx:pt>
          <cx:pt idx="92995">10.433340643431899</cx:pt>
          <cx:pt idx="92996">12.334720970298187</cx:pt>
          <cx:pt idx="92997">10.239576961312434</cx:pt>
          <cx:pt idx="92998">10.854295050982527</cx:pt>
          <cx:pt idx="92999">12.318008072609873</cx:pt>
          <cx:pt idx="93000">11.860554222881772</cx:pt>
          <cx:pt idx="93001">11.916817049023496</cx:pt>
          <cx:pt idx="93002">11.709406378457146</cx:pt>
          <cx:pt idx="93003">10.565457409629682</cx:pt>
          <cx:pt idx="93004">13.565395350625115</cx:pt>
          <cx:pt idx="93005">12.321725392383035</cx:pt>
          <cx:pt idx="93006">10.162937445101935</cx:pt>
          <cx:pt idx="93007">12.095766177664251</cx:pt>
          <cx:pt idx="93008">12.090775274233504</cx:pt>
          <cx:pt idx="93009">11.215390915824234</cx:pt>
          <cx:pt idx="93010">12.20737188227441</cx:pt>
          <cx:pt idx="93011">13.64696609397518</cx:pt>
          <cx:pt idx="93012">12.127879480078663</cx:pt>
          <cx:pt idx="93013">13.641496126419765</cx:pt>
          <cx:pt idx="93014">14.625065567530887</cx:pt>
          <cx:pt idx="93015">12.268879236921325</cx:pt>
          <cx:pt idx="93016">9.8102042698198968</cx:pt>
          <cx:pt idx="93017">15.549510205995608</cx:pt>
          <cx:pt idx="93018">10.144363076766798</cx:pt>
          <cx:pt idx="93019">13.061111943749689</cx:pt>
          <cx:pt idx="93020">14.063282804918156</cx:pt>
          <cx:pt idx="93021">13.45373703466543</cx:pt>
          <cx:pt idx="93022">12.260370925010774</cx:pt>
          <cx:pt idx="93023">12.865418431096504</cx:pt>
          <cx:pt idx="93024">13.645487581244236</cx:pt>
          <cx:pt idx="93025">12.890652504998494</cx:pt>
          <cx:pt idx="93026">11.717804291722377</cx:pt>
          <cx:pt idx="93027">13.498111765587403</cx:pt>
          <cx:pt idx="93028">10.348887266675524</cx:pt>
          <cx:pt idx="93029">13.760687068328565</cx:pt>
          <cx:pt idx="93030">10.833881463114398</cx:pt>
          <cx:pt idx="93031">11.75365445514746</cx:pt>
          <cx:pt idx="93032">11.229585862988598</cx:pt>
          <cx:pt idx="93033">13.738291515611676</cx:pt>
          <cx:pt idx="93034">12.515981733166079</cx:pt>
          <cx:pt idx="93035">10.723724516266495</cx:pt>
          <cx:pt idx="93036">15.581911167519568</cx:pt>
          <cx:pt idx="93037">12.572297982261379</cx:pt>
          <cx:pt idx="93038">11.491462280745075</cx:pt>
          <cx:pt idx="93039">10.601298179115719</cx:pt>
          <cx:pt idx="93040">12.099080780323197</cx:pt>
          <cx:pt idx="93041">12.02559367421609</cx:pt>
          <cx:pt idx="93042">11.035202449907784</cx:pt>
          <cx:pt idx="93043">11.755280743161466</cx:pt>
          <cx:pt idx="93044">11.782522996856033</cx:pt>
          <cx:pt idx="93045">12.303849231215032</cx:pt>
          <cx:pt idx="93046">14.668284579768894</cx:pt>
          <cx:pt idx="93047">13.280035141444687</cx:pt>
          <cx:pt idx="93048">14.723050482499801</cx:pt>
          <cx:pt idx="93049">11.313238650325737</cx:pt>
          <cx:pt idx="93050">13.475823818916483</cx:pt>
          <cx:pt idx="93051">12.970248971558492</cx:pt>
          <cx:pt idx="93052">11.375358528476987</cx:pt>
          <cx:pt idx="93053">11.792031621599172</cx:pt>
          <cx:pt idx="93054">10.262239339393274</cx:pt>
          <cx:pt idx="93055">15.557381622299205</cx:pt>
          <cx:pt idx="93056">13.614365600410586</cx:pt>
          <cx:pt idx="93057">12.979387477970258</cx:pt>
          <cx:pt idx="93058">10.369522291591178</cx:pt>
          <cx:pt idx="93059">10.208039449067945</cx:pt>
          <cx:pt idx="93060">13.368896101408449</cx:pt>
          <cx:pt idx="93061">12.496324356188968</cx:pt>
          <cx:pt idx="93062">12.024498301459056</cx:pt>
          <cx:pt idx="93063">12.478169174729278</cx:pt>
          <cx:pt idx="93064">12.766116973526241</cx:pt>
          <cx:pt idx="93065">11.269561042947725</cx:pt>
          <cx:pt idx="93066">11.495960901729049</cx:pt>
          <cx:pt idx="93067">9.4269877959319146</cx:pt>
          <cx:pt idx="93068">9.9807658398459473</cx:pt>
          <cx:pt idx="93069">8.8154364594316785</cx:pt>
          <cx:pt idx="93070">9.1652595300821407</cx:pt>
          <cx:pt idx="93071">15.585747781663105</cx:pt>
          <cx:pt idx="93072">13.965307528468484</cx:pt>
          <cx:pt idx="93073">12.934099380919191</cx:pt>
          <cx:pt idx="93074">9.415872874175637</cx:pt>
          <cx:pt idx="93075">14.114338921898099</cx:pt>
          <cx:pt idx="93076">13.50558239712498</cx:pt>
          <cx:pt idx="93077">11.32063079061877</cx:pt>
          <cx:pt idx="93078">13.274266590356564</cx:pt>
          <cx:pt idx="93079">15.708318354024639</cx:pt>
          <cx:pt idx="93080">12.820775629186739</cx:pt>
          <cx:pt idx="93081">10.707263695820524</cx:pt>
          <cx:pt idx="93082">11.324500639676616</cx:pt>
          <cx:pt idx="93083">12.470565029814102</cx:pt>
          <cx:pt idx="93084">11.769480978241713</cx:pt>
          <cx:pt idx="93085">14.218660376361084</cx:pt>
          <cx:pt idx="93086">10.693114197139051</cx:pt>
          <cx:pt idx="93087">14.740049554813035</cx:pt>
          <cx:pt idx="93088">11.068830893404595</cx:pt>
          <cx:pt idx="93089">11.691234907383686</cx:pt>
          <cx:pt idx="93090">13.256897406153664</cx:pt>
          <cx:pt idx="93091">11.015987416479357</cx:pt>
          <cx:pt idx="93092">13.264731481877831</cx:pt>
          <cx:pt idx="93093">12.127849153719128</cx:pt>
          <cx:pt idx="93094">10.446998496393416</cx:pt>
          <cx:pt idx="93095">15.298270198008016</cx:pt>
          <cx:pt idx="93096">10.045919736170132</cx:pt>
          <cx:pt idx="93097">10.07524165453562</cx:pt>
          <cx:pt idx="93098">12.168013999975585</cx:pt>
          <cx:pt idx="93099">14.681862115306853</cx:pt>
          <cx:pt idx="93100">14.976231574654696</cx:pt>
          <cx:pt idx="93101">7.7546151810935129</cx:pt>
          <cx:pt idx="93102">14.897461882223343</cx:pt>
          <cx:pt idx="93103">12.312090222863084</cx:pt>
          <cx:pt idx="93104">11.928485427696568</cx:pt>
          <cx:pt idx="93105">11.605726150982131</cx:pt>
          <cx:pt idx="93106">14.231555562180633</cx:pt>
          <cx:pt idx="93107">14.906430462515695</cx:pt>
          <cx:pt idx="93108">12.897245244709822</cx:pt>
          <cx:pt idx="93109">12.028344591106865</cx:pt>
          <cx:pt idx="93110">14.623375516235624</cx:pt>
          <cx:pt idx="93111">12.292604989139155</cx:pt>
          <cx:pt idx="93112">13.064262837693875</cx:pt>
          <cx:pt idx="93113">13.158154250442866</cx:pt>
          <cx:pt idx="93114">12.816423221679155</cx:pt>
          <cx:pt idx="93115">12.444902788325692</cx:pt>
          <cx:pt idx="93116">11.971533867028246</cx:pt>
          <cx:pt idx="93117">12.351535567894416</cx:pt>
          <cx:pt idx="93118">12.028844860189887</cx:pt>
          <cx:pt idx="93119">11.835695349850367</cx:pt>
          <cx:pt idx="93120">10.905591290846107</cx:pt>
          <cx:pt idx="93121">12.997111410722603</cx:pt>
          <cx:pt idx="93122">13.815242282568111</cx:pt>
          <cx:pt idx="93123">9.0934139676877859</cx:pt>
          <cx:pt idx="93124">15.231195363157074</cx:pt>
          <cx:pt idx="93125">11.998719759215652</cx:pt>
          <cx:pt idx="93126">12.437195091365911</cx:pt>
          <cx:pt idx="93127">13.712730361074797</cx:pt>
          <cx:pt idx="93128">10.602636303213121</cx:pt>
          <cx:pt idx="93129">14.345909511344754</cx:pt>
          <cx:pt idx="93130">10.221739119528733</cx:pt>
          <cx:pt idx="93131">13.94744620921376</cx:pt>
          <cx:pt idx="93132">6.6693711200780044</cx:pt>
          <cx:pt idx="93133">12.393221749276206</cx:pt>
          <cx:pt idx="93134">14.529448502985741</cx:pt>
          <cx:pt idx="93135">9.6231852589741997</cx:pt>
          <cx:pt idx="93136">13.260982261741862</cx:pt>
          <cx:pt idx="93137">12.905212402864061</cx:pt>
          <cx:pt idx="93138">14.319026424223097</cx:pt>
          <cx:pt idx="93139">12.743329432812654</cx:pt>
          <cx:pt idx="93140">13.504020336595067</cx:pt>
          <cx:pt idx="93141">12.284982997483866</cx:pt>
          <cx:pt idx="93142">12.918064911815572</cx:pt>
          <cx:pt idx="93143">11.572075118819102</cx:pt>
          <cx:pt idx="93144">16.116577649341949</cx:pt>
          <cx:pt idx="93145">13.783217848222089</cx:pt>
          <cx:pt idx="93146">12.549574854840678</cx:pt>
          <cx:pt idx="93147">14.518476494166837</cx:pt>
          <cx:pt idx="93148">12.97621790980287</cx:pt>
          <cx:pt idx="93149">11.440755729785932</cx:pt>
          <cx:pt idx="93150">13.015206702993227</cx:pt>
          <cx:pt idx="93151">11.221322326475418</cx:pt>
          <cx:pt idx="93152">14.340670243791186</cx:pt>
          <cx:pt idx="93153">11.525199477382705</cx:pt>
          <cx:pt idx="93154">14.353275755982706</cx:pt>
          <cx:pt idx="93155">10.183642334063423</cx:pt>
          <cx:pt idx="93156">13.649093588619039</cx:pt>
          <cx:pt idx="93157">12.319318238878424</cx:pt>
          <cx:pt idx="93158">10.56245061527315</cx:pt>
          <cx:pt idx="93159">9.9584080340339582</cx:pt>
          <cx:pt idx="93160">10.671462530273121</cx:pt>
          <cx:pt idx="93161">9.8930846543470263</cx:pt>
          <cx:pt idx="93162">11.111737346489109</cx:pt>
          <cx:pt idx="93163">13.05660746228326</cx:pt>
          <cx:pt idx="93164">11.561532999233364</cx:pt>
          <cx:pt idx="93165">13.039754446775921</cx:pt>
          <cx:pt idx="93166">9.3258354951486826</cx:pt>
          <cx:pt idx="93167">11.026289340664016</cx:pt>
          <cx:pt idx="93168">15.781678324797353</cx:pt>
          <cx:pt idx="93169">9.3800975137778053</cx:pt>
          <cx:pt idx="93170">10.953092158277235</cx:pt>
          <cx:pt idx="93171">12.26842179883918</cx:pt>
          <cx:pt idx="93172">13.590282715979717</cx:pt>
          <cx:pt idx="93173">12.974237266652322</cx:pt>
          <cx:pt idx="93174">11.497272697743417</cx:pt>
          <cx:pt idx="93175">13.429428427312272</cx:pt>
          <cx:pt idx="93176">13.305537991079101</cx:pt>
          <cx:pt idx="93177">14.562545282433293</cx:pt>
          <cx:pt idx="93178">16.608681567464629</cx:pt>
          <cx:pt idx="93179">11.522494065286116</cx:pt>
          <cx:pt idx="93180">14.301641015680641</cx:pt>
          <cx:pt idx="93181">12.309295376398346</cx:pt>
          <cx:pt idx="93182">13.328261127966298</cx:pt>
          <cx:pt idx="93183">14.147610204200539</cx:pt>
          <cx:pt idx="93184">10.751674079409421</cx:pt>
          <cx:pt idx="93185">15.320279037579255</cx:pt>
          <cx:pt idx="93186">10.52805043135727</cx:pt>
          <cx:pt idx="93187">13.249872149314228</cx:pt>
          <cx:pt idx="93188">8.6964883114219766</cx:pt>
          <cx:pt idx="93189">8.5915614067009347</cx:pt>
          <cx:pt idx="93190">12.519791217781082</cx:pt>
          <cx:pt idx="93191">12.391049513235284</cx:pt>
          <cx:pt idx="93192">11.128074167826968</cx:pt>
          <cx:pt idx="93193">11.757542857592904</cx:pt>
          <cx:pt idx="93194">10.538032582024384</cx:pt>
          <cx:pt idx="93195">13.08275536561878</cx:pt>
          <cx:pt idx="93196">6.9057005336147661</cx:pt>
          <cx:pt idx="93197">11.272130028129144</cx:pt>
          <cx:pt idx="93198">14.670159612338344</cx:pt>
          <cx:pt idx="93199">12.734727936963759</cx:pt>
          <cx:pt idx="93200">12.48844046302802</cx:pt>
          <cx:pt idx="93201">13.387468239665928</cx:pt>
          <cx:pt idx="93202">10.151625310852662</cx:pt>
          <cx:pt idx="93203">14.63880548996069</cx:pt>
          <cx:pt idx="93204">11.194638560622792</cx:pt>
          <cx:pt idx="93205">14.786521950473983</cx:pt>
          <cx:pt idx="93206">10.704090154452064</cx:pt>
          <cx:pt idx="93207">14.868641843430726</cx:pt>
          <cx:pt idx="93208">13.977191710173516</cx:pt>
          <cx:pt idx="93209">11.731869516683705</cx:pt>
          <cx:pt idx="93210">15.203037651384159</cx:pt>
          <cx:pt idx="93211">11.055825814965205</cx:pt>
          <cx:pt idx="93212">11.093552864984717</cx:pt>
          <cx:pt idx="93213">12.837572894816434</cx:pt>
          <cx:pt idx="93214">13.304438267209003</cx:pt>
          <cx:pt idx="93215">12.971592257459335</cx:pt>
          <cx:pt idx="93216">13.959859069706615</cx:pt>
          <cx:pt idx="93217">11.43175229382482</cx:pt>
          <cx:pt idx="93218">13.065223592712554</cx:pt>
          <cx:pt idx="93219">11.637819148340654</cx:pt>
          <cx:pt idx="93220">12.749123663628623</cx:pt>
          <cx:pt idx="93221">15.780827812582551</cx:pt>
          <cx:pt idx="93222">11.983150398604026</cx:pt>
          <cx:pt idx="93223">12.484115851306107</cx:pt>
          <cx:pt idx="93224">12.003579890304328</cx:pt>
          <cx:pt idx="93225">10.079170239736316</cx:pt>
          <cx:pt idx="93226">12.513111430056826</cx:pt>
          <cx:pt idx="93227">11.485796398648127</cx:pt>
          <cx:pt idx="93228">11.160198233929945</cx:pt>
          <cx:pt idx="93229">14.257772951968457</cx:pt>
          <cx:pt idx="93230">14.800585825432735</cx:pt>
          <cx:pt idx="93231">12.50479086211881</cx:pt>
          <cx:pt idx="93232">12.033766699896375</cx:pt>
          <cx:pt idx="93233">12.461513189011146</cx:pt>
          <cx:pt idx="93234">13.563844292431142</cx:pt>
          <cx:pt idx="93235">9.6896874707374234</cx:pt>
          <cx:pt idx="93236">13.073681021890538</cx:pt>
          <cx:pt idx="93237">11.317999176289971</cx:pt>
          <cx:pt idx="93238">12.118514719229761</cx:pt>
          <cx:pt idx="93239">9.5478506226261022</cx:pt>
          <cx:pt idx="93240">10.899208174275838</cx:pt>
          <cx:pt idx="93241">13.292156741899378</cx:pt>
          <cx:pt idx="93242">9.1767685987600629</cx:pt>
          <cx:pt idx="93243">11.720778567816289</cx:pt>
          <cx:pt idx="93244">11.34483825163294</cx:pt>
          <cx:pt idx="93245">13.785292245739587</cx:pt>
          <cx:pt idx="93246">11.505945978751042</cx:pt>
          <cx:pt idx="93247">12.842359251428499</cx:pt>
          <cx:pt idx="93248">10.133227024373992</cx:pt>
          <cx:pt idx="93249">14.159475701693603</cx:pt>
          <cx:pt idx="93250">11.189890112865706</cx:pt>
          <cx:pt idx="93251">11.849794537529691</cx:pt>
          <cx:pt idx="93252">10.254884790031719</cx:pt>
          <cx:pt idx="93253">10.59773711942921</cx:pt>
          <cx:pt idx="93254">11.427427355636443</cx:pt>
          <cx:pt idx="93255">9.738922989376837</cx:pt>
          <cx:pt idx="93256">14.392025235342956</cx:pt>
          <cx:pt idx="93257">13.650817431321743</cx:pt>
          <cx:pt idx="93258">14.878852174558705</cx:pt>
          <cx:pt idx="93259">12.177054624496568</cx:pt>
          <cx:pt idx="93260">11.008116783541187</cx:pt>
          <cx:pt idx="93261">11.683838375401976</cx:pt>
          <cx:pt idx="93262">10.879276418801913</cx:pt>
          <cx:pt idx="93263">11.221880950639843</cx:pt>
          <cx:pt idx="93264">13.093100336547838</cx:pt>
          <cx:pt idx="93265">14.493081728606805</cx:pt>
          <cx:pt idx="93266">13.945188249917203</cx:pt>
          <cx:pt idx="93267">10.37459967264553</cx:pt>
          <cx:pt idx="93268">12.879064999947017</cx:pt>
          <cx:pt idx="93269">12.202080137978994</cx:pt>
          <cx:pt idx="93270">14.071840714795812</cx:pt>
          <cx:pt idx="93271">8.9284806239858785</cx:pt>
          <cx:pt idx="93272">13.725614065043571</cx:pt>
          <cx:pt idx="93273">13.24730857785214</cx:pt>
          <cx:pt idx="93274">14.867508088420351</cx:pt>
          <cx:pt idx="93275">9.82241419843165</cx:pt>
          <cx:pt idx="93276">8.5933959790773624</cx:pt>
          <cx:pt idx="93277">12.129902903889962</cx:pt>
          <cx:pt idx="93278">12.814368944455671</cx:pt>
          <cx:pt idx="93279">11.299040145881607</cx:pt>
          <cx:pt idx="93280">9.1209807796125659</cx:pt>
          <cx:pt idx="93281">12.885551464194517</cx:pt>
          <cx:pt idx="93282">12.555356636240029</cx:pt>
          <cx:pt idx="93283">11.12183744913602</cx:pt>
          <cx:pt idx="93284">12.974236590362318</cx:pt>
          <cx:pt idx="93285">15.97755177678194</cx:pt>
          <cx:pt idx="93286">13.074496304086567</cx:pt>
          <cx:pt idx="93287">11.515731462406427</cx:pt>
          <cx:pt idx="93288">13.414822857235174</cx:pt>
          <cx:pt idx="93289">11.545442932526759</cx:pt>
          <cx:pt idx="93290">10.733290051844465</cx:pt>
          <cx:pt idx="93291">11.601793746543956</cx:pt>
          <cx:pt idx="93292">11.850726491129336</cx:pt>
          <cx:pt idx="93293">14.129190365225121</cx:pt>
          <cx:pt idx="93294">11.791221060960032</cx:pt>
          <cx:pt idx="93295">12.940016283887928</cx:pt>
          <cx:pt idx="93296">12.635276247572374</cx:pt>
          <cx:pt idx="93297">12.334521016158554</cx:pt>
          <cx:pt idx="93298">12.543415311048047</cx:pt>
          <cx:pt idx="93299">8.1621782987384517</cx:pt>
          <cx:pt idx="93300">13.367054681509174</cx:pt>
          <cx:pt idx="93301">12.851950977421449</cx:pt>
          <cx:pt idx="93302">12.055751440497085</cx:pt>
          <cx:pt idx="93303">13.527966138016776</cx:pt>
          <cx:pt idx="93304">12.49607811927981</cx:pt>
          <cx:pt idx="93305">11.38872387751754</cx:pt>
          <cx:pt idx="93306">11.72674023633976</cx:pt>
          <cx:pt idx="93307">11.922655424910028</cx:pt>
          <cx:pt idx="93308">12.47033418760212</cx:pt>
          <cx:pt idx="93309">13.510258563517905</cx:pt>
          <cx:pt idx="93310">13.86574985414383</cx:pt>
          <cx:pt idx="93311">13.968299843326653</cx:pt>
          <cx:pt idx="93312">13.263219549872913</cx:pt>
          <cx:pt idx="93313">10.642240303586984</cx:pt>
          <cx:pt idx="93314">11.511408963700022</cx:pt>
          <cx:pt idx="93315">8.9959746188325305</cx:pt>
          <cx:pt idx="93316">13.735766365305157</cx:pt>
          <cx:pt idx="93317">9.9967645194978054</cx:pt>
          <cx:pt idx="93318">13.323201258352242</cx:pt>
          <cx:pt idx="93319">11.559343822005077</cx:pt>
          <cx:pt idx="93320">13.257229395165425</cx:pt>
          <cx:pt idx="93321">14.396737671035668</cx:pt>
          <cx:pt idx="93322">13.482618729609408</cx:pt>
          <cx:pt idx="93323">16.444719844697456</cx:pt>
          <cx:pt idx="93324">10.486627530063455</cx:pt>
          <cx:pt idx="93325">13.840251127734135</cx:pt>
          <cx:pt idx="93326">12.907283301758095</cx:pt>
          <cx:pt idx="93327">11.789767879162383</cx:pt>
          <cx:pt idx="93328">12.841979726560275</cx:pt>
          <cx:pt idx="93329">14.426706912754712</cx:pt>
          <cx:pt idx="93330">11.133384862458497</cx:pt>
          <cx:pt idx="93331">12.955630379377027</cx:pt>
          <cx:pt idx="93332">13.032015574878153</cx:pt>
          <cx:pt idx="93333">12.525912722274226</cx:pt>
          <cx:pt idx="93334">10.912121501315681</cx:pt>
          <cx:pt idx="93335">13.054265517358163</cx:pt>
          <cx:pt idx="93336">13.909066285748581</cx:pt>
          <cx:pt idx="93337">12.321576136443756</cx:pt>
          <cx:pt idx="93338">14.106786001706103</cx:pt>
          <cx:pt idx="93339">10.467077902176682</cx:pt>
          <cx:pt idx="93340">10.463502943315149</cx:pt>
          <cx:pt idx="93341">14.689691563974915</cx:pt>
          <cx:pt idx="93342">11.87863637694876</cx:pt>
          <cx:pt idx="93343">13.704026103170227</cx:pt>
          <cx:pt idx="93344">12.667369637046264</cx:pt>
          <cx:pt idx="93345">13.213225070480409</cx:pt>
          <cx:pt idx="93346">9.2698722600641243</cx:pt>
          <cx:pt idx="93347">12.657192455879333</cx:pt>
          <cx:pt idx="93348">11.925939181238467</cx:pt>
          <cx:pt idx="93349">9.2774161911895021</cx:pt>
          <cx:pt idx="93350">13.069987488538535</cx:pt>
          <cx:pt idx="93351">11.677454742815021</cx:pt>
          <cx:pt idx="93352">12.378661126705973</cx:pt>
          <cx:pt idx="93353">15.760985473158195</cx:pt>
          <cx:pt idx="93354">7.929354118626831</cx:pt>
          <cx:pt idx="93355">11.275127463806514</cx:pt>
          <cx:pt idx="93356">12.555807511842781</cx:pt>
          <cx:pt idx="93357">14.488278012197965</cx:pt>
          <cx:pt idx="93358">11.497215189202565</cx:pt>
          <cx:pt idx="93359">14.268270567050974</cx:pt>
          <cx:pt idx="93360">13.538320093547439</cx:pt>
          <cx:pt idx="93361">11.78013691956534</cx:pt>
          <cx:pt idx="93362">10.299186114412512</cx:pt>
          <cx:pt idx="93363">10.980697522949734</cx:pt>
          <cx:pt idx="93364">15.738073814285016</cx:pt>
          <cx:pt idx="93365">10.608592033157123</cx:pt>
          <cx:pt idx="93366">12.494130965561869</cx:pt>
          <cx:pt idx="93367">10.453217645880802</cx:pt>
          <cx:pt idx="93368">10.979585071041901</cx:pt>
          <cx:pt idx="93369">12.177677273307177</cx:pt>
          <cx:pt idx="93370">9.6574347842124304</cx:pt>
          <cx:pt idx="93371">9.2572343627054785</cx:pt>
          <cx:pt idx="93372">11.774525477058937</cx:pt>
          <cx:pt idx="93373">13.018643358705303</cx:pt>
          <cx:pt idx="93374">14.150181229910778</cx:pt>
          <cx:pt idx="93375">10.452105739451207</cx:pt>
          <cx:pt idx="93376">9.6819287309005055</cx:pt>
          <cx:pt idx="93377">13.325516978935648</cx:pt>
          <cx:pt idx="93378">11.897359339929983</cx:pt>
          <cx:pt idx="93379">12.996892867711347</cx:pt>
          <cx:pt idx="93380">14.133840495108641</cx:pt>
          <cx:pt idx="93381">8.7364446180940618</cx:pt>
          <cx:pt idx="93382">15.018320433893226</cx:pt>
          <cx:pt idx="93383">11.848151716434671</cx:pt>
          <cx:pt idx="93384">10.624486775733496</cx:pt>
          <cx:pt idx="93385">14.00448563872806</cx:pt>
          <cx:pt idx="93386">11.463916164743326</cx:pt>
          <cx:pt idx="93387">11.467985659273898</cx:pt>
          <cx:pt idx="93388">14.837291913069141</cx:pt>
          <cx:pt idx="93389">9.6608798675047822</cx:pt>
          <cx:pt idx="93390">9.3246731266074967</cx:pt>
          <cx:pt idx="93391">11.825365165478921</cx:pt>
          <cx:pt idx="93392">14.841111842263263</cx:pt>
          <cx:pt idx="93393">12.915327971951097</cx:pt>
          <cx:pt idx="93394">12.581698079683862</cx:pt>
          <cx:pt idx="93395">10.826973242158669</cx:pt>
          <cx:pt idx="93396">12.354320210544813</cx:pt>
          <cx:pt idx="93397">12.581752627529712</cx:pt>
          <cx:pt idx="93398">12.588888017422219</cx:pt>
          <cx:pt idx="93399">12.981856051837585</cx:pt>
          <cx:pt idx="93400">11.863306252972908</cx:pt>
          <cx:pt idx="93401">13.057310028982089</cx:pt>
          <cx:pt idx="93402">12.986386793894491</cx:pt>
          <cx:pt idx="93403">16.595820882185521</cx:pt>
          <cx:pt idx="93404">12.623919086674507</cx:pt>
          <cx:pt idx="93405">13.363311345164304</cx:pt>
          <cx:pt idx="93406">11.473323582893332</cx:pt>
          <cx:pt idx="93407">12.69742093318467</cx:pt>
          <cx:pt idx="93408">13.617054597884282</cx:pt>
          <cx:pt idx="93409">11.530611103035234</cx:pt>
          <cx:pt idx="93410">14.980032415190625</cx:pt>
          <cx:pt idx="93411">12.960972231166886</cx:pt>
          <cx:pt idx="93412">11.513050712886677</cx:pt>
          <cx:pt idx="93413">9.0644161852168228</cx:pt>
          <cx:pt idx="93414">14.391743574857264</cx:pt>
          <cx:pt idx="93415">15.110767680475215</cx:pt>
          <cx:pt idx="93416">13.627647262459002</cx:pt>
          <cx:pt idx="93417">14.87936254843644</cx:pt>
          <cx:pt idx="93418">8.9643501286720433</cx:pt>
          <cx:pt idx="93419">13.301327633696674</cx:pt>
          <cx:pt idx="93420">13.218645262621582</cx:pt>
          <cx:pt idx="93421">10.567963484128933</cx:pt>
          <cx:pt idx="93422">14.293871687388373</cx:pt>
          <cx:pt idx="93423">11.486083570043057</cx:pt>
          <cx:pt idx="93424">14.884601335049284</cx:pt>
          <cx:pt idx="93425">11.115494576177971</cx:pt>
          <cx:pt idx="93426">11.117282177515696</cx:pt>
          <cx:pt idx="93427">12.450389506946159</cx:pt>
          <cx:pt idx="93428">11.441474883810709</cx:pt>
          <cx:pt idx="93429">13.246816202417913</cx:pt>
          <cx:pt idx="93430">12.767793889309354</cx:pt>
          <cx:pt idx="93431">13.208757951433444</cx:pt>
          <cx:pt idx="93432">12.097494536408623</cx:pt>
          <cx:pt idx="93433">15.517053428116924</cx:pt>
          <cx:pt idx="93434">13.448219728644961</cx:pt>
          <cx:pt idx="93435">13.256674444249599</cx:pt>
          <cx:pt idx="93436">12.03518746402162</cx:pt>
          <cx:pt idx="93437">10.46048501157018</cx:pt>
          <cx:pt idx="93438">11.455737112564869</cx:pt>
          <cx:pt idx="93439">12.647532684945723</cx:pt>
          <cx:pt idx="93440">11.070425608851282</cx:pt>
          <cx:pt idx="93441">13.218109906159819</cx:pt>
          <cx:pt idx="93442">11.606636516090312</cx:pt>
          <cx:pt idx="93443">13.856716713484785</cx:pt>
          <cx:pt idx="93444">14.114462134971415</cx:pt>
          <cx:pt idx="93445">12.318666832092726</cx:pt>
          <cx:pt idx="93446">8.9077562651079081</cx:pt>
          <cx:pt idx="93447">11.576955356436065</cx:pt>
          <cx:pt idx="93448">10.81408808445256</cx:pt>
          <cx:pt idx="93449">12.329488160789351</cx:pt>
          <cx:pt idx="93450">10.800256389970086</cx:pt>
          <cx:pt idx="93451">12.048862043111322</cx:pt>
          <cx:pt idx="93452">13.778121644456004</cx:pt>
          <cx:pt idx="93453">13.897435186656006</cx:pt>
          <cx:pt idx="93454">8.3118131772923096</cx:pt>
          <cx:pt idx="93455">10.464790449313314</cx:pt>
          <cx:pt idx="93456">12.808171584546184</cx:pt>
          <cx:pt idx="93457">11.76259945218899</cx:pt>
          <cx:pt idx="93458">14.773502896133964</cx:pt>
          <cx:pt idx="93459">10.728231884518326</cx:pt>
          <cx:pt idx="93460">13.424384922881501</cx:pt>
          <cx:pt idx="93461">12.404792213458286</cx:pt>
          <cx:pt idx="93462">12.999905906253751</cx:pt>
          <cx:pt idx="93463">14.288171052394993</cx:pt>
          <cx:pt idx="93464">9.7500174143760798</cx:pt>
          <cx:pt idx="93465">12.153667573069965</cx:pt>
          <cx:pt idx="93466">14.832781820112135</cx:pt>
          <cx:pt idx="93467">12.572957637367631</cx:pt>
          <cx:pt idx="93468">12.394692233991991</cx:pt>
          <cx:pt idx="93469">11.175234930649031</cx:pt>
          <cx:pt idx="93470">10.465691642666455</cx:pt>
          <cx:pt idx="93471">7.5468539198508386</cx:pt>
          <cx:pt idx="93472">11.527011452286654</cx:pt>
          <cx:pt idx="93473">13.816818171348027</cx:pt>
          <cx:pt idx="93474">12.062813291561774</cx:pt>
          <cx:pt idx="93475">11.394773311160728</cx:pt>
          <cx:pt idx="93476">11.82322659004196</cx:pt>
          <cx:pt idx="93477">11.00751305375049</cx:pt>
          <cx:pt idx="93478">12.523784533191881</cx:pt>
          <cx:pt idx="93479">13.95946746997519</cx:pt>
          <cx:pt idx="93480">13.890522177641007</cx:pt>
          <cx:pt idx="93481">12.556629718156842</cx:pt>
          <cx:pt idx="93482">15.826731436367123</cx:pt>
          <cx:pt idx="93483">12.206077283916056</cx:pt>
          <cx:pt idx="93484">13.892191360190848</cx:pt>
          <cx:pt idx="93485">14.259065037225943</cx:pt>
          <cx:pt idx="93486">10.946434409390246</cx:pt>
          <cx:pt idx="93487">9.1657225155771549</cx:pt>
          <cx:pt idx="93488">16.220554611938265</cx:pt>
          <cx:pt idx="93489">12.682353075594984</cx:pt>
          <cx:pt idx="93490">10.333996721629108</cx:pt>
          <cx:pt idx="93491">13.240456751706661</cx:pt>
          <cx:pt idx="93492">13.309514748763304</cx:pt>
          <cx:pt idx="93493">12.320019860667649</cx:pt>
          <cx:pt idx="93494">14.98605036692021</cx:pt>
          <cx:pt idx="93495">12.33650671270078</cx:pt>
          <cx:pt idx="93496">12.138459886648924</cx:pt>
          <cx:pt idx="93497">8.8257860776436043</cx:pt>
          <cx:pt idx="93498">12.299236727637705</cx:pt>
          <cx:pt idx="93499">15.270776056721918</cx:pt>
          <cx:pt idx="93500">11.501920727406636</cx:pt>
          <cx:pt idx="93501">10.067511055929607</cx:pt>
          <cx:pt idx="93502">11.862272521758777</cx:pt>
          <cx:pt idx="93503">14.687412396784001</cx:pt>
          <cx:pt idx="93504">14.748212509325892</cx:pt>
          <cx:pt idx="93505">11.924677481688592</cx:pt>
          <cx:pt idx="93506">13.941727355696752</cx:pt>
          <cx:pt idx="93507">13.6879503564397</cx:pt>
          <cx:pt idx="93508">12.398229142748123</cx:pt>
          <cx:pt idx="93509">11.203657876146453</cx:pt>
          <cx:pt idx="93510">12.817460038027303</cx:pt>
          <cx:pt idx="93511">11.908449693159124</cx:pt>
          <cx:pt idx="93512">13.403846676105983</cx:pt>
          <cx:pt idx="93513">11.791964343983173</cx:pt>
          <cx:pt idx="93514">14.057322695125157</cx:pt>
          <cx:pt idx="93515">11.663536412592213</cx:pt>
          <cx:pt idx="93516">8.9472798280531229</cx:pt>
          <cx:pt idx="93517">11.764463775868908</cx:pt>
          <cx:pt idx="93518">10.579407908025164</cx:pt>
          <cx:pt idx="93519">11.630412813649947</cx:pt>
          <cx:pt idx="93520">13.646439629456825</cx:pt>
          <cx:pt idx="93521">12.85312053611368</cx:pt>
          <cx:pt idx="93522">11.331267688642201</cx:pt>
          <cx:pt idx="93523">14.418872506947327</cx:pt>
          <cx:pt idx="93524">13.088535548511175</cx:pt>
          <cx:pt idx="93525">10.077688196614352</cx:pt>
          <cx:pt idx="93526">12.028899565496234</cx:pt>
          <cx:pt idx="93527">12.423725100027131</cx:pt>
          <cx:pt idx="93528">12.118910442135807</cx:pt>
          <cx:pt idx="93529">11.125650835220256</cx:pt>
          <cx:pt idx="93530">10.319311278740955</cx:pt>
          <cx:pt idx="93531">13.759883353666236</cx:pt>
          <cx:pt idx="93532">13.306620901003084</cx:pt>
          <cx:pt idx="93533">13.072075289702109</cx:pt>
          <cx:pt idx="93534">12.278634571897635</cx:pt>
          <cx:pt idx="93535">13.701174351173366</cx:pt>
          <cx:pt idx="93536">12.949315768626544</cx:pt>
          <cx:pt idx="93537">10.196485010213557</cx:pt>
          <cx:pt idx="93538">13.683013205994502</cx:pt>
          <cx:pt idx="93539">12.569553794304021</cx:pt>
          <cx:pt idx="93540">12.655729648646208</cx:pt>
          <cx:pt idx="93541">13.78715898983207</cx:pt>
          <cx:pt idx="93542">11.111632548230812</cx:pt>
          <cx:pt idx="93543">9.7907994099766036</cx:pt>
          <cx:pt idx="93544">10.913417003934949</cx:pt>
          <cx:pt idx="93545">12.511550459098125</cx:pt>
          <cx:pt idx="93546">12.302318782066154</cx:pt>
          <cx:pt idx="93547">10.056998799556675</cx:pt>
          <cx:pt idx="93548">12.448456688083517</cx:pt>
          <cx:pt idx="93549">13.929417041984451</cx:pt>
          <cx:pt idx="93550">14.536228681030325</cx:pt>
          <cx:pt idx="93551">13.670287237181613</cx:pt>
          <cx:pt idx="93552">14.014134965522386</cx:pt>
          <cx:pt idx="93553">10.472830650962102</cx:pt>
          <cx:pt idx="93554">11.626173884274683</cx:pt>
          <cx:pt idx="93555">14.291011107451926</cx:pt>
          <cx:pt idx="93556">14.502386958546998</cx:pt>
          <cx:pt idx="93557">10.356520724600442</cx:pt>
          <cx:pt idx="93558">11.951052161500206</cx:pt>
          <cx:pt idx="93559">12.362821151931655</cx:pt>
          <cx:pt idx="93560">12.261985636468644</cx:pt>
          <cx:pt idx="93561">13.621014104654744</cx:pt>
          <cx:pt idx="93562">14.161022046572464</cx:pt>
          <cx:pt idx="93563">9.576488291171783</cx:pt>
          <cx:pt idx="93564">11.274822854133351</cx:pt>
          <cx:pt idx="93565">13.308087515149138</cx:pt>
          <cx:pt idx="93566">10.677464872704462</cx:pt>
          <cx:pt idx="93567">12.797114498006477</cx:pt>
          <cx:pt idx="93568">11.90547367083777</cx:pt>
          <cx:pt idx="93569">13.345820355649636</cx:pt>
          <cx:pt idx="93570">13.804028448982839</cx:pt>
          <cx:pt idx="93571">13.569403329699432</cx:pt>
          <cx:pt idx="93572">11.76164577740775</cx:pt>
          <cx:pt idx="93573">11.371319400374444</cx:pt>
          <cx:pt idx="93574">11.921144147240573</cx:pt>
          <cx:pt idx="93575">10.845737526125054</cx:pt>
          <cx:pt idx="93576">15.913750570419245</cx:pt>
          <cx:pt idx="93577">12.266004143470949</cx:pt>
          <cx:pt idx="93578">8.1087665748065234</cx:pt>
          <cx:pt idx="93579">13.122653990395271</cx:pt>
          <cx:pt idx="93580">13.311237486995934</cx:pt>
          <cx:pt idx="93581">9.7740253319367287</cx:pt>
          <cx:pt idx="93582">13.965158187376387</cx:pt>
          <cx:pt idx="93583">12.974274816162671</cx:pt>
          <cx:pt idx="93584">11.592976811289882</cx:pt>
          <cx:pt idx="93585">11.881746755730115</cx:pt>
          <cx:pt idx="93586">14.454233876929532</cx:pt>
          <cx:pt idx="93587">11.886298182683751</cx:pt>
          <cx:pt idx="93588">10.43864299322845</cx:pt>
          <cx:pt idx="93589">11.270543745925657</cx:pt>
          <cx:pt idx="93590">13.241646341677615</cx:pt>
          <cx:pt idx="93591">11.369182483361028</cx:pt>
          <cx:pt idx="93592">11.628612865849018</cx:pt>
          <cx:pt idx="93593">11.533098102633046</cx:pt>
          <cx:pt idx="93594">13.824122874132533</cx:pt>
          <cx:pt idx="93595">8.7920529872873807</cx:pt>
          <cx:pt idx="93596">8.3461657722603277</cx:pt>
          <cx:pt idx="93597">13.732507038779731</cx:pt>
          <cx:pt idx="93598">12.184049991276053</cx:pt>
          <cx:pt idx="93599">15.049323100575494</cx:pt>
          <cx:pt idx="93600">15.387987498256125</cx:pt>
          <cx:pt idx="93601">11.756804204167086</cx:pt>
          <cx:pt idx="93602">11.157204027966051</cx:pt>
          <cx:pt idx="93603">13.589652756275393</cx:pt>
          <cx:pt idx="93604">12.177219748932334</cx:pt>
          <cx:pt idx="93605">10.951302366476057</cx:pt>
          <cx:pt idx="93606">13.23447989319204</cx:pt>
          <cx:pt idx="93607">11.45003131589263</cx:pt>
          <cx:pt idx="93608">14.992518015263194</cx:pt>
          <cx:pt idx="93609">10.747716597699302</cx:pt>
          <cx:pt idx="93610">13.058626435040887</cx:pt>
          <cx:pt idx="93611">11.0903530482839</cx:pt>
          <cx:pt idx="93612">15.573218398172187</cx:pt>
          <cx:pt idx="93613">12.271997160349878</cx:pt>
          <cx:pt idx="93614">12.898015248908946</cx:pt>
          <cx:pt idx="93615">12.337103641298089</cx:pt>
          <cx:pt idx="93616">10.834667224976009</cx:pt>
          <cx:pt idx="93617">11.874606088649308</cx:pt>
          <cx:pt idx="93618">13.121462996309349</cx:pt>
          <cx:pt idx="93619">12.608556124065318</cx:pt>
          <cx:pt idx="93620">11.18402048878915</cx:pt>
          <cx:pt idx="93621">14.220680923057982</cx:pt>
          <cx:pt idx="93622">11.428275650172356</cx:pt>
          <cx:pt idx="93623">11.357483467784467</cx:pt>
          <cx:pt idx="93624">13.71592628067309</cx:pt>
          <cx:pt idx="93625">15.700279796966951</cx:pt>
          <cx:pt idx="93626">9.9019332994072879</cx:pt>
          <cx:pt idx="93627">12.151285408272383</cx:pt>
          <cx:pt idx="93628">10.398520397958938</cx:pt>
          <cx:pt idx="93629">12.870066207069511</cx:pt>
          <cx:pt idx="93630">9.3892962940315403</cx:pt>
          <cx:pt idx="93631">10.430890924247649</cx:pt>
          <cx:pt idx="93632">12.038446792829975</cx:pt>
          <cx:pt idx="93633">13.043727191964207</cx:pt>
          <cx:pt idx="93634">12.437542179851247</cx:pt>
          <cx:pt idx="93635">13.885789869119634</cx:pt>
          <cx:pt idx="93636">16.006925829492499</cx:pt>
          <cx:pt idx="93637">11.632119849382939</cx:pt>
          <cx:pt idx="93638">13.742419983585723</cx:pt>
          <cx:pt idx="93639">13.396719911597874</cx:pt>
          <cx:pt idx="93640">10.875985954044877</cx:pt>
          <cx:pt idx="93641">11.118322235190716</cx:pt>
          <cx:pt idx="93642">12.129698644219626</cx:pt>
          <cx:pt idx="93643">11.756138312093404</cx:pt>
          <cx:pt idx="93644">15.853025268921014</cx:pt>
          <cx:pt idx="93645">13.277675925327333</cx:pt>
          <cx:pt idx="93646">12.502702262213457</cx:pt>
          <cx:pt idx="93647">13.054466910511445</cx:pt>
          <cx:pt idx="93648">10.279884502433285</cx:pt>
          <cx:pt idx="93649">13.256520309272927</cx:pt>
          <cx:pt idx="93650">12.377318757227956</cx:pt>
          <cx:pt idx="93651">12.095588728500214</cx:pt>
          <cx:pt idx="93652">10.168945474364779</cx:pt>
          <cx:pt idx="93653">13.634433499189365</cx:pt>
          <cx:pt idx="93654">11.121186918147076</cx:pt>
          <cx:pt idx="93655">12.329378554247583</cx:pt>
          <cx:pt idx="93656">13.963214031972887</cx:pt>
          <cx:pt idx="93657">11.561155946834313</cx:pt>
          <cx:pt idx="93658">13.975415336852919</cx:pt>
          <cx:pt idx="93659">10.954809157601851</cx:pt>
          <cx:pt idx="93660">11.454802067148552</cx:pt>
          <cx:pt idx="93661">11.869797551843877</cx:pt>
          <cx:pt idx="93662">12.346772252015725</cx:pt>
          <cx:pt idx="93663">12.025207653690131</cx:pt>
          <cx:pt idx="93664">11.972065089258937</cx:pt>
          <cx:pt idx="93665">11.23717735784396</cx:pt>
          <cx:pt idx="93666">12.051500688507289</cx:pt>
          <cx:pt idx="93667">12.95697101192542</cx:pt>
          <cx:pt idx="93668">9.627779519663985</cx:pt>
          <cx:pt idx="93669">12.23075830580601</cx:pt>
          <cx:pt idx="93670">11.796576838025173</cx:pt>
          <cx:pt idx="93671">10.969432491100815</cx:pt>
          <cx:pt idx="93672">10.462849866248293</cx:pt>
          <cx:pt idx="93673">13.728136159978924</cx:pt>
          <cx:pt idx="93674">12.679431980799867</cx:pt>
          <cx:pt idx="93675">11.820552020834734</cx:pt>
          <cx:pt idx="93676">11.985996755238091</cx:pt>
          <cx:pt idx="93677">14.25776701324617</cx:pt>
          <cx:pt idx="93678">14.972895584472274</cx:pt>
          <cx:pt idx="93679">12.778952146874957</cx:pt>
          <cx:pt idx="93680">12.00273362603839</cx:pt>
          <cx:pt idx="93681">14.453765424303134</cx:pt>
          <cx:pt idx="93682">12.507221113100361</cx:pt>
          <cx:pt idx="93683">12.490299609721756</cx:pt>
          <cx:pt idx="93684">11.053810106880205</cx:pt>
          <cx:pt idx="93685">13.349713544505066</cx:pt>
          <cx:pt idx="93686">14.380662230148204</cx:pt>
          <cx:pt idx="93687">9.4835248772549523</cx:pt>
          <cx:pt idx="93688">13.95283076349698</cx:pt>
          <cx:pt idx="93689">12.85174184059206</cx:pt>
          <cx:pt idx="93690">10.70147988513717</cx:pt>
          <cx:pt idx="93691">13.789530334376442</cx:pt>
          <cx:pt idx="93692">13.514188564728776</cx:pt>
          <cx:pt idx="93693">13.979894445256051</cx:pt>
          <cx:pt idx="93694">13.99765596398791</cx:pt>
          <cx:pt idx="93695">13.207531986474406</cx:pt>
          <cx:pt idx="93696">14.702768883170572</cx:pt>
          <cx:pt idx="93697">14.067283101958159</cx:pt>
          <cx:pt idx="93698">11.831278408748204</cx:pt>
          <cx:pt idx="93699">12.068867236106094</cx:pt>
          <cx:pt idx="93700">11.777090352352738</cx:pt>
          <cx:pt idx="93701">15.902342339580949</cx:pt>
          <cx:pt idx="93702">11.644408675235624</cx:pt>
          <cx:pt idx="93703">12.036300225243428</cx:pt>
          <cx:pt idx="93704">13.175104469972576</cx:pt>
          <cx:pt idx="93705">13.283396060487764</cx:pt>
          <cx:pt idx="93706">12.185371538410646</cx:pt>
          <cx:pt idx="93707">11.915184369110628</cx:pt>
          <cx:pt idx="93708">12.860020650354871</cx:pt>
          <cx:pt idx="93709">14.148156133772151</cx:pt>
          <cx:pt idx="93710">10.846001019837313</cx:pt>
          <cx:pt idx="93711">13.311154336472653</cx:pt>
          <cx:pt idx="93712">14.303620545110325</cx:pt>
          <cx:pt idx="93713">13.249847958823649</cx:pt>
          <cx:pt idx="93714">14.925514656270977</cx:pt>
          <cx:pt idx="93715">12.83769683649936</cx:pt>
          <cx:pt idx="93716">13.193277657475218</cx:pt>
          <cx:pt idx="93717">15.143133817849355</cx:pt>
          <cx:pt idx="93718">11.882791627936204</cx:pt>
          <cx:pt idx="93719">11.342595948779799</cx:pt>
          <cx:pt idx="93720">13.314789297642163</cx:pt>
          <cx:pt idx="93721">14.983830303742058</cx:pt>
          <cx:pt idx="93722">13.486387531009465</cx:pt>
          <cx:pt idx="93723">12.402864918774869</cx:pt>
          <cx:pt idx="93724">9.4799093983259244</cx:pt>
          <cx:pt idx="93725">8.1842856073294481</cx:pt>
          <cx:pt idx="93726">12.320146466018121</cx:pt>
          <cx:pt idx="93727">12.572031572700659</cx:pt>
          <cx:pt idx="93728">12.306410646093109</cx:pt>
          <cx:pt idx="93729">12.309822308269249</cx:pt>
          <cx:pt idx="93730">14.460518843360658</cx:pt>
          <cx:pt idx="93731">13.382736208052014</cx:pt>
          <cx:pt idx="93732">11.262164862693536</cx:pt>
          <cx:pt idx="93733">11.251383115065215</cx:pt>
          <cx:pt idx="93734">13.673723240738097</cx:pt>
          <cx:pt idx="93735">15.132603813675384</cx:pt>
          <cx:pt idx="93736">12.862104345926094</cx:pt>
          <cx:pt idx="93737">10.206479954743209</cx:pt>
          <cx:pt idx="93738">11.856184871269999</cx:pt>
          <cx:pt idx="93739">15.981687764890072</cx:pt>
          <cx:pt idx="93740">16.306449636357023</cx:pt>
          <cx:pt idx="93741">13.219767273477682</cx:pt>
          <cx:pt idx="93742">9.4701521107259605</cx:pt>
          <cx:pt idx="93743">14.153384403058244</cx:pt>
          <cx:pt idx="93744">12.581735850009625</cx:pt>
          <cx:pt idx="93745">10.816533034285762</cx:pt>
          <cx:pt idx="93746">12.762754934830694</cx:pt>
          <cx:pt idx="93747">10.96608877126517</cx:pt>
          <cx:pt idx="93748">13.078882586158231</cx:pt>
          <cx:pt idx="93749">12.423530325629519</cx:pt>
          <cx:pt idx="93750">11.141248456495582</cx:pt>
          <cx:pt idx="93751">13.562963765868416</cx:pt>
          <cx:pt idx="93752">12.81073536285303</cx:pt>
          <cx:pt idx="93753">11.027947294921502</cx:pt>
          <cx:pt idx="93754">13.977309401319401</cx:pt>
          <cx:pt idx="93755">13.307196532407991</cx:pt>
          <cx:pt idx="93756">10.704385680026659</cx:pt>
          <cx:pt idx="93757">12.694671026050786</cx:pt>
          <cx:pt idx="93758">16.62031905124449</cx:pt>
          <cx:pt idx="93759">12.738382159704075</cx:pt>
          <cx:pt idx="93760">11.76560990267342</cx:pt>
          <cx:pt idx="93761">14.258712990880257</cx:pt>
          <cx:pt idx="93762">12.860594651256038</cx:pt>
          <cx:pt idx="93763">13.279254959883879</cx:pt>
          <cx:pt idx="93764">12.368964198532513</cx:pt>
          <cx:pt idx="93765">10.920848067772532</cx:pt>
          <cx:pt idx="93766">10.929036768787247</cx:pt>
          <cx:pt idx="93767">12.913072261195117</cx:pt>
          <cx:pt idx="93768">10.052719522641997</cx:pt>
          <cx:pt idx="93769">11.88036380679497</cx:pt>
          <cx:pt idx="93770">12.104676800508797</cx:pt>
          <cx:pt idx="93771">13.035809565766915</cx:pt>
          <cx:pt idx="93772">10.51012585104553</cx:pt>
          <cx:pt idx="93773">14.568650019401568</cx:pt>
          <cx:pt idx="93774">10.854553713584957</cx:pt>
          <cx:pt idx="93775">11.684180371147603</cx:pt>
          <cx:pt idx="93776">13.022153558803963</cx:pt>
          <cx:pt idx="93777">12.487805298790239</cx:pt>
          <cx:pt idx="93778">13.28432111184383</cx:pt>
          <cx:pt idx="93779">12.83636148796359</cx:pt>
          <cx:pt idx="93780">14.643101995845761</cx:pt>
          <cx:pt idx="93781">12.333770963502287</cx:pt>
          <cx:pt idx="93782">12.31355039258715</cx:pt>
          <cx:pt idx="93783">12.120057730902149</cx:pt>
          <cx:pt idx="93784">14.413162981811148</cx:pt>
          <cx:pt idx="93785">12.563468893867983</cx:pt>
          <cx:pt idx="93786">13.509540475563938</cx:pt>
          <cx:pt idx="93787">12.949462925000001</cx:pt>
          <cx:pt idx="93788">10.747413356893036</cx:pt>
          <cx:pt idx="93789">13.652337966721014</cx:pt>
          <cx:pt idx="93790">11.465234378244654</cx:pt>
          <cx:pt idx="93791">10.107077818586493</cx:pt>
          <cx:pt idx="93792">10.349883692886277</cx:pt>
          <cx:pt idx="93793">13.993215428606339</cx:pt>
          <cx:pt idx="93794">12.10707943552069</cx:pt>
          <cx:pt idx="93795">12.219937105284453</cx:pt>
          <cx:pt idx="93796">11.057935138160065</cx:pt>
          <cx:pt idx="93797">11.05690265083854</cx:pt>
          <cx:pt idx="93798">14.542706493382306</cx:pt>
          <cx:pt idx="93799">13.114253055903941</cx:pt>
          <cx:pt idx="93800">12.63420989158115</cx:pt>
          <cx:pt idx="93801">15.07630698374639</cx:pt>
          <cx:pt idx="93802">12.995544648516237</cx:pt>
          <cx:pt idx="93803">11.970719778468043</cx:pt>
          <cx:pt idx="93804">12.946204837867523</cx:pt>
          <cx:pt idx="93805">13.471178065491799</cx:pt>
          <cx:pt idx="93806">9.6738645083772798</cx:pt>
          <cx:pt idx="93807">11.439736421017781</cx:pt>
          <cx:pt idx="93808">10.45210448680476</cx:pt>
          <cx:pt idx="93809">11.732715874036987</cx:pt>
          <cx:pt idx="93810">12.384595528387161</cx:pt>
          <cx:pt idx="93811">16.610795564377401</cx:pt>
          <cx:pt idx="93812">13.507303858633607</cx:pt>
          <cx:pt idx="93813">12.183453492298534</cx:pt>
          <cx:pt idx="93814">12.78936438382838</cx:pt>
          <cx:pt idx="93815">13.053848602863059</cx:pt>
          <cx:pt idx="93816">8.9988775111376622</cx:pt>
          <cx:pt idx="93817">11.545828324992202</cx:pt>
          <cx:pt idx="93818">9.2936994976289906</cx:pt>
          <cx:pt idx="93819">13.587271055459414</cx:pt>
          <cx:pt idx="93820">12.488890280107684</cx:pt>
          <cx:pt idx="93821">11.618522508199241</cx:pt>
          <cx:pt idx="93822">13.00272643488532</cx:pt>
          <cx:pt idx="93823">13.809575169832431</cx:pt>
          <cx:pt idx="93824">11.673039245444372</cx:pt>
          <cx:pt idx="93825">13.315858321776794</cx:pt>
          <cx:pt idx="93826">10.41660879279212</cx:pt>
          <cx:pt idx="93827">12.212353783654409</cx:pt>
          <cx:pt idx="93828">11.824778583441315</cx:pt>
          <cx:pt idx="93829">9.6568387669156959</cx:pt>
          <cx:pt idx="93830">8.4979981592665812</cx:pt>
          <cx:pt idx="93831">12.998148149446061</cx:pt>
          <cx:pt idx="93832">9.5881511722727542</cx:pt>
          <cx:pt idx="93833">12.764204838361074</cx:pt>
          <cx:pt idx="93834">12.697526409364331</cx:pt>
          <cx:pt idx="93835">14.752364669632644</cx:pt>
          <cx:pt idx="93836">12.092046952438757</cx:pt>
          <cx:pt idx="93837">13.853304267098451</cx:pt>
          <cx:pt idx="93838">11.156421834576904</cx:pt>
          <cx:pt idx="93839">13.463707014368172</cx:pt>
          <cx:pt idx="93840">9.7447833135164093</cx:pt>
          <cx:pt idx="93841">12.18088692595984</cx:pt>
          <cx:pt idx="93842">12.565239657891048</cx:pt>
          <cx:pt idx="93843">13.586191006490338</cx:pt>
          <cx:pt idx="93844">14.31160329729644</cx:pt>
          <cx:pt idx="93845">9.6074995466577136</cx:pt>
          <cx:pt idx="93846">12.978019089884802</cx:pt>
          <cx:pt idx="93847">13.373755673293275</cx:pt>
          <cx:pt idx="93848">11.947992342884831</cx:pt>
          <cx:pt idx="93849">11.192962228492885</cx:pt>
          <cx:pt idx="93850">11.885771218479034</cx:pt>
          <cx:pt idx="93851">12.686168654972636</cx:pt>
          <cx:pt idx="93852">13.784127124259694</cx:pt>
          <cx:pt idx="93853">14.163434238527405</cx:pt>
          <cx:pt idx="93854">9.7064320659226375</cx:pt>
          <cx:pt idx="93855">13.003344761056725</cx:pt>
          <cx:pt idx="93856">11.438087311840292</cx:pt>
          <cx:pt idx="93857">12.341408497488546</cx:pt>
          <cx:pt idx="93858">13.834467118739514</cx:pt>
          <cx:pt idx="93859">13.565399059739418</cx:pt>
          <cx:pt idx="93860">11.190640950851462</cx:pt>
          <cx:pt idx="93861">10.883667753856727</cx:pt>
          <cx:pt idx="93862">13.012476064414303</cx:pt>
          <cx:pt idx="93863">12.550426704097058</cx:pt>
          <cx:pt idx="93864">13.076243398480747</cx:pt>
          <cx:pt idx="93865">11.204015699376592</cx:pt>
          <cx:pt idx="93866">11.454556781501621</cx:pt>
          <cx:pt idx="93867">12.238180936945502</cx:pt>
          <cx:pt idx="93868">16.184671183021592</cx:pt>
          <cx:pt idx="93869">10.653091531679308</cx:pt>
          <cx:pt idx="93870">12.153886072848147</cx:pt>
          <cx:pt idx="93871">13.33455103117266</cx:pt>
          <cx:pt idx="93872">10.81991896417254</cx:pt>
          <cx:pt idx="93873">9.8698802253383864</cx:pt>
          <cx:pt idx="93874">12.927395310637111</cx:pt>
          <cx:pt idx="93875">14.960766447590006</cx:pt>
          <cx:pt idx="93876">11.848306692470489</cx:pt>
          <cx:pt idx="93877">11.398984020271619</cx:pt>
          <cx:pt idx="93878">12.106523650441984</cx:pt>
          <cx:pt idx="93879">12.167159382595242</cx:pt>
          <cx:pt idx="93880">12.608894777068972</cx:pt>
          <cx:pt idx="93881">12.33837184596346</cx:pt>
          <cx:pt idx="93882">12.641653970702773</cx:pt>
          <cx:pt idx="93883">11.969788678388035</cx:pt>
          <cx:pt idx="93884">13.968891453517347</cx:pt>
          <cx:pt idx="93885">9.5441673507272693</cx:pt>
          <cx:pt idx="93886">11.006364668205926</cx:pt>
          <cx:pt idx="93887">14.737497967584027</cx:pt>
          <cx:pt idx="93888">12.962848477220476</cx:pt>
          <cx:pt idx="93889">14.036137099447416</cx:pt>
          <cx:pt idx="93890">13.534599568259731</cx:pt>
          <cx:pt idx="93891">10.008076428901498</cx:pt>
          <cx:pt idx="93892">9.4060462943863108</cx:pt>
          <cx:pt idx="93893">10.344102602674532</cx:pt>
          <cx:pt idx="93894">11.029410890336363</cx:pt>
          <cx:pt idx="93895">11.449969653178307</cx:pt>
          <cx:pt idx="93896">13.686971258011329</cx:pt>
          <cx:pt idx="93897">12.681714099083866</cx:pt>
          <cx:pt idx="93898">11.224879069586265</cx:pt>
          <cx:pt idx="93899">10.464247156737164</cx:pt>
          <cx:pt idx="93900">12.315361245602277</cx:pt>
          <cx:pt idx="93901">13.369497692195175</cx:pt>
          <cx:pt idx="93902">12.727799790218814</cx:pt>
          <cx:pt idx="93903">13.667236778850842</cx:pt>
          <cx:pt idx="93904">11.950828884004416</cx:pt>
          <cx:pt idx="93905">11.786037408782327</cx:pt>
          <cx:pt idx="93906">13.266592666434537</cx:pt>
          <cx:pt idx="93907">13.264449894221153</cx:pt>
          <cx:pt idx="93908">15.223319683381849</cx:pt>
          <cx:pt idx="93909">10.753317572119327</cx:pt>
          <cx:pt idx="93910">16.551208186002675</cx:pt>
          <cx:pt idx="93911">11.197452844524777</cx:pt>
          <cx:pt idx="93912">14.265224617223597</cx:pt>
          <cx:pt idx="93913">13.528918047264906</cx:pt>
          <cx:pt idx="93914">10.518744742857878</cx:pt>
          <cx:pt idx="93915">12.411077180414583</cx:pt>
          <cx:pt idx="93916">12.495483666260073</cx:pt>
          <cx:pt idx="93917">12.30495274377239</cx:pt>
          <cx:pt idx="93918">11.909836211936451</cx:pt>
          <cx:pt idx="93919">14.162308408979049</cx:pt>
          <cx:pt idx="93920">15.284938582957036</cx:pt>
          <cx:pt idx="93921">13.052755062655699</cx:pt>
          <cx:pt idx="93922">11.75241054549938</cx:pt>
          <cx:pt idx="93923">14.295301741241675</cx:pt>
          <cx:pt idx="93924">12.200961769629204</cx:pt>
          <cx:pt idx="93925">12.483611785799395</cx:pt>
          <cx:pt idx="93926">12.479268135850354</cx:pt>
          <cx:pt idx="93927">12.22232656857113</cx:pt>
          <cx:pt idx="93928">11.064713305325723</cx:pt>
          <cx:pt idx="93929">12.762464885306436</cx:pt>
          <cx:pt idx="93930">12.661216417580087</cx:pt>
          <cx:pt idx="93931">13.038153119937119</cx:pt>
          <cx:pt idx="93932">14.4034784382943</cx:pt>
          <cx:pt idx="93933">13.991968821183738</cx:pt>
          <cx:pt idx="93934">10.997282485826474</cx:pt>
          <cx:pt idx="93935">15.228249003927226</cx:pt>
          <cx:pt idx="93936">10.60471579044248</cx:pt>
          <cx:pt idx="93937">12.692514170619171</cx:pt>
          <cx:pt idx="93938">12.568469758646451</cx:pt>
          <cx:pt idx="93939">13.813038900122169</cx:pt>
          <cx:pt idx="93940">12.380319026151316</cx:pt>
          <cx:pt idx="93941">11.515317865831133</cx:pt>
          <cx:pt idx="93942">11.93313911366471</cx:pt>
          <cx:pt idx="93943">15.503950061332665</cx:pt>
          <cx:pt idx="93944">10.638878976873711</cx:pt>
          <cx:pt idx="93945">12.135984584951698</cx:pt>
          <cx:pt idx="93946">10.872730455427362</cx:pt>
          <cx:pt idx="93947">11.665536826040324</cx:pt>
          <cx:pt idx="93948">9.2222007955869874</cx:pt>
          <cx:pt idx="93949">12.456430373903403</cx:pt>
          <cx:pt idx="93950">12.613525255491476</cx:pt>
          <cx:pt idx="93951">14.595044355651561</cx:pt>
          <cx:pt idx="93952">13.658236376952537</cx:pt>
          <cx:pt idx="93953">11.50912974591907</cx:pt>
          <cx:pt idx="93954">10.392862454490901</cx:pt>
          <cx:pt idx="93955">9.3387983140535837</cx:pt>
          <cx:pt idx="93956">13.365321472998225</cx:pt>
          <cx:pt idx="93957">13.67722378974595</cx:pt>
          <cx:pt idx="93958">13.831964244972895</cx:pt>
          <cx:pt idx="93959">12.9318703554053</cx:pt>
          <cx:pt idx="93960">12.837699016125583</cx:pt>
          <cx:pt idx="93961">11.141571532345758</cx:pt>
          <cx:pt idx="93962">13.240023843368151</cx:pt>
          <cx:pt idx="93963">9.5871485603101849</cx:pt>
          <cx:pt idx="93964">14.914871409656095</cx:pt>
          <cx:pt idx="93965">10.860682008962273</cx:pt>
          <cx:pt idx="93966">13.010879128333166</cx:pt>
          <cx:pt idx="93967">11.50205958076055</cx:pt>
          <cx:pt idx="93968">12.18312009143377</cx:pt>
          <cx:pt idx="93969">12.274428456497272</cx:pt>
          <cx:pt idx="93970">12.693204801450298</cx:pt>
          <cx:pt idx="93971">12.349496674682312</cx:pt>
          <cx:pt idx="93972">13.283014564686361</cx:pt>
          <cx:pt idx="93973">12.020013316796332</cx:pt>
          <cx:pt idx="93974">10.859133611383889</cx:pt>
          <cx:pt idx="93975">13.442376933720924</cx:pt>
          <cx:pt idx="93976">14.994555919451889</cx:pt>
          <cx:pt idx="93977">11.017844515889893</cx:pt>
          <cx:pt idx="93978">10.69405314658222</cx:pt>
          <cx:pt idx="93979">14.151149195780475</cx:pt>
          <cx:pt idx="93980">10.028922381058182</cx:pt>
          <cx:pt idx="93981">12.967736321141951</cx:pt>
          <cx:pt idx="93982">10.469299845777739</cx:pt>
          <cx:pt idx="93983">15.180690664909902</cx:pt>
          <cx:pt idx="93984">11.565814343437411</cx:pt>
          <cx:pt idx="93985">12.30567730472891</cx:pt>
          <cx:pt idx="93986">12.669869627604244</cx:pt>
          <cx:pt idx="93987">11.936771562621509</cx:pt>
          <cx:pt idx="93988">12.38659380015924</cx:pt>
          <cx:pt idx="93989">11.038424190254272</cx:pt>
          <cx:pt idx="93990">10.728963226751633</cx:pt>
          <cx:pt idx="93991">12.241124612395321</cx:pt>
          <cx:pt idx="93992">12.179587525380203</cx:pt>
          <cx:pt idx="93993">10.080696001761012</cx:pt>
          <cx:pt idx="93994">10.396059452137877</cx:pt>
          <cx:pt idx="93995">9.399303376327568</cx:pt>
          <cx:pt idx="93996">10.9088319823124</cx:pt>
          <cx:pt idx="93997">14.015506906110552</cx:pt>
          <cx:pt idx="93998">12.119479794497058</cx:pt>
          <cx:pt idx="93999">10.172007928063818</cx:pt>
          <cx:pt idx="94000">10.223342021801027</cx:pt>
          <cx:pt idx="94001">11.425140802091949</cx:pt>
          <cx:pt idx="94002">10.901570288641679</cx:pt>
          <cx:pt idx="94003">11.973251314634513</cx:pt>
          <cx:pt idx="94004">11.877142133441549</cx:pt>
          <cx:pt idx="94005">13.614390051892752</cx:pt>
          <cx:pt idx="94006">12.871288895624389</cx:pt>
          <cx:pt idx="94007">12.872191231736782</cx:pt>
          <cx:pt idx="94008">12.687945143568848</cx:pt>
          <cx:pt idx="94009">11.269509126814317</cx:pt>
          <cx:pt idx="94010">12.762196509563482</cx:pt>
          <cx:pt idx="94011">10.956913531098834</cx:pt>
          <cx:pt idx="94012">14.594643898291263</cx:pt>
          <cx:pt idx="94013">14.092662920206942</cx:pt>
          <cx:pt idx="94014">12.272633179680541</cx:pt>
          <cx:pt idx="94015">10.358455695574007</cx:pt>
          <cx:pt idx="94016">12.18564912066911</cx:pt>
          <cx:pt idx="94017">12.339097146281008</cx:pt>
          <cx:pt idx="94018">14.118827938825165</cx:pt>
          <cx:pt idx="94019">12.675898107330825</cx:pt>
          <cx:pt idx="94020">11.978359070622894</cx:pt>
          <cx:pt idx="94021">12.780520125721594</cx:pt>
          <cx:pt idx="94022">14.549924179269491</cx:pt>
          <cx:pt idx="94023">11.832890452204312</cx:pt>
          <cx:pt idx="94024">14.998791967050167</cx:pt>
          <cx:pt idx="94025">16.129182746864061</cx:pt>
          <cx:pt idx="94026">14.970684515879579</cx:pt>
          <cx:pt idx="94027">15.650929301450955</cx:pt>
          <cx:pt idx="94028">11.567033173403475</cx:pt>
          <cx:pt idx="94029">10.692127411319946</cx:pt>
          <cx:pt idx="94030">14.542627726053427</cx:pt>
          <cx:pt idx="94031">14.556763379303547</cx:pt>
          <cx:pt idx="94032">13.888464824032868</cx:pt>
          <cx:pt idx="94033">12.672246304741407</cx:pt>
          <cx:pt idx="94034">9.5573036567806042</cx:pt>
          <cx:pt idx="94035">13.401383624797093</cx:pt>
          <cx:pt idx="94036">11.599581337559059</cx:pt>
          <cx:pt idx="94037">11.781137164590408</cx:pt>
          <cx:pt idx="94038">12.497497436056076</cx:pt>
          <cx:pt idx="94039">13.743772932427225</cx:pt>
          <cx:pt idx="94040">9.8153623647535326</cx:pt>
          <cx:pt idx="94041">10.156946939623486</cx:pt>
          <cx:pt idx="94042">13.015949221624162</cx:pt>
          <cx:pt idx="94043">12.970702721913906</cx:pt>
          <cx:pt idx="94044">12.054817599725352</cx:pt>
          <cx:pt idx="94045">13.506644284966347</cx:pt>
          <cx:pt idx="94046">14.059788745877595</cx:pt>
          <cx:pt idx="94047">12.226303197857195</cx:pt>
          <cx:pt idx="94048">8.8937077259949398</cx:pt>
          <cx:pt idx="94049">10.481960285534964</cx:pt>
          <cx:pt idx="94050">11.631833685019444</cx:pt>
          <cx:pt idx="94051">12.123617171531597</cx:pt>
          <cx:pt idx="94052">11.111412015419306</cx:pt>
          <cx:pt idx="94053">14.116324251335243</cx:pt>
          <cx:pt idx="94054">11.037151327378572</cx:pt>
          <cx:pt idx="94055">11.317235028872128</cx:pt>
          <cx:pt idx="94056">10.49454624440375</cx:pt>
          <cx:pt idx="94057">12.033231714632844</cx:pt>
          <cx:pt idx="94058">14.121954759266837</cx:pt>
          <cx:pt idx="94059">8.3229272886769365</cx:pt>
          <cx:pt idx="94060">13.491805418563457</cx:pt>
          <cx:pt idx="94061">13.973949138440261</cx:pt>
          <cx:pt idx="94062">12.561268572830375</cx:pt>
          <cx:pt idx="94063">10.738397218899454</cx:pt>
          <cx:pt idx="94064">13.788795548025433</cx:pt>
          <cx:pt idx="94065">13.106214276475429</cx:pt>
          <cx:pt idx="94066">12.378949983484567</cx:pt>
          <cx:pt idx="94067">13.489500098324649</cx:pt>
          <cx:pt idx="94068">11.462374553620281</cx:pt>
          <cx:pt idx="94069">15.230074339702592</cx:pt>
          <cx:pt idx="94070">10.900167952045559</cx:pt>
          <cx:pt idx="94071">12.355356757485396</cx:pt>
          <cx:pt idx="94072">12.565405290377933</cx:pt>
          <cx:pt idx="94073">10.932766785074403</cx:pt>
          <cx:pt idx="94074">16.785978467797609</cx:pt>
          <cx:pt idx="94075">12.825045507038933</cx:pt>
          <cx:pt idx="94076">12.270695701461634</cx:pt>
          <cx:pt idx="94077">14.74467750447114</cx:pt>
          <cx:pt idx="94078">12.452938645723194</cx:pt>
          <cx:pt idx="94079">12.353299217360549</cx:pt>
          <cx:pt idx="94080">14.451749753379994</cx:pt>
          <cx:pt idx="94081">12.696038088929299</cx:pt>
          <cx:pt idx="94082">12.986761297403703</cx:pt>
          <cx:pt idx="94083">13.364118939829988</cx:pt>
          <cx:pt idx="94084">14.172812974510141</cx:pt>
          <cx:pt idx="94085">13.996648172386628</cx:pt>
          <cx:pt idx="94086">11.327023663130523</cx:pt>
          <cx:pt idx="94087">14.467665880693774</cx:pt>
          <cx:pt idx="94088">13.359832307625853</cx:pt>
          <cx:pt idx="94089">12.361402491184444</cx:pt>
          <cx:pt idx="94090">12.050738351473528</cx:pt>
          <cx:pt idx="94091">11.028451307763891</cx:pt>
          <cx:pt idx="94092">14.156598152594995</cx:pt>
          <cx:pt idx="94093">8.078689345550222</cx:pt>
          <cx:pt idx="94094">11.211014891170496</cx:pt>
          <cx:pt idx="94095">11.524357048500464</cx:pt>
          <cx:pt idx="94096">12.398170956180538</cx:pt>
          <cx:pt idx="94097">12.885374311174344</cx:pt>
          <cx:pt idx="94098">12.196854727007235</cx:pt>
          <cx:pt idx="94099">14.639848742371331</cx:pt>
          <cx:pt idx="94100">11.631849356009051</cx:pt>
          <cx:pt idx="94101">10.240536707504756</cx:pt>
          <cx:pt idx="94102">11.791453820580593</cx:pt>
          <cx:pt idx="94103">11.120315246001161</cx:pt>
          <cx:pt idx="94104">10.013571915216614</cx:pt>
          <cx:pt idx="94105">11.224396381551285</cx:pt>
          <cx:pt idx="94106">13.865414827746701</cx:pt>
          <cx:pt idx="94107">13.453986759460944</cx:pt>
          <cx:pt idx="94108">12.005935444199208</cx:pt>
          <cx:pt idx="94109">11.617847694296215</cx:pt>
          <cx:pt idx="94110">16.559657779290795</cx:pt>
          <cx:pt idx="94111">12.354715581975384</cx:pt>
          <cx:pt idx="94112">12.387190285040074</cx:pt>
          <cx:pt idx="94113">13.805177619985942</cx:pt>
          <cx:pt idx="94114">13.223944194843078</cx:pt>
          <cx:pt idx="94115">11.863375438747937</cx:pt>
          <cx:pt idx="94116">12.074043122870266</cx:pt>
          <cx:pt idx="94117">11.626517801371117</cx:pt>
          <cx:pt idx="94118">10.69758034509778</cx:pt>
          <cx:pt idx="94119">13.28741979232251</cx:pt>
          <cx:pt idx="94120">15.215715089039659</cx:pt>
          <cx:pt idx="94121">10.811067988251828</cx:pt>
          <cx:pt idx="94122">11.41827857157551</cx:pt>
          <cx:pt idx="94123">13.661565881953193</cx:pt>
          <cx:pt idx="94124">13.078326449468577</cx:pt>
          <cx:pt idx="94125">16.418263921357511</cx:pt>
          <cx:pt idx="94126">10.433931844790896</cx:pt>
          <cx:pt idx="94127">13.0687732895321</cx:pt>
          <cx:pt idx="94128">11.578331688176966</cx:pt>
          <cx:pt idx="94129">12.82183869824784</cx:pt>
          <cx:pt idx="94130">12.931192084990993</cx:pt>
          <cx:pt idx="94131">12.043302027207771</cx:pt>
          <cx:pt idx="94132">11.774989550645799</cx:pt>
          <cx:pt idx="94133">14.076541304619852</cx:pt>
          <cx:pt idx="94134">12.398853992067139</cx:pt>
          <cx:pt idx="94135">8.3894886155677426</cx:pt>
          <cx:pt idx="94136">9.5089266547584508</cx:pt>
          <cx:pt idx="94137">7.8255331463669009</cx:pt>
          <cx:pt idx="94138">13.221211192655028</cx:pt>
          <cx:pt idx="94139">13.407227885513185</cx:pt>
          <cx:pt idx="94140">10.257836107519873</cx:pt>
          <cx:pt idx="94141">11.838772426998188</cx:pt>
          <cx:pt idx="94142">12.655170664834035</cx:pt>
          <cx:pt idx="94143">13.797774189391971</cx:pt>
          <cx:pt idx="94144">11.027462770028118</cx:pt>
          <cx:pt idx="94145">12.119683584989218</cx:pt>
          <cx:pt idx="94146">13.110968648179085</cx:pt>
          <cx:pt idx="94147">11.782609492613249</cx:pt>
          <cx:pt idx="94148">12.510969994657055</cx:pt>
          <cx:pt idx="94149">13.109915015366377</cx:pt>
          <cx:pt idx="94150">13.299844557238382</cx:pt>
          <cx:pt idx="94151">10.002319664907576</cx:pt>
          <cx:pt idx="94152">11.893781616966621</cx:pt>
          <cx:pt idx="94153">14.489036012716968</cx:pt>
          <cx:pt idx="94154">11.785907595531903</cx:pt>
          <cx:pt idx="94155">13.182505861559612</cx:pt>
          <cx:pt idx="94156">11.043924214347236</cx:pt>
          <cx:pt idx="94157">10.73198831947467</cx:pt>
          <cx:pt idx="94158">14.453486231523737</cx:pt>
          <cx:pt idx="94159">15.69689164109063</cx:pt>
          <cx:pt idx="94160">12.471572363096223</cx:pt>
          <cx:pt idx="94161">12.653871543085691</cx:pt>
          <cx:pt idx="94162">12.896974217466136</cx:pt>
          <cx:pt idx="94163">14.301280565614888</cx:pt>
          <cx:pt idx="94164">12.244614094541177</cx:pt>
          <cx:pt idx="94165">11.00608260761026</cx:pt>
          <cx:pt idx="94166">15.114726499269979</cx:pt>
          <cx:pt idx="94167">11.467986493159986</cx:pt>
          <cx:pt idx="94168">8.6551808901533533</cx:pt>
          <cx:pt idx="94169">12.233138507510269</cx:pt>
          <cx:pt idx="94170">11.732698704151238</cx:pt>
          <cx:pt idx="94171">10.55818825400617</cx:pt>
          <cx:pt idx="94172">13.36314602541076</cx:pt>
          <cx:pt idx="94173">10.57031719076679</cx:pt>
          <cx:pt idx="94174">13.203016309217475</cx:pt>
          <cx:pt idx="94175">10.818198898171673</cx:pt>
          <cx:pt idx="94176">13.300145266325305</cx:pt>
          <cx:pt idx="94177">11.035454384651775</cx:pt>
          <cx:pt idx="94178">11.997837456763904</cx:pt>
          <cx:pt idx="94179">9.6003081443333453</cx:pt>
          <cx:pt idx="94180">10.964466108044686</cx:pt>
          <cx:pt idx="94181">9.9871896284111408</cx:pt>
          <cx:pt idx="94182">12.420232295344347</cx:pt>
          <cx:pt idx="94183">15.141408913538285</cx:pt>
          <cx:pt idx="94184">14.033191726597471</cx:pt>
          <cx:pt idx="94185">12.802787958814619</cx:pt>
          <cx:pt idx="94186">10.552455363926542</cx:pt>
          <cx:pt idx="94187">12.329373862367209</cx:pt>
          <cx:pt idx="94188">10.302550070673497</cx:pt>
          <cx:pt idx="94189">12.154605760406335</cx:pt>
          <cx:pt idx="94190">12.947020598136964</cx:pt>
          <cx:pt idx="94191">12.468280850736319</cx:pt>
          <cx:pt idx="94192">11.875943681371117</cx:pt>
          <cx:pt idx="94193">13.690680358871099</cx:pt>
          <cx:pt idx="94194">9.9762867857153683</cx:pt>
          <cx:pt idx="94195">12.935102224416662</cx:pt>
          <cx:pt idx="94196">12.492506955834559</cx:pt>
          <cx:pt idx="94197">9.4023262515054302</cx:pt>
          <cx:pt idx="94198">12.856539538294852</cx:pt>
          <cx:pt idx="94199">10.471837406892913</cx:pt>
          <cx:pt idx="94200">11.180294461355158</cx:pt>
          <cx:pt idx="94201">15.011086710441543</cx:pt>
          <cx:pt idx="94202">10.53735100238462</cx:pt>
          <cx:pt idx="94203">11.800178947645364</cx:pt>
          <cx:pt idx="94204">13.980668396993281</cx:pt>
          <cx:pt idx="94205">13.399388860764526</cx:pt>
          <cx:pt idx="94206">12.504588996407699</cx:pt>
          <cx:pt idx="94207">11.098739278809754</cx:pt>
          <cx:pt idx="94208">10.94401509087815</cx:pt>
          <cx:pt idx="94209">11.055255620671979</cx:pt>
          <cx:pt idx="94210">10.769706463289355</cx:pt>
          <cx:pt idx="94211">11.592146348715785</cx:pt>
          <cx:pt idx="94212">10.521700520129544</cx:pt>
          <cx:pt idx="94213">14.05432630196778</cx:pt>
          <cx:pt idx="94214">11.786177179290087</cx:pt>
          <cx:pt idx="94215">10.772731531289256</cx:pt>
          <cx:pt idx="94216">10.018151498555783</cx:pt>
          <cx:pt idx="94217">14.908801615495712</cx:pt>
          <cx:pt idx="94218">11.219312125225457</cx:pt>
          <cx:pt idx="94219">11.172823321255118</cx:pt>
          <cx:pt idx="94220">13.417585309683851</cx:pt>
          <cx:pt idx="94221">13.714041140787682</cx:pt>
          <cx:pt idx="94222">14.425769728845632</cx:pt>
          <cx:pt idx="94223">12.633941630426019</cx:pt>
          <cx:pt idx="94224">11.253777232401429</cx:pt>
          <cx:pt idx="94225">15.07048292729473</cx:pt>
          <cx:pt idx="94226">13.784397352448952</cx:pt>
          <cx:pt idx="94227">11.669583300137468</cx:pt>
          <cx:pt idx="94228">13.07162821984857</cx:pt>
          <cx:pt idx="94229">12.558914224429783</cx:pt>
          <cx:pt idx="94230">12.802784287837417</cx:pt>
          <cx:pt idx="94231">12.536633716067236</cx:pt>
          <cx:pt idx="94232">10.457703244043099</cx:pt>
          <cx:pt idx="94233">13.926688240194542</cx:pt>
          <cx:pt idx="94234">10.967552597985474</cx:pt>
          <cx:pt idx="94235">10.802842735830929</cx:pt>
          <cx:pt idx="94236">11.862163096047613</cx:pt>
          <cx:pt idx="94237">12.04021075585888</cx:pt>
          <cx:pt idx="94238">12.100443639841787</cx:pt>
          <cx:pt idx="94239">13.856888845729799</cx:pt>
          <cx:pt idx="94240">13.79385233279441</cx:pt>
          <cx:pt idx="94241">10.945202754450321</cx:pt>
          <cx:pt idx="94242">12.75745709606263</cx:pt>
          <cx:pt idx="94243">11.774147921540118</cx:pt>
          <cx:pt idx="94244">14.01105233520938</cx:pt>
          <cx:pt idx="94245">10.426138537185059</cx:pt>
          <cx:pt idx="94246">14.68424545168874</cx:pt>
          <cx:pt idx="94247">10.767658265162977</cx:pt>
          <cx:pt idx="94248">9.7074993868833541</cx:pt>
          <cx:pt idx="94249">10.326006288324022</cx:pt>
          <cx:pt idx="94250">11.584660293704095</cx:pt>
          <cx:pt idx="94251">13.093383503622254</cx:pt>
          <cx:pt idx="94252">12.058759705932586</cx:pt>
          <cx:pt idx="94253">11.730213065857331</cx:pt>
          <cx:pt idx="94254">12.802948948508485</cx:pt>
          <cx:pt idx="94255">11.588308727406215</cx:pt>
          <cx:pt idx="94256">11.005166648008545</cx:pt>
          <cx:pt idx="94257">10.991960965324017</cx:pt>
          <cx:pt idx="94258">13.111321630012782</cx:pt>
          <cx:pt idx="94259">10.778739830070982</cx:pt>
          <cx:pt idx="94260">12.135377857768773</cx:pt>
          <cx:pt idx="94261">14.500491202739207</cx:pt>
          <cx:pt idx="94262">11.059456640577665</cx:pt>
          <cx:pt idx="94263">14.614293381422117</cx:pt>
          <cx:pt idx="94264">13.607233901270503</cx:pt>
          <cx:pt idx="94265">14.175404482806428</cx:pt>
          <cx:pt idx="94266">14.729373630666508</cx:pt>
          <cx:pt idx="94267">10.286064373880569</cx:pt>
          <cx:pt idx="94268">12.596178515589942</cx:pt>
          <cx:pt idx="94269">11.010680125784663</cx:pt>
          <cx:pt idx="94270">11.143662754104641</cx:pt>
          <cx:pt idx="94271">13.505870326117085</cx:pt>
          <cx:pt idx="94272">12.673965526887441</cx:pt>
          <cx:pt idx="94273">8.893299714056063</cx:pt>
          <cx:pt idx="94274">11.06626654914143</cx:pt>
          <cx:pt idx="94275">16.005725339650603</cx:pt>
          <cx:pt idx="94276">15.907330738138029</cx:pt>
          <cx:pt idx="94277">10.398833395599636</cx:pt>
          <cx:pt idx="94278">10.449274297352142</cx:pt>
          <cx:pt idx="94279">13.596851105382573</cx:pt>
          <cx:pt idx="94280">10.739648372661327</cx:pt>
          <cx:pt idx="94281">16.357373405144259</cx:pt>
          <cx:pt idx="94282">14.1757237390709</cx:pt>
          <cx:pt idx="94283">12.179540550625664</cx:pt>
          <cx:pt idx="94284">14.543627131733688</cx:pt>
          <cx:pt idx="94285">11.568311816175447</cx:pt>
          <cx:pt idx="94286">11.261461416597212</cx:pt>
          <cx:pt idx="94287">12.736895792579938</cx:pt>
          <cx:pt idx="94288">11.794556767730038</cx:pt>
          <cx:pt idx="94289">12.519263664067294</cx:pt>
          <cx:pt idx="94290">13.12992062890882</cx:pt>
          <cx:pt idx="94291">12.487983744052418</cx:pt>
          <cx:pt idx="94292">11.386685981422982</cx:pt>
          <cx:pt idx="94293">13.699780556773772</cx:pt>
          <cx:pt idx="94294">11.338115371137292</cx:pt>
          <cx:pt idx="94295">12.368872164006747</cx:pt>
          <cx:pt idx="94296">11.499798496552771</cx:pt>
          <cx:pt idx="94297">13.294097078140608</cx:pt>
          <cx:pt idx="94298">10.914120201434866</cx:pt>
          <cx:pt idx="94299">11.825749035153379</cx:pt>
          <cx:pt idx="94300">11.658964760725885</cx:pt>
          <cx:pt idx="94301">14.588943582893332</cx:pt>
          <cx:pt idx="94302">14.177570591983383</cx:pt>
          <cx:pt idx="94303">12.339966022120965</cx:pt>
          <cx:pt idx="94304">10.723311840256979</cx:pt>
          <cx:pt idx="94305">11.520433145178755</cx:pt>
          <cx:pt idx="94306">11.953603532035814</cx:pt>
          <cx:pt idx="94307">11.691625207273146</cx:pt>
          <cx:pt idx="94308">11.715479122818413</cx:pt>
          <cx:pt idx="94309">11.363284727475541</cx:pt>
          <cx:pt idx="94310">14.689159167661943</cx:pt>
          <cx:pt idx="94311">11.874940531573865</cx:pt>
          <cx:pt idx="94312">13.530150484492918</cx:pt>
          <cx:pt idx="94313">14.81808257385268</cx:pt>
          <cx:pt idx="94314">14.30789993272459</cx:pt>
          <cx:pt idx="94315">12.156113168415995</cx:pt>
          <cx:pt idx="94316">10.333047507163622</cx:pt>
          <cx:pt idx="94317">11.638308411425507</cx:pt>
          <cx:pt idx="94318">13.906582426130887</cx:pt>
          <cx:pt idx="94319">10.197277665635369</cx:pt>
          <cx:pt idx="94320">12.802764776431317</cx:pt>
          <cx:pt idx="94321">12.889664298096447</cx:pt>
          <cx:pt idx="94322">12.294013669276286</cx:pt>
          <cx:pt idx="94323">13.889129057818069</cx:pt>
          <cx:pt idx="94324">11.323038785140826</cx:pt>
          <cx:pt idx="94325">12.853486116503472</cx:pt>
          <cx:pt idx="94326">12.446446123382833</cx:pt>
          <cx:pt idx="94327">9.2715596323038696</cx:pt>
          <cx:pt idx="94328">13.107377242997941</cx:pt>
          <cx:pt idx="94329">13.050441289575177</cx:pt>
          <cx:pt idx="94330">14.442304917151539</cx:pt>
          <cx:pt idx="94331">11.928348717682232</cx:pt>
          <cx:pt idx="94332">13.412956104629306</cx:pt>
          <cx:pt idx="94333">10.694048380968368</cx:pt>
          <cx:pt idx="94334">13.072824787465578</cx:pt>
          <cx:pt idx="94335">12.632391475965964</cx:pt>
          <cx:pt idx="94336">12.30178943746772</cx:pt>
          <cx:pt idx="94337">13.976750716915209</cx:pt>
          <cx:pt idx="94338">11.811117879554477</cx:pt>
          <cx:pt idx="94339">14.746988102260197</cx:pt>
          <cx:pt idx="94340">13.597069738640391</cx:pt>
          <cx:pt idx="94341">12.110827762233855</cx:pt>
          <cx:pt idx="94342">10.559524120749284</cx:pt>
          <cx:pt idx="94343">9.2786438608513802</cx:pt>
          <cx:pt idx="94344">12.280419137669371</cx:pt>
          <cx:pt idx="94345">12.624065026168154</cx:pt>
          <cx:pt idx="94346">12.099445068632132</cx:pt>
          <cx:pt idx="94347">12.03134002639249</cx:pt>
          <cx:pt idx="94348">11.809332345285409</cx:pt>
          <cx:pt idx="94349">9.1101463527652484</cx:pt>
          <cx:pt idx="94350">13.152250839051494</cx:pt>
          <cx:pt idx="94351">10.728664253825009</cx:pt>
          <cx:pt idx="94352">11.075736081350898</cx:pt>
          <cx:pt idx="94353">10.671183142016673</cx:pt>
          <cx:pt idx="94354">14.137186918436125</cx:pt>
          <cx:pt idx="94355">11.798712624844656</cx:pt>
          <cx:pt idx="94356">12.351547950391627</cx:pt>
          <cx:pt idx="94357">12.554147632189023</cx:pt>
          <cx:pt idx="94358">8.7669730601290699</cx:pt>
          <cx:pt idx="94359">12.445562315373488</cx:pt>
          <cx:pt idx="94360">12.590257114453262</cx:pt>
          <cx:pt idx="94361">13.629846039133945</cx:pt>
          <cx:pt idx="94362">10.845688788374032</cx:pt>
          <cx:pt idx="94363">10.551208430859914</cx:pt>
          <cx:pt idx="94364">10.118570144474115</cx:pt>
          <cx:pt idx="94365">15.001932137194316</cx:pt>
          <cx:pt idx="94366">11.110619412788628</cx:pt>
          <cx:pt idx="94367">12.398470137384512</cx:pt>
          <cx:pt idx="94368">15.640921232486313</cx:pt>
          <cx:pt idx="94369">11.942339400491173</cx:pt>
          <cx:pt idx="94370">13.332591754771883</cx:pt>
          <cx:pt idx="94371">10.287249422816506</cx:pt>
          <cx:pt idx="94372">10.895791206147223</cx:pt>
          <cx:pt idx="94373">13.752063942278404</cx:pt>
          <cx:pt idx="94374">14.551541786404226</cx:pt>
          <cx:pt idx="94375">9.2679824852464066</cx:pt>
          <cx:pt idx="94376">9.9502793746354126</cx:pt>
          <cx:pt idx="94377">9.6130889098119159</cx:pt>
          <cx:pt idx="94378">13.44094200761209</cx:pt>
          <cx:pt idx="94379">13.070633903842225</cx:pt>
          <cx:pt idx="94380">12.461786182661667</cx:pt>
          <cx:pt idx="94381">11.886552718784294</cx:pt>
          <cx:pt idx="94382">11.740477138098369</cx:pt>
          <cx:pt idx="94383">11.924139600598071</cx:pt>
          <cx:pt idx="94384">10.114436475355468</cx:pt>
          <cx:pt idx="94385">11.967235131321686</cx:pt>
          <cx:pt idx="94386">13.020191840321855</cx:pt>
          <cx:pt idx="94387">14.40021087205559</cx:pt>
          <cx:pt idx="94388">13.27817232407846</cx:pt>
          <cx:pt idx="94389">10.847868833897728</cx:pt>
          <cx:pt idx="94390">10.38579211648913</cx:pt>
          <cx:pt idx="94391">9.8257964621949174</cx:pt>
          <cx:pt idx="94392">11.395649793299683</cx:pt>
          <cx:pt idx="94393">11.145458575440697</cx:pt>
          <cx:pt idx="94394">8.9535949365774297</cx:pt>
          <cx:pt idx="94395">15.751040422961173</cx:pt>
          <cx:pt idx="94396">12.915417170371583</cx:pt>
          <cx:pt idx="94397">11.893480916259501</cx:pt>
          <cx:pt idx="94398">10.951889343943504</cx:pt>
          <cx:pt idx="94399">12.674590478241381</cx:pt>
          <cx:pt idx="94400">12.81702099996286</cx:pt>
          <cx:pt idx="94401">12.785780748574394</cx:pt>
          <cx:pt idx="94402">12.227655961413916</cx:pt>
          <cx:pt idx="94403">13.279521105635697</cx:pt>
          <cx:pt idx="94404">13.712490561303202</cx:pt>
          <cx:pt idx="94405">11.983151172566128</cx:pt>
          <cx:pt idx="94406">13.885631535242334</cx:pt>
          <cx:pt idx="94407">10.435036887051233</cx:pt>
          <cx:pt idx="94408">12.798219005179275</cx:pt>
          <cx:pt idx="94409">13.007265586079344</cx:pt>
          <cx:pt idx="94410">12.998420751889645</cx:pt>
          <cx:pt idx="94411">13.679629376662502</cx:pt>
          <cx:pt idx="94412">10.597572862265819</cx:pt>
          <cx:pt idx="94413">13.341589132757903</cx:pt>
          <cx:pt idx="94414">12.276973159704831</cx:pt>
          <cx:pt idx="94415">13.856761343366944</cx:pt>
          <cx:pt idx="94416">11.306756526903804</cx:pt>
          <cx:pt idx="94417">13.18108632177657</cx:pt>
          <cx:pt idx="94418">12.202143259513804</cx:pt>
          <cx:pt idx="94419">10.695399526036882</cx:pt>
          <cx:pt idx="94420">11.160146390167016</cx:pt>
          <cx:pt idx="94421">11.153716391296861</cx:pt>
          <cx:pt idx="94422">12.675232538013523</cx:pt>
          <cx:pt idx="94423">10.460488378932061</cx:pt>
          <cx:pt idx="94424">10.668734004118118</cx:pt>
          <cx:pt idx="94425">12.939226301697923</cx:pt>
          <cx:pt idx="94426">12.584297970712887</cx:pt>
          <cx:pt idx="94427">14.176766069626016</cx:pt>
          <cx:pt idx="94428">15.046120213382686</cx:pt>
          <cx:pt idx="94429">13.041678547326978</cx:pt>
          <cx:pt idx="94430">10.472100044601779</cx:pt>
          <cx:pt idx="94431">13.583333689841371</cx:pt>
          <cx:pt idx="94432">10.894665830655423</cx:pt>
          <cx:pt idx="94433">13.561653760087633</cx:pt>
          <cx:pt idx="94434">14.190507864730449</cx:pt>
          <cx:pt idx="94435">12.719399451098653</cx:pt>
          <cx:pt idx="94436">13.315094241507582</cx:pt>
          <cx:pt idx="94437">12.85750422069299</cx:pt>
          <cx:pt idx="94438">12.667106342620974</cx:pt>
          <cx:pt idx="94439">11.166584237403992</cx:pt>
          <cx:pt idx="94440">11.253129179315986</cx:pt>
          <cx:pt idx="94441">13.08682864086216</cx:pt>
          <cx:pt idx="94442">11.853470501988225</cx:pt>
          <cx:pt idx="94443">12.85773334392371</cx:pt>
          <cx:pt idx="94444">15.26032262729318</cx:pt>
          <cx:pt idx="94445">11.046908667899544</cx:pt>
          <cx:pt idx="94446">11.552255713488792</cx:pt>
          <cx:pt idx="94447">12.691324670385542</cx:pt>
          <cx:pt idx="94448">12.705958927999195</cx:pt>
          <cx:pt idx="94449">14.208727817185222</cx:pt>
          <cx:pt idx="94450">13.310270087751595</cx:pt>
          <cx:pt idx="94451">14.08869346350083</cx:pt>
          <cx:pt idx="94452">13.827492785632613</cx:pt>
          <cx:pt idx="94453">16.049813338683538</cx:pt>
          <cx:pt idx="94454">13.090906001476933</cx:pt>
          <cx:pt idx="94455">10.889278460773662</cx:pt>
          <cx:pt idx="94456">12.324824480760128</cx:pt>
          <cx:pt idx="94457">8.8304812066003748</cx:pt>
          <cx:pt idx="94458">9.7236653847360017</cx:pt>
          <cx:pt idx="94459">11.65766797072474</cx:pt>
          <cx:pt idx="94460">13.136144382338637</cx:pt>
          <cx:pt idx="94461">12.011983643414078</cx:pt>
          <cx:pt idx="94462">13.108720813527007</cx:pt>
          <cx:pt idx="94463">14.756248802994518</cx:pt>
          <cx:pt idx="94464">11.358362797936181</cx:pt>
          <cx:pt idx="94465">11.294527490888219</cx:pt>
          <cx:pt idx="94466">12.474325384891779</cx:pt>
          <cx:pt idx="94467">11.028328087458478</cx:pt>
          <cx:pt idx="94468">15.957506370553512</cx:pt>
          <cx:pt idx="94469">11.114398403251032</cx:pt>
          <cx:pt idx="94470">14.014208248961831</cx:pt>
          <cx:pt idx="94471">12.849082196165041</cx:pt>
          <cx:pt idx="94472">14.52658064158741</cx:pt>
          <cx:pt idx="94473">12.161231394055266</cx:pt>
          <cx:pt idx="94474">13.566924150689008</cx:pt>
          <cx:pt idx="94475">12.481068124463848</cx:pt>
          <cx:pt idx="94476">13.838345407459414</cx:pt>
          <cx:pt idx="94477">11.312916122094441</cx:pt>
          <cx:pt idx="94478">11.980535433635508</cx:pt>
          <cx:pt idx="94479">13.672460269818782</cx:pt>
          <cx:pt idx="94480">13.172352425405244</cx:pt>
          <cx:pt idx="94481">14.21035456529585</cx:pt>
          <cx:pt idx="94482">13.858600828457842</cx:pt>
          <cx:pt idx="94483">9.9273913233644073</cx:pt>
          <cx:pt idx="94484">11.909669828597009</cx:pt>
          <cx:pt idx="94485">11.068050615920491</cx:pt>
          <cx:pt idx="94486">11.257489145798127</cx:pt>
          <cx:pt idx="94487">14.382528938947356</cx:pt>
          <cx:pt idx="94488">13.860333074152775</cx:pt>
          <cx:pt idx="94489">12.541539899906576</cx:pt>
          <cx:pt idx="94490">11.521453849910154</cx:pt>
          <cx:pt idx="94491">13.055257414604784</cx:pt>
          <cx:pt idx="94492">10.931976951700801</cx:pt>
          <cx:pt idx="94493">13.010966905372211</cx:pt>
          <cx:pt idx="94494">9.6376957579484284</cx:pt>
          <cx:pt idx="94495">11.152031779585633</cx:pt>
          <cx:pt idx="94496">9.9291045392581481</cx:pt>
          <cx:pt idx="94497">8.979648419304878</cx:pt>
          <cx:pt idx="94498">12.712472434759261</cx:pt>
          <cx:pt idx="94499">12.878421562190711</cx:pt>
          <cx:pt idx="94500">10.553630443506163</cx:pt>
          <cx:pt idx="94501">8.6575554459889954</cx:pt>
          <cx:pt idx="94502">10.800425042088573</cx:pt>
          <cx:pt idx="94503">12.208425655178262</cx:pt>
          <cx:pt idx="94504">11.732591323494985</cx:pt>
          <cx:pt idx="94505">16.805723682045599</cx:pt>
          <cx:pt idx="94506">15.086092465204501</cx:pt>
          <cx:pt idx="94507">13.004205408441534</cx:pt>
          <cx:pt idx="94508">10.483176649516864</cx:pt>
          <cx:pt idx="94509">10.80230599879296</cx:pt>
          <cx:pt idx="94510">12.654759604102582</cx:pt>
          <cx:pt idx="94511">13.164109456162207</cx:pt>
          <cx:pt idx="94512">16.255554959344707</cx:pt>
          <cx:pt idx="94513">10.613611916560952</cx:pt>
          <cx:pt idx="94514">10.745879056845704</cx:pt>
          <cx:pt idx="94515">10.334734393257317</cx:pt>
          <cx:pt idx="94516">15.0998170944655</cx:pt>
          <cx:pt idx="94517">13.854166480798382</cx:pt>
          <cx:pt idx="94518">12.134286572491428</cx:pt>
          <cx:pt idx="94519">11.296256478635724</cx:pt>
          <cx:pt idx="94520">13.610156413494819</cx:pt>
          <cx:pt idx="94521">11.098122574126986</cx:pt>
          <cx:pt idx="94522">13.517487800670555</cx:pt>
          <cx:pt idx="94523">13.65287661301195</cx:pt>
          <cx:pt idx="94524">12.848909432366529</cx:pt>
          <cx:pt idx="94525">17.357911315936491</cx:pt>
          <cx:pt idx="94526">13.518406070200689</cx:pt>
          <cx:pt idx="94527">10.446539867401814</cx:pt>
          <cx:pt idx="94528">13.284462971209155</cx:pt>
          <cx:pt idx="94529">12.247453598430745</cx:pt>
          <cx:pt idx="94530">14.178032723803499</cx:pt>
          <cx:pt idx="94531">10.969043091586732</cx:pt>
          <cx:pt idx="94532">14.29256696547851</cx:pt>
          <cx:pt idx="94533">10.014594157154393</cx:pt>
          <cx:pt idx="94534">9.7469676887539602</cx:pt>
          <cx:pt idx="94535">14.302636191841616</cx:pt>
          <cx:pt idx="94536">11.060268634803295</cx:pt>
          <cx:pt idx="94537">13.315925723790517</cx:pt>
          <cx:pt idx="94538">12.90533781778025</cx:pt>
          <cx:pt idx="94539">13.324707919338698</cx:pt>
          <cx:pt idx="94540">13.74023745514878</cx:pt>
          <cx:pt idx="94541">9.8847399484679723</cx:pt>
          <cx:pt idx="94542">11.939777715948178</cx:pt>
          <cx:pt idx="94543">12.995028494835026</cx:pt>
          <cx:pt idx="94544">13.930112872761221</cx:pt>
          <cx:pt idx="94545">11.073368288297406</cx:pt>
          <cx:pt idx="94546">13.69433648016112</cx:pt>
          <cx:pt idx="94547">14.860106894116948</cx:pt>
          <cx:pt idx="94548">11.998550458601249</cx:pt>
          <cx:pt idx="94549">13.712100283157779</cx:pt>
          <cx:pt idx="94550">13.206877663899853</cx:pt>
          <cx:pt idx="94551">11.358686669019518</cx:pt>
          <cx:pt idx="94552">14.167980202301615</cx:pt>
          <cx:pt idx="94553">13.504636133211889</cx:pt>
          <cx:pt idx="94554">10.968828760010721</cx:pt>
          <cx:pt idx="94555">12.132176245158686</cx:pt>
          <cx:pt idx="94556">10.324139774289097</cx:pt>
          <cx:pt idx="94557">10.794774403537378</cx:pt>
          <cx:pt idx="94558">11.371320413417763</cx:pt>
          <cx:pt idx="94559">11.890265781282457</cx:pt>
          <cx:pt idx="94560">10.60264327333511</cx:pt>
          <cx:pt idx="94561">11.548556908021647</cx:pt>
          <cx:pt idx="94562">13.325693177685054</cx:pt>
          <cx:pt idx="94563">12.690027534037569</cx:pt>
          <cx:pt idx="94564">15.053276481397607</cx:pt>
          <cx:pt idx="94565">11.594930963873106</cx:pt>
          <cx:pt idx="94566">11.431985070180239</cx:pt>
          <cx:pt idx="94567">13.074043921237484</cx:pt>
          <cx:pt idx="94568">14.327296343356906</cx:pt>
          <cx:pt idx="94569">12.215691633132913</cx:pt>
          <cx:pt idx="94570">13.695430688208958</cx:pt>
          <cx:pt idx="94571">10.532903987839999</cx:pt>
          <cx:pt idx="94572">11.306576271796597</cx:pt>
          <cx:pt idx="94573">12.300247408556274</cx:pt>
          <cx:pt idx="94574">9.0618061971101174</cx:pt>
          <cx:pt idx="94575">11.128177873002919</cx:pt>
          <cx:pt idx="94576">11.422497106088693</cx:pt>
          <cx:pt idx="94577">10.64408909833814</cx:pt>
          <cx:pt idx="94578">12.198556416555714</cx:pt>
          <cx:pt idx="94579">11.622632108575907</cx:pt>
          <cx:pt idx="94580">13.158785429707711</cx:pt>
          <cx:pt idx="94581">12.952532498228225</cx:pt>
          <cx:pt idx="94582">11.163146763439432</cx:pt>
          <cx:pt idx="94583">12.058951106554773</cx:pt>
          <cx:pt idx="94584">10.791672894114361</cx:pt>
          <cx:pt idx="94585">13.784006449051967</cx:pt>
          <cx:pt idx="94586">12.187489996212591</cx:pt>
          <cx:pt idx="94587">14.508357847501992</cx:pt>
          <cx:pt idx="94588">14.130538255713251</cx:pt>
          <cx:pt idx="94589">13.945637009616403</cx:pt>
          <cx:pt idx="94590">11.868331906256575</cx:pt>
          <cx:pt idx="94591">12.320336730597994</cx:pt>
          <cx:pt idx="94592">12.87681442641192</cx:pt>
          <cx:pt idx="94593">11.578829969640935</cx:pt>
          <cx:pt idx="94594">13.931932553517019</cx:pt>
          <cx:pt idx="94595">10.8429599710572</cx:pt>
          <cx:pt idx="94596">15.171416837318302</cx:pt>
          <cx:pt idx="94597">12.798781390753641</cx:pt>
          <cx:pt idx="94598">12.116056120680289</cx:pt>
          <cx:pt idx="94599">13.373675022888824</cx:pt>
          <cx:pt idx="94600">9.26641161375899</cx:pt>
          <cx:pt idx="94601">13.604011947481776</cx:pt>
          <cx:pt idx="94602">12.061057644680831</cx:pt>
          <cx:pt idx="94603">13.885788922978271</cx:pt>
          <cx:pt idx="94604">12.652232839053807</cx:pt>
          <cx:pt idx="94605">10.202699380097856</cx:pt>
          <cx:pt idx="94606">13.864973027771578</cx:pt>
          <cx:pt idx="94607">9.431713680176502</cx:pt>
          <cx:pt idx="94608">12.254662157265392</cx:pt>
          <cx:pt idx="94609">13.832573469822801</cx:pt>
          <cx:pt idx="94610">12.072470073751225</cx:pt>
          <cx:pt idx="94611">14.858645598003379</cx:pt>
          <cx:pt idx="94612">15.192462169365522</cx:pt>
          <cx:pt idx="94613">12.83497512339081</cx:pt>
          <cx:pt idx="94614">10.237951228428381</cx:pt>
          <cx:pt idx="94615">11.806766838940659</cx:pt>
          <cx:pt idx="94616">10.772242829594202</cx:pt>
          <cx:pt idx="94617">13.253206785792196</cx:pt>
          <cx:pt idx="94618">13.076456908559221</cx:pt>
          <cx:pt idx="94619">13.823934119651303</cx:pt>
          <cx:pt idx="94620">12.124227649835946</cx:pt>
          <cx:pt idx="94621">12.800827456102708</cx:pt>
          <cx:pt idx="94622">11.280829479268791</cx:pt>
          <cx:pt idx="94623">11.160323146976092</cx:pt>
          <cx:pt idx="94624">14.260720678692142</cx:pt>
          <cx:pt idx="94625">11.30343479113092</cx:pt>
          <cx:pt idx="94626">14.393453595472936</cx:pt>
          <cx:pt idx="94627">11.996649084371898</cx:pt>
          <cx:pt idx="94628">13.836021649487876</cx:pt>
          <cx:pt idx="94629">10.740734961738291</cx:pt>
          <cx:pt idx="94630">18.511535811745013</cx:pt>
          <cx:pt idx="94631">13.678054590338734</cx:pt>
          <cx:pt idx="94632">10.002901043858518</cx:pt>
          <cx:pt idx="94633">14.324876416446513</cx:pt>
          <cx:pt idx="94634">14.465629498090328</cx:pt>
          <cx:pt idx="94635">11.517109059084252</cx:pt>
          <cx:pt idx="94636">12.332165389798263</cx:pt>
          <cx:pt idx="94637">13.509269058973613</cx:pt>
          <cx:pt idx="94638">9.8589490619629689</cx:pt>
          <cx:pt idx="94639">10.585874284459605</cx:pt>
          <cx:pt idx="94640">13.093590237764063</cx:pt>
          <cx:pt idx="94641">12.718860229779187</cx:pt>
          <cx:pt idx="94642">10.823868251251938</cx:pt>
          <cx:pt idx="94643">13.564429996217688</cx:pt>
          <cx:pt idx="94644">12.649181804913738</cx:pt>
          <cx:pt idx="94645">10.245626425365064</cx:pt>
          <cx:pt idx="94646">14.945429282202548</cx:pt>
          <cx:pt idx="94647">14.47746032184032</cx:pt>
          <cx:pt idx="94648">12.704367265647086</cx:pt>
          <cx:pt idx="94649">12.008949356660917</cx:pt>
          <cx:pt idx="94650">15.086733101407148</cx:pt>
          <cx:pt idx="94651">12.542332778480173</cx:pt>
          <cx:pt idx="94652">12.588421169160663</cx:pt>
          <cx:pt idx="94653">12.228047402421236</cx:pt>
          <cx:pt idx="94654">14.371479067244355</cx:pt>
          <cx:pt idx="94655">11.597007625802526</cx:pt>
          <cx:pt idx="94656">13.624352694121352</cx:pt>
          <cx:pt idx="94657">13.577055571787922</cx:pt>
          <cx:pt idx="94658">14.71541469278576</cx:pt>
          <cx:pt idx="94659">11.89794283323705</cx:pt>
          <cx:pt idx="94660">13.660082756699451</cx:pt>
          <cx:pt idx="94661">13.942008775379154</cx:pt>
          <cx:pt idx="94662">14.517848500086087</cx:pt>
          <cx:pt idx="94663">13.046957844511036</cx:pt>
          <cx:pt idx="94664">14.646413502674529</cx:pt>
          <cx:pt idx="94665">11.798201231923608</cx:pt>
          <cx:pt idx="94666">10.062488444255003</cx:pt>
          <cx:pt idx="94667">15.018367870151673</cx:pt>
          <cx:pt idx="94668">11.204290274109772</cx:pt>
          <cx:pt idx="94669">11.982797219459171</cx:pt>
          <cx:pt idx="94670">10.843486723632914</cx:pt>
          <cx:pt idx="94671">10.12118898182052</cx:pt>
          <cx:pt idx="94672">13.403175658703281</cx:pt>
          <cx:pt idx="94673">11.694974174002938</cx:pt>
          <cx:pt idx="94674">12.405777785446437</cx:pt>
          <cx:pt idx="94675">13.606029494129823</cx:pt>
          <cx:pt idx="94676">12.418604514250577</cx:pt>
          <cx:pt idx="94677">12.592746760783095</cx:pt>
          <cx:pt idx="94678">12.837059728497222</cx:pt>
          <cx:pt idx="94679">13.422392016615751</cx:pt>
          <cx:pt idx="94680">14.917943991684961</cx:pt>
          <cx:pt idx="94681">14.05911008324073</cx:pt>
          <cx:pt idx="94682">15.033174778915843</cx:pt>
          <cx:pt idx="94683">12.042455393538457</cx:pt>
          <cx:pt idx="94684">13.750044325934001</cx:pt>
          <cx:pt idx="94685">11.578603047574651</cx:pt>
          <cx:pt idx="94686">12.281910023307484</cx:pt>
          <cx:pt idx="94687">14.13821663820506</cx:pt>
          <cx:pt idx="94688">11.819133159290841</cx:pt>
          <cx:pt idx="94689">8.9261640882447058</cx:pt>
          <cx:pt idx="94690">12.265476466311766</cx:pt>
          <cx:pt idx="94691">10.739102012731061</cx:pt>
          <cx:pt idx="94692">11.315098612131893</cx:pt>
          <cx:pt idx="94693">13.625379486695858</cx:pt>
          <cx:pt idx="94694">8.7112604688698063</cx:pt>
          <cx:pt idx="94695">13.551707749726356</cx:pt>
          <cx:pt idx="94696">14.218339843336128</cx:pt>
          <cx:pt idx="94697">12.707907534864077</cx:pt>
          <cx:pt idx="94698">11.479591810200388</cx:pt>
          <cx:pt idx="94699">15.591648730017699</cx:pt>
          <cx:pt idx="94700">9.7939162868848495</cx:pt>
          <cx:pt idx="94701">10.183509888504723</cx:pt>
          <cx:pt idx="94702">13.370524059381804</cx:pt>
          <cx:pt idx="94703">15.131196644955679</cx:pt>
          <cx:pt idx="94704">10.513359337322704</cx:pt>
          <cx:pt idx="94705">14.215129277947172</cx:pt>
          <cx:pt idx="94706">11.461147804850796</cx:pt>
          <cx:pt idx="94707">10.334752151572802</cx:pt>
          <cx:pt idx="94708">13.439810284750298</cx:pt>
          <cx:pt idx="94709">14.565950320360088</cx:pt>
          <cx:pt idx="94710">11.399426734343729</cx:pt>
          <cx:pt idx="94711">12.966622454901961</cx:pt>
          <cx:pt idx="94712">13.610610912202269</cx:pt>
          <cx:pt idx="94713">10.988331253987367</cx:pt>
          <cx:pt idx="94714">11.554024440870794</cx:pt>
          <cx:pt idx="94715">10.06006349420424</cx:pt>
          <cx:pt idx="94716">15.000982479004602</cx:pt>
          <cx:pt idx="94717">16.236561125855609</cx:pt>
          <cx:pt idx="94718">9.5973808572239925</cx:pt>
          <cx:pt idx="94719">11.864378698401957</cx:pt>
          <cx:pt idx="94720">13.441650301546039</cx:pt>
          <cx:pt idx="94721">12.796281330416374</cx:pt>
          <cx:pt idx="94722">12.11110170717255</cx:pt>
          <cx:pt idx="94723">11.924098188951046</cx:pt>
          <cx:pt idx="94724">12.554383048879968</cx:pt>
          <cx:pt idx="94725">15.206060721953833</cx:pt>
          <cx:pt idx="94726">13.000349463197844</cx:pt>
          <cx:pt idx="94727">12.450260331935215</cx:pt>
          <cx:pt idx="94728">14.854773325915524</cx:pt>
          <cx:pt idx="94729">12.752114527345107</cx:pt>
          <cx:pt idx="94730">10.423025862679035</cx:pt>
          <cx:pt idx="94731">9.1099275100849226</cx:pt>
          <cx:pt idx="94732">14.506011661901768</cx:pt>
          <cx:pt idx="94733">8.4216423631069173</cx:pt>
          <cx:pt idx="94734">13.421078002429805</cx:pt>
          <cx:pt idx="94735">13.405938884381246</cx:pt>
          <cx:pt idx="94736">15.211445481005017</cx:pt>
          <cx:pt idx="94737">10.350306255722272</cx:pt>
          <cx:pt idx="94738">13.668772784324512</cx:pt>
          <cx:pt idx="94739">12.79727334083972</cx:pt>
          <cx:pt idx="94740">10.006046660901879</cx:pt>
          <cx:pt idx="94741">10.092786894629889</cx:pt>
          <cx:pt idx="94742">15.586446530204059</cx:pt>
          <cx:pt idx="94743">14.555206088445674</cx:pt>
          <cx:pt idx="94744">11.186426767402811</cx:pt>
          <cx:pt idx="94745">12.029408936962719</cx:pt>
          <cx:pt idx="94746">10.497832071362113</cx:pt>
          <cx:pt idx="94747">10.633060447136817</cx:pt>
          <cx:pt idx="94748">13.229940735803064</cx:pt>
          <cx:pt idx="94749">11.209482848729126</cx:pt>
          <cx:pt idx="94750">10.718968846993679</cx:pt>
          <cx:pt idx="94751">11.774494422373719</cx:pt>
          <cx:pt idx="94752">12.479446518771786</cx:pt>
          <cx:pt idx="94753">11.812662143621193</cx:pt>
          <cx:pt idx="94754">13.257375196051617</cx:pt>
          <cx:pt idx="94755">11.22884102677563</cx:pt>
          <cx:pt idx="94756">14.54327958956473</cx:pt>
          <cx:pt idx="94757">8.851087238991294</cx:pt>
          <cx:pt idx="94758">12.870774995668857</cx:pt>
          <cx:pt idx="94759">12.620196945958815</cx:pt>
          <cx:pt idx="94760">11.648395259949481</cx:pt>
          <cx:pt idx="94761">10.95569600785393</cx:pt>
          <cx:pt idx="94762">13.887065058154468</cx:pt>
          <cx:pt idx="94763">10.279407524922775</cx:pt>
          <cx:pt idx="94764">11.577958005208867</cx:pt>
          <cx:pt idx="94765">9.5586522772311948</cx:pt>
          <cx:pt idx="94766">13.909617365310796</cx:pt>
          <cx:pt idx="94767">13.381942652599747</cx:pt>
          <cx:pt idx="94768">9.8044190450968411</cx:pt>
          <cx:pt idx="94769">11.458041031839857</cx:pt>
          <cx:pt idx="94770">11.910287919343444</cx:pt>
          <cx:pt idx="94771">12.193437716266905</cx:pt>
          <cx:pt idx="94772">11.059511615024102</cx:pt>
          <cx:pt idx="94773">12.602381281845444</cx:pt>
          <cx:pt idx="94774">13.437787352911995</cx:pt>
          <cx:pt idx="94775">12.368621876884234</cx:pt>
          <cx:pt idx="94776">14.145048740126164</cx:pt>
          <cx:pt idx="94777">10.991220719099026</cx:pt>
          <cx:pt idx="94778">12.45009959871784</cx:pt>
          <cx:pt idx="94779">12.952247066777964</cx:pt>
          <cx:pt idx="94780">15.271593081097263</cx:pt>
          <cx:pt idx="94781">13.64754960142943</cx:pt>
          <cx:pt idx="94782">12.313919437305589</cx:pt>
          <cx:pt idx="94783">12.271643233488673</cx:pt>
          <cx:pt idx="94784">12.815779374944073</cx:pt>
          <cx:pt idx="94785">13.998071657314355</cx:pt>
          <cx:pt idx="94786">12.19726799755213</cx:pt>
          <cx:pt idx="94787">10.443033987929022</cx:pt>
          <cx:pt idx="94788">11.897895585809394</cx:pt>
          <cx:pt idx="94789">13.052754429374209</cx:pt>
          <cx:pt idx="94790">13.400893441209051</cx:pt>
          <cx:pt idx="94791">15.283349069676317</cx:pt>
          <cx:pt idx="94792">10.388255238198427</cx:pt>
          <cx:pt idx="94793">12.767110434942991</cx:pt>
          <cx:pt idx="94794">14.765017619877158</cx:pt>
          <cx:pt idx="94795">12.038985246894589</cx:pt>
          <cx:pt idx="94796">12.900823591967656</cx:pt>
          <cx:pt idx="94797">11.887694208833288</cx:pt>
          <cx:pt idx="94798">11.925091313389311</cx:pt>
          <cx:pt idx="94799">14.207334438002476</cx:pt>
          <cx:pt idx="94800">13.250045825621491</cx:pt>
          <cx:pt idx="94801">13.568068426066949</cx:pt>
          <cx:pt idx="94802">13.025170637957757</cx:pt>
          <cx:pt idx="94803">11.549980883693307</cx:pt>
          <cx:pt idx="94804">13.600207413345217</cx:pt>
          <cx:pt idx="94805">10.943735749908932</cx:pt>
          <cx:pt idx="94806">10.713825175204144</cx:pt>
          <cx:pt idx="94807">10.867463099622469</cx:pt>
          <cx:pt idx="94808">12.404386188355049</cx:pt>
          <cx:pt idx="94809">14.018042597435109</cx:pt>
          <cx:pt idx="94810">14.712330248347946</cx:pt>
          <cx:pt idx="94811">16.350652366375517</cx:pt>
          <cx:pt idx="94812">14.640258039172343</cx:pt>
          <cx:pt idx="94813">10.738719106512525</cx:pt>
          <cx:pt idx="94814">8.9395728470465361</cx:pt>
          <cx:pt idx="94815">12.866347143798247</cx:pt>
          <cx:pt idx="94816">12.270047241026516</cx:pt>
          <cx:pt idx="94817">13.665421353946076</cx:pt>
          <cx:pt idx="94818">10.693139490858048</cx:pt>
          <cx:pt idx="94819">14.604113318479021</cx:pt>
          <cx:pt idx="94820">11.706165354053159</cx:pt>
          <cx:pt idx="94821">14.090083295278973</cx:pt>
          <cx:pt idx="94822">11.718351103974333</cx:pt>
          <cx:pt idx="94823">11.566727842128657</cx:pt>
          <cx:pt idx="94824">12.577435301393193</cx:pt>
          <cx:pt idx="94825">14.31651751801725</cx:pt>
          <cx:pt idx="94826">12.193126637277922</cx:pt>
          <cx:pt idx="94827">13.632331916937684</cx:pt>
          <cx:pt idx="94828">13.138248199628903</cx:pt>
          <cx:pt idx="94829">15.547906617962564</cx:pt>
          <cx:pt idx="94830">10.358722744443595</cx:pt>
          <cx:pt idx="94831">11.869172468755341</cx:pt>
          <cx:pt idx="94832">10.273099631244659</cx:pt>
          <cx:pt idx="94833">13.644397850560839</cx:pt>
          <cx:pt idx="94834">13.413449907307411</cx:pt>
          <cx:pt idx="94835">14.152287632895739</cx:pt>
          <cx:pt idx="94836">12.017762301333212</cx:pt>
          <cx:pt idx="94837">12.809581937190007</cx:pt>
          <cx:pt idx="94838">13.118746986549144</cx:pt>
          <cx:pt idx="94839">11.751911066826601</cx:pt>
          <cx:pt idx="94840">12.100787405356982</cx:pt>
          <cx:pt idx="94841">12.065189940941851</cx:pt>
          <cx:pt idx="94842">12.97352742250618</cx:pt>
          <cx:pt idx="94843">12.826891775823212</cx:pt>
          <cx:pt idx="94844">13.572666027753671</cx:pt>
          <cx:pt idx="94845">12.766731417117429</cx:pt>
          <cx:pt idx="94846">12.129498674773382</cx:pt>
          <cx:pt idx="94847">12.690619988406644</cx:pt>
          <cx:pt idx="94848">13.73266231894927</cx:pt>
          <cx:pt idx="94849">13.531388317112294</cx:pt>
          <cx:pt idx="94850">12.9059798870662</cx:pt>
          <cx:pt idx="94851">11.866759988828003</cx:pt>
          <cx:pt idx="94852">10.388472308954517</cx:pt>
          <cx:pt idx="94853">12.62116914908435</cx:pt>
          <cx:pt idx="94854">14.150392640345926</cx:pt>
          <cx:pt idx="94855">11.2957202453491</cx:pt>
          <cx:pt idx="94856">15.032778731723186</cx:pt>
          <cx:pt idx="94857">13.614323019258251</cx:pt>
          <cx:pt idx="94858">12.772637269625776</cx:pt>
          <cx:pt idx="94859">11.053696485589835</cx:pt>
          <cx:pt idx="94860">11.566468834510019</cx:pt>
          <cx:pt idx="94861">14.833067778957455</cx:pt>
          <cx:pt idx="94862">11.767699319526191</cx:pt>
          <cx:pt idx="94863">12.131658075989138</cx:pt>
          <cx:pt idx="94864">12.830462075501606</cx:pt>
          <cx:pt idx="94865">12.450155057521547</cx:pt>
          <cx:pt idx="94866">12.50150909462374</cx:pt>
          <cx:pt idx="94867">14.181169508077122</cx:pt>
          <cx:pt idx="94868">12.221157658670478</cx:pt>
          <cx:pt idx="94869">11.989284185071702</cx:pt>
          <cx:pt idx="94870">10.49563865515392</cx:pt>
          <cx:pt idx="94871">14.615754599353007</cx:pt>
          <cx:pt idx="94872">14.331701260574969</cx:pt>
          <cx:pt idx="94873">12.894238317758406</cx:pt>
          <cx:pt idx="94874">12.851646114062891</cx:pt>
          <cx:pt idx="94875">9.5362131057164436</cx:pt>
          <cx:pt idx="94876">14.438069831267109</cx:pt>
          <cx:pt idx="94877">13.190164602783774</cx:pt>
          <cx:pt idx="94878">9.9525996034953206</cx:pt>
          <cx:pt idx="94879">13.19348182967598</cx:pt>
          <cx:pt idx="94880">14.038307712158224</cx:pt>
          <cx:pt idx="94881">15.258495561610902</cx:pt>
          <cx:pt idx="94882">12.532797518707891</cx:pt>
          <cx:pt idx="94883">10.793439960198461</cx:pt>
          <cx:pt idx="94884">12.2905231940577</cx:pt>
          <cx:pt idx="94885">12.085374181748888</cx:pt>
          <cx:pt idx="94886">13.880738933720911</cx:pt>
          <cx:pt idx="94887">12.029347912819743</cx:pt>
          <cx:pt idx="94888">9.9836320811184134</cx:pt>
          <cx:pt idx="94889">14.34729595701188</cx:pt>
          <cx:pt idx="94890">11.532848272968451</cx:pt>
          <cx:pt idx="94891">13.542595189843595</cx:pt>
          <cx:pt idx="94892">13.632829541592098</cx:pt>
          <cx:pt idx="94893">10.581655909305367</cx:pt>
          <cx:pt idx="94894">11.265431230978837</cx:pt>
          <cx:pt idx="94895">13.602795024844893</cx:pt>
          <cx:pt idx="94896">14.60855330051066</cx:pt>
          <cx:pt idx="94897">12.474936327864715</cx:pt>
          <cx:pt idx="94898">12.062977003564722</cx:pt>
          <cx:pt idx="94899">14.61774269073263</cx:pt>
          <cx:pt idx="94900">14.449359785158531</cx:pt>
          <cx:pt idx="94901">15.40727213055151</cx:pt>
          <cx:pt idx="94902">10.80150140357185</cx:pt>
          <cx:pt idx="94903">10.898685455300459</cx:pt>
          <cx:pt idx="94904">14.931861696524811</cx:pt>
          <cx:pt idx="94905">12.062127533795296</cx:pt>
          <cx:pt idx="94906">12.587538287542912</cx:pt>
          <cx:pt idx="94907">12.353420679015857</cx:pt>
          <cx:pt idx="94908">12.826418409840647</cx:pt>
          <cx:pt idx="94909">12.265526798066698</cx:pt>
          <cx:pt idx="94910">12.003337077196502</cx:pt>
          <cx:pt idx="94911">9.3067687707967721</cx:pt>
          <cx:pt idx="94912">11.827902388440755</cx:pt>
          <cx:pt idx="94913">12.573016231624051</cx:pt>
          <cx:pt idx="94914">11.925949134797392</cx:pt>
          <cx:pt idx="94915">11.201344549103791</cx:pt>
          <cx:pt idx="94916">10.195731125210466</cx:pt>
          <cx:pt idx="94917">13.26657332568157</cx:pt>
          <cx:pt idx="94918">13.978618169408419</cx:pt>
          <cx:pt idx="94919">13.397254827092754</cx:pt>
          <cx:pt idx="94920">13.823220885067951</cx:pt>
          <cx:pt idx="94921">15.811301081733184</cx:pt>
          <cx:pt idx="94922">9.7013931436323073</cx:pt>
          <cx:pt idx="94923">11.927180227926462</cx:pt>
          <cx:pt idx="94924">10.318477136092651</cx:pt>
          <cx:pt idx="94925">11.561086606465238</cx:pt>
          <cx:pt idx="94926">12.880001148095745</cx:pt>
          <cx:pt idx="94927">11.267126185453098</cx:pt>
          <cx:pt idx="94928">12.501509874903094</cx:pt>
          <cx:pt idx="94929">11.754991609685032</cx:pt>
          <cx:pt idx="94930">11.753003814549835</cx:pt>
          <cx:pt idx="94931">12.887617818289193</cx:pt>
          <cx:pt idx="94932">13.122537147903104</cx:pt>
          <cx:pt idx="94933">14.382740490300421</cx:pt>
          <cx:pt idx="94934">11.297890749462676</cx:pt>
          <cx:pt idx="94935">11.628832162954266</cx:pt>
          <cx:pt idx="94936">12.122600307515004</cx:pt>
          <cx:pt idx="94937">16.192242347930737</cx:pt>
          <cx:pt idx="94938">12.626662427884435</cx:pt>
          <cx:pt idx="94939">11.735255105513955</cx:pt>
          <cx:pt idx="94940">12.145656544268293</cx:pt>
          <cx:pt idx="94941">7.4533575180214928</cx:pt>
          <cx:pt idx="94942">12.736826215097693</cx:pt>
          <cx:pt idx="94943">14.18720258153961</cx:pt>
          <cx:pt idx="94944">13.93862434900986</cx:pt>
          <cx:pt idx="94945">14.502842795168027</cx:pt>
          <cx:pt idx="94946">10.628657325760235</cx:pt>
          <cx:pt idx="94947">15.793493591302168</cx:pt>
          <cx:pt idx="94948">11.632541346206878</cx:pt>
          <cx:pt idx="94949">13.7368837729825</cx:pt>
          <cx:pt idx="94950">13.678314714064339</cx:pt>
          <cx:pt idx="94951">10.720500130021925</cx:pt>
          <cx:pt idx="94952">12.939183295140053</cx:pt>
          <cx:pt idx="94953">11.661230629570309</cx:pt>
          <cx:pt idx="94954">13.416376984157868</cx:pt>
          <cx:pt idx="94955">11.132067695427795</cx:pt>
          <cx:pt idx="94956">12.87074298646311</cx:pt>
          <cx:pt idx="94957">13.294134482253186</cx:pt>
          <cx:pt idx="94958">9.5621840868591352</cx:pt>
          <cx:pt idx="94959">16.25313686315987</cx:pt>
          <cx:pt idx="94960">10.277188226625407</cx:pt>
          <cx:pt idx="94961">10.768003003916716</cx:pt>
          <cx:pt idx="94962">12.477810372192733</cx:pt>
          <cx:pt idx="94963">13.247372324977242</cx:pt>
          <cx:pt idx="94964">13.87432965775721</cx:pt>
          <cx:pt idx="94965">11.379544876755688</cx:pt>
          <cx:pt idx="94966">13.139748329850402</cx:pt>
          <cx:pt idx="94967">13.693650378277036</cx:pt>
          <cx:pt idx="94968">10.648386603824884</cx:pt>
          <cx:pt idx="94969">12.199388613427086</cx:pt>
          <cx:pt idx="94970">9.8329839351361397</cx:pt>
          <cx:pt idx="94971">12.638269469961918</cx:pt>
          <cx:pt idx="94972">15.439143996251055</cx:pt>
          <cx:pt idx="94973">10.606116323258034</cx:pt>
          <cx:pt idx="94974">12.889949629108665</cx:pt>
          <cx:pt idx="94975">16.24552063954518</cx:pt>
          <cx:pt idx="94976">11.28054172266104</cx:pt>
          <cx:pt idx="94977">11.35512752021927</cx:pt>
          <cx:pt idx="94978">13.756664906959427</cx:pt>
          <cx:pt idx="94979">15.19013462662584</cx:pt>
          <cx:pt idx="94980">14.694939965619179</cx:pt>
          <cx:pt idx="94981">12.431930472033548</cx:pt>
          <cx:pt idx="94982">10.476476804684067</cx:pt>
          <cx:pt idx="94983">18.044754211334716</cx:pt>
          <cx:pt idx="94984">13.147133936211574</cx:pt>
          <cx:pt idx="94985">11.110639105842752</cx:pt>
          <cx:pt idx="94986">10.39015930719367</cx:pt>
          <cx:pt idx="94987">10.773093517737534</cx:pt>
          <cx:pt idx="94988">10.594325961125321</cx:pt>
          <cx:pt idx="94989">9.5100927587638502</cx:pt>
          <cx:pt idx="94990">11.22946628906233</cx:pt>
          <cx:pt idx="94991">13.664306526009813</cx:pt>
          <cx:pt idx="94992">10.487927042245612</cx:pt>
          <cx:pt idx="94993">13.211920997381455</cx:pt>
          <cx:pt idx="94994">14.125439665658289</cx:pt>
          <cx:pt idx="94995">11.892799525580736</cx:pt>
          <cx:pt idx="94996">13.753123095988238</cx:pt>
          <cx:pt idx="94997">13.374575034486089</cx:pt>
          <cx:pt idx="94998">13.277126941742413</cx:pt>
          <cx:pt idx="94999">12.649695702222457</cx:pt>
          <cx:pt idx="95000">11.856899601232614</cx:pt>
          <cx:pt idx="95001">15.079540757680812</cx:pt>
          <cx:pt idx="95002">13.872677136961208</cx:pt>
          <cx:pt idx="95003">13.232548412729649</cx:pt>
          <cx:pt idx="95004">8.0389113223481363</cx:pt>
          <cx:pt idx="95005">10.519575919043991</cx:pt>
          <cx:pt idx="95006">13.868701183873089</cx:pt>
          <cx:pt idx="95007">12.165150300242264</cx:pt>
          <cx:pt idx="95008">12.759843685335035</cx:pt>
          <cx:pt idx="95009">13.838857785714763</cx:pt>
          <cx:pt idx="95010">12.435302921224375</cx:pt>
          <cx:pt idx="95011">12.155715160932493</cx:pt>
          <cx:pt idx="95012">13.477423627200924</cx:pt>
          <cx:pt idx="95013">14.647589039236756</cx:pt>
          <cx:pt idx="95014">10.476512540719821</cx:pt>
          <cx:pt idx="95015">13.462434843811655</cx:pt>
          <cx:pt idx="95016">13.183954141238873</cx:pt>
          <cx:pt idx="95017">16.407868464379884</cx:pt>
          <cx:pt idx="95018">12.854009522282817</cx:pt>
          <cx:pt idx="95019">13.38813096518693</cx:pt>
          <cx:pt idx="95020">12.042624359031864</cx:pt>
          <cx:pt idx="95021">12.062417550641289</cx:pt>
          <cx:pt idx="95022">13.552200029486116</cx:pt>
          <cx:pt idx="95023">12.448558464888304</cx:pt>
          <cx:pt idx="95024">14.694531512814665</cx:pt>
          <cx:pt idx="95025">10.615116629600879</cx:pt>
          <cx:pt idx="95026">10.943510443058235</cx:pt>
          <cx:pt idx="95027">10.908813288795635</cx:pt>
          <cx:pt idx="95028">8.9690559391013132</cx:pt>
          <cx:pt idx="95029">11.72890432088384</cx:pt>
          <cx:pt idx="95030">13.21103726276001</cx:pt>
          <cx:pt idx="95031">12.599131369415423</cx:pt>
          <cx:pt idx="95032">14.149657855745806</cx:pt>
          <cx:pt idx="95033">14.209062884943354</cx:pt>
          <cx:pt idx="95034">11.46265459205247</cx:pt>
          <cx:pt idx="95035">15.724130716103161</cx:pt>
          <cx:pt idx="95036">11.418956178373822</cx:pt>
          <cx:pt idx="95037">13.383732305431037</cx:pt>
          <cx:pt idx="95038">10.302332381507995</cx:pt>
          <cx:pt idx="95039">11.676209518291397</cx:pt>
          <cx:pt idx="95040">10.59009260034246</cx:pt>
          <cx:pt idx="95041">14.837553072893497</cx:pt>
          <cx:pt idx="95042">13.514409330878948</cx:pt>
          <cx:pt idx="95043">11.418073192410223</cx:pt>
          <cx:pt idx="95044">11.031785460982855</cx:pt>
          <cx:pt idx="95045">13.217117557390029</cx:pt>
          <cx:pt idx="95046">12.337940280822725</cx:pt>
          <cx:pt idx="95047">11.190546353637556</cx:pt>
          <cx:pt idx="95048">11.139010697214795</cx:pt>
          <cx:pt idx="95049">10.971685367918488</cx:pt>
          <cx:pt idx="95050">12.593951296574229</cx:pt>
          <cx:pt idx="95051">15.540882966934761</cx:pt>
          <cx:pt idx="95052">12.812710257124236</cx:pt>
          <cx:pt idx="95053">12.060744152911727</cx:pt>
          <cx:pt idx="95054">11.461088510181639</cx:pt>
          <cx:pt idx="95055">11.285730760022131</cx:pt>
          <cx:pt idx="95056">11.059419156482095</cx:pt>
          <cx:pt idx="95057">11.360820117490338</cx:pt>
          <cx:pt idx="95058">14.434690605258671</cx:pt>
          <cx:pt idx="95059">14.214614430417528</cx:pt>
          <cx:pt idx="95060">10.187213395565534</cx:pt>
          <cx:pt idx="95061">10.46464412047135</cx:pt>
          <cx:pt idx="95062">12.282555514665424</cx:pt>
          <cx:pt idx="95063">10.926636136295986</cx:pt>
          <cx:pt idx="95064">15.001806662697078</cx:pt>
          <cx:pt idx="95065">14.791528949536756</cx:pt>
          <cx:pt idx="95066">9.5675878904706586</cx:pt>
          <cx:pt idx="95067">12.937291184839044</cx:pt>
          <cx:pt idx="95068">12.59573097872727</cx:pt>
          <cx:pt idx="95069">15.577456820322992</cx:pt>
          <cx:pt idx="95070">10.748739098360272</cx:pt>
          <cx:pt idx="95071">11.850988247029541</cx:pt>
          <cx:pt idx="95072">13.495795109381547</cx:pt>
          <cx:pt idx="95073">12.955712382991026</cx:pt>
          <cx:pt idx="95074">13.990949767857286</cx:pt>
          <cx:pt idx="95075">9.8209296573187679</cx:pt>
          <cx:pt idx="95076">11.993336894228372</cx:pt>
          <cx:pt idx="95077">17.558848829354062</cx:pt>
          <cx:pt idx="95078">10.874375262539184</cx:pt>
          <cx:pt idx="95079">13.155390270207205</cx:pt>
          <cx:pt idx="95080">12.480303778170205</cx:pt>
          <cx:pt idx="95081">12.512258354847051</cx:pt>
          <cx:pt idx="95082">12.486142330278819</cx:pt>
          <cx:pt idx="95083">12.668559159430673</cx:pt>
          <cx:pt idx="95084">12.483543296118251</cx:pt>
          <cx:pt idx="95085">13.383611460810359</cx:pt>
          <cx:pt idx="95086">13.821688898399042</cx:pt>
          <cx:pt idx="95087">12.00086799706019</cx:pt>
          <cx:pt idx="95088">13.143332271985145</cx:pt>
          <cx:pt idx="95089">12.86003615501582</cx:pt>
          <cx:pt idx="95090">11.328402804270318</cx:pt>
          <cx:pt idx="95091">9.3665291461753988</cx:pt>
          <cx:pt idx="95092">15.595222337583721</cx:pt>
          <cx:pt idx="95093">12.698029708007809</cx:pt>
          <cx:pt idx="95094">12.82837977036629</cx:pt>
          <cx:pt idx="95095">11.865816971418699</cx:pt>
          <cx:pt idx="95096">10.791455267933157</cx:pt>
          <cx:pt idx="95097">11.056435525615843</cx:pt>
          <cx:pt idx="95098">14.755645130189777</cx:pt>
          <cx:pt idx="95099">11.408727915216932</cx:pt>
          <cx:pt idx="95100">11.084139558293357</cx:pt>
          <cx:pt idx="95101">10.210345878107494</cx:pt>
          <cx:pt idx="95102">11.089488210943637</cx:pt>
          <cx:pt idx="95103">13.868537050275901</cx:pt>
          <cx:pt idx="95104">12.050041497391335</cx:pt>
          <cx:pt idx="95105">12.508127498864235</cx:pt>
          <cx:pt idx="95106">13.443446348900036</cx:pt>
          <cx:pt idx="95107">9.329640139435897</cx:pt>
          <cx:pt idx="95108">16.178198369189946</cx:pt>
          <cx:pt idx="95109">15.84788554261077</cx:pt>
          <cx:pt idx="95110">10.303590383564682</cx:pt>
          <cx:pt idx="95111">15.130331511586242</cx:pt>
          <cx:pt idx="95112">13.839511870050059</cx:pt>
          <cx:pt idx="95113">12.841247552811094</cx:pt>
          <cx:pt idx="95114">10.156283511288539</cx:pt>
          <cx:pt idx="95115">11.702628734080905</cx:pt>
          <cx:pt idx="95116">12.786608277424962</cx:pt>
          <cx:pt idx="95117">10.988467899148787</cx:pt>
          <cx:pt idx="95118">11.182898520425153</cx:pt>
          <cx:pt idx="95119">12.383009568095339</cx:pt>
          <cx:pt idx="95120">12.553854815068915</cx:pt>
          <cx:pt idx="95121">10.731641540568003</cx:pt>
          <cx:pt idx="95122">14.376768219561164</cx:pt>
          <cx:pt idx="95123">12.33476643979507</cx:pt>
          <cx:pt idx="95124">10.375548946822445</cx:pt>
          <cx:pt idx="95125">12.278522599636064</cx:pt>
          <cx:pt idx="95126">11.394714399879614</cx:pt>
          <cx:pt idx="95127">13.674409514644704</cx:pt>
          <cx:pt idx="95128">13.239580765909889</cx:pt>
          <cx:pt idx="95129">13.862850757520798</cx:pt>
          <cx:pt idx="95130">12.110663079232415</cx:pt>
          <cx:pt idx="95131">12.093874167522598</cx:pt>
          <cx:pt idx="95132">13.011040017667717</cx:pt>
          <cx:pt idx="95133">11.312400338721062</cx:pt>
          <cx:pt idx="95134">11.813692192967272</cx:pt>
          <cx:pt idx="95135">12.785986153316141</cx:pt>
          <cx:pt idx="95136">13.11506821204309</cx:pt>
          <cx:pt idx="95137">14.086534099714289</cx:pt>
          <cx:pt idx="95138">12.106189663048299</cx:pt>
          <cx:pt idx="95139">11.138861228349198</cx:pt>
          <cx:pt idx="95140">14.655383865544742</cx:pt>
          <cx:pt idx="95141">12.243943144138894</cx:pt>
          <cx:pt idx="95142">12.854923151989501</cx:pt>
          <cx:pt idx="95143">12.679412273445809</cx:pt>
          <cx:pt idx="95144">13.130936292050485</cx:pt>
          <cx:pt idx="95145">11.145831419103429</cx:pt>
          <cx:pt idx="95146">14.639142692169257</cx:pt>
          <cx:pt idx="95147">13.964539907670277</cx:pt>
          <cx:pt idx="95148">13.126682805858319</cx:pt>
          <cx:pt idx="95149">11.603041143689044</cx:pt>
          <cx:pt idx="95150">10.895946340909724</cx:pt>
          <cx:pt idx="95151">12.837593828959875</cx:pt>
          <cx:pt idx="95152">11.678342975325593</cx:pt>
          <cx:pt idx="95153">13.418750295017881</cx:pt>
          <cx:pt idx="95154">12.231757140329034</cx:pt>
          <cx:pt idx="95155">12.895317286352233</cx:pt>
          <cx:pt idx="95156">14.878531178320408</cx:pt>
          <cx:pt idx="95157">11.842197258392053</cx:pt>
          <cx:pt idx="95158">13.644089059435284</cx:pt>
          <cx:pt idx="95159">10.230207943890978</cx:pt>
          <cx:pt idx="95160">15.253696674669895</cx:pt>
          <cx:pt idx="95161">10.074017215740412</cx:pt>
          <cx:pt idx="95162">13.487062479674695</cx:pt>
          <cx:pt idx="95163">12.123937783378908</cx:pt>
          <cx:pt idx="95164">15.778358955234784</cx:pt>
          <cx:pt idx="95165">8.8651892590179653</cx:pt>
          <cx:pt idx="95166">14.346574386494382</cx:pt>
          <cx:pt idx="95167">10.033189341889393</cx:pt>
          <cx:pt idx="95168">12.1953743389514</cx:pt>
          <cx:pt idx="95169">11.028352559823443</cx:pt>
          <cx:pt idx="95170">11.779461393324445</cx:pt>
          <cx:pt idx="95171">14.946171139257652</cx:pt>
          <cx:pt idx="95172">13.613488392925321</cx:pt>
          <cx:pt idx="95173">13.858448580273608</cx:pt>
          <cx:pt idx="95174">13.520322015975649</cx:pt>
          <cx:pt idx="95175">13.7470387727983</cx:pt>
          <cx:pt idx="95176">12.181431636146597</cx:pt>
          <cx:pt idx="95177">12.101069734574969</cx:pt>
          <cx:pt idx="95178">12.301841215692622</cx:pt>
          <cx:pt idx="95179">14.045201507040703</cx:pt>
          <cx:pt idx="95180">12.820011968288217</cx:pt>
          <cx:pt idx="95181">13.788491058634827</cx:pt>
          <cx:pt idx="95182">11.635504763238457</cx:pt>
          <cx:pt idx="95183">14.43348223401005</cx:pt>
          <cx:pt idx="95184">12.517087502910501</cx:pt>
          <cx:pt idx="95185">12.187084059587827</cx:pt>
          <cx:pt idx="95186">11.539395141602665</cx:pt>
          <cx:pt idx="95187">9.1034564351157297</cx:pt>
          <cx:pt idx="95188">11.741208292914306</cx:pt>
          <cx:pt idx="95189">11.820892988819228</cx:pt>
          <cx:pt idx="95190">10.79521926819074</cx:pt>
          <cx:pt idx="95191">10.506942348366195</cx:pt>
          <cx:pt idx="95192">14.933503386100774</cx:pt>
          <cx:pt idx="95193">14.538794425291487</cx:pt>
          <cx:pt idx="95194">12.583553831340963</cx:pt>
          <cx:pt idx="95195">11.875961206887059</cx:pt>
          <cx:pt idx="95196">12.319411368466287</cx:pt>
          <cx:pt idx="95197">13.139246438646119</cx:pt>
          <cx:pt idx="95198">11.5373295031319</cx:pt>
          <cx:pt idx="95199">13.249105654147556</cx:pt>
          <cx:pt idx="95200">8.5252757342469305</cx:pt>
          <cx:pt idx="95201">13.609647468762729</cx:pt>
          <cx:pt idx="95202">13.410370397649</cx:pt>
          <cx:pt idx="95203">10.912004465062971</cx:pt>
          <cx:pt idx="95204">13.346365445492058</cx:pt>
          <cx:pt idx="95205">11.234192012798406</cx:pt>
          <cx:pt idx="95206">13.495842347225283</cx:pt>
          <cx:pt idx="95207">11.378155843548296</cx:pt>
          <cx:pt idx="95208">14.185721302822236</cx:pt>
          <cx:pt idx="95209">10.761147359434432</cx:pt>
          <cx:pt idx="95210">11.668522763465742</cx:pt>
          <cx:pt idx="95211">11.569951432498243</cx:pt>
          <cx:pt idx="95212">11.516730932832465</cx:pt>
          <cx:pt idx="95213">13.978279124923761</cx:pt>
          <cx:pt idx="95214">11.434132506702912</cx:pt>
          <cx:pt idx="95215">10.758253802341091</cx:pt>
          <cx:pt idx="95216">11.330029924175683</cx:pt>
          <cx:pt idx="95217">11.990271825250961</cx:pt>
          <cx:pt idx="95218">12.786541505185999</cx:pt>
          <cx:pt idx="95219">10.784379671447114</cx:pt>
          <cx:pt idx="95220">12.351293789689525</cx:pt>
          <cx:pt idx="95221">13.074768749288832</cx:pt>
          <cx:pt idx="95222">15.126677345106634</cx:pt>
          <cx:pt idx="95223">11.151245998936963</cx:pt>
          <cx:pt idx="95224">12.338558340355348</cx:pt>
          <cx:pt idx="95225">10.940251110016861</cx:pt>
          <cx:pt idx="95226">13.184242320830171</cx:pt>
          <cx:pt idx="95227">13.560996347051695</cx:pt>
          <cx:pt idx="95228">11.067716346024863</cx:pt>
          <cx:pt idx="95229">10.892883059305003</cx:pt>
          <cx:pt idx="95230">13.744074819512369</cx:pt>
          <cx:pt idx="95231">10.656353830139823</cx:pt>
          <cx:pt idx="95232">13.080958189951936</cx:pt>
          <cx:pt idx="95233">15.981439753860183</cx:pt>
          <cx:pt idx="95234">13.162696801097781</cx:pt>
          <cx:pt idx="95235">12.233017775767749</cx:pt>
          <cx:pt idx="95236">13.478377271113866</cx:pt>
          <cx:pt idx="95237">11.690214161249505</cx:pt>
          <cx:pt idx="95238">9.6980738883395432</cx:pt>
          <cx:pt idx="95239">14.616863111232268</cx:pt>
          <cx:pt idx="95240">11.114772476835006</cx:pt>
          <cx:pt idx="95241">14.635414258446513</cx:pt>
          <cx:pt idx="95242">10.3630234140012</cx:pt>
          <cx:pt idx="95243">13.751399938367653</cx:pt>
          <cx:pt idx="95244">14.304306077350601</cx:pt>
          <cx:pt idx="95245">11.361610016339219</cx:pt>
          <cx:pt idx="95246">9.9469027258097533</cx:pt>
          <cx:pt idx="95247">11.291760965553717</cx:pt>
          <cx:pt idx="95248">10.359262010377275</cx:pt>
          <cx:pt idx="95249">12.855518482980642</cx:pt>
          <cx:pt idx="95250">16.268461392001015</cx:pt>
          <cx:pt idx="95251">12.878412504270051</cx:pt>
          <cx:pt idx="95252">14.671969989556203</cx:pt>
          <cx:pt idx="95253">11.489913361492448</cx:pt>
          <cx:pt idx="95254">11.514849537801494</cx:pt>
          <cx:pt idx="95255">10.853888254904888</cx:pt>
          <cx:pt idx="95256">15.805747088261844</cx:pt>
          <cx:pt idx="95257">12.57339079501452</cx:pt>
          <cx:pt idx="95258">14.247630541055111</cx:pt>
          <cx:pt idx="95259">5.7818905038298301</cx:pt>
          <cx:pt idx="95260">10.892196045701962</cx:pt>
          <cx:pt idx="95261">13.426614632993441</cx:pt>
          <cx:pt idx="95262">13.917207121735796</cx:pt>
          <cx:pt idx="95263">14.058215364903479</cx:pt>
          <cx:pt idx="95264">9.3344257383701006</cx:pt>
          <cx:pt idx="95265">14.45189526405062</cx:pt>
          <cx:pt idx="95266">10.185492002451593</cx:pt>
          <cx:pt idx="95267">10.716256629310166</cx:pt>
          <cx:pt idx="95268">13.12009601513852</cx:pt>
          <cx:pt idx="95269">10.965539754247315</cx:pt>
          <cx:pt idx="95270">13.569402234956689</cx:pt>
          <cx:pt idx="95271">13.114893529002165</cx:pt>
          <cx:pt idx="95272">11.880735432897199</cx:pt>
          <cx:pt idx="95273">12.661592567816722</cx:pt>
          <cx:pt idx="95274">12.884941189347156</cx:pt>
          <cx:pt idx="95275">13.070337531686098</cx:pt>
          <cx:pt idx="95276">12.806115533162538</cx:pt>
          <cx:pt idx="95277">12.729309319296434</cx:pt>
          <cx:pt idx="95278">13.482820234016771</cx:pt>
          <cx:pt idx="95279">11.061174342109799</cx:pt>
          <cx:pt idx="95280">13.852985671899171</cx:pt>
          <cx:pt idx="95281">15.356905339814315</cx:pt>
          <cx:pt idx="95282">10.995574145564371</cx:pt>
          <cx:pt idx="95283">14.53201083675552</cx:pt>
          <cx:pt idx="95284">12.44678990842765</cx:pt>
          <cx:pt idx="95285">14.775734736034623</cx:pt>
          <cx:pt idx="95286">12.911542021038542</cx:pt>
          <cx:pt idx="95287">12.531581345018633</cx:pt>
          <cx:pt idx="95288">11.649149915071643</cx:pt>
          <cx:pt idx="95289">11.537839980066654</cx:pt>
          <cx:pt idx="95290">10.212892633065094</cx:pt>
          <cx:pt idx="95291">14.005024690724904</cx:pt>
          <cx:pt idx="95292">12.345994605485812</cx:pt>
          <cx:pt idx="95293">12.628534063738641</cx:pt>
          <cx:pt idx="95294">11.124422581716331</cx:pt>
          <cx:pt idx="95295">9.8896925069704409</cx:pt>
          <cx:pt idx="95296">7.0342491981625193</cx:pt>
          <cx:pt idx="95297">10.133680122791432</cx:pt>
          <cx:pt idx="95298">11.268513974258756</cx:pt>
          <cx:pt idx="95299">12.070821205538003</cx:pt>
          <cx:pt idx="95300">13.620181337013666</cx:pt>
          <cx:pt idx="95301">9.3418452501087792</cx:pt>
          <cx:pt idx="95302">14.574461267332419</cx:pt>
          <cx:pt idx="95303">11.1140639735513</cx:pt>
          <cx:pt idx="95304">8.955051091617527</cx:pt>
          <cx:pt idx="95305">12.835089560064835</cx:pt>
          <cx:pt idx="95306">12.275988258483826</cx:pt>
          <cx:pt idx="95307">16.492512541743416</cx:pt>
          <cx:pt idx="95308">11.513392153504602</cx:pt>
          <cx:pt idx="95309">11.253843741835402</cx:pt>
          <cx:pt idx="95310">10.11831856964066</cx:pt>
          <cx:pt idx="95311">12.833787859845584</cx:pt>
          <cx:pt idx="95312">11.123172059256014</cx:pt>
          <cx:pt idx="95313">14.016249386920284</cx:pt>
          <cx:pt idx="95314">10.90942132691222</cx:pt>
          <cx:pt idx="95315">11.928781271410886</cx:pt>
          <cx:pt idx="95316">10.83670155305912</cx:pt>
          <cx:pt idx="95317">12.363743495932965</cx:pt>
          <cx:pt idx="95318">11.685156211340985</cx:pt>
          <cx:pt idx="95319">10.733505409169533</cx:pt>
          <cx:pt idx="95320">12.888130494390168</cx:pt>
          <cx:pt idx="95321">13.581938228233202</cx:pt>
          <cx:pt idx="95322">13.555358784234498</cx:pt>
          <cx:pt idx="95323">14.317632676698908</cx:pt>
          <cx:pt idx="95324">10.679858551396466</cx:pt>
          <cx:pt idx="95325">9.1420200876915079</cx:pt>
          <cx:pt idx="95326">12.166701054911492</cx:pt>
          <cx:pt idx="95327">12.622206529272972</cx:pt>
          <cx:pt idx="95328">13.919206012537709</cx:pt>
          <cx:pt idx="95329">12.78008277265347</cx:pt>
          <cx:pt idx="95330">13.667622589581891</cx:pt>
          <cx:pt idx="95331">13.107928046139421</cx:pt>
          <cx:pt idx="95332">15.008203641165736</cx:pt>
          <cx:pt idx="95333">10.69510699163513</cx:pt>
          <cx:pt idx="95334">11.186501008237903</cx:pt>
          <cx:pt idx="95335">12.93209223144831</cx:pt>
          <cx:pt idx="95336">12.580877836763433</cx:pt>
          <cx:pt idx="95337">11.89654598151502</cx:pt>
          <cx:pt idx="95338">10.020239803339889</cx:pt>
          <cx:pt idx="95339">13.460286477386072</cx:pt>
          <cx:pt idx="95340">9.730160305919723</cx:pt>
          <cx:pt idx="95341">11.345320576769488</cx:pt>
          <cx:pt idx="95342">9.1519092851128363</cx:pt>
          <cx:pt idx="95343">11.724635469295331</cx:pt>
          <cx:pt idx="95344">11.414175043700631</cx:pt>
          <cx:pt idx="95345">10.598896366837229</cx:pt>
          <cx:pt idx="95346">11.263666929452498</cx:pt>
          <cx:pt idx="95347">15.005626335483138</cx:pt>
          <cx:pt idx="95348">13.237082302294445</cx:pt>
          <cx:pt idx="95349">14.928571668716435</cx:pt>
          <cx:pt idx="95350">12.458243001690919</cx:pt>
          <cx:pt idx="95351">10.101447121189794</cx:pt>
          <cx:pt idx="95352">10.028445575587572</cx:pt>
          <cx:pt idx="95353">9.8532364676359236</cx:pt>
          <cx:pt idx="95354">12.062740514213296</cx:pt>
          <cx:pt idx="95355">13.003370426849594</cx:pt>
          <cx:pt idx="95356">9.8439769994072481</cx:pt>
          <cx:pt idx="95357">12.7311913597424</cx:pt>
          <cx:pt idx="95358">10.919529564548702</cx:pt>
          <cx:pt idx="95359">10.67320995270016</cx:pt>
          <cx:pt idx="95360">12.934941028263044</cx:pt>
          <cx:pt idx="95361">12.035464997437213</cx:pt>
          <cx:pt idx="95362">14.86336609390208</cx:pt>
          <cx:pt idx="95363">12.822147429478939</cx:pt>
          <cx:pt idx="95364">13.613845867361492</cx:pt>
          <cx:pt idx="95365">14.374356479399546</cx:pt>
          <cx:pt idx="95366">11.411185622037172</cx:pt>
          <cx:pt idx="95367">15.773202888992607</cx:pt>
          <cx:pt idx="95368">11.147925072402419</cx:pt>
          <cx:pt idx="95369">11.233588305060247</cx:pt>
          <cx:pt idx="95370">11.582945581280811</cx:pt>
          <cx:pt idx="95371">10.781300939708812</cx:pt>
          <cx:pt idx="95372">9.7387346934366139</cx:pt>
          <cx:pt idx="95373">13.710650520438833</cx:pt>
          <cx:pt idx="95374">12.55193220851166</cx:pt>
          <cx:pt idx="95375">11.419324313496048</cx:pt>
          <cx:pt idx="95376">13.702997696210645</cx:pt>
          <cx:pt idx="95377">12.023522499846326</cx:pt>
          <cx:pt idx="95378">10.862493436928553</cx:pt>
          <cx:pt idx="95379">12.740979647844235</cx:pt>
          <cx:pt idx="95380">13.136816680538601</cx:pt>
          <cx:pt idx="95381">12.872139938207296</cx:pt>
          <cx:pt idx="95382">9.8578532464081228</cx:pt>
          <cx:pt idx="95383">11.266744948607748</cx:pt>
          <cx:pt idx="95384">10.598247344307797</cx:pt>
          <cx:pt idx="95385">10.304679246844081</cx:pt>
          <cx:pt idx="95386">11.372681672267321</cx:pt>
          <cx:pt idx="95387">15.909191499108685</cx:pt>
          <cx:pt idx="95388">12.356905379456684</cx:pt>
          <cx:pt idx="95389">13.582753820718475</cx:pt>
          <cx:pt idx="95390">13.716628283974559</cx:pt>
          <cx:pt idx="95391">11.93443205800407</cx:pt>
          <cx:pt idx="95392">14.889064743049587</cx:pt>
          <cx:pt idx="95393">13.095898540696671</cx:pt>
          <cx:pt idx="95394">12.901718042896515</cx:pt>
          <cx:pt idx="95395">13.202821384352207</cx:pt>
          <cx:pt idx="95396">13.729823457481817</cx:pt>
          <cx:pt idx="95397">11.248792510531253</cx:pt>
          <cx:pt idx="95398">14.237508675595114</cx:pt>
          <cx:pt idx="95399">13.16593089617515</cx:pt>
          <cx:pt idx="95400">11.929077107735605</cx:pt>
          <cx:pt idx="95401">13.393914888158019</cx:pt>
          <cx:pt idx="95402">12.0182631518236</cx:pt>
          <cx:pt idx="95403">10.284393048529649</cx:pt>
          <cx:pt idx="95404">11.888692926394231</cx:pt>
          <cx:pt idx="95405">14.268430611352768</cx:pt>
          <cx:pt idx="95406">14.827273720070854</cx:pt>
          <cx:pt idx="95407">12.084040778763935</cx:pt>
          <cx:pt idx="95408">6.6292954931146362</cx:pt>
          <cx:pt idx="95409">12.882719895699497</cx:pt>
          <cx:pt idx="95410">12.514826000432771</cx:pt>
          <cx:pt idx="95411">14.493207638222026</cx:pt>
          <cx:pt idx="95412">12.258039950264028</cx:pt>
          <cx:pt idx="95413">11.971554998564281</cx:pt>
          <cx:pt idx="95414">11.42374050459375</cx:pt>
          <cx:pt idx="95415">12.387275393929965</cx:pt>
          <cx:pt idx="95416">13.361924350605381</cx:pt>
          <cx:pt idx="95417">14.505304080265958</cx:pt>
          <cx:pt idx="95418">12.292760737128042</cx:pt>
          <cx:pt idx="95419">14.141732977946635</cx:pt>
          <cx:pt idx="95420">13.009784531370167</cx:pt>
          <cx:pt idx="95421">10.90020855207003</cx:pt>
          <cx:pt idx="95422">11.485503754430857</cx:pt>
          <cx:pt idx="95423">12.088525650977941</cx:pt>
          <cx:pt idx="95424">11.465474385592698</cx:pt>
          <cx:pt idx="95425">8.9324473124269996</cx:pt>
          <cx:pt idx="95426">9.4832710203863542</cx:pt>
          <cx:pt idx="95427">11.073637568883948</cx:pt>
          <cx:pt idx="95428">13.712162405391215</cx:pt>
          <cx:pt idx="95429">10.79806767386968</cx:pt>
          <cx:pt idx="95430">11.865986618064428</cx:pt>
          <cx:pt idx="95431">11.944742711031049</cx:pt>
          <cx:pt idx="95432">12.31142659998971</cx:pt>
          <cx:pt idx="95433">13.6820867342441</cx:pt>
          <cx:pt idx="95434">11.170472323763564</cx:pt>
          <cx:pt idx="95435">11.466000118699609</cx:pt>
          <cx:pt idx="95436">11.899147663485586</cx:pt>
          <cx:pt idx="95437">11.465312107287811</cx:pt>
          <cx:pt idx="95438">14.37622013380274</cx:pt>
          <cx:pt idx="95439">11.953526291261626</cx:pt>
          <cx:pt idx="95440">13.648040156001837</cx:pt>
          <cx:pt idx="95441">11.724090728471991</cx:pt>
          <cx:pt idx="95442">10.276075589144808</cx:pt>
          <cx:pt idx="95443">14.701513508521037</cx:pt>
          <cx:pt idx="95444">12.197521350172796</cx:pt>
          <cx:pt idx="95445">10.02153056836578</cx:pt>
          <cx:pt idx="95446">9.398492747676924</cx:pt>
          <cx:pt idx="95447">13.152077767929077</cx:pt>
          <cx:pt idx="95448">13.688535653594412</cx:pt>
          <cx:pt idx="95449">14.490931295876283</cx:pt>
          <cx:pt idx="95450">14.039197351615984</cx:pt>
          <cx:pt idx="95451">14.033877965721873</cx:pt>
          <cx:pt idx="95452">12.397510904036652</cx:pt>
          <cx:pt idx="95453">11.754174609923224</cx:pt>
          <cx:pt idx="95454">13.591706465841105</cx:pt>
          <cx:pt idx="95455">15.073607453731071</cx:pt>
          <cx:pt idx="95456">9.894524234772847</cx:pt>
          <cx:pt idx="95457">10.652888144140913</cx:pt>
          <cx:pt idx="95458">13.65257916397246</cx:pt>
          <cx:pt idx="95459">10.9881726269158</cx:pt>
          <cx:pt idx="95460">11.489587007145317</cx:pt>
          <cx:pt idx="95461">9.9673070369206087</cx:pt>
          <cx:pt idx="95462">13.583162870990954</cx:pt>
          <cx:pt idx="95463">15.668568545133935</cx:pt>
          <cx:pt idx="95464">10.6718001632977</cx:pt>
          <cx:pt idx="95465">10.529108155906432</cx:pt>
          <cx:pt idx="95466">12.114570663385889</cx:pt>
          <cx:pt idx="95467">12.027701480710572</cx:pt>
          <cx:pt idx="95468">11.318321056128102</cx:pt>
          <cx:pt idx="95469">11.192305029736982</cx:pt>
          <cx:pt idx="95470">10.838255200882045</cx:pt>
          <cx:pt idx="95471">14.060192394595454</cx:pt>
          <cx:pt idx="95472">11.814327261274419</cx:pt>
          <cx:pt idx="95473">12.545778032014738</cx:pt>
          <cx:pt idx="95474">11.97007903921342</cx:pt>
          <cx:pt idx="95475">14.450212609548913</cx:pt>
          <cx:pt idx="95476">12.605040015399542</cx:pt>
          <cx:pt idx="95477">12.722198871355921</cx:pt>
          <cx:pt idx="95478">11.090733916212562</cx:pt>
          <cx:pt idx="95479">11.426453241281235</cx:pt>
          <cx:pt idx="95480">12.204113556727448</cx:pt>
          <cx:pt idx="95481">12.433869257828956</cx:pt>
          <cx:pt idx="95482">12.386626867789136</cx:pt>
          <cx:pt idx="95483">13.77138648627062</cx:pt>
          <cx:pt idx="95484">10.85157264351486</cx:pt>
          <cx:pt idx="95485">13.090440844849629</cx:pt>
          <cx:pt idx="95486">13.497966363241428</cx:pt>
          <cx:pt idx="95487">10.394743654336756</cx:pt>
          <cx:pt idx="95488">11.086416156164786</cx:pt>
          <cx:pt idx="95489">16.111208941761561</cx:pt>
          <cx:pt idx="95490">11.059648707910824</cx:pt>
          <cx:pt idx="95491">13.382150124681106</cx:pt>
          <cx:pt idx="95492">12.797079859609939</cx:pt>
          <cx:pt idx="95493">12.533062953274989</cx:pt>
          <cx:pt idx="95494">12.064499812053128</cx:pt>
          <cx:pt idx="95495">16.565431823693071</cx:pt>
          <cx:pt idx="95496">12.290104281011361</cx:pt>
          <cx:pt idx="95497">10.283911057031933</cx:pt>
          <cx:pt idx="95498">13.214191012321663</cx:pt>
          <cx:pt idx="95499">12.989306781218289</cx:pt>
          <cx:pt idx="95500">13.947588465303907</cx:pt>
          <cx:pt idx="95501">10.979798430291304</cx:pt>
          <cx:pt idx="95502">13.171064399904598</cx:pt>
          <cx:pt idx="95503">12.399417045355616</cx:pt>
          <cx:pt idx="95504">16.307022589786584</cx:pt>
          <cx:pt idx="95505">14.317277813707586</cx:pt>
          <cx:pt idx="95506">13.378959231834699</cx:pt>
          <cx:pt idx="95507">11.821460139626769</cx:pt>
          <cx:pt idx="95508">10.885384737887156</cx:pt>
          <cx:pt idx="95509">14.158604925529996</cx:pt>
          <cx:pt idx="95510">11.410158943789058</cx:pt>
          <cx:pt idx="95511">13.866772287157422</cx:pt>
          <cx:pt idx="95512">12.088565869850541</cx:pt>
          <cx:pt idx="95513">15.31531945321461</cx:pt>
          <cx:pt idx="95514">13.16107053858463</cx:pt>
          <cx:pt idx="95515">12.472600739923305</cx:pt>
          <cx:pt idx="95516">11.135138115383052</cx:pt>
          <cx:pt idx="95517">10.665614234615706</cx:pt>
          <cx:pt idx="95518">11.949354865258975</cx:pt>
          <cx:pt idx="95519">10.718062338247446</cx:pt>
          <cx:pt idx="95520">11.785743961861668</cx:pt>
          <cx:pt idx="95521">14.290917312828849</cx:pt>
          <cx:pt idx="95522">12.95728984915837</cx:pt>
          <cx:pt idx="95523">10.42648462998863</cx:pt>
          <cx:pt idx="95524">12.250268313961213</cx:pt>
          <cx:pt idx="95525">12.519925169169118</cx:pt>
          <cx:pt idx="95526">12.492166704646561</cx:pt>
          <cx:pt idx="95527">13.566559471670002</cx:pt>
          <cx:pt idx="95528">13.772632041783107</cx:pt>
          <cx:pt idx="95529">11.485459673855797</cx:pt>
          <cx:pt idx="95530">13.115646226394881</cx:pt>
          <cx:pt idx="95531">14.396746080991699</cx:pt>
          <cx:pt idx="95532">13.597906801426655</cx:pt>
          <cx:pt idx="95533">12.663083545083991</cx:pt>
          <cx:pt idx="95534">13.683752949399198</cx:pt>
          <cx:pt idx="95535">12.026742154902777</cx:pt>
          <cx:pt idx="95536">16.456958784598431</cx:pt>
          <cx:pt idx="95537">11.974056255520136</cx:pt>
          <cx:pt idx="95538">8.6442452938293588</cx:pt>
          <cx:pt idx="95539">13.037288836849738</cx:pt>
          <cx:pt idx="95540">13.41595203773049</cx:pt>
          <cx:pt idx="95541">10.074764393312712</cx:pt>
          <cx:pt idx="95542">10.672627787924739</cx:pt>
          <cx:pt idx="95543">11.456412544571922</cx:pt>
          <cx:pt idx="95544">12.970884023992118</cx:pt>
          <cx:pt idx="95545">10.382675740856653</cx:pt>
          <cx:pt idx="95546">11.434365748388116</cx:pt>
          <cx:pt idx="95547">11.208750293134088</cx:pt>
          <cx:pt idx="95548">11.83115451428659</cx:pt>
          <cx:pt idx="95549">11.403522348621683</cx:pt>
          <cx:pt idx="95550">13.368880832561297</cx:pt>
          <cx:pt idx="95551">13.433194739329059</cx:pt>
          <cx:pt idx="95552">11.211128924770819</cx:pt>
          <cx:pt idx="95553">11.464060313800916</cx:pt>
          <cx:pt idx="95554">14.731546517885832</cx:pt>
          <cx:pt idx="95555">11.16343654926794</cx:pt>
          <cx:pt idx="95556">11.605596755685822</cx:pt>
          <cx:pt idx="95557">11.778909922242207</cx:pt>
          <cx:pt idx="95558">10.20695703950987</cx:pt>
          <cx:pt idx="95559">11.341432662580118</cx:pt>
          <cx:pt idx="95560">14.23981940791086</cx:pt>
          <cx:pt idx="95561">12.331282857357879</cx:pt>
          <cx:pt idx="95562">12.782220545272374</cx:pt>
          <cx:pt idx="95563">14.360046306530101</cx:pt>
          <cx:pt idx="95564">12.044431274841651</cx:pt>
          <cx:pt idx="95565">9.753351182447993</cx:pt>
          <cx:pt idx="95566">12.848369551576397</cx:pt>
          <cx:pt idx="95567">10.849366202115569</cx:pt>
          <cx:pt idx="95568">13.439044093518593</cx:pt>
          <cx:pt idx="95569">10.71099707121415</cx:pt>
          <cx:pt idx="95570">13.471697027460177</cx:pt>
          <cx:pt idx="95571">10.683608332990243</cx:pt>
          <cx:pt idx="95572">11.050890329568393</cx:pt>
          <cx:pt idx="95573">13.229855659042121</cx:pt>
          <cx:pt idx="95574">10.508262458902205</cx:pt>
          <cx:pt idx="95575">9.8753183860662546</cx:pt>
          <cx:pt idx="95576">13.095915939261177</cx:pt>
          <cx:pt idx="95577">11.793139083610567</cx:pt>
          <cx:pt idx="95578">12.585623133627717</cx:pt>
          <cx:pt idx="95579">14.011885877324746</cx:pt>
          <cx:pt idx="95580">10.888854841244262</cx:pt>
          <cx:pt idx="95581">11.898888756434499</cx:pt>
          <cx:pt idx="95582">11.345239945634081</cx:pt>
          <cx:pt idx="95583">12.610529948713177</cx:pt>
          <cx:pt idx="95584">13.657119288895844</cx:pt>
          <cx:pt idx="95585">15.380171692031197</cx:pt>
          <cx:pt idx="95586">8.083361950885255</cx:pt>
          <cx:pt idx="95587">12.502443646836323</cx:pt>
          <cx:pt idx="95588">10.665544241680823</cx:pt>
          <cx:pt idx="95589">11.944563410653673</cx:pt>
          <cx:pt idx="95590">10.948307007696236</cx:pt>
          <cx:pt idx="95591">15.433120350950272</cx:pt>
          <cx:pt idx="95592">11.061959043175777</cx:pt>
          <cx:pt idx="95593">9.5641749717160494</cx:pt>
          <cx:pt idx="95594">12.817459748847781</cx:pt>
          <cx:pt idx="95595">11.027220483105971</cx:pt>
          <cx:pt idx="95596">13.178112398532825</cx:pt>
          <cx:pt idx="95597">11.035048439578606</cx:pt>
          <cx:pt idx="95598">11.54994210922977</cx:pt>
          <cx:pt idx="95599">10.63477074868236</cx:pt>
          <cx:pt idx="95600">10.305364176163579</cx:pt>
          <cx:pt idx="95601">13.889289976601855</cx:pt>
          <cx:pt idx="95602">11.681369634842357</cx:pt>
          <cx:pt idx="95603">13.14503095255083</cx:pt>
          <cx:pt idx="95604">15.292970386905019</cx:pt>
          <cx:pt idx="95605">16.71261273291503</cx:pt>
          <cx:pt idx="95606">9.9416510015022279</cx:pt>
          <cx:pt idx="95607">14.12417961467311</cx:pt>
          <cx:pt idx="95608">8.7707011608211563</cx:pt>
          <cx:pt idx="95609">10.750017626560805</cx:pt>
          <cx:pt idx="95610">14.426901842815429</cx:pt>
          <cx:pt idx="95611">16.584373687245247</cx:pt>
          <cx:pt idx="95612">12.238867914343706</cx:pt>
          <cx:pt idx="95613">8.3953931730477684</cx:pt>
          <cx:pt idx="95614">11.680109256341687</cx:pt>
          <cx:pt idx="95615">9.44120617806702</cx:pt>
          <cx:pt idx="95616">10.812479019231098</cx:pt>
          <cx:pt idx="95617">12.210408616046111</cx:pt>
          <cx:pt idx="95618">11.516802079840256</cx:pt>
          <cx:pt idx="95619">13.20782478924621</cx:pt>
          <cx:pt idx="95620">12.173478764182155</cx:pt>
          <cx:pt idx="95621">13.187409108846524</cx:pt>
          <cx:pt idx="95622">15.02146315018399</cx:pt>
          <cx:pt idx="95623">14.706183371055021</cx:pt>
          <cx:pt idx="95624">12.654406187136962</cx:pt>
          <cx:pt idx="95625">12.574455411578503</cx:pt>
          <cx:pt idx="95626">10.964367610642814</cx:pt>
          <cx:pt idx="95627">12.53337103986944</cx:pt>
          <cx:pt idx="95628">12.254464628104838</cx:pt>
          <cx:pt idx="95629">11.393269457506271</cx:pt>
          <cx:pt idx="95630">12.090883541554321</cx:pt>
          <cx:pt idx="95631">11.726514052300699</cx:pt>
          <cx:pt idx="95632">10.754638545989319</cx:pt>
          <cx:pt idx="95633">8.508965059558971</cx:pt>
          <cx:pt idx="95634">14.394966037618756</cx:pt>
          <cx:pt idx="95635">14.131458237022185</cx:pt>
          <cx:pt idx="95636">14.514981509046024</cx:pt>
          <cx:pt idx="95637">9.6691334843866112</cx:pt>
          <cx:pt idx="95638">13.981381186704416</cx:pt>
          <cx:pt idx="95639">12.194442475141008</cx:pt>
          <cx:pt idx="95640">12.828855747764759</cx:pt>
          <cx:pt idx="95641">11.12973422500567</cx:pt>
          <cx:pt idx="95642">10.276506396516723</cx:pt>
          <cx:pt idx="95643">12.871509566386058</cx:pt>
          <cx:pt idx="95644">7.4557437013544563</cx:pt>
          <cx:pt idx="95645">14.067408531516886</cx:pt>
          <cx:pt idx="95646">12.715591351992318</cx:pt>
          <cx:pt idx="95647">10.29424358704911</cx:pt>
          <cx:pt idx="95648">11.334309693612546</cx:pt>
          <cx:pt idx="95649">14.065662414901546</cx:pt>
          <cx:pt idx="95650">12.208677087919506</cx:pt>
          <cx:pt idx="95651">13.695644372117179</cx:pt>
          <cx:pt idx="95652">10.683779333994678</cx:pt>
          <cx:pt idx="95653">13.097088696248424</cx:pt>
          <cx:pt idx="95654">12.08291169932116</cx:pt>
          <cx:pt idx="95655">12.678360071589516</cx:pt>
          <cx:pt idx="95656">13.875273213388498</cx:pt>
          <cx:pt idx="95657">10.393044876804911</cx:pt>
          <cx:pt idx="95658">9.5666357607062746</cx:pt>
          <cx:pt idx="95659">11.591507164214258</cx:pt>
          <cx:pt idx="95660">11.567696097601317</cx:pt>
          <cx:pt idx="95661">12.744488752856972</cx:pt>
          <cx:pt idx="95662">9.7870217638363268</cx:pt>
          <cx:pt idx="95663">12.831136388347462</cx:pt>
          <cx:pt idx="95664">11.289589237634818</cx:pt>
          <cx:pt idx="95665">8.9481690677187657</cx:pt>
          <cx:pt idx="95666">12.251627079753943</cx:pt>
          <cx:pt idx="95667">10.461753980089364</cx:pt>
          <cx:pt idx="95668">13.526520129501307</cx:pt>
          <cx:pt idx="95669">14.901996097720746</cx:pt>
          <cx:pt idx="95670">14.105426091143489</cx:pt>
          <cx:pt idx="95671">11.419833474802914</cx:pt>
          <cx:pt idx="95672">10.19644517227745</cx:pt>
          <cx:pt idx="95673">12.77124687242206</cx:pt>
          <cx:pt idx="95674">12.502926329733995</cx:pt>
          <cx:pt idx="95675">8.3155071749744316</cx:pt>
          <cx:pt idx="95676">13.961902994259493</cx:pt>
          <cx:pt idx="95677">12.048993564755524</cx:pt>
          <cx:pt idx="95678">10.151847274125029</cx:pt>
          <cx:pt idx="95679">14.117764053629379</cx:pt>
          <cx:pt idx="95680">10.581698857606213</cx:pt>
          <cx:pt idx="95681">12.067250491541401</cx:pt>
          <cx:pt idx="95682">11.662744836756024</cx:pt>
          <cx:pt idx="95683">13.623083667029924</cx:pt>
          <cx:pt idx="95684">9.9540065556967789</cx:pt>
          <cx:pt idx="95685">14.369636611822877</cx:pt>
          <cx:pt idx="95686">13.264889711290266</cx:pt>
          <cx:pt idx="95687">13.423864840447839</cx:pt>
          <cx:pt idx="95688">13.807949553461384</cx:pt>
          <cx:pt idx="95689">12.064354622826025</cx:pt>
          <cx:pt idx="95690">12.740235968116707</cx:pt>
          <cx:pt idx="95691">12.107046501985124</cx:pt>
          <cx:pt idx="95692">11.352404258503702</cx:pt>
          <cx:pt idx="95693">13.47199713507657</cx:pt>
          <cx:pt idx="95694">13.240968498405822</cx:pt>
          <cx:pt idx="95695">11.944341475862979</cx:pt>
          <cx:pt idx="95696">16.594326214757231</cx:pt>
          <cx:pt idx="95697">12.012576254341162</cx:pt>
          <cx:pt idx="95698">10.294082316994963</cx:pt>
          <cx:pt idx="95699">14.178148417664493</cx:pt>
          <cx:pt idx="95700">11.894258613445142</cx:pt>
          <cx:pt idx="95701">11.360332959689458</cx:pt>
          <cx:pt idx="95702">12.92893928105145</cx:pt>
          <cx:pt idx="95703">12.187913616846005</cx:pt>
          <cx:pt idx="95704">13.560511901811839</cx:pt>
          <cx:pt idx="95705">13.67842366623178</cx:pt>
          <cx:pt idx="95706">13.416581303555793</cx:pt>
          <cx:pt idx="95707">11.982166196733333</cx:pt>
          <cx:pt idx="95708">10.655543312142655</cx:pt>
          <cx:pt idx="95709">11.410516631819117</cx:pt>
          <cx:pt idx="95710">10.865229043086478</cx:pt>
          <cx:pt idx="95711">12.728047574675125</cx:pt>
          <cx:pt idx="95712">10.944981816368069</cx:pt>
          <cx:pt idx="95713">13.817391317130724</cx:pt>
          <cx:pt idx="95714">8.950465228426248</cx:pt>
          <cx:pt idx="95715">12.638535070135845</cx:pt>
          <cx:pt idx="95716">11.406885110602994</cx:pt>
          <cx:pt idx="95717">11.694344297525678</cx:pt>
          <cx:pt idx="95718">15.131820880394336</cx:pt>
          <cx:pt idx="95719">12.411458933065269</cx:pt>
          <cx:pt idx="95720">13.35791715270639</cx:pt>
          <cx:pt idx="95721">14.746984455233815</cx:pt>
          <cx:pt idx="95722">15.491768924569385</cx:pt>
          <cx:pt idx="95723">9.8389281487565707</cx:pt>
          <cx:pt idx="95724">13.460006842253023</cx:pt>
          <cx:pt idx="95725">13.039578679668445</cx:pt>
          <cx:pt idx="95726">12.856693363113557</cx:pt>
          <cx:pt idx="95727">12.552113616346869</cx:pt>
          <cx:pt idx="95728">12.344938267152124</cx:pt>
          <cx:pt idx="95729">11.741269475551899</cx:pt>
          <cx:pt idx="95730">10.815703880813356</cx:pt>
          <cx:pt idx="95731">11.282816106860592</cx:pt>
          <cx:pt idx="95732">9.4458422147262073</cx:pt>
          <cx:pt idx="95733">12.136777181335997</cx:pt>
          <cx:pt idx="95734">11.406869833237431</cx:pt>
          <cx:pt idx="95735">10.324384190794641</cx:pt>
          <cx:pt idx="95736">12.572258268541617</cx:pt>
          <cx:pt idx="95737">11.419564885398398</cx:pt>
          <cx:pt idx="95738">10.702788167922106</cx:pt>
          <cx:pt idx="95739">12.816453736273097</cx:pt>
          <cx:pt idx="95740">12.281540283002043</cx:pt>
          <cx:pt idx="95741">14.248398857482005</cx:pt>
          <cx:pt idx="95742">13.314333596726723</cx:pt>
          <cx:pt idx="95743">12.363378201619421</cx:pt>
          <cx:pt idx="95744">11.754708647319976</cx:pt>
          <cx:pt idx="95745">10.202012047716046</cx:pt>
          <cx:pt idx="95746">12.721120770967087</cx:pt>
          <cx:pt idx="95747">15.77272595193334</cx:pt>
          <cx:pt idx="95748">11.980622945538869</cx:pt>
          <cx:pt idx="95749">14.168981073934745</cx:pt>
          <cx:pt idx="95750">12.039255152562056</cx:pt>
          <cx:pt idx="95751">13.157630010804313</cx:pt>
          <cx:pt idx="95752">13.542194596093552</cx:pt>
          <cx:pt idx="95753">10.049875723264138</cx:pt>
          <cx:pt idx="95754">9.3889004839410433</cx:pt>
          <cx:pt idx="95755">13.806345107202214</cx:pt>
          <cx:pt idx="95756">13.28137149572812</cx:pt>
          <cx:pt idx="95757">11.954254695103561</cx:pt>
          <cx:pt idx="95758">13.96444036094136</cx:pt>
          <cx:pt idx="95759">13.434941059489484</cx:pt>
          <cx:pt idx="95760">12.813197526768322</cx:pt>
          <cx:pt idx="95761">10.805972965105612</cx:pt>
          <cx:pt idx="95762">13.326977654137137</cx:pt>
          <cx:pt idx="95763">10.203844364787482</cx:pt>
          <cx:pt idx="95764">13.085227483623218</cx:pt>
          <cx:pt idx="95765">12.631959672621656</cx:pt>
          <cx:pt idx="95766">14.870382936445694</cx:pt>
          <cx:pt idx="95767">11.205165726575231</cx:pt>
          <cx:pt idx="95768">12.109368260035005</cx:pt>
          <cx:pt idx="95769">13.365939470288973</cx:pt>
          <cx:pt idx="95770">14.42498092650931</cx:pt>
          <cx:pt idx="95771">11.571501041209967</cx:pt>
          <cx:pt idx="95772">11.824894878245443</cx:pt>
          <cx:pt idx="95773">12.583211464211194</cx:pt>
          <cx:pt idx="95774">12.573920961541567</cx:pt>
          <cx:pt idx="95775">9.7609505153232625</cx:pt>
          <cx:pt idx="95776">12.5409289462826</cx:pt>
          <cx:pt idx="95777">12.185715923728315</cx:pt>
          <cx:pt idx="95778">12.278448856031256</cx:pt>
          <cx:pt idx="95779">12.272027291070314</cx:pt>
          <cx:pt idx="95780">12.401062091564773</cx:pt>
          <cx:pt idx="95781">10.667240133679996</cx:pt>
          <cx:pt idx="95782">15.153223588844549</cx:pt>
          <cx:pt idx="95783">15.582306040234279</cx:pt>
          <cx:pt idx="95784">11.817235903592517</cx:pt>
          <cx:pt idx="95785">11.229229288050959</cx:pt>
          <cx:pt idx="95786">8.8669465901801701</cx:pt>
          <cx:pt idx="95787">10.951784710804054</cx:pt>
          <cx:pt idx="95788">10.463556428912158</cx:pt>
          <cx:pt idx="95789">14.842195165213022</cx:pt>
          <cx:pt idx="95790">13.029558074684362</cx:pt>
          <cx:pt idx="95791">14.571723942856753</cx:pt>
          <cx:pt idx="95792">9.9206585327617525</cx:pt>
          <cx:pt idx="95793">12.591171444991494</cx:pt>
          <cx:pt idx="95794">12.567753524019487</cx:pt>
          <cx:pt idx="95795">11.625351223369261</cx:pt>
          <cx:pt idx="95796">15.712591195641702</cx:pt>
          <cx:pt idx="95797">10.226896054207424</cx:pt>
          <cx:pt idx="95798">12.603446556345448</cx:pt>
          <cx:pt idx="95799">14.451341839517609</cx:pt>
          <cx:pt idx="95800">11.083022734197248</cx:pt>
          <cx:pt idx="95801">14.543911116144917</cx:pt>
          <cx:pt idx="95802">11.815879311886993</cx:pt>
          <cx:pt idx="95803">12.840165979555326</cx:pt>
          <cx:pt idx="95804">12.099987474222006</cx:pt>
          <cx:pt idx="95805">13.108257929276302</cx:pt>
          <cx:pt idx="95806">10.920992447010665</cx:pt>
          <cx:pt idx="95807">13.532579700500067</cx:pt>
          <cx:pt idx="95808">11.273757352771803</cx:pt>
          <cx:pt idx="95809">10.846403223121049</cx:pt>
          <cx:pt idx="95810">12.046833736641153</cx:pt>
          <cx:pt idx="95811">10.856734718259277</cx:pt>
          <cx:pt idx="95812">13.428028134352985</cx:pt>
          <cx:pt idx="95813">12.244637904632734</cx:pt>
          <cx:pt idx="95814">14.155520354236284</cx:pt>
          <cx:pt idx="95815">12.435192591203826</cx:pt>
          <cx:pt idx="95816">12.850265435145328</cx:pt>
          <cx:pt idx="95817">12.217614757932319</cx:pt>
          <cx:pt idx="95818">13.237105337087417</cx:pt>
          <cx:pt idx="95819">16.695968263104696</cx:pt>
          <cx:pt idx="95820">9.7765290437669066</cx:pt>
          <cx:pt idx="95821">10.004303007174034</cx:pt>
          <cx:pt idx="95822">12.042536817923393</cx:pt>
          <cx:pt idx="95823">11.440219795104111</cx:pt>
          <cx:pt idx="95824">13.64464474446488</cx:pt>
          <cx:pt idx="95825">11.369655636966861</cx:pt>
          <cx:pt idx="95826">14.210318705571458</cx:pt>
          <cx:pt idx="95827">12.732770830420959</cx:pt>
          <cx:pt idx="95828">13.923389791445807</cx:pt>
          <cx:pt idx="95829">12.237410378995795</cx:pt>
          <cx:pt idx="95830">12.572537858748618</cx:pt>
          <cx:pt idx="95831">10.897461318705838</cx:pt>
          <cx:pt idx="95832">12.196630957695049</cx:pt>
          <cx:pt idx="95833">10.792604357467367</cx:pt>
          <cx:pt idx="95834">11.824367990787714</cx:pt>
          <cx:pt idx="95835">12.327833354238969</cx:pt>
          <cx:pt idx="95836">14.030953068092865</cx:pt>
          <cx:pt idx="95837">10.870666226945254</cx:pt>
          <cx:pt idx="95838">9.3353376814768083</cx:pt>
          <cx:pt idx="95839">14.110276004068719</cx:pt>
          <cx:pt idx="95840">13.017202421523894</cx:pt>
          <cx:pt idx="95841">10.195641454197339</cx:pt>
          <cx:pt idx="95842">10.425086960851475</cx:pt>
          <cx:pt idx="95843">13.97050186956654</cx:pt>
          <cx:pt idx="95844">11.378572028118569</cx:pt>
          <cx:pt idx="95845">10.105850201949695</cx:pt>
          <cx:pt idx="95846">13.984646422120212</cx:pt>
          <cx:pt idx="95847">12.39844458828096</cx:pt>
          <cx:pt idx="95848">11.868377063540498</cx:pt>
          <cx:pt idx="95849">11.872979865219067</cx:pt>
          <cx:pt idx="95850">15.190267280281615</cx:pt>
          <cx:pt idx="95851">12.133295399499501</cx:pt>
          <cx:pt idx="95852">12.850511678434192</cx:pt>
          <cx:pt idx="95853">12.831970202801159</cx:pt>
          <cx:pt idx="95854">13.05125718845243</cx:pt>
          <cx:pt idx="95855">9.7756322762794898</cx:pt>
          <cx:pt idx="95856">13.357368288891289</cx:pt>
          <cx:pt idx="95857">12.162509518703439</cx:pt>
          <cx:pt idx="95858">11.055355505504691</cx:pt>
          <cx:pt idx="95859">9.5899830242624091</cx:pt>
          <cx:pt idx="95860">12.040301616665731</cx:pt>
          <cx:pt idx="95861">11.514704934681889</cx:pt>
          <cx:pt idx="95862">11.598359516797181</cx:pt>
          <cx:pt idx="95863">12.406432536669312</cx:pt>
          <cx:pt idx="95864">13.496336116931465</cx:pt>
          <cx:pt idx="95865">10.011305258179361</cx:pt>
          <cx:pt idx="95866">10.581258558922871</cx:pt>
          <cx:pt idx="95867">12.570409518613193</cx:pt>
          <cx:pt idx="95868">12.458231350643823</cx:pt>
          <cx:pt idx="95869">13.147923022525568</cx:pt>
          <cx:pt idx="95870">11.397791136072895</cx:pt>
          <cx:pt idx="95871">11.520646486532707</cx:pt>
          <cx:pt idx="95872">11.758314655797761</cx:pt>
          <cx:pt idx="95873">11.003277753860806</cx:pt>
          <cx:pt idx="95874">14.368402942009663</cx:pt>
          <cx:pt idx="95875">11.559912828017385</cx:pt>
          <cx:pt idx="95876">10.959477295251274</cx:pt>
          <cx:pt idx="95877">11.469003509885113</cx:pt>
          <cx:pt idx="95878">12.943593539003198</cx:pt>
          <cx:pt idx="95879">12.909345632490458</cx:pt>
          <cx:pt idx="95880">12.992633943351404</cx:pt>
          <cx:pt idx="95881">12.488514165111338</cx:pt>
          <cx:pt idx="95882">11.507664010702689</cx:pt>
          <cx:pt idx="95883">10.427417306035327</cx:pt>
          <cx:pt idx="95884">12.225246102407539</cx:pt>
          <cx:pt idx="95885">10.793021200194442</cx:pt>
          <cx:pt idx="95886">11.472207920729113</cx:pt>
          <cx:pt idx="95887">11.223844881466512</cx:pt>
          <cx:pt idx="95888">11.980786445423366</cx:pt>
          <cx:pt idx="95889">11.640775591683802</cx:pt>
          <cx:pt idx="95890">13.020394908601588</cx:pt>
          <cx:pt idx="95891">11.324401516506054</cx:pt>
          <cx:pt idx="95892">12.967612227644636</cx:pt>
          <cx:pt idx="95893">12.240700189563206</cx:pt>
          <cx:pt idx="95894">12.537712793203386</cx:pt>
          <cx:pt idx="95895">11.812618635959169</cx:pt>
          <cx:pt idx="95896">14.444028304775994</cx:pt>
          <cx:pt idx="95897">9.8741076910772492</cx:pt>
          <cx:pt idx="95898">14.395529277539465</cx:pt>
          <cx:pt idx="95899">12.89001461206794</cx:pt>
          <cx:pt idx="95900">12.005467242986699</cx:pt>
          <cx:pt idx="95901">11.082732503675857</cx:pt>
          <cx:pt idx="95902">10.736865496525869</cx:pt>
          <cx:pt idx="95903">12.335405266599277</cx:pt>
          <cx:pt idx="95904">11.354918912767147</cx:pt>
          <cx:pt idx="95905">10.051530037261317</cx:pt>
          <cx:pt idx="95906">13.151438325988345</cx:pt>
          <cx:pt idx="95907">10.110654120582666</cx:pt>
          <cx:pt idx="95908">13.444400621864368</cx:pt>
          <cx:pt idx="95909">13.182317983187239</cx:pt>
          <cx:pt idx="95910">10.037327505296778</cx:pt>
          <cx:pt idx="95911">10.878405700159112</cx:pt>
          <cx:pt idx="95912">14.42378255204191</cx:pt>
          <cx:pt idx="95913">11.765436906358939</cx:pt>
          <cx:pt idx="95914">12.406197706689076</cx:pt>
          <cx:pt idx="95915">15.01049237505311</cx:pt>
          <cx:pt idx="95916">10.128106421041162</cx:pt>
          <cx:pt idx="95917">12.433153282903834</cx:pt>
          <cx:pt idx="95918">10.709339860582755</cx:pt>
          <cx:pt idx="95919">12.031010512849486</cx:pt>
          <cx:pt idx="95920">9.2220499863947705</cx:pt>
          <cx:pt idx="95921">12.926820513375826</cx:pt>
          <cx:pt idx="95922">12.312419853168251</cx:pt>
          <cx:pt idx="95923">13.2098675910685</cx:pt>
          <cx:pt idx="95924">11.228683784426387</cx:pt>
          <cx:pt idx="95925">15.047070297095733</cx:pt>
          <cx:pt idx="95926">11.680851590419932</cx:pt>
          <cx:pt idx="95927">13.699156644528909</cx:pt>
          <cx:pt idx="95928">11.280369702027366</cx:pt>
          <cx:pt idx="95929">11.709352631947423</cx:pt>
          <cx:pt idx="95930">11.10542356431799</cx:pt>
          <cx:pt idx="95931">12.03769293109403</cx:pt>
          <cx:pt idx="95932">13.23123187657524</cx:pt>
          <cx:pt idx="95933">11.677473998995223</cx:pt>
          <cx:pt idx="95934">15.253687881877797</cx:pt>
          <cx:pt idx="95935">11.205564296567486</cx:pt>
          <cx:pt idx="95936">12.575108474175876</cx:pt>
          <cx:pt idx="95937">15.24817109097788</cx:pt>
          <cx:pt idx="95938">11.901922696441547</cx:pt>
          <cx:pt idx="95939">13.233921435312107</cx:pt>
          <cx:pt idx="95940">11.44993753773856</cx:pt>
          <cx:pt idx="95941">11.210677430727472</cx:pt>
          <cx:pt idx="95942">12.421423431878242</cx:pt>
          <cx:pt idx="95943">12.325288231821872</cx:pt>
          <cx:pt idx="95944">11.14613158417408</cx:pt>
          <cx:pt idx="95945">12.907584160459189</cx:pt>
          <cx:pt idx="95946">9.6899287675012911</cx:pt>
          <cx:pt idx="95947">15.275177356916968</cx:pt>
          <cx:pt idx="95948">13.149833223085411</cx:pt>
          <cx:pt idx="95949">9.0784143190682993</cx:pt>
          <cx:pt idx="95950">9.9823264600803121</cx:pt>
          <cx:pt idx="95951">11.56847086216915</cx:pt>
          <cx:pt idx="95952">13.097329258062754</cx:pt>
          <cx:pt idx="95953">10.60899939517989</cx:pt>
          <cx:pt idx="95954">13.437589004442442</cx:pt>
          <cx:pt idx="95955">13.30342270055654</cx:pt>
          <cx:pt idx="95956">9.1291393111383332</cx:pt>
          <cx:pt idx="95957">13.517084300435101</cx:pt>
          <cx:pt idx="95958">10.433167218239683</cx:pt>
          <cx:pt idx="95959">12.713007591743589</cx:pt>
          <cx:pt idx="95960">10.669383227898907</cx:pt>
          <cx:pt idx="95961">13.41379955931051</cx:pt>
          <cx:pt idx="95962">11.578197140737842</cx:pt>
          <cx:pt idx="95963">9.2889154791656487</cx:pt>
          <cx:pt idx="95964">10.098397660270265</cx:pt>
          <cx:pt idx="95965">11.134902503640477</cx:pt>
          <cx:pt idx="95966">10.205849297744765</cx:pt>
          <cx:pt idx="95967">13.07385818517391</cx:pt>
          <cx:pt idx="95968">13.635674861180043</cx:pt>
          <cx:pt idx="95969">11.728946910556955</cx:pt>
          <cx:pt idx="95970">15.466304555103752</cx:pt>
          <cx:pt idx="95971">11.71770575447624</cx:pt>
          <cx:pt idx="95972">9.0082465041358653</cx:pt>
          <cx:pt idx="95973">11.628787709887623</cx:pt>
          <cx:pt idx="95974">11.120227903733774</cx:pt>
          <cx:pt idx="95975">16.884911355783586</cx:pt>
          <cx:pt idx="95976">11.248255155150641</cx:pt>
          <cx:pt idx="95977">12.970841719435258</cx:pt>
          <cx:pt idx="95978">14.876906966069443</cx:pt>
          <cx:pt idx="95979">10.393889698254775</cx:pt>
          <cx:pt idx="95980">13.380846050892153</cx:pt>
          <cx:pt idx="95981">10.302423806442459</cx:pt>
          <cx:pt idx="95982">12.432454961450158</cx:pt>
          <cx:pt idx="95983">14.406933283800138</cx:pt>
          <cx:pt idx="95984">12.972838886634856</cx:pt>
          <cx:pt idx="95985">11.333890721135335</cx:pt>
          <cx:pt idx="95986">10.656423820158023</cx:pt>
          <cx:pt idx="95987">15.335857646892768</cx:pt>
          <cx:pt idx="95988">10.841441032968515</cx:pt>
          <cx:pt idx="95989">14.690016710971749</cx:pt>
          <cx:pt idx="95990">13.699338734436774</cx:pt>
          <cx:pt idx="95991">10.292315176869982</cx:pt>
          <cx:pt idx="95992">11.127854033068688</cx:pt>
          <cx:pt idx="95993">13.615244155183452</cx:pt>
          <cx:pt idx="95994">12.162989380081576</cx:pt>
          <cx:pt idx="95995">14.282049814779038</cx:pt>
          <cx:pt idx="95996">12.415754427725638</cx:pt>
          <cx:pt idx="95997">14.466622817141221</cx:pt>
          <cx:pt idx="95998">14.22902097743081</cx:pt>
          <cx:pt idx="95999">13.764525732246701</cx:pt>
          <cx:pt idx="96000">13.889867227888175</cx:pt>
          <cx:pt idx="96001">13.557201090869366</cx:pt>
          <cx:pt idx="96002">11.115894136200634</cx:pt>
          <cx:pt idx="96003">13.692376550388481</cx:pt>
          <cx:pt idx="96004">12.863182699975559</cx:pt>
          <cx:pt idx="96005">12.311574296309098</cx:pt>
          <cx:pt idx="96006">14.549804966987718</cx:pt>
          <cx:pt idx="96007">14.776132869545938</cx:pt>
          <cx:pt idx="96008">10.544260507493467</cx:pt>
          <cx:pt idx="96009">11.44468706531101</cx:pt>
          <cx:pt idx="96010">14.216173591261583</cx:pt>
          <cx:pt idx="96011">9.7027553850499295</cx:pt>
          <cx:pt idx="96012">10.693021906390774</cx:pt>
          <cx:pt idx="96013">11.786350438129729</cx:pt>
          <cx:pt idx="96014">12.63227425154283</cx:pt>
          <cx:pt idx="96015">12.381549458418043</cx:pt>
          <cx:pt idx="96016">10.709569176108854</cx:pt>
          <cx:pt idx="96017">14.550046104882934</cx:pt>
          <cx:pt idx="96018">11.154739442311216</cx:pt>
          <cx:pt idx="96019">13.682175623321745</cx:pt>
          <cx:pt idx="96020">15.233330476725641</cx:pt>
          <cx:pt idx="96021">8.791791691044347</cx:pt>
          <cx:pt idx="96022">9.7448958956822533</cx:pt>
          <cx:pt idx="96023">11.722329723935994</cx:pt>
          <cx:pt idx="96024">11.24696481084705</cx:pt>
          <cx:pt idx="96025">13.857558154691654</cx:pt>
          <cx:pt idx="96026">12.023060989474658</cx:pt>
          <cx:pt idx="96027">13.620368469411041</cx:pt>
          <cx:pt idx="96028">11.570748951447305</cx:pt>
          <cx:pt idx="96029">10.17704395448505</cx:pt>
          <cx:pt idx="96030">8.6777802356789024</cx:pt>
          <cx:pt idx="96031">11.163265347092665</cx:pt>
          <cx:pt idx="96032">10.807165324337314</cx:pt>
          <cx:pt idx="96033">13.1976035394378</cx:pt>
          <cx:pt idx="96034">11.046364571926633</cx:pt>
          <cx:pt idx="96035">11.493671928961751</cx:pt>
          <cx:pt idx="96036">14.030070736693867</cx:pt>
          <cx:pt idx="96037">14.394157203708181</cx:pt>
          <cx:pt idx="96038">13.724704747084651</cx:pt>
          <cx:pt idx="96039">11.722578299782127</cx:pt>
          <cx:pt idx="96040">13.379011490056541</cx:pt>
          <cx:pt idx="96041">12.959189163692567</cx:pt>
          <cx:pt idx="96042">12.073035545534779</cx:pt>
          <cx:pt idx="96043">13.242879241353036</cx:pt>
          <cx:pt idx="96044">7.6070584533263768</cx:pt>
          <cx:pt idx="96045">12.604675112242832</cx:pt>
          <cx:pt idx="96046">10.673161460599465</cx:pt>
          <cx:pt idx="96047">10.413465489803492</cx:pt>
          <cx:pt idx="96048">11.977227177906981</cx:pt>
          <cx:pt idx="96049">9.1529763156657697</cx:pt>
          <cx:pt idx="96050">8.9399671698607843</cx:pt>
          <cx:pt idx="96051">11.497340712683004</cx:pt>
          <cx:pt idx="96052">12.147228234324469</cx:pt>
          <cx:pt idx="96053">11.006927498862851</cx:pt>
          <cx:pt idx="96054">15.728936123572057</cx:pt>
          <cx:pt idx="96055">14.695003081464161</cx:pt>
          <cx:pt idx="96056">15.478986852816716</cx:pt>
          <cx:pt idx="96057">12.430785665453683</cx:pt>
          <cx:pt idx="96058">14.113547835957148</cx:pt>
          <cx:pt idx="96059">10.864154855999425</cx:pt>
          <cx:pt idx="96060">11.954549945413584</cx:pt>
          <cx:pt idx="96061">11.670761325732856</cx:pt>
          <cx:pt idx="96062">10.87805304120333</cx:pt>
          <cx:pt idx="96063">14.266625831212568</cx:pt>
          <cx:pt idx="96064">11.684303991626173</cx:pt>
          <cx:pt idx="96065">11.501593221272554</cx:pt>
          <cx:pt idx="96066">13.582511325379851</cx:pt>
          <cx:pt idx="96067">11.287964040924319</cx:pt>
          <cx:pt idx="96068">14.396143327060821</cx:pt>
          <cx:pt idx="96069">13.478487565164073</cx:pt>
          <cx:pt idx="96070">12.940063775824122</cx:pt>
          <cx:pt idx="96071">11.613747573563517</cx:pt>
          <cx:pt idx="96072">10.878662182234168</cx:pt>
          <cx:pt idx="96073">12.356296464850498</cx:pt>
          <cx:pt idx="96074">14.6181666575982</cx:pt>
          <cx:pt idx="96075">12.208644065545794</cx:pt>
          <cx:pt idx="96076">12.922397616962979</cx:pt>
          <cx:pt idx="96077">14.533815810162842</cx:pt>
          <cx:pt idx="96078">12.648040095601175</cx:pt>
          <cx:pt idx="96079">12.156979177548088</cx:pt>
          <cx:pt idx="96080">13.63402427436249</cx:pt>
          <cx:pt idx="96081">12.400191738367429</cx:pt>
          <cx:pt idx="96082">15.764255211032935</cx:pt>
          <cx:pt idx="96083">14.492972065833415</cx:pt>
          <cx:pt idx="96084">13.127814825982496</cx:pt>
          <cx:pt idx="96085">14.228904216673074</cx:pt>
          <cx:pt idx="96086">12.237576030061108</cx:pt>
          <cx:pt idx="96087">13.781210067249669</cx:pt>
          <cx:pt idx="96088">10.682826692696469</cx:pt>
          <cx:pt idx="96089">13.901940453465336</cx:pt>
          <cx:pt idx="96090">11.495666539386365</cx:pt>
          <cx:pt idx="96091">11.883744219438457</cx:pt>
          <cx:pt idx="96092">12.705378039265417</cx:pt>
          <cx:pt idx="96093">14.710624641134398</cx:pt>
          <cx:pt idx="96094">14.920590503550876</cx:pt>
          <cx:pt idx="96095">12.722885170293525</cx:pt>
          <cx:pt idx="96096">12.61475943834496</cx:pt>
          <cx:pt idx="96097">10.179134070211662</cx:pt>
          <cx:pt idx="96098">13.870252716713763</cx:pt>
          <cx:pt idx="96099">11.795993062550147</cx:pt>
          <cx:pt idx="96100">12.140062335517419</cx:pt>
          <cx:pt idx="96101">13.269563388885199</cx:pt>
          <cx:pt idx="96102">11.704915822474209</cx:pt>
          <cx:pt idx="96103">11.785037778263339</cx:pt>
          <cx:pt idx="96104">12.262781735383825</cx:pt>
          <cx:pt idx="96105">12.358613418849883</cx:pt>
          <cx:pt idx="96106">14.315397154694152</cx:pt>
          <cx:pt idx="96107">12.86793741943243</cx:pt>
          <cx:pt idx="96108">13.472309214332595</cx:pt>
          <cx:pt idx="96109">12.485502087045054</cx:pt>
          <cx:pt idx="96110">10.619797037812498</cx:pt>
          <cx:pt idx="96111">13.202960270960629</cx:pt>
          <cx:pt idx="96112">10.597372621485778</cx:pt>
          <cx:pt idx="96113">12.33894566470136</cx:pt>
          <cx:pt idx="96114">13.619953049086506</cx:pt>
          <cx:pt idx="96115">11.771446276069112</cx:pt>
          <cx:pt idx="96116">13.851597775770811</cx:pt>
          <cx:pt idx="96117">12.136430352677474</cx:pt>
          <cx:pt idx="96118">12.365948191101566</cx:pt>
          <cx:pt idx="96119">12.087742325537359</cx:pt>
          <cx:pt idx="96120">14.670499982711341</cx:pt>
          <cx:pt idx="96121">13.646180564678886</cx:pt>
          <cx:pt idx="96122">15.57229680414733</cx:pt>
          <cx:pt idx="96123">9.6405200794381134</cx:pt>
          <cx:pt idx="96124">14.861621914498228</cx:pt>
          <cx:pt idx="96125">11.667885980941394</cx:pt>
          <cx:pt idx="96126">10.843975695633445</cx:pt>
          <cx:pt idx="96127">11.750632751947998</cx:pt>
          <cx:pt idx="96128">11.589953564031351</cx:pt>
          <cx:pt idx="96129">14.227815580240538</cx:pt>
          <cx:pt idx="96130">14.255958700895263</cx:pt>
          <cx:pt idx="96131">12.16242666637646</cx:pt>
          <cx:pt idx="96132">13.407839653210337</cx:pt>
          <cx:pt idx="96133">10.252378399064764</cx:pt>
          <cx:pt idx="96134">14.447322554204863</cx:pt>
          <cx:pt idx="96135">12.963998972371597</cx:pt>
          <cx:pt idx="96136">13.823529216676164</cx:pt>
          <cx:pt idx="96137">13.736679337445052</cx:pt>
          <cx:pt idx="96138">12.433067084961875</cx:pt>
          <cx:pt idx="96139">12.636548127292359</cx:pt>
          <cx:pt idx="96140">11.229918803930243</cx:pt>
          <cx:pt idx="96141">11.472463274619354</cx:pt>
          <cx:pt idx="96142">12.141856090421294</cx:pt>
          <cx:pt idx="96143">14.602643896534472</cx:pt>
          <cx:pt idx="96144">11.992127571900165</cx:pt>
          <cx:pt idx="96145">12.645000831278592</cx:pt>
          <cx:pt idx="96146">15.151758449341751</cx:pt>
          <cx:pt idx="96147">12.64773992325442</cx:pt>
          <cx:pt idx="96148">15.377836414992256</cx:pt>
          <cx:pt idx="96149">11.393399143381867</cx:pt>
          <cx:pt idx="96150">12.281618708773463</cx:pt>
          <cx:pt idx="96151">10.52405810715168</cx:pt>
          <cx:pt idx="96152">12.536528418833091</cx:pt>
          <cx:pt idx="96153">13.405693950368942</cx:pt>
          <cx:pt idx="96154">12.686347605925381</cx:pt>
          <cx:pt idx="96155">12.541574042111588</cx:pt>
          <cx:pt idx="96156">11.870547232302728</cx:pt>
          <cx:pt idx="96157">13.732293778520422</cx:pt>
          <cx:pt idx="96158">14.84291516883752</cx:pt>
          <cx:pt idx="96159">11.901010803959645</cx:pt>
          <cx:pt idx="96160">12.302661000216789</cx:pt>
          <cx:pt idx="96161">11.341899959562562</cx:pt>
          <cx:pt idx="96162">12.890473064570203</cx:pt>
          <cx:pt idx="96163">9.6691444997109315</cx:pt>
          <cx:pt idx="96164">10.238234210286905</cx:pt>
          <cx:pt idx="96165">13.540675320674964</cx:pt>
          <cx:pt idx="96166">11.722461174603884</cx:pt>
          <cx:pt idx="96167">12.130325328347281</cx:pt>
          <cx:pt idx="96168">12.036048723938455</cx:pt>
          <cx:pt idx="96169">13.955672552905868</cx:pt>
          <cx:pt idx="96170">11.482541516213209</cx:pt>
          <cx:pt idx="96171">9.2937655506475316</cx:pt>
          <cx:pt idx="96172">9.649736534038615</cx:pt>
          <cx:pt idx="96173">12.873323932161981</cx:pt>
          <cx:pt idx="96174">10.809118373645996</cx:pt>
          <cx:pt idx="96175">10.304372738476914</cx:pt>
          <cx:pt idx="96176">14.941881366017228</cx:pt>
          <cx:pt idx="96177">13.101298661644746</cx:pt>
          <cx:pt idx="96178">8.7241541147051187</cx:pt>
          <cx:pt idx="96179">12.617609799460419</cx:pt>
          <cx:pt idx="96180">15.12171639031714</cx:pt>
          <cx:pt idx="96181">10.541572040168891</cx:pt>
          <cx:pt idx="96182">12.443094447786947</cx:pt>
          <cx:pt idx="96183">14.25405252551089</cx:pt>
          <cx:pt idx="96184">13.895194424133544</cx:pt>
          <cx:pt idx="96185">11.534066974365384</cx:pt>
          <cx:pt idx="96186">11.712871372883532</cx:pt>
          <cx:pt idx="96187">15.046699567373789</cx:pt>
          <cx:pt idx="96188">11.168319104944736</cx:pt>
          <cx:pt idx="96189">12.359517369149277</cx:pt>
          <cx:pt idx="96190">13.509744384229712</cx:pt>
          <cx:pt idx="96191">10.321617616866044</cx:pt>
          <cx:pt idx="96192">10.670436936469601</cx:pt>
          <cx:pt idx="96193">13.713788820839147</cx:pt>
          <cx:pt idx="96194">14.15889905504914</cx:pt>
          <cx:pt idx="96195">12.770454621609881</cx:pt>
          <cx:pt idx="96196">11.914577712596707</cx:pt>
          <cx:pt idx="96197">10.040189243661922</cx:pt>
          <cx:pt idx="96198">11.365287454945124</cx:pt>
          <cx:pt idx="96199">12.100553105084742</cx:pt>
          <cx:pt idx="96200">9.7013246100368686</cx:pt>
          <cx:pt idx="96201">12.218456886862517</cx:pt>
          <cx:pt idx="96202">12.167623698905912</cx:pt>
          <cx:pt idx="96203">13.910684640029791</cx:pt>
          <cx:pt idx="96204">12.589345940607211</cx:pt>
          <cx:pt idx="96205">12.332310553119665</cx:pt>
          <cx:pt idx="96206">14.014719784490289</cx:pt>
          <cx:pt idx="96207">14.579086147186544</cx:pt>
          <cx:pt idx="96208">12.419199174601816</cx:pt>
          <cx:pt idx="96209">10.514970944136335</cx:pt>
          <cx:pt idx="96210">12.539268349945052</cx:pt>
          <cx:pt idx="96211">12.520950181621657</cx:pt>
          <cx:pt idx="96212">13.971947492915781</cx:pt>
          <cx:pt idx="96213">9.9984126620349834</cx:pt>
          <cx:pt idx="96214">11.722420789217104</cx:pt>
          <cx:pt idx="96215">13.135907151687125</cx:pt>
          <cx:pt idx="96216">13.90826225287781</cx:pt>
          <cx:pt idx="96217">11.299187935014405</cx:pt>
          <cx:pt idx="96218">11.783266445842555</cx:pt>
          <cx:pt idx="96219">12.627131465426825</cx:pt>
          <cx:pt idx="96220">12.76000064935058</cx:pt>
          <cx:pt idx="96221">13.272788263527287</cx:pt>
          <cx:pt idx="96222">13.543230978642047</cx:pt>
          <cx:pt idx="96223">11.640226721391942</cx:pt>
          <cx:pt idx="96224">14.866458900441195</cx:pt>
          <cx:pt idx="96225">13.195860119285365</cx:pt>
          <cx:pt idx="96226">10.545765880114942</cx:pt>
          <cx:pt idx="96227">12.727194486234229</cx:pt>
          <cx:pt idx="96228">11.484539233330301</cx:pt>
          <cx:pt idx="96229">13.007652657145718</cx:pt>
          <cx:pt idx="96230">11.41094014786375</cx:pt>
          <cx:pt idx="96231">14.627749337940198</cx:pt>
          <cx:pt idx="96232">12.37261254317451</cx:pt>
          <cx:pt idx="96233">11.822395867212951</cx:pt>
          <cx:pt idx="96234">14.428053701778312</cx:pt>
          <cx:pt idx="96235">12.386948214113687</cx:pt>
          <cx:pt idx="96236">13.445620292697516</cx:pt>
          <cx:pt idx="96237">14.346083962816961</cx:pt>
          <cx:pt idx="96238">10.629762875283989</cx:pt>
          <cx:pt idx="96239">12.10367795673071</cx:pt>
          <cx:pt idx="96240">14.168665056594698</cx:pt>
          <cx:pt idx="96241">10.63449162027497</cx:pt>
          <cx:pt idx="96242">11.936192426985789</cx:pt>
          <cx:pt idx="96243">10.320127403203699</cx:pt>
          <cx:pt idx="96244">10.407727954161125</cx:pt>
          <cx:pt idx="96245">10.605193650970019</cx:pt>
          <cx:pt idx="96246">14.808613129339186</cx:pt>
          <cx:pt idx="96247">11.106272222396576</cx:pt>
          <cx:pt idx="96248">10.956467953418075</cx:pt>
          <cx:pt idx="96249">16.057089038910803</cx:pt>
          <cx:pt idx="96250">11.604557891267213</cx:pt>
          <cx:pt idx="96251">11.898500130177702</cx:pt>
          <cx:pt idx="96252">12.765342524427201</cx:pt>
          <cx:pt idx="96253">12.56745070298614</cx:pt>
          <cx:pt idx="96254">11.503541952356834</cx:pt>
          <cx:pt idx="96255">11.625047652342376</cx:pt>
          <cx:pt idx="96256">13.328126821831473</cx:pt>
          <cx:pt idx="96257">8.8658902088151628</cx:pt>
          <cx:pt idx="96258">11.796235342151601</cx:pt>
          <cx:pt idx="96259">10.45362540566188</cx:pt>
          <cx:pt idx="96260">10.971173685833648</cx:pt>
          <cx:pt idx="96261">12.637718737757604</cx:pt>
          <cx:pt idx="96262">12.099092446568926</cx:pt>
          <cx:pt idx="96263">13.956718432588962</cx:pt>
          <cx:pt idx="96264">12.024782450678023</cx:pt>
          <cx:pt idx="96265">11.659295616554456</cx:pt>
          <cx:pt idx="96266">10.760936524136879</cx:pt>
          <cx:pt idx="96267">12.470199195103342</cx:pt>
          <cx:pt idx="96268">11.929448387980996</cx:pt>
          <cx:pt idx="96269">10.819077653608071</cx:pt>
          <cx:pt idx="96270">14.435948822835396</cx:pt>
          <cx:pt idx="96271">13.826111789678949</cx:pt>
          <cx:pt idx="96272">12.298901184947679</cx:pt>
          <cx:pt idx="96273">14.288627893996786</cx:pt>
          <cx:pt idx="96274">11.652206690837316</cx:pt>
          <cx:pt idx="96275">11.675705224455603</cx:pt>
          <cx:pt idx="96276">15.411580538209938</cx:pt>
          <cx:pt idx="96277">13.403306258142699</cx:pt>
          <cx:pt idx="96278">12.406920742594432</cx:pt>
          <cx:pt idx="96279">11.261404469908179</cx:pt>
          <cx:pt idx="96280">12.612135455120265</cx:pt>
          <cx:pt idx="96281">11.969563848194143</cx:pt>
          <cx:pt idx="96282">12.913725157593705</cx:pt>
          <cx:pt idx="96283">12.375897863026175</cx:pt>
          <cx:pt idx="96284">11.544155978913528</cx:pt>
          <cx:pt idx="96285">11.460655500182931</cx:pt>
          <cx:pt idx="96286">11.669049753886437</cx:pt>
          <cx:pt idx="96287">10.847405794955719</cx:pt>
          <cx:pt idx="96288">10.353893106870672</cx:pt>
          <cx:pt idx="96289">12.382939520383406</cx:pt>
          <cx:pt idx="96290">13.87691207210522</cx:pt>
          <cx:pt idx="96291">11.67178851168201</cx:pt>
          <cx:pt idx="96292">14.120011449571454</cx:pt>
          <cx:pt idx="96293">12.466138082056453</cx:pt>
          <cx:pt idx="96294">12.727876558765232</cx:pt>
          <cx:pt idx="96295">12.108506381167359</cx:pt>
          <cx:pt idx="96296">14.921049534109159</cx:pt>
          <cx:pt idx="96297">10.677798585153894</cx:pt>
          <cx:pt idx="96298">12.515050245730405</cx:pt>
          <cx:pt idx="96299">9.8644330690886139</cx:pt>
          <cx:pt idx="96300">11.313241546288053</cx:pt>
          <cx:pt idx="96301">13.736358078906456</cx:pt>
          <cx:pt idx="96302">10.943325637607836</cx:pt>
          <cx:pt idx="96303">13.075125000763284</cx:pt>
          <cx:pt idx="96304">12.043745168039917</cx:pt>
          <cx:pt idx="96305">11.996589038610983</cx:pt>
          <cx:pt idx="96306">10.90948569112177</cx:pt>
          <cx:pt idx="96307">12.567809386290861</cx:pt>
          <cx:pt idx="96308">10.459776288031707</cx:pt>
          <cx:pt idx="96309">11.564442971071722</cx:pt>
          <cx:pt idx="96310">11.43802290953964</cx:pt>
          <cx:pt idx="96311">11.224722915724518</cx:pt>
          <cx:pt idx="96312">11.514381000197744</cx:pt>
          <cx:pt idx="96313">10.7678353668254</cx:pt>
          <cx:pt idx="96314">14.236413848969699</cx:pt>
          <cx:pt idx="96315">12.074217339213014</cx:pt>
          <cx:pt idx="96316">12.300276497035201</cx:pt>
          <cx:pt idx="96317">13.568411893899786</cx:pt>
          <cx:pt idx="96318">14.081228849286408</cx:pt>
          <cx:pt idx="96319">12.892590843489451</cx:pt>
          <cx:pt idx="96320">13.247126855516685</cx:pt>
          <cx:pt idx="96321">12.705662802599189</cx:pt>
          <cx:pt idx="96322">11.243991071031113</cx:pt>
          <cx:pt idx="96323">13.697015441318616</cx:pt>
          <cx:pt idx="96324">12.89147522747974</cx:pt>
          <cx:pt idx="96325">12.145324535044141</cx:pt>
          <cx:pt idx="96326">12.349574677861433</cx:pt>
          <cx:pt idx="96327">13.401595455862168</cx:pt>
          <cx:pt idx="96328">11.736507048680364</cx:pt>
          <cx:pt idx="96329">12.540011682900719</cx:pt>
          <cx:pt idx="96330">10.180975873787878</cx:pt>
          <cx:pt idx="96331">13.284302905650472</cx:pt>
          <cx:pt idx="96332">12.808675373064657</cx:pt>
          <cx:pt idx="96333">11.23409055237645</cx:pt>
          <cx:pt idx="96334">11.202776302998698</cx:pt>
          <cx:pt idx="96335">8.7187060013844526</cx:pt>
          <cx:pt idx="96336">11.062522767327117</cx:pt>
          <cx:pt idx="96337">12.429857502841573</cx:pt>
          <cx:pt idx="96338">13.356595031777863</cx:pt>
          <cx:pt idx="96339">13.908254851899805</cx:pt>
          <cx:pt idx="96340">12.192669740313441</cx:pt>
          <cx:pt idx="96341">15.667738051684317</cx:pt>
          <cx:pt idx="96342">10.360908378702693</cx:pt>
          <cx:pt idx="96343">12.316127016291897</cx:pt>
          <cx:pt idx="96344">14.785398534011689</cx:pt>
          <cx:pt idx="96345">14.102189550141702</cx:pt>
          <cx:pt idx="96346">11.998491192487716</cx:pt>
          <cx:pt idx="96347">13.801748575248761</cx:pt>
          <cx:pt idx="96348">11.173361438129712</cx:pt>
          <cx:pt idx="96349">10.879013102493651</cx:pt>
          <cx:pt idx="96350">12.727154982928788</cx:pt>
          <cx:pt idx="96351">11.252161020535755</cx:pt>
          <cx:pt idx="96352">12.225818871295377</cx:pt>
          <cx:pt idx="96353">10.407422887666842</cx:pt>
          <cx:pt idx="96354">12.644430029413467</cx:pt>
          <cx:pt idx="96355">13.690240942002047</cx:pt>
          <cx:pt idx="96356">9.6916096286786697</cx:pt>
          <cx:pt idx="96357">12.496068939262441</cx:pt>
          <cx:pt idx="96358">14.033603900388483</cx:pt>
          <cx:pt idx="96359">14.313681501227137</cx:pt>
          <cx:pt idx="96360">11.348623719509744</cx:pt>
          <cx:pt idx="96361">10.065886687544731</cx:pt>
          <cx:pt idx="96362">10.200211193820873</cx:pt>
          <cx:pt idx="96363">11.774052432443735</cx:pt>
          <cx:pt idx="96364">12.286251852332422</cx:pt>
          <cx:pt idx="96365">11.700717737485173</cx:pt>
          <cx:pt idx="96366">13.97099922707504</cx:pt>
          <cx:pt idx="96367">12.850684104306206</cx:pt>
          <cx:pt idx="96368">11.541881757087209</cx:pt>
          <cx:pt idx="96369">10.417575421982347</cx:pt>
          <cx:pt idx="96370">12.367146803410659</cx:pt>
          <cx:pt idx="96371">12.546054393818363</cx:pt>
          <cx:pt idx="96372">13.007384374786033</cx:pt>
          <cx:pt idx="96373">7.043011402378867</cx:pt>
          <cx:pt idx="96374">11.172216151454595</cx:pt>
          <cx:pt idx="96375">15.072724695279144</cx:pt>
          <cx:pt idx="96376">13.420705097538661</cx:pt>
          <cx:pt idx="96377">11.172350294459292</cx:pt>
          <cx:pt idx="96378">11.589778048795189</cx:pt>
          <cx:pt idx="96379">12.105281015652926</cx:pt>
          <cx:pt idx="96380">12.086310017576688</cx:pt>
          <cx:pt idx="96381">13.305619779562177</cx:pt>
          <cx:pt idx="96382">12.138485571387918</cx:pt>
          <cx:pt idx="96383">15.372318069150031</cx:pt>
          <cx:pt idx="96384">13.612844314795945</cx:pt>
          <cx:pt idx="96385">11.740384094834011</cx:pt>
          <cx:pt idx="96386">14.1858585076933</cx:pt>
          <cx:pt idx="96387">13.070190405488708</cx:pt>
          <cx:pt idx="96388">10.127916656864887</cx:pt>
          <cx:pt idx="96389">12.689775914160222</cx:pt>
          <cx:pt idx="96390">10.41716814553512</cx:pt>
          <cx:pt idx="96391">12.188165297170048</cx:pt>
          <cx:pt idx="96392">16.06782640154335</cx:pt>
          <cx:pt idx="96393">11.635504045949348</cx:pt>
          <cx:pt idx="96394">11.764294988541847</cx:pt>
          <cx:pt idx="96395">15.445854856019494</cx:pt>
          <cx:pt idx="96396">11.77564062156155</cx:pt>
          <cx:pt idx="96397">8.5861767707001437</cx:pt>
          <cx:pt idx="96398">14.892914290657046</cx:pt>
          <cx:pt idx="96399">11.680961169820513</cx:pt>
          <cx:pt idx="96400">10.354911612483194</cx:pt>
          <cx:pt idx="96401">8.9210515488170223</cx:pt>
          <cx:pt idx="96402">11.850414738004254</cx:pt>
          <cx:pt idx="96403">10.44481982109804</cx:pt>
          <cx:pt idx="96404">13.224206036248106</cx:pt>
          <cx:pt idx="96405">10.614644505251093</cx:pt>
          <cx:pt idx="96406">12.077182272087081</cx:pt>
          <cx:pt idx="96407">9.5022551957493278</cx:pt>
          <cx:pt idx="96408">12.8567119099165</cx:pt>
          <cx:pt idx="96409">13.560022289813805</cx:pt>
          <cx:pt idx="96410">11.180621634516744</cx:pt>
          <cx:pt idx="96411">13.467951417097805</cx:pt>
          <cx:pt idx="96412">13.091812291720284</cx:pt>
          <cx:pt idx="96413">10.402551499947796</cx:pt>
          <cx:pt idx="96414">10.608603802572107</cx:pt>
          <cx:pt idx="96415">12.635621615661496</cx:pt>
          <cx:pt idx="96416">12.158829198633473</cx:pt>
          <cx:pt idx="96417">10.854726939865156</cx:pt>
          <cx:pt idx="96418">13.429123139387229</cx:pt>
          <cx:pt idx="96419">11.16589705016656</cx:pt>
          <cx:pt idx="96420">10.805893559083007</cx:pt>
          <cx:pt idx="96421">11.698346502387468</cx:pt>
          <cx:pt idx="96422">13.801380672940384</cx:pt>
          <cx:pt idx="96423">11.796123611266593</cx:pt>
          <cx:pt idx="96424">12.029263211959904</cx:pt>
          <cx:pt idx="96425">11.940181031296685</cx:pt>
          <cx:pt idx="96426">13.536677961259597</cx:pt>
          <cx:pt idx="96427">9.2277335505811227</cx:pt>
          <cx:pt idx="96428">12.52274576569992</cx:pt>
          <cx:pt idx="96429">9.4992226000090412</cx:pt>
          <cx:pt idx="96430">10.123456600521507</cx:pt>
          <cx:pt idx="96431">11.390586403201009</cx:pt>
          <cx:pt idx="96432">10.257894421196804</cx:pt>
          <cx:pt idx="96433">9.9868315358870152</cx:pt>
          <cx:pt idx="96434">11.928980113697881</cx:pt>
          <cx:pt idx="96435">12.710663021313096</cx:pt>
          <cx:pt idx="96436">11.73249674150847</cx:pt>
          <cx:pt idx="96437">11.695189182585153</cx:pt>
          <cx:pt idx="96438">12.979669298737742</cx:pt>
          <cx:pt idx="96439">11.961466094878512</cx:pt>
          <cx:pt idx="96440">11.614573049178572</cx:pt>
          <cx:pt idx="96441">13.053984758281334</cx:pt>
          <cx:pt idx="96442">11.877671757410532</cx:pt>
          <cx:pt idx="96443">13.34410739544963</cx:pt>
          <cx:pt idx="96444">12.670094218116738</cx:pt>
          <cx:pt idx="96445">13.323162520159624</cx:pt>
          <cx:pt idx="96446">11.022485621989194</cx:pt>
          <cx:pt idx="96447">13.136756349544751</cx:pt>
          <cx:pt idx="96448">11.655611577837302</cx:pt>
          <cx:pt idx="96449">13.590240635401427</cx:pt>
          <cx:pt idx="96450">11.83919725161106</cx:pt>
          <cx:pt idx="96451">11.009912898610789</cx:pt>
          <cx:pt idx="96452">12.320726081935122</cx:pt>
          <cx:pt idx="96453">12.575655280026446</cx:pt>
          <cx:pt idx="96454">9.857129851448116</cx:pt>
          <cx:pt idx="96455">7.8079331147731557</cx:pt>
          <cx:pt idx="96456">11.000523145829378</cx:pt>
          <cx:pt idx="96457">11.451960242207935</cx:pt>
          <cx:pt idx="96458">14.582307037501847</cx:pt>
          <cx:pt idx="96459">14.623115818354927</cx:pt>
          <cx:pt idx="96460">14.168588402785728</cx:pt>
          <cx:pt idx="96461">14.124677164442895</cx:pt>
          <cx:pt idx="96462">11.946560012284133</cx:pt>
          <cx:pt idx="96463">12.791275043477631</cx:pt>
          <cx:pt idx="96464">11.291666563675147</cx:pt>
          <cx:pt idx="96465">10.802155615933055</cx:pt>
          <cx:pt idx="96466">13.441907595740515</cx:pt>
          <cx:pt idx="96467">9.9530769156431589</cx:pt>
          <cx:pt idx="96468">10.199107066038145</cx:pt>
          <cx:pt idx="96469">12.915330175229666</cx:pt>
          <cx:pt idx="96470">14.592171041494945</cx:pt>
          <cx:pt idx="96471">12.232069526181007</cx:pt>
          <cx:pt idx="96472">11.809287555393933</cx:pt>
          <cx:pt idx="96473">12.47656800691929</cx:pt>
          <cx:pt idx="96474">13.174824241336569</cx:pt>
          <cx:pt idx="96475">13.862080192399736</cx:pt>
          <cx:pt idx="96476">10.433448633976047</cx:pt>
          <cx:pt idx="96477">7.7726585142176994</cx:pt>
          <cx:pt idx="96478">12.302555262400951</cx:pt>
          <cx:pt idx="96479">11.157563153675881</cx:pt>
          <cx:pt idx="96480">13.72522589029742</cx:pt>
          <cx:pt idx="96481">11.367379394100183</cx:pt>
          <cx:pt idx="96482">10.369696736022981</cx:pt>
          <cx:pt idx="96483">10.854855108182035</cx:pt>
          <cx:pt idx="96484">14.208652241797667</cx:pt>
          <cx:pt idx="96485">14.033613545112198</cx:pt>
          <cx:pt idx="96486">11.771854043123904</cx:pt>
          <cx:pt idx="96487">11.952776046527536</cx:pt>
          <cx:pt idx="96488">12.205932099152285</cx:pt>
          <cx:pt idx="96489">10.780514917829663</cx:pt>
          <cx:pt idx="96490">16.980957876625244</cx:pt>
          <cx:pt idx="96491">13.107647394774414</cx:pt>
          <cx:pt idx="96492">13.164008477872276</cx:pt>
          <cx:pt idx="96493">10.797742926610702</cx:pt>
          <cx:pt idx="96494">13.035599943171519</cx:pt>
          <cx:pt idx="96495">12.411198645634322</cx:pt>
          <cx:pt idx="96496">11.838472886562775</cx:pt>
          <cx:pt idx="96497">9.5256225234356062</cx:pt>
          <cx:pt idx="96498">11.856904121786371</cx:pt>
          <cx:pt idx="96499">12.251722973671177</cx:pt>
          <cx:pt idx="96500">7.525435602672248</cx:pt>
          <cx:pt idx="96501">12.145649305705593</cx:pt>
          <cx:pt idx="96502">11.266451113689305</cx:pt>
          <cx:pt idx="96503">12.614197587327661</cx:pt>
          <cx:pt idx="96504">12.269129803139206</cx:pt>
          <cx:pt idx="96505">14.072303872117319</cx:pt>
          <cx:pt idx="96506">12.307186853867139</cx:pt>
          <cx:pt idx="96507">12.196551256496415</cx:pt>
          <cx:pt idx="96508">12.46668969413404</cx:pt>
          <cx:pt idx="96509">13.252750942583566</cx:pt>
          <cx:pt idx="96510">13.070675523715598</cx:pt>
          <cx:pt idx="96511">13.126150249723237</cx:pt>
          <cx:pt idx="96512">12.801500083373622</cx:pt>
          <cx:pt idx="96513">11.452429874550564</cx:pt>
          <cx:pt idx="96514">11.521118218152157</cx:pt>
          <cx:pt idx="96515">13.007065051521462</cx:pt>
          <cx:pt idx="96516">12.492072323933481</cx:pt>
          <cx:pt idx="96517">11.389710845097515</cx:pt>
          <cx:pt idx="96518">12.825351159047141</cx:pt>
          <cx:pt idx="96519">11.546243843933778</cx:pt>
          <cx:pt idx="96520">13.013567082412351</cx:pt>
          <cx:pt idx="96521">9.4278788580835933</cx:pt>
          <cx:pt idx="96522">13.368964935380733</cx:pt>
          <cx:pt idx="96523">14.130415333314142</cx:pt>
          <cx:pt idx="96524">14.366370860585347</cx:pt>
          <cx:pt idx="96525">13.432483489652153</cx:pt>
          <cx:pt idx="96526">13.036162328307119</cx:pt>
          <cx:pt idx="96527">11.3600432234441</cx:pt>
          <cx:pt idx="96528">15.278549697250783</cx:pt>
          <cx:pt idx="96529">11.022016188461521</cx:pt>
          <cx:pt idx="96530">10.408719602924217</cx:pt>
          <cx:pt idx="96531">12.450606685965864</cx:pt>
          <cx:pt idx="96532">11.578878505918892</cx:pt>
          <cx:pt idx="96533">10.798845618543409</cx:pt>
          <cx:pt idx="96534">14.096453913602794</cx:pt>
          <cx:pt idx="96535">10.37788255701984</cx:pt>
          <cx:pt idx="96536">14.511637676240836</cx:pt>
          <cx:pt idx="96537">12.98987998093191</cx:pt>
          <cx:pt idx="96538">13.172037148919298</cx:pt>
          <cx:pt idx="96539">9.5701167957423188</cx:pt>
          <cx:pt idx="96540">13.167961066022347</cx:pt>
          <cx:pt idx="96541">9.6371646849977761</cx:pt>
          <cx:pt idx="96542">9.9001916120947353</cx:pt>
          <cx:pt idx="96543">11.11520556517401</cx:pt>
          <cx:pt idx="96544">13.852167265191975</cx:pt>
          <cx:pt idx="96545">12.37210724035552</cx:pt>
          <cx:pt idx="96546">10.482511378576779</cx:pt>
          <cx:pt idx="96547">13.186768873442384</cx:pt>
          <cx:pt idx="96548">11.017643770119497</cx:pt>
          <cx:pt idx="96549">10.985116321990256</cx:pt>
          <cx:pt idx="96550">12.012540612453424</cx:pt>
          <cx:pt idx="96551">15.396056762180194</cx:pt>
          <cx:pt idx="96552">13.414388961098396</cx:pt>
          <cx:pt idx="96553">12.756495199712129</cx:pt>
          <cx:pt idx="96554">12.504916987130835</cx:pt>
          <cx:pt idx="96555">11.811691961617711</cx:pt>
          <cx:pt idx="96556">14.046927229346839</cx:pt>
          <cx:pt idx="96557">12.78469335334813</cx:pt>
          <cx:pt idx="96558">11.289771380965547</cx:pt>
          <cx:pt idx="96559">14.393723412037035</cx:pt>
          <cx:pt idx="96560">11.931292464937119</cx:pt>
          <cx:pt idx="96561">12.36815705258225</cx:pt>
          <cx:pt idx="96562">11.042158732630488</cx:pt>
          <cx:pt idx="96563">9.6224101141195497</cx:pt>
          <cx:pt idx="96564">12.546011148967604</cx:pt>
          <cx:pt idx="96565">14.620827540973455</cx:pt>
          <cx:pt idx="96566">10.592570911977852</cx:pt>
          <cx:pt idx="96567">12.587500268550082</cx:pt>
          <cx:pt idx="96568">13.420942526267723</cx:pt>
          <cx:pt idx="96569">14.645096904756842</cx:pt>
          <cx:pt idx="96570">11.355705280049516</cx:pt>
          <cx:pt idx="96571">11.638914951839567</cx:pt>
          <cx:pt idx="96572">8.6081997298168478</cx:pt>
          <cx:pt idx="96573">12.820799663153085</cx:pt>
          <cx:pt idx="96574">15.88781015960045</cx:pt>
          <cx:pt idx="96575">12.810880098709605</cx:pt>
          <cx:pt idx="96576">11.923997497871246</cx:pt>
          <cx:pt idx="96577">13.109014719161507</cx:pt>
          <cx:pt idx="96578">13.340509374371241</cx:pt>
          <cx:pt idx="96579">10.747908895526434</cx:pt>
          <cx:pt idx="96580">14.430485601743365</cx:pt>
          <cx:pt idx="96581">12.631121489403927</cx:pt>
          <cx:pt idx="96582">11.345434371970045</cx:pt>
          <cx:pt idx="96583">11.084815080252387</cx:pt>
          <cx:pt idx="96584">14.215319393865769</cx:pt>
          <cx:pt idx="96585">11.544444411546742</cx:pt>
          <cx:pt idx="96586">11.128297841885553</cx:pt>
          <cx:pt idx="96587">11.873750986731768</cx:pt>
          <cx:pt idx="96588">12.796617666613077</cx:pt>
          <cx:pt idx="96589">11.665455668301702</cx:pt>
          <cx:pt idx="96590">9.0808280221271662</cx:pt>
          <cx:pt idx="96591">11.544017857767805</cx:pt>
          <cx:pt idx="96592">13.059111599401357</cx:pt>
          <cx:pt idx="96593">9.8771905017512598</cx:pt>
          <cx:pt idx="96594">11.782859334253711</cx:pt>
          <cx:pt idx="96595">13.605284180516307</cx:pt>
          <cx:pt idx="96596">12.105366953828272</cx:pt>
          <cx:pt idx="96597">13.408268138124118</cx:pt>
          <cx:pt idx="96598">11.022885918250941</cx:pt>
          <cx:pt idx="96599">11.99851486656136</cx:pt>
          <cx:pt idx="96600">12.368977803772401</cx:pt>
          <cx:pt idx="96601">11.490453197479969</cx:pt>
          <cx:pt idx="96602">10.140944024591288</cx:pt>
          <cx:pt idx="96603">14.652403612840834</cx:pt>
          <cx:pt idx="96604">12.234145152721672</cx:pt>
          <cx:pt idx="96605">12.262681515464616</cx:pt>
          <cx:pt idx="96606">9.7222972171554822</cx:pt>
          <cx:pt idx="96607">10.316814524075635</cx:pt>
          <cx:pt idx="96608">12.281992455086504</cx:pt>
          <cx:pt idx="96609">10.183940268702376</cx:pt>
          <cx:pt idx="96610">12.454034221613409</cx:pt>
          <cx:pt idx="96611">9.4029446946558792</cx:pt>
          <cx:pt idx="96612">12.90736933796421</cx:pt>
          <cx:pt idx="96613">13.692100356199278</cx:pt>
          <cx:pt idx="96614">14.511987024192619</cx:pt>
          <cx:pt idx="96615">10.165003584568364</cx:pt>
          <cx:pt idx="96616">13.043617323199152</cx:pt>
          <cx:pt idx="96617">13.812771325025251</cx:pt>
          <cx:pt idx="96618">9.7822181134318509</cx:pt>
          <cx:pt idx="96619">12.082503241618907</cx:pt>
          <cx:pt idx="96620">13.965979552564875</cx:pt>
          <cx:pt idx="96621">14.118437855761369</cx:pt>
          <cx:pt idx="96622">8.5060442324796917</cx:pt>
          <cx:pt idx="96623">11.155407587259768</cx:pt>
          <cx:pt idx="96624">13.133897444945283</cx:pt>
          <cx:pt idx="96625">11.900524514367346</cx:pt>
          <cx:pt idx="96626">11.063691753253604</cx:pt>
          <cx:pt idx="96627">12.468774914591252</cx:pt>
          <cx:pt idx="96628">15.074908912362606</cx:pt>
          <cx:pt idx="96629">13.824323315574444</cx:pt>
          <cx:pt idx="96630">11.613119099422947</cx:pt>
          <cx:pt idx="96631">13.203089197288543</cx:pt>
          <cx:pt idx="96632">11.484711557827477</cx:pt>
          <cx:pt idx="96633">10.5411749385632</cx:pt>
          <cx:pt idx="96634">10.992860679939586</cx:pt>
          <cx:pt idx="96635">13.36516384161113</cx:pt>
          <cx:pt idx="96636">12.251205627300875</cx:pt>
          <cx:pt idx="96637">13.09331483560303</cx:pt>
          <cx:pt idx="96638">10.248539414716953</cx:pt>
          <cx:pt idx="96639">11.574101156737132</cx:pt>
          <cx:pt idx="96640">11.677187233654379</cx:pt>
          <cx:pt idx="96641">8.156058193975726</cx:pt>
          <cx:pt idx="96642">10.065918703758316</cx:pt>
          <cx:pt idx="96643">12.394937897404809</cx:pt>
          <cx:pt idx="96644">13.889324638087565</cx:pt>
          <cx:pt idx="96645">11.577223153956437</cx:pt>
          <cx:pt idx="96646">11.988823336155694</cx:pt>
          <cx:pt idx="96647">11.968386049152747</cx:pt>
          <cx:pt idx="96648">12.191749085592681</cx:pt>
          <cx:pt idx="96649">15.556490784914075</cx:pt>
          <cx:pt idx="96650">14.166519952719595</cx:pt>
          <cx:pt idx="96651">13.702095834808448</cx:pt>
          <cx:pt idx="96652">12.114482726321045</cx:pt>
          <cx:pt idx="96653">10.715296118554763</cx:pt>
          <cx:pt idx="96654">11.183885895312162</cx:pt>
          <cx:pt idx="96655">11.704481101297699</cx:pt>
          <cx:pt idx="96656">8.2898586477859126</cx:pt>
          <cx:pt idx="96657">11.222960736053381</cx:pt>
          <cx:pt idx="96658">13.162085661050639</cx:pt>
          <cx:pt idx="96659">12.783821832248799</cx:pt>
          <cx:pt idx="96660">11.292888474374921</cx:pt>
          <cx:pt idx="96661">14.00194116751914</cx:pt>
          <cx:pt idx="96662">11.789178494489308</cx:pt>
          <cx:pt idx="96663">14.398073626630028</cx:pt>
          <cx:pt idx="96664">11.722961025155096</cx:pt>
          <cx:pt idx="96665">11.659503110817639</cx:pt>
          <cx:pt idx="96666">11.631657353326304</cx:pt>
          <cx:pt idx="96667">11.448801261055847</cx:pt>
          <cx:pt idx="96668">10.654808713839586</cx:pt>
          <cx:pt idx="96669">11.344093480545796</cx:pt>
          <cx:pt idx="96670">9.352144099599256</cx:pt>
          <cx:pt idx="96671">11.573833229607921</cx:pt>
          <cx:pt idx="96672">10.375192265413549</cx:pt>
          <cx:pt idx="96673">11.79559477055601</cx:pt>
          <cx:pt idx="96674">13.695637290693808</cx:pt>
          <cx:pt idx="96675">14.016017203852837</cx:pt>
          <cx:pt idx="96676">11.615758726012647</cx:pt>
          <cx:pt idx="96677">12.449493283647728</cx:pt>
          <cx:pt idx="96678">13.594162449796844</cx:pt>
          <cx:pt idx="96679">11.918383444272752</cx:pt>
          <cx:pt idx="96680">11.483532116309803</cx:pt>
          <cx:pt idx="96681">12.554363514865654</cx:pt>
          <cx:pt idx="96682">14.106265029058186</cx:pt>
          <cx:pt idx="96683">12.438225722809172</cx:pt>
          <cx:pt idx="96684">11.483358728475364</cx:pt>
          <cx:pt idx="96685">8.7885643714215771</cx:pt>
          <cx:pt idx="96686">9.100930670970893</cx:pt>
          <cx:pt idx="96687">11.679595649542868</cx:pt>
          <cx:pt idx="96688">14.138749144622491</cx:pt>
          <cx:pt idx="96689">17.844355102661879</cx:pt>
          <cx:pt idx="96690">10.609658664170899</cx:pt>
          <cx:pt idx="96691">11.172728173559443</cx:pt>
          <cx:pt idx="96692">15.228843297905067</cx:pt>
          <cx:pt idx="96693">10.977736365558817</cx:pt>
          <cx:pt idx="96694">10.813279140904422</cx:pt>
          <cx:pt idx="96695">11.116726179958253</cx:pt>
          <cx:pt idx="96696">11.990254934814722</cx:pt>
          <cx:pt idx="96697">10.895131796033402</cx:pt>
          <cx:pt idx="96698">11.621780258112858</cx:pt>
          <cx:pt idx="96699">12.333961572443323</cx:pt>
          <cx:pt idx="96700">12.275883503938173</cx:pt>
          <cx:pt idx="96701">13.770384209552017</cx:pt>
          <cx:pt idx="96702">12.767205935976156</cx:pt>
          <cx:pt idx="96703">12.261357447683956</cx:pt>
          <cx:pt idx="96704">10.13639254152233</cx:pt>
          <cx:pt idx="96705">13.493265974869621</cx:pt>
          <cx:pt idx="96706">10.142041474129474</cx:pt>
          <cx:pt idx="96707">10.997834287212942</cx:pt>
          <cx:pt idx="96708">17.024480565421428</cx:pt>
          <cx:pt idx="96709">12.63545372332881</cx:pt>
          <cx:pt idx="96710">12.888807104874191</cx:pt>
          <cx:pt idx="96711">13.864944888651316</cx:pt>
          <cx:pt idx="96712">12.220835476230416</cx:pt>
          <cx:pt idx="96713">10.39760155694572</cx:pt>
          <cx:pt idx="96714">12.431477898523603</cx:pt>
          <cx:pt idx="96715">14.164660224223454</cx:pt>
          <cx:pt idx="96716">13.270774346257499</cx:pt>
          <cx:pt idx="96717">10.043586641583587</cx:pt>
          <cx:pt idx="96718">11.013688423794262</cx:pt>
          <cx:pt idx="96719">10.570050879017456</cx:pt>
          <cx:pt idx="96720">10.5078234322032</cx:pt>
          <cx:pt idx="96721">12.575439111865942</cx:pt>
          <cx:pt idx="96722">11.977903986201213</cx:pt>
          <cx:pt idx="96723">13.838859357225278</cx:pt>
          <cx:pt idx="96724">10.723975280682261</cx:pt>
          <cx:pt idx="96725">13.476476174954371</cx:pt>
          <cx:pt idx="96726">12.097651211203159</cx:pt>
          <cx:pt idx="96727">11.108613324220178</cx:pt>
          <cx:pt idx="96728">9.9397069362371973</cx:pt>
          <cx:pt idx="96729">11.987954476195826</cx:pt>
          <cx:pt idx="96730">9.6380201361138766</cx:pt>
          <cx:pt idx="96731">10.334794577379418</cx:pt>
          <cx:pt idx="96732">12.459242689924753</cx:pt>
          <cx:pt idx="96733">12.916039911142459</cx:pt>
          <cx:pt idx="96734">13.778238750406617</cx:pt>
          <cx:pt idx="96735">10.788608108934397</cx:pt>
          <cx:pt idx="96736">13.287994046840659</cx:pt>
          <cx:pt idx="96737">11.79381188743133</cx:pt>
          <cx:pt idx="96738">13.63398901200928</cx:pt>
          <cx:pt idx="96739">10.457756366808994</cx:pt>
          <cx:pt idx="96740">10.943324219847021</cx:pt>
          <cx:pt idx="96741">12.486305990309383</cx:pt>
          <cx:pt idx="96742">13.141360635239421</cx:pt>
          <cx:pt idx="96743">14.531064173874649</cx:pt>
          <cx:pt idx="96744">12.84231826129554</cx:pt>
          <cx:pt idx="96745">13.473603326319926</cx:pt>
          <cx:pt idx="96746">12.437582562632048</cx:pt>
          <cx:pt idx="96747">12.995734030217568</cx:pt>
          <cx:pt idx="96748">12.490709222999056</cx:pt>
          <cx:pt idx="96749">13.179885497591318</cx:pt>
          <cx:pt idx="96750">11.519843041961822</cx:pt>
          <cx:pt idx="96751">13.363235947357502</cx:pt>
          <cx:pt idx="96752">12.921958343367784</cx:pt>
          <cx:pt idx="96753">11.484403734333544</cx:pt>
          <cx:pt idx="96754">11.180714813164302</cx:pt>
          <cx:pt idx="96755">11.123274736518278</cx:pt>
          <cx:pt idx="96756">14.295320981324545</cx:pt>
          <cx:pt idx="96757">14.076551297989782</cx:pt>
          <cx:pt idx="96758">11.569529095210527</cx:pt>
          <cx:pt idx="96759">12.660101142883669</cx:pt>
          <cx:pt idx="96760">11.62931847156638</cx:pt>
          <cx:pt idx="96761">11.10742258434971</cx:pt>
          <cx:pt idx="96762">10.912557671062924</cx:pt>
          <cx:pt idx="96763">10.034691565178056</cx:pt>
          <cx:pt idx="96764">11.470093940537325</cx:pt>
          <cx:pt idx="96765">12.637336287199219</cx:pt>
          <cx:pt idx="96766">11.792313087094731</cx:pt>
          <cx:pt idx="96767">13.854448558309677</cx:pt>
          <cx:pt idx="96768">11.837287072063702</cx:pt>
          <cx:pt idx="96769">14.388872780298453</cx:pt>
          <cx:pt idx="96770">11.481388220723437</cx:pt>
          <cx:pt idx="96771">10.744271514458999</cx:pt>
          <cx:pt idx="96772">15.505523586107797</cx:pt>
          <cx:pt idx="96773">11.02317028938918</cx:pt>
          <cx:pt idx="96774">10.420123884017979</cx:pt>
          <cx:pt idx="96775">13.520587593840409</cx:pt>
          <cx:pt idx="96776">9.8304584695737294</cx:pt>
          <cx:pt idx="96777">12.919789522894726</cx:pt>
          <cx:pt idx="96778">9.2296337129114043</cx:pt>
          <cx:pt idx="96779">12.771942201927562</cx:pt>
          <cx:pt idx="96780">11.430517596157143</cx:pt>
          <cx:pt idx="96781">11.465950467902747</cx:pt>
          <cx:pt idx="96782">13.20515466392634</cx:pt>
          <cx:pt idx="96783">14.353157199769001</cx:pt>
          <cx:pt idx="96784">10.883393563576943</cx:pt>
          <cx:pt idx="96785">14.489367547969666</cx:pt>
          <cx:pt idx="96786">11.056819816196105</cx:pt>
          <cx:pt idx="96787">12.387372737072893</cx:pt>
          <cx:pt idx="96788">14.402420582533747</cx:pt>
          <cx:pt idx="96789">11.906448505534058</cx:pt>
          <cx:pt idx="96790">12.195427320356782</cx:pt>
          <cx:pt idx="96791">11.447774420543869</cx:pt>
          <cx:pt idx="96792">9.8581745188180836</cx:pt>
          <cx:pt idx="96793">12.195686684020663</cx:pt>
          <cx:pt idx="96794">9.7785809912317188</cx:pt>
          <cx:pt idx="96795">10.665236961115479</cx:pt>
          <cx:pt idx="96796">8.1255866401833785</cx:pt>
          <cx:pt idx="96797">13.305294158083058</cx:pt>
          <cx:pt idx="96798">11.172003319068018</cx:pt>
          <cx:pt idx="96799">11.225336392907927</cx:pt>
          <cx:pt idx="96800">14.283222800227374</cx:pt>
          <cx:pt idx="96801">12.817203786930417</cx:pt>
          <cx:pt idx="96802">11.625439953354357</cx:pt>
          <cx:pt idx="96803">13.23523757431389</cx:pt>
          <cx:pt idx="96804">11.69406812929061</cx:pt>
          <cx:pt idx="96805">12.345360822456669</cx:pt>
          <cx:pt idx="96806">10.615684637886954</cx:pt>
          <cx:pt idx="96807">13.352755571033079</cx:pt>
          <cx:pt idx="96808">12.649720401028665</cx:pt>
          <cx:pt idx="96809">11.677450444000588</cx:pt>
          <cx:pt idx="96810">10.23041359870906</cx:pt>
          <cx:pt idx="96811">9.2459259895670876</cx:pt>
          <cx:pt idx="96812">10.741506922904717</cx:pt>
          <cx:pt idx="96813">15.064133162201424</cx:pt>
          <cx:pt idx="96814">12.325268069597085</cx:pt>
          <cx:pt idx="96815">12.058811150969557</cx:pt>
          <cx:pt idx="96816">16.607369457896141</cx:pt>
          <cx:pt idx="96817">12.635359402169222</cx:pt>
          <cx:pt idx="96818">16.279703049699378</cx:pt>
          <cx:pt idx="96819">12.642322705058284</cx:pt>
          <cx:pt idx="96820">12.874453719898932</cx:pt>
          <cx:pt idx="96821">10.655966549215394</cx:pt>
          <cx:pt idx="96822">10.398850886749399</cx:pt>
          <cx:pt idx="96823">9.8785301501756368</cx:pt>
          <cx:pt idx="96824">14.712732771751471</cx:pt>
          <cx:pt idx="96825">11.291711993303029</cx:pt>
          <cx:pt idx="96826">12.304166226137539</cx:pt>
          <cx:pt idx="96827">10.553090648802922</cx:pt>
          <cx:pt idx="96828">11.51198786646507</cx:pt>
          <cx:pt idx="96829">12.764314124960075</cx:pt>
          <cx:pt idx="96830">11.885881086492596</cx:pt>
          <cx:pt idx="96831">11.576832345044473</cx:pt>
          <cx:pt idx="96832">10.241966238097307</cx:pt>
          <cx:pt idx="96833">10.980179600227743</cx:pt>
          <cx:pt idx="96834">10.945354055402197</cx:pt>
          <cx:pt idx="96835">7.6440998951017116</cx:pt>
          <cx:pt idx="96836">11.761723418288133</cx:pt>
          <cx:pt idx="96837">12.771981707135176</cx:pt>
          <cx:pt idx="96838">10.333534000840022</cx:pt>
          <cx:pt idx="96839">14.664485727829247</cx:pt>
          <cx:pt idx="96840">9.2333475262226266</cx:pt>
          <cx:pt idx="96841">12.910305905500449</cx:pt>
          <cx:pt idx="96842">11.990755378336923</cx:pt>
          <cx:pt idx="96843">13.129720846734946</cx:pt>
          <cx:pt idx="96844">15.217357854444781</cx:pt>
          <cx:pt idx="96845">13.882951059352182</cx:pt>
          <cx:pt idx="96846">13.862547793476214</cx:pt>
          <cx:pt idx="96847">12.353434210765453</cx:pt>
          <cx:pt idx="96848">13.595278746208296</cx:pt>
          <cx:pt idx="96849">12.322249310444727</cx:pt>
          <cx:pt idx="96850">13.51004951254091</cx:pt>
          <cx:pt idx="96851">12.722358810335265</cx:pt>
          <cx:pt idx="96852">14.150538314873796</cx:pt>
          <cx:pt idx="96853">12.426612310716509</cx:pt>
          <cx:pt idx="96854">11.472285055684653</cx:pt>
          <cx:pt idx="96855">10.977706046507517</cx:pt>
          <cx:pt idx="96856">12.436229815704223</cx:pt>
          <cx:pt idx="96857">16.632885964963673</cx:pt>
          <cx:pt idx="96858">13.99719238841203</cx:pt>
          <cx:pt idx="96859">13.959517313290247</cx:pt>
          <cx:pt idx="96860">12.91496540671271</cx:pt>
          <cx:pt idx="96861">9.0198488347367132</cx:pt>
          <cx:pt idx="96862">10.712996001761681</cx:pt>
          <cx:pt idx="96863">11.90776048331629</cx:pt>
          <cx:pt idx="96864">13.999638670850725</cx:pt>
          <cx:pt idx="96865">11.684994683416733</cx:pt>
          <cx:pt idx="96866">13.375144841108284</cx:pt>
          <cx:pt idx="96867">11.336256033785745</cx:pt>
          <cx:pt idx="96868">13.777309707004205</cx:pt>
          <cx:pt idx="96869">12.38283965824853</cx:pt>
          <cx:pt idx="96870">12.065981841377178</cx:pt>
          <cx:pt idx="96871">12.778624889701586</cx:pt>
          <cx:pt idx="96872">10.388511193140248</cx:pt>
          <cx:pt idx="96873">13.383573031491419</cx:pt>
          <cx:pt idx="96874">11.158636441449497</cx:pt>
          <cx:pt idx="96875">9.5694354314606951</cx:pt>
          <cx:pt idx="96876">13.826236690561069</cx:pt>
          <cx:pt idx="96877">9.0630366877633914</cx:pt>
          <cx:pt idx="96878">12.469069535481413</cx:pt>
          <cx:pt idx="96879">10.815819508641168</cx:pt>
          <cx:pt idx="96880">12.234730564012944</cx:pt>
          <cx:pt idx="96881">11.882817721145372</cx:pt>
          <cx:pt idx="96882">15.138091168420209</cx:pt>
          <cx:pt idx="96883">13.479081270878243</cx:pt>
          <cx:pt idx="96884">10.123115866315718</cx:pt>
          <cx:pt idx="96885">10.538751631469374</cx:pt>
          <cx:pt idx="96886">13.804905427698824</cx:pt>
          <cx:pt idx="96887">12.523787592101726</cx:pt>
          <cx:pt idx="96888">10.830323036324668</cx:pt>
          <cx:pt idx="96889">11.259336239570422</cx:pt>
          <cx:pt idx="96890">9.9853141745406706</cx:pt>
          <cx:pt idx="96891">10.817120375674028</cx:pt>
          <cx:pt idx="96892">11.910772917613107</cx:pt>
          <cx:pt idx="96893">13.625044178384863</cx:pt>
          <cx:pt idx="96894">13.058318846003436</cx:pt>
          <cx:pt idx="96895">12.676710960919994</cx:pt>
          <cx:pt idx="96896">10.91274551443807</cx:pt>
          <cx:pt idx="96897">10.970870177279073</cx:pt>
          <cx:pt idx="96898">13.188027576844052</cx:pt>
          <cx:pt idx="96899">12.618357819911333</cx:pt>
          <cx:pt idx="96900">13.033378728299942</cx:pt>
          <cx:pt idx="96901">14.794770679029636</cx:pt>
          <cx:pt idx="96902">12.064451403242538</cx:pt>
          <cx:pt idx="96903">12.976863743719891</cx:pt>
          <cx:pt idx="96904">12.382451018773679</cx:pt>
          <cx:pt idx="96905">14.488559494655375</cx:pt>
          <cx:pt idx="96906">11.102479826720602</cx:pt>
          <cx:pt idx="96907">10.660454570869689</cx:pt>
          <cx:pt idx="96908">10.103228185857219</cx:pt>
          <cx:pt idx="96909">11.97327073337876</cx:pt>
          <cx:pt idx="96910">13.024244082151128</cx:pt>
          <cx:pt idx="96911">15.050137283475179</cx:pt>
          <cx:pt idx="96912">11.613344120503056</cx:pt>
          <cx:pt idx="96913">8.5141109756531215</cx:pt>
          <cx:pt idx="96914">9.9098895385150527</cx:pt>
          <cx:pt idx="96915">13.517604824465176</cx:pt>
          <cx:pt idx="96916">9.8017989484155077</cx:pt>
          <cx:pt idx="96917">10.649016278860204</cx:pt>
          <cx:pt idx="96918">12.177832054694377</cx:pt>
          <cx:pt idx="96919">11.44920119497344</cx:pt>
          <cx:pt idx="96920">12.034996124587067</cx:pt>
          <cx:pt idx="96921">12.645657456212492</cx:pt>
          <cx:pt idx="96922">11.885157772656241</cx:pt>
          <cx:pt idx="96923">13.447983003643531</cx:pt>
          <cx:pt idx="96924">13.955122783213044</cx:pt>
          <cx:pt idx="96925">10.917677589977156</cx:pt>
          <cx:pt idx="96926">12.367435146591843</cx:pt>
          <cx:pt idx="96927">12.059678057377045</cx:pt>
          <cx:pt idx="96928">14.131916036168512</cx:pt>
          <cx:pt idx="96929">13.688638200571329</cx:pt>
          <cx:pt idx="96930">11.814721231907011</cx:pt>
          <cx:pt idx="96931">10.796404391952192</cx:pt>
          <cx:pt idx="96932">12.089035439388155</cx:pt>
          <cx:pt idx="96933">13.247059073984492</cx:pt>
          <cx:pt idx="96934">11.762928152900514</cx:pt>
          <cx:pt idx="96935">11.091117515403887</cx:pt>
          <cx:pt idx="96936">14.38897377217236</cx:pt>
          <cx:pt idx="96937">11.387269855764579</cx:pt>
          <cx:pt idx="96938">11.183751610121872</cx:pt>
          <cx:pt idx="96939">13.38912482892183</cx:pt>
          <cx:pt idx="96940">11.660490162810461</cx:pt>
          <cx:pt idx="96941">9.8236877557800479</cx:pt>
          <cx:pt idx="96942">11.58686078761113</cx:pt>
          <cx:pt idx="96943">11.326103429751111</cx:pt>
          <cx:pt idx="96944">11.914854838777501</cx:pt>
          <cx:pt idx="96945">14.013301906501752</cx:pt>
          <cx:pt idx="96946">13.098447134964015</cx:pt>
          <cx:pt idx="96947">11.329063233382547</cx:pt>
          <cx:pt idx="96948">11.571486283378537</cx:pt>
          <cx:pt idx="96949">11.922287388769746</cx:pt>
          <cx:pt idx="96950">11.674954989542767</cx:pt>
          <cx:pt idx="96951">10.893878710886694</cx:pt>
          <cx:pt idx="96952">13.825388422887013</cx:pt>
          <cx:pt idx="96953">13.156720168516848</cx:pt>
          <cx:pt idx="96954">14.22219207477041</cx:pt>
          <cx:pt idx="96955">12.602666928717751</cx:pt>
          <cx:pt idx="96956">10.834732101458682</cx:pt>
          <cx:pt idx="96957">13.696615514995285</cx:pt>
          <cx:pt idx="96958">14.126844178982982</cx:pt>
          <cx:pt idx="96959">8.7134467038932133</cx:pt>
          <cx:pt idx="96960">12.066105938368377</cx:pt>
          <cx:pt idx="96961">13.162903776367294</cx:pt>
          <cx:pt idx="96962">13.452597689792601</cx:pt>
          <cx:pt idx="96963">12.132163110371573</cx:pt>
          <cx:pt idx="96964">9.0674566657316973</cx:pt>
          <cx:pt idx="96965">9.5802237886986568</cx:pt>
          <cx:pt idx="96966">11.02613593133581</cx:pt>
          <cx:pt idx="96967">15.326243435949593</cx:pt>
          <cx:pt idx="96968">13.575285441566265</cx:pt>
          <cx:pt idx="96969">11.529021292551914</cx:pt>
          <cx:pt idx="96970">13.927835060126903</cx:pt>
          <cx:pt idx="96971">12.435708657070826</cx:pt>
          <cx:pt idx="96972">11.078927388863535</cx:pt>
          <cx:pt idx="96973">9.8730045334100538</cx:pt>
          <cx:pt idx="96974">11.676722034554532</cx:pt>
          <cx:pt idx="96975">11.981951106248305</cx:pt>
          <cx:pt idx="96976">16.606071237013825</cx:pt>
          <cx:pt idx="96977">10.895435400967154</cx:pt>
          <cx:pt idx="96978">14.140201707634292</cx:pt>
          <cx:pt idx="96979">12.738433427069733</cx:pt>
          <cx:pt idx="96980">14.28465349653168</cx:pt>
          <cx:pt idx="96981">10.89640749800809</cx:pt>
          <cx:pt idx="96982">11.108026170392732</cx:pt>
          <cx:pt idx="96983">11.511528547825232</cx:pt>
          <cx:pt idx="96984">12.846883488842256</cx:pt>
          <cx:pt idx="96985">12.568260144815467</cx:pt>
          <cx:pt idx="96986">12.01173239215022</cx:pt>
          <cx:pt idx="96987">11.818343992441225</cx:pt>
          <cx:pt idx="96988">11.161139139016116</cx:pt>
          <cx:pt idx="96989">9.4496121006722493</cx:pt>
          <cx:pt idx="96990">13.455174443150783</cx:pt>
          <cx:pt idx="96991">12.466601547528811</cx:pt>
          <cx:pt idx="96992">12.104857847480652</cx:pt>
          <cx:pt idx="96993">10.280542823055498</cx:pt>
          <cx:pt idx="96994">15.038975026973336</cx:pt>
          <cx:pt idx="96995">12.275386999217739</cx:pt>
          <cx:pt idx="96996">12.143628765772585</cx:pt>
          <cx:pt idx="96997">11.583784214914042</cx:pt>
          <cx:pt idx="96998">13.328758619587562</cx:pt>
          <cx:pt idx="96999">12.599150983672708</cx:pt>
          <cx:pt idx="97000">11.865842076102284</cx:pt>
          <cx:pt idx="97001">12.063114612732145</cx:pt>
          <cx:pt idx="97002">10.972054458441322</cx:pt>
          <cx:pt idx="97003">13.883255092777736</cx:pt>
          <cx:pt idx="97004">10.913304922745885</cx:pt>
          <cx:pt idx="97005">13.537055954508469</cx:pt>
          <cx:pt idx="97006">12.231760395369264</cx:pt>
          <cx:pt idx="97007">11.279618054407269</cx:pt>
          <cx:pt idx="97008">11.161728886870884</cx:pt>
          <cx:pt idx="97009">11.087064221718519</cx:pt>
          <cx:pt idx="97010">14.338122586861072</cx:pt>
          <cx:pt idx="97011">11.806120105897529</cx:pt>
          <cx:pt idx="97012">11.446082735064479</cx:pt>
          <cx:pt idx="97013">12.421311983691883</cx:pt>
          <cx:pt idx="97014">12.218067743066033</cx:pt>
          <cx:pt idx="97015">12.320243440437386</cx:pt>
          <cx:pt idx="97016">11.420030271944263</cx:pt>
          <cx:pt idx="97017">13.388848690920081</cx:pt>
          <cx:pt idx="97018">15.573478634013904</cx:pt>
          <cx:pt idx="97019">10.799841712369341</cx:pt>
          <cx:pt idx="97020">11.6164112076923</cx:pt>
          <cx:pt idx="97021">14.482396715511312</cx:pt>
          <cx:pt idx="97022">11.112198295624852</cx:pt>
          <cx:pt idx="97023">12.841286761043348</cx:pt>
          <cx:pt idx="97024">12.02625686132702</cx:pt>
          <cx:pt idx="97025">13.63357839013635</cx:pt>
          <cx:pt idx="97026">14.344026409743115</cx:pt>
          <cx:pt idx="97027">14.830532949014758</cx:pt>
          <cx:pt idx="97028">11.694298964848564</cx:pt>
          <cx:pt idx="97029">13.965916784806652</cx:pt>
          <cx:pt idx="97030">10.252594879056378</cx:pt>
          <cx:pt idx="97031">14.154942617755145</cx:pt>
          <cx:pt idx="97032">10.965398264627142</cx:pt>
          <cx:pt idx="97033">8.9583197406114916</cx:pt>
          <cx:pt idx="97034">14.215918455365731</cx:pt>
          <cx:pt idx="97035">10.025134440996412</cx:pt>
          <cx:pt idx="97036">11.414970223822245</cx:pt>
          <cx:pt idx="97037">11.048462202417019</cx:pt>
          <cx:pt idx="97038">10.982058125328955</cx:pt>
          <cx:pt idx="97039">12.669788178401957</cx:pt>
          <cx:pt idx="97040">13.085305140987701</cx:pt>
          <cx:pt idx="97041">11.188306165633609</cx:pt>
          <cx:pt idx="97042">13.743250948543634</cx:pt>
          <cx:pt idx="97043">10.966887534317701</cx:pt>
          <cx:pt idx="97044">12.170460143365307</cx:pt>
          <cx:pt idx="97045">12.825789153759954</cx:pt>
          <cx:pt idx="97046">12.970003204622575</cx:pt>
          <cx:pt idx="97047">10.017426934066952</cx:pt>
          <cx:pt idx="97048">13.133606561883981</cx:pt>
          <cx:pt idx="97049">14.055635160496228</cx:pt>
          <cx:pt idx="97050">11.656809996516795</cx:pt>
          <cx:pt idx="97051">12.282654433436184</cx:pt>
          <cx:pt idx="97052">11.511474226294547</cx:pt>
          <cx:pt idx="97053">13.415677827541789</cx:pt>
          <cx:pt idx="97054">9.1008084282953838</cx:pt>
          <cx:pt idx="97055">13.361897677834241</cx:pt>
          <cx:pt idx="97056">11.970770957470414</cx:pt>
          <cx:pt idx="97057">11.657671005328952</cx:pt>
          <cx:pt idx="97058">14.994134729990503</cx:pt>
          <cx:pt idx="97059">14.370996402705801</cx:pt>
          <cx:pt idx="97060">12.818971317464953</cx:pt>
          <cx:pt idx="97061">11.952974332549173</cx:pt>
          <cx:pt idx="97062">13.514368031523372</cx:pt>
          <cx:pt idx="97063">9.7146484456535624</cx:pt>
          <cx:pt idx="97064">13.569927232895655</cx:pt>
          <cx:pt idx="97065">16.22815428264153</cx:pt>
          <cx:pt idx="97066">11.530162010074799</cx:pt>
          <cx:pt idx="97067">12.652297891778195</cx:pt>
          <cx:pt idx="97068">12.04452071891461</cx:pt>
          <cx:pt idx="97069">9.3118267134305359</cx:pt>
          <cx:pt idx="97070">13.095169605683417</cx:pt>
          <cx:pt idx="97071">12.81712454965392</cx:pt>
          <cx:pt idx="97072">13.749277779949526</cx:pt>
          <cx:pt idx="97073">11.864031868403048</cx:pt>
          <cx:pt idx="97074">13.979384271277228</cx:pt>
          <cx:pt idx="97075">9.6322216027095138</cx:pt>
          <cx:pt idx="97076">11.96260199235142</cx:pt>
          <cx:pt idx="97077">13.287683192398259</cx:pt>
          <cx:pt idx="97078">12.6420158117784</cx:pt>
          <cx:pt idx="97079">10.795419959912154</cx:pt>
          <cx:pt idx="97080">10.370067353035624</cx:pt>
          <cx:pt idx="97081">13.413941948724984</cx:pt>
          <cx:pt idx="97082">14.503521702001034</cx:pt>
          <cx:pt idx="97083">14.874434316965536</cx:pt>
          <cx:pt idx="97084">12.017978543728415</cx:pt>
          <cx:pt idx="97085">12.51549254354426</cx:pt>
          <cx:pt idx="97086">12.109760486811247</cx:pt>
          <cx:pt idx="97087">11.163539389693517</cx:pt>
          <cx:pt idx="97088">14.89870469890352</cx:pt>
          <cx:pt idx="97089">16.229323922780935</cx:pt>
          <cx:pt idx="97090">9.2891349823763267</cx:pt>
          <cx:pt idx="97091">12.462878973357981</cx:pt>
          <cx:pt idx="97092">14.762374502994289</cx:pt>
          <cx:pt idx="97093">11.95853031519424</cx:pt>
          <cx:pt idx="97094">12.426976150010297</cx:pt>
          <cx:pt idx="97095">11.442867298678141</cx:pt>
          <cx:pt idx="97096">16.007658763492792</cx:pt>
          <cx:pt idx="97097">13.502537545475061</cx:pt>
          <cx:pt idx="97098">13.005190650536646</cx:pt>
          <cx:pt idx="97099">13.197775588892741</cx:pt>
          <cx:pt idx="97100">10.468789039536357</cx:pt>
          <cx:pt idx="97101">12.872227210593021</cx:pt>
          <cx:pt idx="97102">13.697809920447128</cx:pt>
          <cx:pt idx="97103">12.627330005182193</cx:pt>
          <cx:pt idx="97104">12.29499884593557</cx:pt>
          <cx:pt idx="97105">11.467260002025393</cx:pt>
          <cx:pt idx="97106">12.200675019947587</cx:pt>
          <cx:pt idx="97107">11.516905110475111</cx:pt>
          <cx:pt idx="97108">10.302649858635503</cx:pt>
          <cx:pt idx="97109">10.930696586594848</cx:pt>
          <cx:pt idx="97110">12.699413046617421</cx:pt>
          <cx:pt idx="97111">9.8286512657693805</cx:pt>
          <cx:pt idx="97112">13.169189874185767</cx:pt>
          <cx:pt idx="97113">15.324072039382113</cx:pt>
          <cx:pt idx="97114">11.789461092710082</cx:pt>
          <cx:pt idx="97115">13.687172311363122</cx:pt>
          <cx:pt idx="97116">10.489305410429337</cx:pt>
          <cx:pt idx="97117">11.725942291785275</cx:pt>
          <cx:pt idx="97118">11.830510487243567</cx:pt>
          <cx:pt idx="97119">12.361415089804602</cx:pt>
          <cx:pt idx="97120">11.533523047230011</cx:pt>
          <cx:pt idx="97121">11.289296549852811</cx:pt>
          <cx:pt idx="97122">12.054360120646448</cx:pt>
          <cx:pt idx="97123">10.33837645229009</cx:pt>
          <cx:pt idx="97124">13.733342098259628</cx:pt>
          <cx:pt idx="97125">11.689486736662731</cx:pt>
          <cx:pt idx="97126">12.748342085020569</cx:pt>
          <cx:pt idx="97127">14.193600996536613</cx:pt>
          <cx:pt idx="97128">11.62245310812111</cx:pt>
          <cx:pt idx="97129">16.558286344123573</cx:pt>
          <cx:pt idx="97130">15.17702496354145</cx:pt>
          <cx:pt idx="97131">11.243066874852421</cx:pt>
          <cx:pt idx="97132">12.241360791689869</cx:pt>
          <cx:pt idx="97133">15.345377159468276</cx:pt>
          <cx:pt idx="97134">12.761487203833239</cx:pt>
          <cx:pt idx="97135">11.605317842209043</cx:pt>
          <cx:pt idx="97136">12.781564358332504</cx:pt>
          <cx:pt idx="97137">12.375507397399041</cx:pt>
          <cx:pt idx="97138">12.988692207452733</cx:pt>
          <cx:pt idx="97139">13.213376477593739</cx:pt>
          <cx:pt idx="97140">14.579087388273882</cx:pt>
          <cx:pt idx="97141">15.8106799261211</cx:pt>
          <cx:pt idx="97142">15.671100552414265</cx:pt>
          <cx:pt idx="97143">13.689130247390596</cx:pt>
          <cx:pt idx="97144">13.665991558844855</cx:pt>
          <cx:pt idx="97145">11.180468767280209</cx:pt>
          <cx:pt idx="97146">10.545668941417498</cx:pt>
          <cx:pt idx="97147">9.5983456292051841</cx:pt>
          <cx:pt idx="97148">14.519189145241999</cx:pt>
          <cx:pt idx="97149">14.447025467411876</cx:pt>
          <cx:pt idx="97150">11.681843787473342</cx:pt>
          <cx:pt idx="97151">12.306732528653257</cx:pt>
          <cx:pt idx="97152">13.214095178273867</cx:pt>
          <cx:pt idx="97153">12.496983317858028</cx:pt>
          <cx:pt idx="97154">13.011576371807816</cx:pt>
          <cx:pt idx="97155">13.690553854754945</cx:pt>
          <cx:pt idx="97156">13.476303418215506</cx:pt>
          <cx:pt idx="97157">13.657133953757448</cx:pt>
          <cx:pt idx="97158">11.942394842247108</cx:pt>
          <cx:pt idx="97159">12.341882128004347</cx:pt>
          <cx:pt idx="97160">14.077093645038369</cx:pt>
          <cx:pt idx="97161">14.013469104909111</cx:pt>
          <cx:pt idx="97162">12.042380723923447</cx:pt>
          <cx:pt idx="97163">7.4001082187888807</cx:pt>
          <cx:pt idx="97164">13.163966854413628</cx:pt>
          <cx:pt idx="97165">11.671047003602812</cx:pt>
          <cx:pt idx="97166">13.072422504039992</cx:pt>
          <cx:pt idx="97167">12.324543206899751</cx:pt>
          <cx:pt idx="97168">10.929221946518835</cx:pt>
          <cx:pt idx="97169">15.219542253079929</cx:pt>
          <cx:pt idx="97170">13.227374101554835</cx:pt>
          <cx:pt idx="97171">11.576471843752342</cx:pt>
          <cx:pt idx="97172">9.8368838176880509</cx:pt>
          <cx:pt idx="97173">12.689271026489012</cx:pt>
          <cx:pt idx="97174">12.877465920257949</cx:pt>
          <cx:pt idx="97175">12.525049297980811</cx:pt>
          <cx:pt idx="97176">10.679089549942951</cx:pt>
          <cx:pt idx="97177">12.54862468419007</cx:pt>
          <cx:pt idx="97178">14.128801912483148</cx:pt>
          <cx:pt idx="97179">11.693145770375258</cx:pt>
          <cx:pt idx="97180">11.705600817456368</cx:pt>
          <cx:pt idx="97181">13.730515150852636</cx:pt>
          <cx:pt idx="97182">10.218636948383619</cx:pt>
          <cx:pt idx="97183">12.778828029179609</cx:pt>
          <cx:pt idx="97184">11.047416020862387</cx:pt>
          <cx:pt idx="97185">11.206170129826058</cx:pt>
          <cx:pt idx="97186">11.601988237678631</cx:pt>
          <cx:pt idx="97187">12.357419840070284</cx:pt>
          <cx:pt idx="97188">14.344231452574631</cx:pt>
          <cx:pt idx="97189">8.5837842133033373</cx:pt>
          <cx:pt idx="97190">13.820395256272416</cx:pt>
          <cx:pt idx="97191">11.862857216026852</cx:pt>
          <cx:pt idx="97192">12.877390497581901</cx:pt>
          <cx:pt idx="97193">11.731705292261076</cx:pt>
          <cx:pt idx="97194">10.429779766187185</cx:pt>
          <cx:pt idx="97195">12.198841925382085</cx:pt>
          <cx:pt idx="97196">10.747771509274317</cx:pt>
          <cx:pt idx="97197">13.354051971624788</cx:pt>
          <cx:pt idx="97198">12.409873488333462</cx:pt>
          <cx:pt idx="97199">10.565787130548905</cx:pt>
          <cx:pt idx="97200">11.86081824052726</cx:pt>
          <cx:pt idx="97201">11.39469434405313</cx:pt>
          <cx:pt idx="97202">13.219832022546054</cx:pt>
          <cx:pt idx="97203">10.913595027427048</cx:pt>
          <cx:pt idx="97204">12.107021179246557</cx:pt>
          <cx:pt idx="97205">14.838867240704811</cx:pt>
          <cx:pt idx="97206">12.122352474054905</cx:pt>
          <cx:pt idx="97207">12.478939220475567</cx:pt>
          <cx:pt idx="97208">8.9080840217321597</cx:pt>
          <cx:pt idx="97209">13.731696879528419</cx:pt>
          <cx:pt idx="97210">12.738605344438762</cx:pt>
          <cx:pt idx="97211">12.517907294408792</cx:pt>
          <cx:pt idx="97212">15.270642483179591</cx:pt>
          <cx:pt idx="97213">12.628484986577533</cx:pt>
          <cx:pt idx="97214">13.517989314848039</cx:pt>
          <cx:pt idx="97215">14.209455491531623</cx:pt>
          <cx:pt idx="97216">11.193320494960396</cx:pt>
          <cx:pt idx="97217">11.243211968748019</cx:pt>
          <cx:pt idx="97218">12.822069858813153</cx:pt>
          <cx:pt idx="97219">12.511051315779047</cx:pt>
          <cx:pt idx="97220">11.855773392027606</cx:pt>
          <cx:pt idx="97221">10.943790964042778</cx:pt>
          <cx:pt idx="97222">8.7534247031568615</cx:pt>
          <cx:pt idx="97223">13.641956542351345</cx:pt>
          <cx:pt idx="97224">13.335496040895659</cx:pt>
          <cx:pt idx="97225">11.078561484655419</cx:pt>
          <cx:pt idx="97226">13.770614531541627</cx:pt>
          <cx:pt idx="97227">14.45491560111561</cx:pt>
          <cx:pt idx="97228">11.9554290575848</cx:pt>
          <cx:pt idx="97229">10.741409581217473</cx:pt>
          <cx:pt idx="97230">16.399638889093644</cx:pt>
          <cx:pt idx="97231">9.135718383393904</cx:pt>
          <cx:pt idx="97232">10.425118723555428</cx:pt>
          <cx:pt idx="97233">10.674636143412359</cx:pt>
          <cx:pt idx="97234">11.881254589563749</cx:pt>
          <cx:pt idx="97235">11.272099877202033</cx:pt>
          <cx:pt idx="97236">14.038070901758253</cx:pt>
          <cx:pt idx="97237">14.157027589715785</cx:pt>
          <cx:pt idx="97238">11.807141890307852</cx:pt>
          <cx:pt idx="97239">11.805242149308887</cx:pt>
          <cx:pt idx="97240">10.852080577599329</cx:pt>
          <cx:pt idx="97241">9.5622989764089166</cx:pt>
          <cx:pt idx="97242">13.643897551369429</cx:pt>
          <cx:pt idx="97243">16.336666319214221</cx:pt>
          <cx:pt idx="97244">11.316642933864264</cx:pt>
          <cx:pt idx="97245">9.601248547975473</cx:pt>
          <cx:pt idx="97246">12.424946760269375</cx:pt>
          <cx:pt idx="97247">11.129483700019209</cx:pt>
          <cx:pt idx="97248">13.519024787916202</cx:pt>
          <cx:pt idx="97249">11.643435302204562</cx:pt>
          <cx:pt idx="97250">15.292109491970233</cx:pt>
          <cx:pt idx="97251">10.985383642055524</cx:pt>
          <cx:pt idx="97252">10.503724463242213</cx:pt>
          <cx:pt idx="97253">10.866609106556568</cx:pt>
          <cx:pt idx="97254">10.104656684245235</cx:pt>
          <cx:pt idx="97255">14.710024140399174</cx:pt>
          <cx:pt idx="97256">13.600342144826195</cx:pt>
          <cx:pt idx="97257">11.804627538267326</cx:pt>
          <cx:pt idx="97258">12.938493147602276</cx:pt>
          <cx:pt idx="97259">13.255594066955515</cx:pt>
          <cx:pt idx="97260">11.108427733683023</cx:pt>
          <cx:pt idx="97261">12.345586343230236</cx:pt>
          <cx:pt idx="97262">11.780944118484763</cx:pt>
          <cx:pt idx="97263">12.392718141319625</cx:pt>
          <cx:pt idx="97264">13.971963728550207</cx:pt>
          <cx:pt idx="97265">11.46477126919854</cx:pt>
          <cx:pt idx="97266">11.829452711798353</cx:pt>
          <cx:pt idx="97267">13.841890121488445</cx:pt>
          <cx:pt idx="97268">13.143590819798748</cx:pt>
          <cx:pt idx="97269">12.837128098738928</cx:pt>
          <cx:pt idx="97270">8.7687375566140915</cx:pt>
          <cx:pt idx="97271">15.433171870296446</cx:pt>
          <cx:pt idx="97272">11.165415945147881</cx:pt>
          <cx:pt idx="97273">9.2966285047852573</cx:pt>
          <cx:pt idx="97274">10.938092550544544</cx:pt>
          <cx:pt idx="97275">12.050796141803557</cx:pt>
          <cx:pt idx="97276">13.576559277899785</cx:pt>
          <cx:pt idx="97277">11.010192985067848</cx:pt>
          <cx:pt idx="97278">12.408271581400335</cx:pt>
          <cx:pt idx="97279">10.725352477632994</cx:pt>
          <cx:pt idx="97280">12.09163077372223</cx:pt>
          <cx:pt idx="97281">12.95735256130323</cx:pt>
          <cx:pt idx="97282">11.501637636587045</cx:pt>
          <cx:pt idx="97283">11.799946773238437</cx:pt>
          <cx:pt idx="97284">14.967555701694259</cx:pt>
          <cx:pt idx="97285">12.241450394109757</cx:pt>
          <cx:pt idx="97286">12.060375243287858</cx:pt>
          <cx:pt idx="97287">14.03341574541682</cx:pt>
          <cx:pt idx="97288">9.5641417937471189</cx:pt>
          <cx:pt idx="97289">14.167764904275403</cx:pt>
          <cx:pt idx="97290">12.595139210654191</cx:pt>
          <cx:pt idx="97291">14.07049021284295</cx:pt>
          <cx:pt idx="97292">10.181516233852696</cx:pt>
          <cx:pt idx="97293">11.808945941432819</cx:pt>
          <cx:pt idx="97294">11.938364887409231</cx:pt>
          <cx:pt idx="97295">10.859068902467694</cx:pt>
          <cx:pt idx="97296">11.331440680695868</cx:pt>
          <cx:pt idx="97297">10.330213665768442</cx:pt>
          <cx:pt idx="97298">12.567524648568551</cx:pt>
          <cx:pt idx="97299">12.58266139518528</cx:pt>
          <cx:pt idx="97300">12.871300980930894</cx:pt>
          <cx:pt idx="97301">12.52520155973547</cx:pt>
          <cx:pt idx="97302">13.848660484998673</cx:pt>
          <cx:pt idx="97303">12.527779426203221</cx:pt>
          <cx:pt idx="97304">12.054411978466517</cx:pt>
          <cx:pt idx="97305">11.94468902738185</cx:pt>
          <cx:pt idx="97306">11.81969238608078</cx:pt>
          <cx:pt idx="97307">12.748134632955237</cx:pt>
          <cx:pt idx="97308">11.745769531667248</cx:pt>
          <cx:pt idx="97309">12.765019434158866</cx:pt>
          <cx:pt idx="97310">12.066466766603002</cx:pt>
          <cx:pt idx="97311">11.972234649452622</cx:pt>
          <cx:pt idx="97312">12.684031647966711</cx:pt>
          <cx:pt idx="97313">14.337725727728685</cx:pt>
          <cx:pt idx="97314">11.387587646875232</cx:pt>
          <cx:pt idx="97315">12.057265332435096</cx:pt>
          <cx:pt idx="97316">10.931374098520724</cx:pt>
          <cx:pt idx="97317">12.667954509575853</cx:pt>
          <cx:pt idx="97318">13.540877361277355</cx:pt>
          <cx:pt idx="97319">13.768021443388102</cx:pt>
          <cx:pt idx="97320">13.610974460115091</cx:pt>
          <cx:pt idx="97321">12.616492697792488</cx:pt>
          <cx:pt idx="97322">11.872457117493434</cx:pt>
          <cx:pt idx="97323">13.228653504740928</cx:pt>
          <cx:pt idx="97324">12.253265439882817</cx:pt>
          <cx:pt idx="97325">10.292998935262215</cx:pt>
          <cx:pt idx="97326">13.592926100287412</cx:pt>
          <cx:pt idx="97327">13.630779058538467</cx:pt>
          <cx:pt idx="97328">13.450793751458805</cx:pt>
          <cx:pt idx="97329">11.697683326066123</cx:pt>
          <cx:pt idx="97330">15.289283728057775</cx:pt>
          <cx:pt idx="97331">11.908157742432149</cx:pt>
          <cx:pt idx="97332">10.274638265724365</cx:pt>
          <cx:pt idx="97333">11.426663401998221</cx:pt>
          <cx:pt idx="97334">13.657779705850702</cx:pt>
          <cx:pt idx="97335">15.961081648512042</cx:pt>
          <cx:pt idx="97336">11.902732164815093</cx:pt>
          <cx:pt idx="97337">11.590752601404432</cx:pt>
          <cx:pt idx="97338">12.946908337590335</cx:pt>
          <cx:pt idx="97339">12.209670131971627</cx:pt>
          <cx:pt idx="97340">13.217465605073698</cx:pt>
          <cx:pt idx="97341">10.648343375095292</cx:pt>
          <cx:pt idx="97342">11.781757897780761</cx:pt>
          <cx:pt idx="97343">15.547101986741115</cx:pt>
          <cx:pt idx="97344">15.051104660121243</cx:pt>
          <cx:pt idx="97345">11.769968211497181</cx:pt>
          <cx:pt idx="97346">13.044140494378663</cx:pt>
          <cx:pt idx="97347">13.390306712672361</cx:pt>
          <cx:pt idx="97348">11.354905279197965</cx:pt>
          <cx:pt idx="97349">16.065222040696437</cx:pt>
          <cx:pt idx="97350">10.709510885869813</cx:pt>
          <cx:pt idx="97351">9.4585495879386592</cx:pt>
          <cx:pt idx="97352">14.576406709630986</cx:pt>
          <cx:pt idx="97353">11.160274724400889</cx:pt>
          <cx:pt idx="97354">13.063807410502072</cx:pt>
          <cx:pt idx="97355">11.282255185320588</cx:pt>
          <cx:pt idx="97356">16.346353858927742</cx:pt>
          <cx:pt idx="97357">12.069470970437697</cx:pt>
          <cx:pt idx="97358">12.221829315805405</cx:pt>
          <cx:pt idx="97359">13.616815095605093</cx:pt>
          <cx:pt idx="97360">12.121562212202647</cx:pt>
          <cx:pt idx="97361">10.621579727443862</cx:pt>
          <cx:pt idx="97362">13.140572233527305</cx:pt>
          <cx:pt idx="97363">11.820082412702797</cx:pt>
          <cx:pt idx="97364">13.058510125672553</cx:pt>
          <cx:pt idx="97365">11.933551503432989</cx:pt>
          <cx:pt idx="97366">12.702130707131078</cx:pt>
          <cx:pt idx="97367">8.2180782276168358</cx:pt>
          <cx:pt idx="97368">12.968908019432909</cx:pt>
          <cx:pt idx="97369">12.225312928308071</cx:pt>
          <cx:pt idx="97370">11.693251441014269</cx:pt>
          <cx:pt idx="97371">13.457483125803382</cx:pt>
          <cx:pt idx="97372">8.6073942209160705</cx:pt>
          <cx:pt idx="97373">12.817451044454712</cx:pt>
          <cx:pt idx="97374">12.976741490178565</cx:pt>
          <cx:pt idx="97375">10.490219118043196</cx:pt>
          <cx:pt idx="97376">12.534518268000676</cx:pt>
          <cx:pt idx="97377">10.276443495930584</cx:pt>
          <cx:pt idx="97378">11.657439977584751</cx:pt>
          <cx:pt idx="97379">11.857242491562966</cx:pt>
          <cx:pt idx="97380">11.465415974360825</cx:pt>
          <cx:pt idx="97381">12.168011147562511</cx:pt>
          <cx:pt idx="97382">10.979437803861831</cx:pt>
          <cx:pt idx="97383">11.437718382972466</cx:pt>
          <cx:pt idx="97384">12.974994897339087</cx:pt>
          <cx:pt idx="97385">10.346504291733009</cx:pt>
          <cx:pt idx="97386">12.525038218539155</cx:pt>
          <cx:pt idx="97387">10.051751850436411</cx:pt>
          <cx:pt idx="97388">12.358716807337048</cx:pt>
          <cx:pt idx="97389">13.406625405768919</cx:pt>
          <cx:pt idx="97390">13.176800251149281</cx:pt>
          <cx:pt idx="97391">14.883145923859775</cx:pt>
          <cx:pt idx="97392">11.724179007698352</cx:pt>
          <cx:pt idx="97393">11.753250819736065</cx:pt>
          <cx:pt idx="97394">10.862493022384779</cx:pt>
          <cx:pt idx="97395">11.849682233488274</cx:pt>
          <cx:pt idx="97396">14.288790061754931</cx:pt>
          <cx:pt idx="97397">12.331849874948499</cx:pt>
          <cx:pt idx="97398">12.184284898409381</cx:pt>
          <cx:pt idx="97399">11.484866100878293</cx:pt>
          <cx:pt idx="97400">14.58363514019273</cx:pt>
          <cx:pt idx="97401">11.409617920536489</cx:pt>
          <cx:pt idx="97402">12.16197641183221</cx:pt>
          <cx:pt idx="97403">11.292562326597537</cx:pt>
          <cx:pt idx="97404">11.399572930592781</cx:pt>
          <cx:pt idx="97405">12.094742112417945</cx:pt>
          <cx:pt idx="97406">12.902485789155513</cx:pt>
          <cx:pt idx="97407">13.772040308670222</cx:pt>
          <cx:pt idx="97408">14.52014862345556</cx:pt>
          <cx:pt idx="97409">12.063851465022825</cx:pt>
          <cx:pt idx="97410">14.011678850115786</cx:pt>
          <cx:pt idx="97411">10.454403796432508</cx:pt>
          <cx:pt idx="97412">13.477412440351257</cx:pt>
          <cx:pt idx="97413">10.234741387397268</cx:pt>
          <cx:pt idx="97414">9.9569578332195867</cx:pt>
          <cx:pt idx="97415">13.027633170635097</cx:pt>
          <cx:pt idx="97416">15.483931754734842</cx:pt>
          <cx:pt idx="97417">10.260661704164582</cx:pt>
          <cx:pt idx="97418">12.042366050456792</cx:pt>
          <cx:pt idx="97419">13.821177519029314</cx:pt>
          <cx:pt idx="97420">12.479941276410978</cx:pt>
          <cx:pt idx="97421">14.395244931219047</cx:pt>
          <cx:pt idx="97422">12.135188103990398</cx:pt>
          <cx:pt idx="97423">10.604980630292882</cx:pt>
          <cx:pt idx="97424">12.537167192442414</cx:pt>
          <cx:pt idx="97425">15.431097068431761</cx:pt>
          <cx:pt idx="97426">11.357765288872208</cx:pt>
          <cx:pt idx="97427">13.855863214921305</cx:pt>
          <cx:pt idx="97428">12.006448945773576</cx:pt>
          <cx:pt idx="97429">13.462111725773145</cx:pt>
          <cx:pt idx="97430">13.894982471631554</cx:pt>
          <cx:pt idx="97431">11.951298793459191</cx:pt>
          <cx:pt idx="97432">12.631162256285503</cx:pt>
          <cx:pt idx="97433">13.357738901384305</cx:pt>
          <cx:pt idx="97434">13.527777919888878</cx:pt>
          <cx:pt idx="97435">13.728307387375029</cx:pt>
          <cx:pt idx="97436">11.862448148285596</cx:pt>
          <cx:pt idx="97437">13.464398004143225</cx:pt>
          <cx:pt idx="97438">12.251283631869851</cx:pt>
          <cx:pt idx="97439">11.548614882366278</cx:pt>
          <cx:pt idx="97440">13.22906640566147</cx:pt>
          <cx:pt idx="97441">12.592817624621841</cx:pt>
          <cx:pt idx="97442">13.897120887519449</cx:pt>
          <cx:pt idx="97443">11.350468160619451</cx:pt>
          <cx:pt idx="97444">12.303551325799924</cx:pt>
          <cx:pt idx="97445">14.027093604381371</cx:pt>
          <cx:pt idx="97446">10.707549109463724</cx:pt>
          <cx:pt idx="97447">13.271092019901326</cx:pt>
          <cx:pt idx="97448">14.092473435018089</cx:pt>
          <cx:pt idx="97449">11.669969688439581</cx:pt>
          <cx:pt idx="97450">11.880867665157224</cx:pt>
          <cx:pt idx="97451">12.798061777657557</cx:pt>
          <cx:pt idx="97452">12.910067218659954</cx:pt>
          <cx:pt idx="97453">12.258773920716449</cx:pt>
          <cx:pt idx="97454">10.285989137981138</cx:pt>
          <cx:pt idx="97455">13.663098314567655</cx:pt>
          <cx:pt idx="97456">13.600940489369032</cx:pt>
          <cx:pt idx="97457">10.846296389820226</cx:pt>
          <cx:pt idx="97458">11.637232135967885</cx:pt>
          <cx:pt idx="97459">13.042596842515907</cx:pt>
          <cx:pt idx="97460">12.829006105175653</cx:pt>
          <cx:pt idx="97461">12.472325694861681</cx:pt>
          <cx:pt idx="97462">13.705861484944187</cx:pt>
          <cx:pt idx="97463">9.4752088465662112</cx:pt>
          <cx:pt idx="97464">12.20045859262614</cx:pt>
          <cx:pt idx="97465">10.454960972708504</cx:pt>
          <cx:pt idx="97466">14.513223714086809</cx:pt>
          <cx:pt idx="97467">11.382985366213909</cx:pt>
          <cx:pt idx="97468">11.156038929871745</cx:pt>
          <cx:pt idx="97469">14.767823086126757</cx:pt>
          <cx:pt idx="97470">11.97611570246557</cx:pt>
          <cx:pt idx="97471">10.330541115210719</cx:pt>
          <cx:pt idx="97472">9.9997524620713705</cx:pt>
          <cx:pt idx="97473">12.993351977962549</cx:pt>
          <cx:pt idx="97474">12.380479663690117</cx:pt>
          <cx:pt idx="97475">12.844861734103226</cx:pt>
          <cx:pt idx="97476">12.52382615523844</cx:pt>
          <cx:pt idx="97477">13.086360963374648</cx:pt>
          <cx:pt idx="97478">13.378126819377702</cx:pt>
          <cx:pt idx="97479">10.710854803228845</cx:pt>
          <cx:pt idx="97480">15.31542891514685</cx:pt>
          <cx:pt idx="97481">13.065724199041686</cx:pt>
          <cx:pt idx="97482">13.627086553163192</cx:pt>
          <cx:pt idx="97483">12.748757824588196</cx:pt>
          <cx:pt idx="97484">11.900406317329891</cx:pt>
          <cx:pt idx="97485">11.053163772747423</cx:pt>
          <cx:pt idx="97486">11.375307996228779</cx:pt>
          <cx:pt idx="97487">10.597578181664257</cx:pt>
          <cx:pt idx="97488">16.041779752336605</cx:pt>
          <cx:pt idx="97489">12.431806392916375</cx:pt>
          <cx:pt idx="97490">14.144750404004988</cx:pt>
          <cx:pt idx="97491">12.127549471114349</cx:pt>
          <cx:pt idx="97492">11.504157293407513</cx:pt>
          <cx:pt idx="97493">10.347391247197807</cx:pt>
          <cx:pt idx="97494">12.417956537228536</cx:pt>
          <cx:pt idx="97495">12.765846027469022</cx:pt>
          <cx:pt idx="97496">13.726812472258004</cx:pt>
          <cx:pt idx="97497">11.686043610909804</cx:pt>
          <cx:pt idx="97498">11.251050076125249</cx:pt>
          <cx:pt idx="97499">9.8381321190884119</cx:pt>
          <cx:pt idx="97500">13.472264828221617</cx:pt>
          <cx:pt idx="97501">13.233403774769625</cx:pt>
          <cx:pt idx="97502">13.427914916490044</cx:pt>
          <cx:pt idx="97503">12.909107336843288</cx:pt>
          <cx:pt idx="97504">14.294956725009873</cx:pt>
          <cx:pt idx="97505">10.923106228861633</cx:pt>
          <cx:pt idx="97506">12.205975676360975</cx:pt>
          <cx:pt idx="97507">10.767216636325324</cx:pt>
          <cx:pt idx="97508">12.609534322408845</cx:pt>
          <cx:pt idx="97509">14.395534386003979</cx:pt>
          <cx:pt idx="97510">10.938083676701646</cx:pt>
          <cx:pt idx="97511">13.785462579509636</cx:pt>
          <cx:pt idx="97512">10.319835462542535</cx:pt>
          <cx:pt idx="97513">13.415235693079289</cx:pt>
          <cx:pt idx="97514">10.446635578454613</cx:pt>
          <cx:pt idx="97515">16.65867561597787</cx:pt>
          <cx:pt idx="97516">12.644945539888104</cx:pt>
          <cx:pt idx="97517">13.987999295488434</cx:pt>
          <cx:pt idx="97518">13.18583815016488</cx:pt>
          <cx:pt idx="97519">10.621011336500974</cx:pt>
          <cx:pt idx="97520">12.854378772451069</cx:pt>
          <cx:pt idx="97521">11.712848085291583</cx:pt>
          <cx:pt idx="97522">13.06248411644278</cx:pt>
          <cx:pt idx="97523">13.26378304921603</cx:pt>
          <cx:pt idx="97524">12.009255155503785</cx:pt>
          <cx:pt idx="97525">11.359038407462595</cx:pt>
          <cx:pt idx="97526">12.94568581581683</cx:pt>
          <cx:pt idx="97527">10.796575636797131</cx:pt>
          <cx:pt idx="97528">9.4024496842784</cx:pt>
          <cx:pt idx="97529">10.718452367524728</cx:pt>
          <cx:pt idx="97530">11.115812275246958</cx:pt>
          <cx:pt idx="97531">10.504835885253323</cx:pt>
          <cx:pt idx="97532">14.049765038243931</cx:pt>
          <cx:pt idx="97533">12.46961156439772</cx:pt>
          <cx:pt idx="97534">11.143821624285964</cx:pt>
          <cx:pt idx="97535">13.912664375654767</cx:pt>
          <cx:pt idx="97536">8.3163590404710259</cx:pt>
          <cx:pt idx="97537">13.170465304629994</cx:pt>
          <cx:pt idx="97538">9.393934386372047</cx:pt>
          <cx:pt idx="97539">11.324703758843283</cx:pt>
          <cx:pt idx="97540">12.902747203823548</cx:pt>
          <cx:pt idx="97541">13.181418824202131</cx:pt>
          <cx:pt idx="97542">11.328505042979467</cx:pt>
          <cx:pt idx="97543">15.15298315660897</cx:pt>
          <cx:pt idx="97544">12.980493944833933</cx:pt>
          <cx:pt idx="97545">10.813900418669403</cx:pt>
          <cx:pt idx="97546">10.513053495022772</cx:pt>
          <cx:pt idx="97547">11.332366068815441</cx:pt>
          <cx:pt idx="97548">13.409410944067535</cx:pt>
          <cx:pt idx="97549">13.525741926183331</cx:pt>
          <cx:pt idx="97550">12.301403306277308</cx:pt>
          <cx:pt idx="97551">14.202719022945606</cx:pt>
          <cx:pt idx="97552">11.680158310107815</cx:pt>
          <cx:pt idx="97553">14.662238953339385</cx:pt>
          <cx:pt idx="97554">15.084121743345893</cx:pt>
          <cx:pt idx="97555">15.367040346604604</cx:pt>
          <cx:pt idx="97556">14.152845980584557</cx:pt>
          <cx:pt idx="97557">10.307254384766008</cx:pt>
          <cx:pt idx="97558">12.317698838046445</cx:pt>
          <cx:pt idx="97559">10.463592831132074</cx:pt>
          <cx:pt idx="97560">12.65462276584055</cx:pt>
          <cx:pt idx="97561">15.615598570865457</cx:pt>
          <cx:pt idx="97562">13.395434531552683</cx:pt>
          <cx:pt idx="97563">11.916329877322934</cx:pt>
          <cx:pt idx="97564">12.064482057922314</cx:pt>
          <cx:pt idx="97565">17.386867624953769</cx:pt>
          <cx:pt idx="97566">12.702018165946896</cx:pt>
          <cx:pt idx="97567">11.291965253149687</cx:pt>
          <cx:pt idx="97568">13.237551456526138</cx:pt>
          <cx:pt idx="97569">12.795979717323585</cx:pt>
          <cx:pt idx="97570">11.698092680583457</cx:pt>
          <cx:pt idx="97571">8.6412054872205442</cx:pt>
          <cx:pt idx="97572">10.44227355494683</cx:pt>
          <cx:pt idx="97573">12.390617195744191</cx:pt>
          <cx:pt idx="97574">10.234110109296532</cx:pt>
          <cx:pt idx="97575">9.6524344196503176</cx:pt>
          <cx:pt idx="97576">12.036082465045281</cx:pt>
          <cx:pt idx="97577">11.077714372051922</cx:pt>
          <cx:pt idx="97578">12.374745410695551</cx:pt>
          <cx:pt idx="97579">12.341247747209321</cx:pt>
          <cx:pt idx="97580">10.741035732712362</cx:pt>
          <cx:pt idx="97581">10.678531476515413</cx:pt>
          <cx:pt idx="97582">11.542313816044851</cx:pt>
          <cx:pt idx="97583">13.203553479310258</cx:pt>
          <cx:pt idx="97584">12.33430522189059</cx:pt>
          <cx:pt idx="97585">12.684882132795741</cx:pt>
          <cx:pt idx="97586">12.049959983177637</cx:pt>
          <cx:pt idx="97587">15.458604578641854</cx:pt>
          <cx:pt idx="97588">11.371814334499261</cx:pt>
          <cx:pt idx="97589">15.840598246120166</cx:pt>
          <cx:pt idx="97590">16.172372933216081</cx:pt>
          <cx:pt idx="97591">13.247574637349363</cx:pt>
          <cx:pt idx="97592">11.42902452152958</cx:pt>
          <cx:pt idx="97593">11.716371473339802</cx:pt>
          <cx:pt idx="97594">11.052920761345694</cx:pt>
          <cx:pt idx="97595">10.49019425018424</cx:pt>
          <cx:pt idx="97596">12.914429451899577</cx:pt>
          <cx:pt idx="97597">12.716227828026318</cx:pt>
          <cx:pt idx="97598">9.1375566929039422</cx:pt>
          <cx:pt idx="97599">13.011007763341626</cx:pt>
          <cx:pt idx="97600">12.402856051871158</cx:pt>
          <cx:pt idx="97601">13.179042527436847</cx:pt>
          <cx:pt idx="97602">12.376049423047055</cx:pt>
          <cx:pt idx="97603">12.960060378403515</cx:pt>
          <cx:pt idx="97604">11.915561773656272</cx:pt>
          <cx:pt idx="97605">12.424834060602482</cx:pt>
          <cx:pt idx="97606">13.505198829893605</cx:pt>
          <cx:pt idx="97607">11.885810870788413</cx:pt>
          <cx:pt idx="97608">12.814624603854266</cx:pt>
          <cx:pt idx="97609">12.726347219260985</cx:pt>
          <cx:pt idx="97610">13.776622419807676</cx:pt>
          <cx:pt idx="97611">14.793832720393238</cx:pt>
          <cx:pt idx="97612">11.174859902881943</cx:pt>
          <cx:pt idx="97613">9.4121473907351483</cx:pt>
          <cx:pt idx="97614">12.756940659217648</cx:pt>
          <cx:pt idx="97615">10.905557528076892</cx:pt>
          <cx:pt idx="97616">11.995938375976069</cx:pt>
          <cx:pt idx="97617">12.569519824136952</cx:pt>
          <cx:pt idx="97618">14.013658394744017</cx:pt>
          <cx:pt idx="97619">11.792599749537667</cx:pt>
          <cx:pt idx="97620">11.572768775969267</cx:pt>
          <cx:pt idx="97621">15.150304557064798</cx:pt>
          <cx:pt idx="97622">10.075097703386557</cx:pt>
          <cx:pt idx="97623">14.036010191729362</cx:pt>
          <cx:pt idx="97624">14.498910482970608</cx:pt>
          <cx:pt idx="97625">13.247532421714697</cx:pt>
          <cx:pt idx="97626">13.4704610708781</cx:pt>
          <cx:pt idx="97627">10.099195009963253</cx:pt>
          <cx:pt idx="97628">10.764465341795788</cx:pt>
          <cx:pt idx="97629">10.976829803633583</cx:pt>
          <cx:pt idx="97630">13.157884310582036</cx:pt>
          <cx:pt idx="97631">14.532857553309171</cx:pt>
          <cx:pt idx="97632">13.681601022694741</cx:pt>
          <cx:pt idx="97633">13.641744615007795</cx:pt>
          <cx:pt idx="97634">9.6843854681758366</cx:pt>
          <cx:pt idx="97635">10.125528287603332</cx:pt>
          <cx:pt idx="97636">11.765612085894276</cx:pt>
          <cx:pt idx="97637">12.058567710438069</cx:pt>
          <cx:pt idx="97638">14.770655051960084</cx:pt>
          <cx:pt idx="97639">15.279858455768711</cx:pt>
          <cx:pt idx="97640">12.929102175220185</cx:pt>
          <cx:pt idx="97641">11.437911220516007</cx:pt>
          <cx:pt idx="97642">14.682476504687974</cx:pt>
          <cx:pt idx="97643">13.088538700824747</cx:pt>
          <cx:pt idx="97644">12.500802456013394</cx:pt>
          <cx:pt idx="97645">12.344255388697183</cx:pt>
          <cx:pt idx="97646">13.786132120354482</cx:pt>
          <cx:pt idx="97647">8.96654689798733</cx:pt>
          <cx:pt idx="97648">11.866155420899863</cx:pt>
          <cx:pt idx="97649">12.117854541198797</cx:pt>
          <cx:pt idx="97650">13.070991235240459</cx:pt>
          <cx:pt idx="97651">11.868969348580045</cx:pt>
          <cx:pt idx="97652">10.693527697678299</cx:pt>
          <cx:pt idx="97653">14.637613755194343</cx:pt>
          <cx:pt idx="97654">11.112979936551717</cx:pt>
          <cx:pt idx="97655">13.102723941568827</cx:pt>
          <cx:pt idx="97656">10.88870673407048</cx:pt>
          <cx:pt idx="97657">12.362535918326147</cx:pt>
          <cx:pt idx="97658">14.410164554195356</cx:pt>
          <cx:pt idx="97659">11.779088842156362</cx:pt>
          <cx:pt idx="97660">11.734462794936054</cx:pt>
          <cx:pt idx="97661">10.64849413776327</cx:pt>
          <cx:pt idx="97662">12.711415983176087</cx:pt>
          <cx:pt idx="97663">12.323822958539878</cx:pt>
          <cx:pt idx="97664">11.28874625756918</cx:pt>
          <cx:pt idx="97665">9.8054549778889939</cx:pt>
          <cx:pt idx="97666">13.308398989974201</cx:pt>
          <cx:pt idx="97667">10.026814994172753</cx:pt>
          <cx:pt idx="97668">12.519037305489269</cx:pt>
          <cx:pt idx="97669">12.416394662106123</cx:pt>
          <cx:pt idx="97670">17.46642125355099</cx:pt>
          <cx:pt idx="97671">12.739379850126458</cx:pt>
          <cx:pt idx="97672">10.500929782902562</cx:pt>
          <cx:pt idx="97673">10.683670924040038</cx:pt>
          <cx:pt idx="97674">11.181402471906454</cx:pt>
          <cx:pt idx="97675">10.817869424506398</cx:pt>
          <cx:pt idx="97676">12.816047880117928</cx:pt>
          <cx:pt idx="97677">11.352188303142761</cx:pt>
          <cx:pt idx="97678">11.768004648195808</cx:pt>
          <cx:pt idx="97679">10.621251089306945</cx:pt>
          <cx:pt idx="97680">11.962670007642982</cx:pt>
          <cx:pt idx="97681">14.53347483258972</cx:pt>
          <cx:pt idx="97682">13.658745952941107</cx:pt>
          <cx:pt idx="97683">11.08270053858833</cx:pt>
          <cx:pt idx="97684">12.878939581866019</cx:pt>
          <cx:pt idx="97685">12.799748296792975</cx:pt>
          <cx:pt idx="97686">14.190013676518056</cx:pt>
          <cx:pt idx="97687">12.949029364114056</cx:pt>
          <cx:pt idx="97688">10.810696331095485</cx:pt>
          <cx:pt idx="97689">12.092073174383534</cx:pt>
          <cx:pt idx="97690">9.6935861080995132</cx:pt>
          <cx:pt idx="97691">12.716816971841308</cx:pt>
          <cx:pt idx="97692">12.909683843525261</cx:pt>
          <cx:pt idx="97693">11.531348073083434</cx:pt>
          <cx:pt idx="97694">11.821735314738479</cx:pt>
          <cx:pt idx="97695">9.4781275585400913</cx:pt>
          <cx:pt idx="97696">10.171077514488124</cx:pt>
          <cx:pt idx="97697">10.568029284381135</cx:pt>
          <cx:pt idx="97698">12.373583742164991</cx:pt>
          <cx:pt idx="97699">14.198840615010855</cx:pt>
          <cx:pt idx="97700">12.781313022611833</cx:pt>
          <cx:pt idx="97701">12.762172248175725</cx:pt>
          <cx:pt idx="97702">13.141933651296268</cx:pt>
          <cx:pt idx="97703">12.490298923394045</cx:pt>
          <cx:pt idx="97704">12.100780957509649</cx:pt>
          <cx:pt idx="97705">14.263123819398865</cx:pt>
          <cx:pt idx="97706">11.407376254590606</cx:pt>
          <cx:pt idx="97707">10.316053134693437</cx:pt>
          <cx:pt idx="97708">12.751360387891008</cx:pt>
          <cx:pt idx="97709">13.10441249689265</cx:pt>
          <cx:pt idx="97710">10.562837242638571</cx:pt>
          <cx:pt idx="97711">13.234864983418689</cx:pt>
          <cx:pt idx="97712">9.3329352845198379</cx:pt>
          <cx:pt idx="97713">11.475375124389444</cx:pt>
          <cx:pt idx="97714">13.225519940312038</cx:pt>
          <cx:pt idx="97715">16.697576424430363</cx:pt>
          <cx:pt idx="97716">12.407731638091706</cx:pt>
          <cx:pt idx="97717">11.141522655606323</cx:pt>
          <cx:pt idx="97718">10.575608401406486</cx:pt>
          <cx:pt idx="97719">12.756557287442831</cx:pt>
          <cx:pt idx="97720">13.460914247495838</cx:pt>
          <cx:pt idx="97721">9.5739996922604522</cx:pt>
          <cx:pt idx="97722">12.345853916595766</cx:pt>
          <cx:pt idx="97723">12.598755443665107</cx:pt>
          <cx:pt idx="97724">10.965624828352816</cx:pt>
          <cx:pt idx="97725">13.088673461978761</cx:pt>
          <cx:pt idx="97726">11.730426071508106</cx:pt>
          <cx:pt idx="97727">12.839591813857055</cx:pt>
          <cx:pt idx="97728">12.602334438732081</cx:pt>
          <cx:pt idx="97729">13.066444624734666</cx:pt>
          <cx:pt idx="97730">13.324752128443494</cx:pt>
          <cx:pt idx="97731">13.93053562400644</cx:pt>
          <cx:pt idx="97732">13.8772673070716</cx:pt>
          <cx:pt idx="97733">12.826944691945132</cx:pt>
          <cx:pt idx="97734">11.126117247081311</cx:pt>
          <cx:pt idx="97735">11.568373075241343</cx:pt>
          <cx:pt idx="97736">14.350082670782582</cx:pt>
          <cx:pt idx="97737">9.8697185148432922</cx:pt>
          <cx:pt idx="97738">14.66058636072607</cx:pt>
          <cx:pt idx="97739">13.359329125199906</cx:pt>
          <cx:pt idx="97740">9.7155308048750921</cx:pt>
          <cx:pt idx="97741">12.513229465931047</cx:pt>
          <cx:pt idx="97742">10.255961869221869</cx:pt>
          <cx:pt idx="97743">11.334967266858518</cx:pt>
          <cx:pt idx="97744">11.390900922202574</cx:pt>
          <cx:pt idx="97745">11.886079275211312</cx:pt>
          <cx:pt idx="97746">15.636542100784167</cx:pt>
          <cx:pt idx="97747">16.240239923892617</cx:pt>
          <cx:pt idx="97748">10.732575642824207</cx:pt>
          <cx:pt idx="97749">13.057232938800603</cx:pt>
          <cx:pt idx="97750">13.936344098494365</cx:pt>
          <cx:pt idx="97751">13.427138944114285</cx:pt>
          <cx:pt idx="97752">13.847767890610953</cx:pt>
          <cx:pt idx="97753">12.506344635492727</cx:pt>
          <cx:pt idx="97754">10.749032348245272</cx:pt>
          <cx:pt idx="97755">14.755108442901429</cx:pt>
          <cx:pt idx="97756">9.3977226406628898</cx:pt>
          <cx:pt idx="97757">11.708033877825246</cx:pt>
          <cx:pt idx="97758">11.983572868376335</cx:pt>
          <cx:pt idx="97759">10.425403517370752</cx:pt>
          <cx:pt idx="97760">13.093949668014092</cx:pt>
          <cx:pt idx="97761">13.376901888034427</cx:pt>
          <cx:pt idx="97762">10.952075363668053</cx:pt>
          <cx:pt idx="97763">11.674466005755381</cx:pt>
          <cx:pt idx="97764">12.041913842047915</cx:pt>
          <cx:pt idx="97765">12.544867399027025</cx:pt>
          <cx:pt idx="97766">12.012707727474151</cx:pt>
          <cx:pt idx="97767">11.619602739820081</cx:pt>
          <cx:pt idx="97768">11.937447893488711</cx:pt>
          <cx:pt idx="97769">12.042894629739401</cx:pt>
          <cx:pt idx="97770">14.712372285368037</cx:pt>
          <cx:pt idx="97771">11.924931097421421</cx:pt>
          <cx:pt idx="97772">14.268142347788951</cx:pt>
          <cx:pt idx="97773">12.488063301715364</cx:pt>
          <cx:pt idx="97774">12.861690399261787</cx:pt>
          <cx:pt idx="97775">14.265512504459297</cx:pt>
          <cx:pt idx="97776">10.242423757457546</cx:pt>
          <cx:pt idx="97777">13.497207126158903</cx:pt>
          <cx:pt idx="97778">13.000135768212671</cx:pt>
          <cx:pt idx="97779">13.036219283539035</cx:pt>
          <cx:pt idx="97780">10.109686103719181</cx:pt>
          <cx:pt idx="97781">10.411469370006756</cx:pt>
          <cx:pt idx="97782">11.505147027747864</cx:pt>
          <cx:pt idx="97783">13.874473149762133</cx:pt>
          <cx:pt idx="97784">14.222849354552251</cx:pt>
          <cx:pt idx="97785">14.622273450255097</cx:pt>
          <cx:pt idx="97786">13.238020219359186</cx:pt>
          <cx:pt idx="97787">10.889808288144417</cx:pt>
          <cx:pt idx="97788">8.9109694169985296</cx:pt>
          <cx:pt idx="97789">12.695522987963104</cx:pt>
          <cx:pt idx="97790">14.183484737511911</cx:pt>
          <cx:pt idx="97791">11.361089516297868</cx:pt>
          <cx:pt idx="97792">12.802598608908152</cx:pt>
          <cx:pt idx="97793">11.252207608570995</cx:pt>
          <cx:pt idx="97794">9.578971167508282</cx:pt>
          <cx:pt idx="97795">13.625661937558744</cx:pt>
          <cx:pt idx="97796">11.975094925263633</cx:pt>
          <cx:pt idx="97797">13.315121089491903</cx:pt>
          <cx:pt idx="97798">14.375378439494309</cx:pt>
          <cx:pt idx="97799">11.590172604266279</cx:pt>
          <cx:pt idx="97800">14.747115237819953</cx:pt>
          <cx:pt idx="97801">9.8617034224965749</cx:pt>
          <cx:pt idx="97802">12.56675669029952</cx:pt>
          <cx:pt idx="97803">12.48862490230807</cx:pt>
          <cx:pt idx="97804">13.928153117773379</cx:pt>
          <cx:pt idx="97805">9.9109004091259685</cx:pt>
          <cx:pt idx="97806">11.68403638207327</cx:pt>
          <cx:pt idx="97807">10.568634257545057</cx:pt>
          <cx:pt idx="97808">11.113594545554419</cx:pt>
          <cx:pt idx="97809">10.100069098936201</cx:pt>
          <cx:pt idx="97810">12.345646833901236</cx:pt>
          <cx:pt idx="97811">10.964817229405984</cx:pt>
          <cx:pt idx="97812">11.387792357692016</cx:pt>
          <cx:pt idx="97813">11.568302559627142</cx:pt>
          <cx:pt idx="97814">13.212154828929432</cx:pt>
          <cx:pt idx="97815">13.162375436915955</cx:pt>
          <cx:pt idx="97816">10.53512208109653</cx:pt>
          <cx:pt idx="97817">11.380478883849996</cx:pt>
          <cx:pt idx="97818">15.422541036878602</cx:pt>
          <cx:pt idx="97819">15.441573425080557</cx:pt>
          <cx:pt idx="97820">13.857484763281915</cx:pt>
          <cx:pt idx="97821">10.137937675395866</cx:pt>
          <cx:pt idx="97822">10.938960954369358</cx:pt>
          <cx:pt idx="97823">11.965987125499833</cx:pt>
          <cx:pt idx="97824">16.655804869312931</cx:pt>
          <cx:pt idx="97825">13.996036875064682</cx:pt>
          <cx:pt idx="97826">11.537125280460002</cx:pt>
          <cx:pt idx="97827">14.026615510216251</cx:pt>
          <cx:pt idx="97828">8.4654128393374624</cx:pt>
          <cx:pt idx="97829">11.18553401696408</cx:pt>
          <cx:pt idx="97830">13.589656479560723</cx:pt>
          <cx:pt idx="97831">13.992997395284467</cx:pt>
          <cx:pt idx="97832">11.354424790020888</cx:pt>
          <cx:pt idx="97833">13.954115214081089</cx:pt>
          <cx:pt idx="97834">14.653187032526054</cx:pt>
          <cx:pt idx="97835">15.513532991911593</cx:pt>
          <cx:pt idx="97836">14.810216425965871</cx:pt>
          <cx:pt idx="97837">11.138613873640182</cx:pt>
          <cx:pt idx="97838">11.33941089377168</cx:pt>
          <cx:pt idx="97839">12.517508863857588</cx:pt>
          <cx:pt idx="97840">14.94578424616379</cx:pt>
          <cx:pt idx="97841">10.574336244476754</cx:pt>
          <cx:pt idx="97842">11.657722498752841</cx:pt>
          <cx:pt idx="97843">15.006268490448484</cx:pt>
          <cx:pt idx="97844">15.741887208651242</cx:pt>
          <cx:pt idx="97845">12.295601544824649</cx:pt>
          <cx:pt idx="97846">13.48895782857106</cx:pt>
          <cx:pt idx="97847">10.089992346586786</cx:pt>
          <cx:pt idx="97848">10.159846518799688</cx:pt>
          <cx:pt idx="97849">8.726416152662738</cx:pt>
          <cx:pt idx="97850">13.086124713315831</cx:pt>
          <cx:pt idx="97851">12.603879653716781</cx:pt>
          <cx:pt idx="97852">12.17271387880089</cx:pt>
          <cx:pt idx="97853">8.9896021004011573</cx:pt>
          <cx:pt idx="97854">11.626416568910349</cx:pt>
          <cx:pt idx="97855">11.631584231360875</cx:pt>
          <cx:pt idx="97856">12.167386630062097</cx:pt>
          <cx:pt idx="97857">14.337624493192697</cx:pt>
          <cx:pt idx="97858">15.012608274971653</cx:pt>
          <cx:pt idx="97859">13.214227285186947</cx:pt>
          <cx:pt idx="97860">15.397899515448662</cx:pt>
          <cx:pt idx="97861">10.408517480761466</cx:pt>
          <cx:pt idx="97862">13.789474982552992</cx:pt>
          <cx:pt idx="97863">12.267807901024899</cx:pt>
          <cx:pt idx="97864">12.668814790934412</cx:pt>
          <cx:pt idx="97865">11.846461603479366</cx:pt>
          <cx:pt idx="97866">13.357473073851809</cx:pt>
          <cx:pt idx="97867">10.884374409838205</cx:pt>
          <cx:pt idx="97868">12.221629351921877</cx:pt>
          <cx:pt idx="97869">11.869344045287901</cx:pt>
          <cx:pt idx="97870">13.026626660756135</cx:pt>
          <cx:pt idx="97871">11.4846140256266</cx:pt>
          <cx:pt idx="97872">12.000237929395995</cx:pt>
          <cx:pt idx="97873">11.62836866128937</cx:pt>
          <cx:pt idx="97874">11.571975980276939</cx:pt>
          <cx:pt idx="97875">13.651320631685952</cx:pt>
          <cx:pt idx="97876">11.488003782719876</cx:pt>
          <cx:pt idx="97877">13.337783353880466</cx:pt>
          <cx:pt idx="97878">13.104708474743589</cx:pt>
          <cx:pt idx="97879">12.471439358924275</cx:pt>
          <cx:pt idx="97880">10.440196869680848</cx:pt>
          <cx:pt idx="97881">10.801852744764432</cx:pt>
          <cx:pt idx="97882">14.308580177911185</cx:pt>
          <cx:pt idx="97883">12.060171973659676</cx:pt>
          <cx:pt idx="97884">14.262535145787728</cx:pt>
          <cx:pt idx="97885">10.295532667151623</cx:pt>
          <cx:pt idx="97886">11.140227639832954</cx:pt>
          <cx:pt idx="97887">12.778791815680078</cx:pt>
          <cx:pt idx="97888">13.889874140229752</cx:pt>
          <cx:pt idx="97889">14.272676664978597</cx:pt>
          <cx:pt idx="97890">13.54216185515803</cx:pt>
          <cx:pt idx="97891">12.205955366416758</cx:pt>
          <cx:pt idx="97892">10.694963999563226</cx:pt>
          <cx:pt idx="97893">10.714771866064456</cx:pt>
          <cx:pt idx="97894">12.614921267113278</cx:pt>
          <cx:pt idx="97895">13.614658148086479</cx:pt>
          <cx:pt idx="97896">12.246757733942705</cx:pt>
          <cx:pt idx="97897">12.033086565575775</cx:pt>
          <cx:pt idx="97898">14.232090532448586</cx:pt>
          <cx:pt idx="97899">13.020763781495534</cx:pt>
          <cx:pt idx="97900">12.982537321692474</cx:pt>
          <cx:pt idx="97901">12.646594679135598</cx:pt>
          <cx:pt idx="97902">13.255604744233203</cx:pt>
          <cx:pt idx="97903">12.805358934432872</cx:pt>
          <cx:pt idx="97904">12.124581441504953</cx:pt>
          <cx:pt idx="97905">13.943132329357585</cx:pt>
          <cx:pt idx="97906">16.066897384459448</cx:pt>
          <cx:pt idx="97907">11.470400534173706</cx:pt>
          <cx:pt idx="97908">14.77730072576853</cx:pt>
          <cx:pt idx="97909">10.154322079400533</cx:pt>
          <cx:pt idx="97910">11.610910007446536</cx:pt>
          <cx:pt idx="97911">12.462972929755058</cx:pt>
          <cx:pt idx="97912">12.026046510210268</cx:pt>
          <cx:pt idx="97913">10.641074146691965</cx:pt>
          <cx:pt idx="97914">15.533381219492897</cx:pt>
          <cx:pt idx="97915">14.19198703364192</cx:pt>
          <cx:pt idx="97916">10.745507197627509</cx:pt>
          <cx:pt idx="97917">11.84110341000134</cx:pt>
          <cx:pt idx="97918">13.186219213756715</cx:pt>
          <cx:pt idx="97919">14.729056759368122</cx:pt>
          <cx:pt idx="97920">14.140379613784331</cx:pt>
          <cx:pt idx="97921">13.569473047458505</cx:pt>
          <cx:pt idx="97922">10.99353200875797</cx:pt>
          <cx:pt idx="97923">11.133021596582134</cx:pt>
          <cx:pt idx="97924">13.175647415440757</cx:pt>
          <cx:pt idx="97925">12.342188692562219</cx:pt>
          <cx:pt idx="97926">11.140438172561197</cx:pt>
          <cx:pt idx="97927">10.965335013154476</cx:pt>
          <cx:pt idx="97928">10.609689100330822</cx:pt>
          <cx:pt idx="97929">11.275142933373344</cx:pt>
          <cx:pt idx="97930">10.757794816224369</cx:pt>
          <cx:pt idx="97931">16.212062212932647</cx:pt>
          <cx:pt idx="97932">15.641595477074414</cx:pt>
          <cx:pt idx="97933">14.056343307566463</cx:pt>
          <cx:pt idx="97934">11.150509810979477</cx:pt>
          <cx:pt idx="97935">13.801192493249657</cx:pt>
          <cx:pt idx="97936">13.017561899838162</cx:pt>
          <cx:pt idx="97937">14.812099984167396</cx:pt>
          <cx:pt idx="97938">13.462229449213698</cx:pt>
          <cx:pt idx="97939">13.247256092299562</cx:pt>
          <cx:pt idx="97940">11.047472565670589</cx:pt>
          <cx:pt idx="97941">12.288197447801915</cx:pt>
          <cx:pt idx="97942">12.792668147586086</cx:pt>
          <cx:pt idx="97943">9.8527687791642489</cx:pt>
          <cx:pt idx="97944">9.0340471331253624</cx:pt>
          <cx:pt idx="97945">13.989911565528539</cx:pt>
          <cx:pt idx="97946">11.314538219060642</cx:pt>
          <cx:pt idx="97947">12.708404366723659</cx:pt>
          <cx:pt idx="97948">15.185381858785977</cx:pt>
          <cx:pt idx="97949">11.560495664470935</cx:pt>
          <cx:pt idx="97950">12.11648947918121</cx:pt>
          <cx:pt idx="97951">13.161067002452464</cx:pt>
          <cx:pt idx="97952">11.979274095836629</cx:pt>
          <cx:pt idx="97953">14.428892870868403</cx:pt>
          <cx:pt idx="97954">13.988166230230737</cx:pt>
          <cx:pt idx="97955">13.10875832672804</cx:pt>
          <cx:pt idx="97956">13.504049469236653</cx:pt>
          <cx:pt idx="97957">12.238598728719527</cx:pt>
          <cx:pt idx="97958">12.834958247523113</cx:pt>
          <cx:pt idx="97959">12.763295064033709</cx:pt>
          <cx:pt idx="97960">8.7254340321146397</cx:pt>
          <cx:pt idx="97961">12.282509355222558</cx:pt>
          <cx:pt idx="97962">10.403611245769671</cx:pt>
          <cx:pt idx="97963">13.694957679292344</cx:pt>
          <cx:pt idx="97964">13.144315543322222</cx:pt>
          <cx:pt idx="97965">11.460390793478592</cx:pt>
          <cx:pt idx="97966">13.387091652162214</cx:pt>
          <cx:pt idx="97967">13.473369374385342</cx:pt>
          <cx:pt idx="97968">10.341342289982164</cx:pt>
          <cx:pt idx="97969">11.026001834025495</cx:pt>
          <cx:pt idx="97970">12.438168140452868</cx:pt>
          <cx:pt idx="97971">12.762679715718395</cx:pt>
          <cx:pt idx="97972">9.8905200199909089</cx:pt>
          <cx:pt idx="97973">13.785524876101022</cx:pt>
          <cx:pt idx="97974">14.702196405493424</cx:pt>
          <cx:pt idx="97975">12.857966102871256</cx:pt>
          <cx:pt idx="97976">11.368876744776706</cx:pt>
          <cx:pt idx="97977">11.913703137592769</cx:pt>
          <cx:pt idx="97978">11.98874225725865</cx:pt>
          <cx:pt idx="97979">12.251875888123116</cx:pt>
          <cx:pt idx="97980">10.674466100417426</cx:pt>
          <cx:pt idx="97981">13.060548828984912</cx:pt>
          <cx:pt idx="97982">12.066775365864856</cx:pt>
          <cx:pt idx="97983">8.634077482183157</cx:pt>
          <cx:pt idx="97984">12.957523851872095</cx:pt>
          <cx:pt idx="97985">11.285010886467605</cx:pt>
          <cx:pt idx="97986">13.410205702688765</cx:pt>
          <cx:pt idx="97987">11.686136564991799</cx:pt>
          <cx:pt idx="97988">12.776945517410969</cx:pt>
          <cx:pt idx="97989">12.001191632251119</cx:pt>
          <cx:pt idx="97990">12.967135410485023</cx:pt>
          <cx:pt idx="97991">14.469251746337978</cx:pt>
          <cx:pt idx="97992">14.217336399929327</cx:pt>
          <cx:pt idx="97993">10.913763495634923</cx:pt>
          <cx:pt idx="97994">12.812026626084542</cx:pt>
          <cx:pt idx="97995">12.70918695942429</cx:pt>
          <cx:pt idx="97996">12.034348336775189</cx:pt>
          <cx:pt idx="97997">14.066298153603348</cx:pt>
          <cx:pt idx="97998">11.179250156918268</cx:pt>
          <cx:pt idx="97999">12.165085401340637</cx:pt>
          <cx:pt idx="98000">14.717483357838695</cx:pt>
          <cx:pt idx="98001">15.063106075813931</cx:pt>
          <cx:pt idx="98002">12.75375340580969</cx:pt>
          <cx:pt idx="98003">13.235841719694738</cx:pt>
          <cx:pt idx="98004">11.218029328151497</cx:pt>
          <cx:pt idx="98005">13.036901633765801</cx:pt>
          <cx:pt idx="98006">10.138496988680808</cx:pt>
          <cx:pt idx="98007">10.758673925015376</cx:pt>
          <cx:pt idx="98008">12.75837763214253</cx:pt>
          <cx:pt idx="98009">12.129076557802518</cx:pt>
          <cx:pt idx="98010">13.017880042331999</cx:pt>
          <cx:pt idx="98011">12.281486842903467</cx:pt>
          <cx:pt idx="98012">12.851859980115497</cx:pt>
          <cx:pt idx="98013">13.245548989373422</cx:pt>
          <cx:pt idx="98014">12.97172966917606</cx:pt>
          <cx:pt idx="98015">11.33754635333198</cx:pt>
          <cx:pt idx="98016">12.714441178724233</cx:pt>
          <cx:pt idx="98017">12.481636726184512</cx:pt>
          <cx:pt idx="98018">17.081163104479554</cx:pt>
          <cx:pt idx="98019">12.220850430371215</cx:pt>
          <cx:pt idx="98020">12.912177585056504</cx:pt>
          <cx:pt idx="98021">8.8229514634100301</cx:pt>
          <cx:pt idx="98022">12.281074664666304</cx:pt>
          <cx:pt idx="98023">15.815232306126875</cx:pt>
          <cx:pt idx="98024">12.914836421924042</cx:pt>
          <cx:pt idx="98025">12.897814728632071</cx:pt>
          <cx:pt idx="98026">11.406261038825924</cx:pt>
          <cx:pt idx="98027">11.887226089212451</cx:pt>
          <cx:pt idx="98028">11.43578242813482</cx:pt>
          <cx:pt idx="98029">11.999058553017433</cx:pt>
          <cx:pt idx="98030">15.843818765259881</cx:pt>
          <cx:pt idx="98031">12.054497195929349</cx:pt>
          <cx:pt idx="98032">13.843602409941674</cx:pt>
          <cx:pt idx="98033">12.2918236191702</cx:pt>
          <cx:pt idx="98034">10.933905625045929</cx:pt>
          <cx:pt idx="98035">14.046469631406914</cx:pt>
          <cx:pt idx="98036">11.776322589733043</cx:pt>
          <cx:pt idx="98037">11.170361951181448</cx:pt>
          <cx:pt idx="98038">13.306192495898326</cx:pt>
          <cx:pt idx="98039">15.743487730832356</cx:pt>
          <cx:pt idx="98040">11.972979289000378</cx:pt>
          <cx:pt idx="98041">14.060996660136833</cx:pt>
          <cx:pt idx="98042">12.416918730990645</cx:pt>
          <cx:pt idx="98043">14.0811708906063</cx:pt>
          <cx:pt idx="98044">13.702262686713869</cx:pt>
          <cx:pt idx="98045">12.140299815404608</cx:pt>
          <cx:pt idx="98046">14.020078128738483</cx:pt>
          <cx:pt idx="98047">12.684761318787197</cx:pt>
          <cx:pt idx="98048">14.568399329933508</cx:pt>
          <cx:pt idx="98049">13.57670885121313</cx:pt>
          <cx:pt idx="98050">12.768682073584792</cx:pt>
          <cx:pt idx="98051">14.332094947618007</cx:pt>
          <cx:pt idx="98052">11.347998536102478</cx:pt>
          <cx:pt idx="98053">12.513997091017194</cx:pt>
          <cx:pt idx="98054">10.061804859031611</cx:pt>
          <cx:pt idx="98055">12.258923238123993</cx:pt>
          <cx:pt idx="98056">10.886663150599109</cx:pt>
          <cx:pt idx="98057">12.287520736824929</cx:pt>
          <cx:pt idx="98058">10.894918950370229</cx:pt>
          <cx:pt idx="98059">12.369882943397338</cx:pt>
          <cx:pt idx="98060">12.308792915220964</cx:pt>
          <cx:pt idx="98061">14.084644689544268</cx:pt>
          <cx:pt idx="98062">13.143157698767533</cx:pt>
          <cx:pt idx="98063">11.993126899454332</cx:pt>
          <cx:pt idx="98064">12.703286723316742</cx:pt>
          <cx:pt idx="98065">12.101370690013473</cx:pt>
          <cx:pt idx="98066">11.195096820563984</cx:pt>
          <cx:pt idx="98067">13.597876539138754</cx:pt>
          <cx:pt idx="98068">9.8155577120538151</cx:pt>
          <cx:pt idx="98069">13.501331771738268</cx:pt>
          <cx:pt idx="98070">10.618764118347837</cx:pt>
          <cx:pt idx="98071">11.478010034984299</cx:pt>
          <cx:pt idx="98072">14.932581078215435</cx:pt>
          <cx:pt idx="98073">13.139751448288255</cx:pt>
          <cx:pt idx="98074">12.894495978554561</cx:pt>
          <cx:pt idx="98075">13.320206103661942</cx:pt>
          <cx:pt idx="98076">11.90350488153579</cx:pt>
          <cx:pt idx="98077">14.087498907892295</cx:pt>
          <cx:pt idx="98078">11.503245073286331</cx:pt>
          <cx:pt idx="98079">10.957457999058995</cx:pt>
          <cx:pt idx="98080">12.153633726014693</cx:pt>
          <cx:pt idx="98081">12.229960548643804</cx:pt>
          <cx:pt idx="98082">12.503299066906104</cx:pt>
          <cx:pt idx="98083">11.612482546198024</cx:pt>
          <cx:pt idx="98084">14.665497412954091</cx:pt>
          <cx:pt idx="98085">13.996639840928864</cx:pt>
          <cx:pt idx="98086">13.849363707563665</cx:pt>
          <cx:pt idx="98087">12.447557579659104</cx:pt>
          <cx:pt idx="98088">14.273032260347842</cx:pt>
          <cx:pt idx="98089">12.082498594910167</cx:pt>
          <cx:pt idx="98090">12.422198926299375</cx:pt>
          <cx:pt idx="98091">9.4388956509672113</cx:pt>
          <cx:pt idx="98092">15.022191837788347</cx:pt>
          <cx:pt idx="98093">11.060189497641986</cx:pt>
          <cx:pt idx="98094">13.147831027444825</cx:pt>
          <cx:pt idx="98095">10.317199819503424</cx:pt>
          <cx:pt idx="98096">11.188599535817993</cx:pt>
          <cx:pt idx="98097">13.148333313214419</cx:pt>
          <cx:pt idx="98098">13.387427124264027</cx:pt>
          <cx:pt idx="98099">12.876225092116355</cx:pt>
          <cx:pt idx="98100">14.890826256969056</cx:pt>
          <cx:pt idx="98101">11.487936037060946</cx:pt>
          <cx:pt idx="98102">15.508022985033271</cx:pt>
          <cx:pt idx="98103">14.930919795291411</cx:pt>
          <cx:pt idx="98104">10.273616532340592</cx:pt>
          <cx:pt idx="98105">12.774747236586517</cx:pt>
          <cx:pt idx="98106">13.001035763619344</cx:pt>
          <cx:pt idx="98107">11.59777412184417</cx:pt>
          <cx:pt idx="98108">10.174758757692807</cx:pt>
          <cx:pt idx="98109">11.725732008339332</cx:pt>
          <cx:pt idx="98110">9.4876634370442865</cx:pt>
          <cx:pt idx="98111">10.214277427171119</cx:pt>
          <cx:pt idx="98112">13.427792454733106</cx:pt>
          <cx:pt idx="98113">13.076534402225834</cx:pt>
          <cx:pt idx="98114">14.008398970550862</cx:pt>
          <cx:pt idx="98115">10.894107153067282</cx:pt>
          <cx:pt idx="98116">11.026477471122927</cx:pt>
          <cx:pt idx="98117">12.336979190281577</cx:pt>
          <cx:pt idx="98118">10.667119017799537</cx:pt>
          <cx:pt idx="98119">10.616704601633076</cx:pt>
          <cx:pt idx="98120">9.591491607751399</cx:pt>
          <cx:pt idx="98121">13.217406675405606</cx:pt>
          <cx:pt idx="98122">11.312729999889868</cx:pt>
          <cx:pt idx="98123">12.731934202416463</cx:pt>
          <cx:pt idx="98124">14.581585496790835</cx:pt>
          <cx:pt idx="98125">11.72296745515342</cx:pt>
          <cx:pt idx="98126">9.9461495334858316</cx:pt>
          <cx:pt idx="98127">11.711485920615926</cx:pt>
          <cx:pt idx="98128">13.465768096289731</cx:pt>
          <cx:pt idx="98129">12.833347186474887</cx:pt>
          <cx:pt idx="98130">10.763851885560637</cx:pt>
          <cx:pt idx="98131">12.220180369793034</cx:pt>
          <cx:pt idx="98132">10.667091515735398</cx:pt>
          <cx:pt idx="98133">12.733037081748726</cx:pt>
          <cx:pt idx="98134">11.943379907325314</cx:pt>
          <cx:pt idx="98135">14.898071037375365</cx:pt>
          <cx:pt idx="98136">11.776160260828734</cx:pt>
          <cx:pt idx="98137">12.590001910718907</cx:pt>
          <cx:pt idx="98138">10.309975068054555</cx:pt>
          <cx:pt idx="98139">14.135543419998919</cx:pt>
          <cx:pt idx="98140">13.401975770810591</cx:pt>
          <cx:pt idx="98141">13.430828254375884</cx:pt>
          <cx:pt idx="98142">12.139640876779975</cx:pt>
          <cx:pt idx="98143">11.506197901831673</cx:pt>
          <cx:pt idx="98144">9.9269639877503639</cx:pt>
          <cx:pt idx="98145">12.784039231278156</cx:pt>
          <cx:pt idx="98146">11.991062037375647</cx:pt>
          <cx:pt idx="98147">16.751403417225845</cx:pt>
          <cx:pt idx="98148">12.204406412785938</cx:pt>
          <cx:pt idx="98149">8.405251873181518</cx:pt>
          <cx:pt idx="98150">10.890668421883472</cx:pt>
          <cx:pt idx="98151">12.230851212479962</cx:pt>
          <cx:pt idx="98152">13.378018301410815</cx:pt>
          <cx:pt idx="98153">13.684753617128527</cx:pt>
          <cx:pt idx="98154">10.798004243877784</cx:pt>
          <cx:pt idx="98155">14.821054966961709</cx:pt>
          <cx:pt idx="98156">11.705775484890475</cx:pt>
          <cx:pt idx="98157">11.324891385903697</cx:pt>
          <cx:pt idx="98158">14.292771143760911</cx:pt>
          <cx:pt idx="98159">13.78651047849722</cx:pt>
          <cx:pt idx="98160">10.784202479298013</cx:pt>
          <cx:pt idx="98161">12.817127129169462</cx:pt>
          <cx:pt idx="98162">12.687619698755153</cx:pt>
          <cx:pt idx="98163">11.637418409567797</cx:pt>
          <cx:pt idx="98164">13.515064153774235</cx:pt>
          <cx:pt idx="98165">12.425218351000083</cx:pt>
          <cx:pt idx="98166">12.403844113907493</cx:pt>
          <cx:pt idx="98167">11.863819005435698</cx:pt>
          <cx:pt idx="98168">12.795111007628337</cx:pt>
          <cx:pt idx="98169">15.42930751868232</cx:pt>
          <cx:pt idx="98170">15.380259576829424</cx:pt>
          <cx:pt idx="98171">13.539461319428385</cx:pt>
          <cx:pt idx="98172">10.748323704114718</cx:pt>
          <cx:pt idx="98173">13.22462660397423</cx:pt>
          <cx:pt idx="98174">12.097421037691051</cx:pt>
          <cx:pt idx="98175">11.021773603352679</cx:pt>
          <cx:pt idx="98176">13.230982517530684</cx:pt>
          <cx:pt idx="98177">9.7906214526272972</cx:pt>
          <cx:pt idx="98178">13.453917313900485</cx:pt>
          <cx:pt idx="98179">10.662423974205685</cx:pt>
          <cx:pt idx="98180">11.356614080173632</cx:pt>
          <cx:pt idx="98181">10.496371817372356</cx:pt>
          <cx:pt idx="98182">12.01126542774132</cx:pt>
          <cx:pt idx="98183">15.44194179464985</cx:pt>
          <cx:pt idx="98184">11.451350411777112</cx:pt>
          <cx:pt idx="98185">13.835642534884526</cx:pt>
          <cx:pt idx="98186">12.694340023841006</cx:pt>
          <cx:pt idx="98187">11.884318835047239</cx:pt>
          <cx:pt idx="98188">9.5474511059160569</cx:pt>
          <cx:pt idx="98189">11.280998322983807</cx:pt>
          <cx:pt idx="98190">12.121543321057745</cx:pt>
          <cx:pt idx="98191">12.87848150511995</cx:pt>
          <cx:pt idx="98192">11.50898620583064</cx:pt>
          <cx:pt idx="98193">13.061925191608969</cx:pt>
          <cx:pt idx="98194">11.97749915514188</cx:pt>
          <cx:pt idx="98195">13.157918183972349</cx:pt>
          <cx:pt idx="98196">10.9215033966878</cx:pt>
          <cx:pt idx="98197">11.967681795957793</cx:pt>
          <cx:pt idx="98198">11.383658560030687</cx:pt>
          <cx:pt idx="98199">10.101580856637966</cx:pt>
          <cx:pt idx="98200">12.345376841445031</cx:pt>
          <cx:pt idx="98201">12.963450433991079</cx:pt>
          <cx:pt idx="98202">14.944478257625882</cx:pt>
          <cx:pt idx="98203">11.919791411289221</cx:pt>
          <cx:pt idx="98204">12.542423896159375</cx:pt>
          <cx:pt idx="98205">12.700453898421953</cx:pt>
          <cx:pt idx="98206">9.8730956807477419</cx:pt>
          <cx:pt idx="98207">14.717841446685243</cx:pt>
          <cx:pt idx="98208">13.988019669865134</cx:pt>
          <cx:pt idx="98209">10.901411951844585</cx:pt>
          <cx:pt idx="98210">12.988055060526003</cx:pt>
          <cx:pt idx="98211">11.549283798875358</cx:pt>
          <cx:pt idx="98212">12.114805035374458</cx:pt>
          <cx:pt idx="98213">15.233537106345661</cx:pt>
          <cx:pt idx="98214">11.424014722054777</cx:pt>
          <cx:pt idx="98215">14.846470119013649</cx:pt>
          <cx:pt idx="98216">10.358243461072531</cx:pt>
          <cx:pt idx="98217">11.231329641366317</cx:pt>
          <cx:pt idx="98218">11.91537014299954</cx:pt>
          <cx:pt idx="98219">15.268063550730888</cx:pt>
          <cx:pt idx="98220">11.495263414732023</cx:pt>
          <cx:pt idx="98221">15.158291698932317</cx:pt>
          <cx:pt idx="98222">10.945618440514167</cx:pt>
          <cx:pt idx="98223">13.937069068049015</cx:pt>
          <cx:pt idx="98224">11.506731224914379</cx:pt>
          <cx:pt idx="98225">13.237088419527662</cx:pt>
          <cx:pt idx="98226">11.310425019748283</cx:pt>
          <cx:pt idx="98227">10.986327999811667</cx:pt>
          <cx:pt idx="98228">13.545282102237096</cx:pt>
          <cx:pt idx="98229">13.371991658178807</cx:pt>
          <cx:pt idx="98230">12.420701957415814</cx:pt>
          <cx:pt idx="98231">12.872950808647818</cx:pt>
          <cx:pt idx="98232">14.773603888174181</cx:pt>
          <cx:pt idx="98233">12.900648022846275</cx:pt>
          <cx:pt idx="98234">11.699841674567836</cx:pt>
          <cx:pt idx="98235">14.107281789937627</cx:pt>
          <cx:pt idx="98236">13.552834624429492</cx:pt>
          <cx:pt idx="98237">10.678276817915611</cx:pt>
          <cx:pt idx="98238">13.712542931018673</cx:pt>
          <cx:pt idx="98239">12.336316871533958</cx:pt>
          <cx:pt idx="98240">11.882489460356251</cx:pt>
          <cx:pt idx="98241">12.405814519295179</cx:pt>
          <cx:pt idx="98242">11.989514134889435</cx:pt>
          <cx:pt idx="98243">9.8205801164067772</cx:pt>
          <cx:pt idx="98244">13.751171245250411</cx:pt>
          <cx:pt idx="98245">14.497041072672024</cx:pt>
          <cx:pt idx="98246">10.788784021595655</cx:pt>
          <cx:pt idx="98247">9.7902488737196443</cx:pt>
          <cx:pt idx="98248">13.879996204188224</cx:pt>
          <cx:pt idx="98249">13.897687985076947</cx:pt>
          <cx:pt idx="98250">11.02990228040029</cx:pt>
          <cx:pt idx="98251">12.086384546923124</cx:pt>
          <cx:pt idx="98252">14.800224058097779</cx:pt>
          <cx:pt idx="98253">12.75436229829681</cx:pt>
          <cx:pt idx="98254">9.5811982957886919</cx:pt>
          <cx:pt idx="98255">13.225575822894323</cx:pt>
          <cx:pt idx="98256">10.23346369688567</cx:pt>
          <cx:pt idx="98257">9.993248549714016</cx:pt>
          <cx:pt idx="98258">13.088306870199936</cx:pt>
          <cx:pt idx="98259">13.213692354942637</cx:pt>
          <cx:pt idx="98260">14.336709055005892</cx:pt>
          <cx:pt idx="98261">11.172024279615785</cx:pt>
          <cx:pt idx="98262">15.73323624532944</cx:pt>
          <cx:pt idx="98263">9.6913598253382034</cx:pt>
          <cx:pt idx="98264">12.679722198457831</cx:pt>
          <cx:pt idx="98265">11.869926120623875</cx:pt>
          <cx:pt idx="98266">13.432195973358233</cx:pt>
          <cx:pt idx="98267">10.150128029238349</cx:pt>
          <cx:pt idx="98268">13.478985015958868</cx:pt>
          <cx:pt idx="98269">11.103011733035506</cx:pt>
          <cx:pt idx="98270">15.075669467896519</cx:pt>
          <cx:pt idx="98271">11.052526950793272</cx:pt>
          <cx:pt idx="98272">13.341557851782488</cx:pt>
          <cx:pt idx="98273">10.512556904983137</cx:pt>
          <cx:pt idx="98274">13.812563572356698</cx:pt>
          <cx:pt idx="98275">12.307601054572478</cx:pt>
          <cx:pt idx="98276">13.101880076460287</cx:pt>
          <cx:pt idx="98277">11.310434560699724</cx:pt>
          <cx:pt idx="98278">11.851444031402977</cx:pt>
          <cx:pt idx="98279">11.904747938560664</cx:pt>
          <cx:pt idx="98280">15.725341938931798</cx:pt>
          <cx:pt idx="98281">11.599187664706777</cx:pt>
          <cx:pt idx="98282">13.228628930211256</cx:pt>
          <cx:pt idx="98283">13.986842141465447</cx:pt>
          <cx:pt idx="98284">12.334174402177281</cx:pt>
          <cx:pt idx="98285">11.436760727584502</cx:pt>
          <cx:pt idx="98286">10.547075632679286</cx:pt>
          <cx:pt idx="98287">10.940794053972052</cx:pt>
          <cx:pt idx="98288">10.98398834559516</cx:pt>
          <cx:pt idx="98289">13.018741615848493</cx:pt>
          <cx:pt idx="98290">11.343358639254358</cx:pt>
          <cx:pt idx="98291">13.176951265854628</cx:pt>
          <cx:pt idx="98292">9.3243798443979831</cx:pt>
          <cx:pt idx="98293">10.673497466452748</cx:pt>
          <cx:pt idx="98294">12.897341041444975</cx:pt>
          <cx:pt idx="98295">12.242459186003082</cx:pt>
          <cx:pt idx="98296">12.868732013579818</cx:pt>
          <cx:pt idx="98297">13.14406670706289</cx:pt>
          <cx:pt idx="98298">14.527511471372808</cx:pt>
          <cx:pt idx="98299">10.930297495778108</cx:pt>
          <cx:pt idx="98300">12.589117611196569</cx:pt>
          <cx:pt idx="98301">12.815217300840574</cx:pt>
          <cx:pt idx="98302">12.468501198550342</cx:pt>
          <cx:pt idx="98303">13.765210801368783</cx:pt>
          <cx:pt idx="98304">11.889007541611585</cx:pt>
          <cx:pt idx="98305">13.932278444042627</cx:pt>
          <cx:pt idx="98306">11.088457729620403</cx:pt>
          <cx:pt idx="98307">10.959641092000915</cx:pt>
          <cx:pt idx="98308">12.106906844501676</cx:pt>
          <cx:pt idx="98309">11.660418611786495</cx:pt>
          <cx:pt idx="98310">11.806131317458618</cx:pt>
          <cx:pt idx="98311">11.850815418607022</cx:pt>
          <cx:pt idx="98312">13.375693730011832</cx:pt>
          <cx:pt idx="98313">10.648803919143202</cx:pt>
          <cx:pt idx="98314">12.361169853428896</cx:pt>
          <cx:pt idx="98315">10.560195259511676</cx:pt>
          <cx:pt idx="98316">11.902764142908286</cx:pt>
          <cx:pt idx="98317">11.714968280433894</cx:pt>
          <cx:pt idx="98318">8.68081749097216</cx:pt>
          <cx:pt idx="98319">11.43667518924793</cx:pt>
          <cx:pt idx="98320">13.100304102392897</cx:pt>
          <cx:pt idx="98321">13.739697041377827</cx:pt>
          <cx:pt idx="98322">12.936361719744925</cx:pt>
          <cx:pt idx="98323">12.237099160422567</cx:pt>
          <cx:pt idx="98324">12.863418281478395</cx:pt>
          <cx:pt idx="98325">13.316020338596857</cx:pt>
          <cx:pt idx="98326">13.37524221674798</cx:pt>
          <cx:pt idx="98327">12.464322648140728</cx:pt>
          <cx:pt idx="98328">11.101184941928171</cx:pt>
          <cx:pt idx="98329">12.459504864514976</cx:pt>
          <cx:pt idx="98330">13.723401372156166</cx:pt>
          <cx:pt idx="98331">11.558493405563478</cx:pt>
          <cx:pt idx="98332">11.934452013804092</cx:pt>
          <cx:pt idx="98333">12.828342300088574</cx:pt>
          <cx:pt idx="98334">9.2390131560362541</cx:pt>
          <cx:pt idx="98335">10.367051412531193</cx:pt>
          <cx:pt idx="98336">14.398898817018106</cx:pt>
          <cx:pt idx="98337">15.381335566852018</cx:pt>
          <cx:pt idx="98338">10.395454174451585</cx:pt>
          <cx:pt idx="98339">15.096467033875241</cx:pt>
          <cx:pt idx="98340">12.884000907535121</cx:pt>
          <cx:pt idx="98341">12.380630043126368</cx:pt>
          <cx:pt idx="98342">10.239722557679524</cx:pt>
          <cx:pt idx="98343">16.557572217988966</cx:pt>
          <cx:pt idx="98344">13.126696818931366</cx:pt>
          <cx:pt idx="98345">11.791594607878341</cx:pt>
          <cx:pt idx="98346">12.92146115509332</cx:pt>
          <cx:pt idx="98347">12.522949637132902</cx:pt>
          <cx:pt idx="98348">11.919608544334968</cx:pt>
          <cx:pt idx="98349">13.883303239807985</cx:pt>
          <cx:pt idx="98350">11.83265277844615</cx:pt>
          <cx:pt idx="98351">12.090411860057859</cx:pt>
          <cx:pt idx="98352">11.564748374774238</cx:pt>
          <cx:pt idx="98353">12.132428174132288</cx:pt>
          <cx:pt idx="98354">9.656050183798337</cx:pt>
          <cx:pt idx="98355">10.7324939145096</cx:pt>
          <cx:pt idx="98356">9.3190302029522201</cx:pt>
          <cx:pt idx="98357">12.279493528452223</cx:pt>
          <cx:pt idx="98358">13.87143877200061</cx:pt>
          <cx:pt idx="98359">11.588651993287035</cx:pt>
          <cx:pt idx="98360">12.343885244760262</cx:pt>
          <cx:pt idx="98361">13.032685397587043</cx:pt>
          <cx:pt idx="98362">11.789913147160366</cx:pt>
          <cx:pt idx="98363">14.86424463013191</cx:pt>
          <cx:pt idx="98364">10.28311717880165</cx:pt>
          <cx:pt idx="98365">12.959791835316755</cx:pt>
          <cx:pt idx="98366">13.729688760461793</cx:pt>
          <cx:pt idx="98367">13.270630957983483</cx:pt>
          <cx:pt idx="98368">12.130081522163437</cx:pt>
          <cx:pt idx="98369">12.465557670092782</cx:pt>
          <cx:pt idx="98370">11.532461402534523</cx:pt>
          <cx:pt idx="98371">10.061865806447667</cx:pt>
          <cx:pt idx="98372">11.47035873938627</cx:pt>
          <cx:pt idx="98373">11.724658049366742</cx:pt>
          <cx:pt idx="98374">12.454139690341773</cx:pt>
          <cx:pt idx="98375">13.374951926415745</cx:pt>
          <cx:pt idx="98376">13.221714891214061</cx:pt>
          <cx:pt idx="98377">13.960176915929729</cx:pt>
          <cx:pt idx="98378">11.124740293393417</cx:pt>
          <cx:pt idx="98379">13.244999102565576</cx:pt>
          <cx:pt idx="98380">10.080107741977322</cx:pt>
          <cx:pt idx="98381">11.038143388441448</cx:pt>
          <cx:pt idx="98382">11.641569699596575</cx:pt>
          <cx:pt idx="98383">12.264713510210917</cx:pt>
          <cx:pt idx="98384">12.110899341421794</cx:pt>
          <cx:pt idx="98385">13.575955505965482</cx:pt>
          <cx:pt idx="98386">13.261293980635307</cx:pt>
          <cx:pt idx="98387">12.009323609359127</cx:pt>
          <cx:pt idx="98388">16.203799034468062</cx:pt>
          <cx:pt idx="98389">10.586136171493171</cx:pt>
          <cx:pt idx="98390">9.5164511003871173</cx:pt>
          <cx:pt idx="98391">10.614618607527147</cx:pt>
          <cx:pt idx="98392">12.492218620263799</cx:pt>
          <cx:pt idx="98393">11.993572895261636</cx:pt>
          <cx:pt idx="98394">12.265287122380887</cx:pt>
          <cx:pt idx="98395">13.219972670740148</cx:pt>
          <cx:pt idx="98396">12.732924694941989</cx:pt>
          <cx:pt idx="98397">13.18736009271986</cx:pt>
          <cx:pt idx="98398">13.826624731297919</cx:pt>
          <cx:pt idx="98399">11.118252642651463</cx:pt>
          <cx:pt idx="98400">11.715341836080116</cx:pt>
          <cx:pt idx="98401">14.203875463665044</cx:pt>
          <cx:pt idx="98402">9.1375927109222008</cx:pt>
          <cx:pt idx="98403">13.167721264756002</cx:pt>
          <cx:pt idx="98404">11.707665350571748</cx:pt>
          <cx:pt idx="98405">10.251574294294352</cx:pt>
          <cx:pt idx="98406">17.017472850414396</cx:pt>
          <cx:pt idx="98407">13.000540019386307</cx:pt>
          <cx:pt idx="98408">12.478649656796597</cx:pt>
          <cx:pt idx="98409">14.359437006910428</cx:pt>
          <cx:pt idx="98410">12.148919442952792</cx:pt>
          <cx:pt idx="98411">14.01979976944156</cx:pt>
          <cx:pt idx="98412">11.781742725153018</cx:pt>
          <cx:pt idx="98413">11.475316935082089</cx:pt>
          <cx:pt idx="98414">13.078446680751334</cx:pt>
          <cx:pt idx="98415">12.59282619828123</cx:pt>
          <cx:pt idx="98416">9.2010395341910822</cx:pt>
          <cx:pt idx="98417">12.095255024897602</cx:pt>
          <cx:pt idx="98418">15.52878359362378</cx:pt>
          <cx:pt idx="98419">9.101497232507576</cx:pt>
          <cx:pt idx="98420">13.42833246108844</cx:pt>
          <cx:pt idx="98421">12.130488989452527</cx:pt>
          <cx:pt idx="98422">14.178940710720246</cx:pt>
          <cx:pt idx="98423">11.963896618046343</cx:pt>
          <cx:pt idx="98424">12.371623616668918</cx:pt>
          <cx:pt idx="98425">9.969770921461091</cx:pt>
          <cx:pt idx="98426">9.9221371325581487</cx:pt>
          <cx:pt idx="98427">12.78642739832047</cx:pt>
          <cx:pt idx="98428">13.377475917032687</cx:pt>
          <cx:pt idx="98429">9.4237946220231112</cx:pt>
          <cx:pt idx="98430">12.644197484876592</cx:pt>
          <cx:pt idx="98431">10.400520426709353</cx:pt>
          <cx:pt idx="98432">10.772584945778439</cx:pt>
          <cx:pt idx="98433">9.6647832641091362</cx:pt>
          <cx:pt idx="98434">12.790491048209265</cx:pt>
          <cx:pt idx="98435">9.4508699875586188</cx:pt>
          <cx:pt idx="98436">10.906700514847344</cx:pt>
          <cx:pt idx="98437">9.8275653202496365</cx:pt>
          <cx:pt idx="98438">12.215294535318742</cx:pt>
          <cx:pt idx="98439">12.088274491508402</cx:pt>
          <cx:pt idx="98440">12.193685989930337</cx:pt>
          <cx:pt idx="98441">8.4613819535664998</cx:pt>
          <cx:pt idx="98442">10.739052727445831</cx:pt>
          <cx:pt idx="98443">13.920746130310267</cx:pt>
          <cx:pt idx="98444">12.399477427988208</cx:pt>
          <cx:pt idx="98445">13.705172443280741</cx:pt>
          <cx:pt idx="98446">11.590732463238396</cx:pt>
          <cx:pt idx="98447">12.89385861887977</cx:pt>
          <cx:pt idx="98448">13.942899859900487</cx:pt>
          <cx:pt idx="98449">11.142942621751539</cx:pt>
          <cx:pt idx="98450">12.222705310450721</cx:pt>
          <cx:pt idx="98451">10.589920345873256</cx:pt>
          <cx:pt idx="98452">10.570095754550868</cx:pt>
          <cx:pt idx="98453">12.447535363028189</cx:pt>
          <cx:pt idx="98454">11.225240440354826</cx:pt>
          <cx:pt idx="98455">11.786506594699324</cx:pt>
          <cx:pt idx="98456">12.306298681112422</cx:pt>
          <cx:pt idx="98457">10.933030737581749</cx:pt>
          <cx:pt idx="98458">12.752203481085635</cx:pt>
          <cx:pt idx="98459">14.787384019750906</cx:pt>
          <cx:pt idx="98460">10.875679930140569</cx:pt>
          <cx:pt idx="98461">15.703838987831437</cx:pt>
          <cx:pt idx="98462">10.072901795474261</cx:pt>
          <cx:pt idx="98463">8.8259197247492516</cx:pt>
          <cx:pt idx="98464">12.934176333868441</cx:pt>
          <cx:pt idx="98465">14.04741279694718</cx:pt>
          <cx:pt idx="98466">14.194082156347513</cx:pt>
          <cx:pt idx="98467">13.005979928937712</cx:pt>
          <cx:pt idx="98468">12.257035760448447</cx:pt>
          <cx:pt idx="98469">11.107360860310331</cx:pt>
          <cx:pt idx="98470">11.227308217752039</cx:pt>
          <cx:pt idx="98471">12.024489182948599</cx:pt>
          <cx:pt idx="98472">16.021364083071806</cx:pt>
          <cx:pt idx="98473">13.199804008002017</cx:pt>
          <cx:pt idx="98474">10.361051780802587</cx:pt>
          <cx:pt idx="98475">10.128062655318416</cx:pt>
          <cx:pt idx="98476">10.343967257570853</cx:pt>
          <cx:pt idx="98477">14.689433610649601</cx:pt>
          <cx:pt idx="98478">10.328261412560462</cx:pt>
          <cx:pt idx="98479">13.881770212365245</cx:pt>
          <cx:pt idx="98480">10.63724590514005</cx:pt>
          <cx:pt idx="98481">11.294621792236653</cx:pt>
          <cx:pt idx="98482">10.804211817106028</cx:pt>
          <cx:pt idx="98483">13.909209018232003</cx:pt>
          <cx:pt idx="98484">10.905613016265434</cx:pt>
          <cx:pt idx="98485">9.5551256645130795</cx:pt>
          <cx:pt idx="98486">12.070539477602027</cx:pt>
          <cx:pt idx="98487">15.370171565476667</cx:pt>
          <cx:pt idx="98488">12.910420983201147</cx:pt>
          <cx:pt idx="98489">10.817881698254489</cx:pt>
          <cx:pt idx="98490">14.400885937117122</cx:pt>
          <cx:pt idx="98491">11.471586038218764</cx:pt>
          <cx:pt idx="98492">11.341582581537034</cx:pt>
          <cx:pt idx="98493">10.087395703431042</cx:pt>
          <cx:pt idx="98494">9.8119583694460299</cx:pt>
          <cx:pt idx="98495">11.963606159846757</cx:pt>
          <cx:pt idx="98496">14.425373472500723</cx:pt>
          <cx:pt idx="98497">13.691305485286515</cx:pt>
          <cx:pt idx="98498">12.913550387056816</cx:pt>
          <cx:pt idx="98499">13.514651855592083</cx:pt>
          <cx:pt idx="98500">12.172987473883977</cx:pt>
          <cx:pt idx="98501">11.884855285938396</cx:pt>
          <cx:pt idx="98502">11.569236051355336</cx:pt>
          <cx:pt idx="98503">13.140372530107133</cx:pt>
          <cx:pt idx="98504">11.152794367054563</cx:pt>
          <cx:pt idx="98505">12.565867787463306</cx:pt>
          <cx:pt idx="98506">15.655021768379919</cx:pt>
          <cx:pt idx="98507">10.824195906842121</cx:pt>
          <cx:pt idx="98508">14.4316252479056</cx:pt>
          <cx:pt idx="98509">17.062429125834182</cx:pt>
          <cx:pt idx="98510">14.122365901828621</cx:pt>
          <cx:pt idx="98511">11.360224126913376</cx:pt>
          <cx:pt idx="98512">10.280218222246125</cx:pt>
          <cx:pt idx="98513">13.942787913146502</cx:pt>
          <cx:pt idx="98514">12.414072783721997</cx:pt>
          <cx:pt idx="98515">13.109587211133382</cx:pt>
          <cx:pt idx="98516">12.514317464113418</cx:pt>
          <cx:pt idx="98517">12.944247132812064</cx:pt>
          <cx:pt idx="98518">11.51640094066981</cx:pt>
          <cx:pt idx="98519">12.35249452368914</cx:pt>
          <cx:pt idx="98520">10.090367317624295</cx:pt>
          <cx:pt idx="98521">13.377331615955828</cx:pt>
          <cx:pt idx="98522">13.50699704938239</cx:pt>
          <cx:pt idx="98523">14.095472558613645</cx:pt>
          <cx:pt idx="98524">11.533851094664723</cx:pt>
          <cx:pt idx="98525">10.901648217166645</cx:pt>
          <cx:pt idx="98526">11.752313208441153</cx:pt>
          <cx:pt idx="98527">13.382251878436751</cx:pt>
          <cx:pt idx="98528">13.019712419871178</cx:pt>
          <cx:pt idx="98529">10.428996512284327</cx:pt>
          <cx:pt idx="98530">13.460422811588954</cx:pt>
          <cx:pt idx="98531">10.601548550535387</cx:pt>
          <cx:pt idx="98532">12.867272589917413</cx:pt>
          <cx:pt idx="98533">10.098407338498886</cx:pt>
          <cx:pt idx="98534">12.813296290878052</cx:pt>
          <cx:pt idx="98535">10.353261409609653</cx:pt>
          <cx:pt idx="98536">15.15752445990541</cx:pt>
          <cx:pt idx="98537">6.4760284897310001</cx:pt>
          <cx:pt idx="98538">11.545629215676851</cx:pt>
          <cx:pt idx="98539">13.20232090115903</cx:pt>
          <cx:pt idx="98540">13.262994499106851</cx:pt>
          <cx:pt idx="98541">12.518660457738219</cx:pt>
          <cx:pt idx="98542">13.543834788210019</cx:pt>
          <cx:pt idx="98543">12.058163600122901</cx:pt>
          <cx:pt idx="98544">12.496867934674588</cx:pt>
          <cx:pt idx="98545">13.614236981288096</cx:pt>
          <cx:pt idx="98546">8.8887085987489751</cx:pt>
          <cx:pt idx="98547">11.338925780423214</cx:pt>
          <cx:pt idx="98548">11.006176872745909</cx:pt>
          <cx:pt idx="98549">11.300265980618253</cx:pt>
          <cx:pt idx="98550">10.92654650420126</cx:pt>
          <cx:pt idx="98551">12.124835910357502</cx:pt>
          <cx:pt idx="98552">12.359743179769941</cx:pt>
          <cx:pt idx="98553">13.059209541489095</cx:pt>
          <cx:pt idx="98554">10.736638148956295</cx:pt>
          <cx:pt idx="98555">10.844128775004643</cx:pt>
          <cx:pt idx="98556">12.280170249051562</cx:pt>
          <cx:pt idx="98557">9.2953734118907523</cx:pt>
          <cx:pt idx="98558">12.398865512294241</cx:pt>
          <cx:pt idx="98559">14.067000134608826</cx:pt>
          <cx:pt idx="98560">15.368745363866431</cx:pt>
          <cx:pt idx="98561">12.867102784527296</cx:pt>
          <cx:pt idx="98562">14.441415284255047</cx:pt>
          <cx:pt idx="98563">11.15420654532112</cx:pt>
          <cx:pt idx="98564">12.782207412945857</cx:pt>
          <cx:pt idx="98565">12.476905605577766</cx:pt>
          <cx:pt idx="98566">11.823417730934596</cx:pt>
          <cx:pt idx="98567">14.901649473662241</cx:pt>
          <cx:pt idx="98568">15.21168515153753</cx:pt>
          <cx:pt idx="98569">13.447382688543867</cx:pt>
          <cx:pt idx="98570">11.847068014492841</cx:pt>
          <cx:pt idx="98571">13.232106617810944</cx:pt>
          <cx:pt idx="98572">11.790806460644324</cx:pt>
          <cx:pt idx="98573">11.408361813589798</cx:pt>
          <cx:pt idx="98574">11.054267174877824</cx:pt>
          <cx:pt idx="98575">11.738790796801121</cx:pt>
          <cx:pt idx="98576">10.980024733479002</cx:pt>
          <cx:pt idx="98577">12.342323642307754</cx:pt>
          <cx:pt idx="98578">12.693105120931609</cx:pt>
          <cx:pt idx="98579">12.001569287077855</cx:pt>
          <cx:pt idx="98580">11.954550262400131</cx:pt>
          <cx:pt idx="98581">11.125035700425327</cx:pt>
          <cx:pt idx="98582">14.411723476591296</cx:pt>
          <cx:pt idx="98583">11.070267129227878</cx:pt>
          <cx:pt idx="98584">9.0890580083036685</cx:pt>
          <cx:pt idx="98585">12.404593399653725</cx:pt>
          <cx:pt idx="98586">13.197136730564898</cx:pt>
          <cx:pt idx="98587">12.116651158148628</cx:pt>
          <cx:pt idx="98588">14.207678887348305</cx:pt>
          <cx:pt idx="98589">9.9925552072935773</cx:pt>
          <cx:pt idx="98590">10.843076174502963</cx:pt>
          <cx:pt idx="98591">14.395962319002457</cx:pt>
          <cx:pt idx="98592">14.366953752036549</cx:pt>
          <cx:pt idx="98593">11.733559519884544</cx:pt>
          <cx:pt idx="98594">9.2157378071429363</cx:pt>
          <cx:pt idx="98595">11.984410054368086</cx:pt>
          <cx:pt idx="98596">13.820856422224608</cx:pt>
          <cx:pt idx="98597">12.474916968621059</cx:pt>
          <cx:pt idx="98598">11.238076843937057</cx:pt>
          <cx:pt idx="98599">12.597566609057075</cx:pt>
          <cx:pt idx="98600">10.698360733924403</cx:pt>
          <cx:pt idx="98601">11.288845439649904</cx:pt>
          <cx:pt idx="98602">13.661932837891655</cx:pt>
          <cx:pt idx="98603">13.024618034476665</cx:pt>
          <cx:pt idx="98604">13.587004633252709</cx:pt>
          <cx:pt idx="98605">12.6065606210043</cx:pt>
          <cx:pt idx="98606">9.1205418738191053</cx:pt>
          <cx:pt idx="98607">14.78394671517456</cx:pt>
          <cx:pt idx="98608">12.92006682644608</cx:pt>
          <cx:pt idx="98609">12.198803272045765</cx:pt>
          <cx:pt idx="98610">13.240851241678023</cx:pt>
          <cx:pt idx="98611">12.289201753235609</cx:pt>
          <cx:pt idx="98612">11.836061568132102</cx:pt>
          <cx:pt idx="98613">9.8948124353224109</cx:pt>
          <cx:pt idx="98614">13.056004185014164</cx:pt>
          <cx:pt idx="98615">9.9456599952025204</cx:pt>
          <cx:pt idx="98616">11.399444642908634</cx:pt>
          <cx:pt idx="98617">11.644042583800834</cx:pt>
          <cx:pt idx="98618">11.073728345834422</cx:pt>
          <cx:pt idx="98619">12.535941277955189</cx:pt>
          <cx:pt idx="98620">11.556317801762725</cx:pt>
          <cx:pt idx="98621">10.109716132360804</cx:pt>
          <cx:pt idx="98622">12.635788751533001</cx:pt>
          <cx:pt idx="98623">9.7364361974191205</cx:pt>
          <cx:pt idx="98624">15.261577571260068</cx:pt>
          <cx:pt idx="98625">12.617261608093452</cx:pt>
          <cx:pt idx="98626">13.467137449286291</cx:pt>
          <cx:pt idx="98627">11.58257079884787</cx:pt>
          <cx:pt idx="98628">13.39422811580369</cx:pt>
          <cx:pt idx="98629">9.3784622563520514</cx:pt>
          <cx:pt idx="98630">13.700615862557351</cx:pt>
          <cx:pt idx="98631">13.728074112265444</cx:pt>
          <cx:pt idx="98632">10.983163590658902</cx:pt>
          <cx:pt idx="98633">12.133322844386445</cx:pt>
          <cx:pt idx="98634">9.2542750361904567</cx:pt>
          <cx:pt idx="98635">13.123739826785609</cx:pt>
          <cx:pt idx="98636">10.968567894715282</cx:pt>
          <cx:pt idx="98637">11.030536596807869</cx:pt>
          <cx:pt idx="98638">12.709717618887302</cx:pt>
          <cx:pt idx="98639">12.09667180418406</cx:pt>
          <cx:pt idx="98640">12.029182569740986</cx:pt>
          <cx:pt idx="98641">11.547929158498254</cx:pt>
          <cx:pt idx="98642">11.40183328409006</cx:pt>
          <cx:pt idx="98643">11.033954373045448</cx:pt>
          <cx:pt idx="98644">12.64161816165803</cx:pt>
          <cx:pt idx="98645">11.647978516878631</cx:pt>
          <cx:pt idx="98646">10.168495380834774</cx:pt>
          <cx:pt idx="98647">10.524385383413376</cx:pt>
          <cx:pt idx="98648">14.709418567857719</cx:pt>
          <cx:pt idx="98649">13.45810361525573</cx:pt>
          <cx:pt idx="98650">13.368135754498004</cx:pt>
          <cx:pt idx="98651">13.257446312776304</cx:pt>
          <cx:pt idx="98652">11.026842658144149</cx:pt>
          <cx:pt idx="98653">12.314322919175172</cx:pt>
          <cx:pt idx="98654">12.320320176976775</cx:pt>
          <cx:pt idx="98655">10.582882123096923</cx:pt>
          <cx:pt idx="98656">11.504061872307437</cx:pt>
          <cx:pt idx="98657">16.833040688814879</cx:pt>
          <cx:pt idx="98658">13.303728595927721</cx:pt>
          <cx:pt idx="98659">13.880899025293148</cx:pt>
          <cx:pt idx="98660">10.223446531519805</cx:pt>
          <cx:pt idx="98661">12.744412542818864</cx:pt>
          <cx:pt idx="98662">10.251286952709997</cx:pt>
          <cx:pt idx="98663">12.654233439286118</cx:pt>
          <cx:pt idx="98664">12.745512914768037</cx:pt>
          <cx:pt idx="98665">10.864521856547274</cx:pt>
          <cx:pt idx="98666">12.899812361252987</cx:pt>
          <cx:pt idx="98667">11.2833803017386</cx:pt>
          <cx:pt idx="98668">11.765741970808218</cx:pt>
          <cx:pt idx="98669">10.084664999753686</cx:pt>
          <cx:pt idx="98670">10.822105944587836</cx:pt>
          <cx:pt idx="98671">12.075038270913074</cx:pt>
          <cx:pt idx="98672">14.641568921803596</cx:pt>
          <cx:pt idx="98673">12.147703718951142</cx:pt>
          <cx:pt idx="98674">12.768741307633398</cx:pt>
          <cx:pt idx="98675">10.782907188115111</cx:pt>
          <cx:pt idx="98676">12.036173397806264</cx:pt>
          <cx:pt idx="98677">14.976846913385216</cx:pt>
          <cx:pt idx="98678">11.803315799760599</cx:pt>
          <cx:pt idx="98679">14.743185264687781</cx:pt>
          <cx:pt idx="98680">11.483290881792339</cx:pt>
          <cx:pt idx="98681">12.878511687594855</cx:pt>
          <cx:pt idx="98682">7.6680294474959005</cx:pt>
          <cx:pt idx="98683">11.954565619826679</cx:pt>
          <cx:pt idx="98684">10.334124749327732</cx:pt>
          <cx:pt idx="98685">10.070789339770766</cx:pt>
          <cx:pt idx="98686">13.233401185490235</cx:pt>
          <cx:pt idx="98687">14.494318064463901</cx:pt>
          <cx:pt idx="98688">10.663082728927161</cx:pt>
          <cx:pt idx="98689">13.097958539815819</cx:pt>
          <cx:pt idx="98690">12.273294831495171</cx:pt>
          <cx:pt idx="98691">11.893252710329412</cx:pt>
          <cx:pt idx="98692">13.394029664399865</cx:pt>
          <cx:pt idx="98693">13.206263139291032</cx:pt>
          <cx:pt idx="98694">11.783247803353015</cx:pt>
          <cx:pt idx="98695">14.727203256708677</cx:pt>
          <cx:pt idx="98696">12.2285754220312</cx:pt>
          <cx:pt idx="98697">13.774850155755397</cx:pt>
          <cx:pt idx="98698">16.010736274290348</cx:pt>
          <cx:pt idx="98699">11.606985170413395</cx:pt>
          <cx:pt idx="98700">13.143138341120089</cx:pt>
          <cx:pt idx="98701">10.688234035799432</cx:pt>
          <cx:pt idx="98702">12.835446462264548</cx:pt>
          <cx:pt idx="98703">10.278867920704355</cx:pt>
          <cx:pt idx="98704">10.622376668112398</cx:pt>
          <cx:pt idx="98705">12.991228634870946</cx:pt>
          <cx:pt idx="98706">17.952504467027538</cx:pt>
          <cx:pt idx="98707">11.012125116662368</cx:pt>
          <cx:pt idx="98708">12.311499836202497</cx:pt>
          <cx:pt idx="98709">12.671760668586268</cx:pt>
          <cx:pt idx="98710">14.443108296733579</cx:pt>
          <cx:pt idx="98711">11.931034601384912</cx:pt>
          <cx:pt idx="98712">12.586083172765115</cx:pt>
          <cx:pt idx="98713">12.752321096308259</cx:pt>
          <cx:pt idx="98714">10.544467520337257</cx:pt>
          <cx:pt idx="98715">11.505080464981276</cx:pt>
          <cx:pt idx="98716">14.107900101425747</cx:pt>
          <cx:pt idx="98717">12.835406281332396</cx:pt>
          <cx:pt idx="98718">9.8408341943800792</cx:pt>
          <cx:pt idx="98719">13.400728229816272</cx:pt>
          <cx:pt idx="98720">10.99581258728097</cx:pt>
          <cx:pt idx="98721">12.443650695310023</cx:pt>
          <cx:pt idx="98722">14.056451504651271</cx:pt>
          <cx:pt idx="98723">14.082851762367429</cx:pt>
          <cx:pt idx="98724">13.076682692515316</cx:pt>
          <cx:pt idx="98725">14.418685350876554</cx:pt>
          <cx:pt idx="98726">14.235694435894278</cx:pt>
          <cx:pt idx="98727">11.530381376170897</cx:pt>
          <cx:pt idx="98728">12.874064811710083</cx:pt>
          <cx:pt idx="98729">13.520046763625317</cx:pt>
          <cx:pt idx="98730">11.022148408915296</cx:pt>
          <cx:pt idx="98731">11.069704737630428</cx:pt>
          <cx:pt idx="98732">11.343505600105097</cx:pt>
          <cx:pt idx="98733">10.856507102897444</cx:pt>
          <cx:pt idx="98734">12.562187404234182</cx:pt>
          <cx:pt idx="98735">12.876196536355147</cx:pt>
          <cx:pt idx="98736">12.682032080593055</cx:pt>
          <cx:pt idx="98737">11.287123742034151</cx:pt>
          <cx:pt idx="98738">12.906527337724775</cx:pt>
          <cx:pt idx="98739">14.141050820661423</cx:pt>
          <cx:pt idx="98740">11.894122039321267</cx:pt>
          <cx:pt idx="98741">13.071698437496911</cx:pt>
          <cx:pt idx="98742">11.467092554443587</cx:pt>
          <cx:pt idx="98743">14.106846838845176</cx:pt>
          <cx:pt idx="98744">13.040501021270375</cx:pt>
          <cx:pt idx="98745">11.075482085657919</cx:pt>
          <cx:pt idx="98746">9.7326080106405559</cx:pt>
          <cx:pt idx="98747">12.216304116587404</cx:pt>
          <cx:pt idx="98748">13.733933560523923</cx:pt>
          <cx:pt idx="98749">13.106074904512671</cx:pt>
          <cx:pt idx="98750">11.406633982766602</cx:pt>
          <cx:pt idx="98751">13.851915201425104</cx:pt>
          <cx:pt idx="98752">13.914892494875522</cx:pt>
          <cx:pt idx="98753">6.4192020515628929</cx:pt>
          <cx:pt idx="98754">13.545511871374712</cx:pt>
          <cx:pt idx="98755">11.620837106575303</cx:pt>
          <cx:pt idx="98756">12.749322768204699</cx:pt>
          <cx:pt idx="98757">14.465281081983999</cx:pt>
          <cx:pt idx="98758">12.976935639428314</cx:pt>
          <cx:pt idx="98759">14.021741313673425</cx:pt>
          <cx:pt idx="98760">12.833448467257856</cx:pt>
          <cx:pt idx="98761">12.532783741158882</cx:pt>
          <cx:pt idx="98762">14.880255284862116</cx:pt>
          <cx:pt idx="98763">11.631594640879168</cx:pt>
          <cx:pt idx="98764">10.97997071709894</cx:pt>
          <cx:pt idx="98765">12.714063247721237</cx:pt>
          <cx:pt idx="98766">13.183387303428258</cx:pt>
          <cx:pt idx="98767">10.491920086090797</cx:pt>
          <cx:pt idx="98768">11.659750678931495</cx:pt>
          <cx:pt idx="98769">13.251673268336281</cx:pt>
          <cx:pt idx="98770">11.710394808423972</cx:pt>
          <cx:pt idx="98771">12.426331583475063</cx:pt>
          <cx:pt idx="98772">11.45637897185604</cx:pt>
          <cx:pt idx="98773">13.537723436254208</cx:pt>
          <cx:pt idx="98774">12.456780048000832</cx:pt>
          <cx:pt idx="98775">12.362102681759945</cx:pt>
          <cx:pt idx="98776">11.462607102142488</cx:pt>
          <cx:pt idx="98777">13.272908061972261</cx:pt>
          <cx:pt idx="98778">15.831824543841361</cx:pt>
          <cx:pt idx="98779">16.506629689434781</cx:pt>
          <cx:pt idx="98780">12.784742742146719</cx:pt>
          <cx:pt idx="98781">12.892980105669274</cx:pt>
          <cx:pt idx="98782">14.847987356083424</cx:pt>
          <cx:pt idx="98783">13.089457985343254</cx:pt>
          <cx:pt idx="98784">10.953340407219889</cx:pt>
          <cx:pt idx="98785">12.482988172620301</cx:pt>
          <cx:pt idx="98786">14.229268013045454</cx:pt>
          <cx:pt idx="98787">11.144366966304636</cx:pt>
          <cx:pt idx="98788">13.535501553398504</cx:pt>
          <cx:pt idx="98789">9.9707977023046617</cx:pt>
          <cx:pt idx="98790">10.075166912860178</cx:pt>
          <cx:pt idx="98791">13.53290975637587</cx:pt>
          <cx:pt idx="98792">13.487211789083032</cx:pt>
          <cx:pt idx="98793">13.1542010097144</cx:pt>
          <cx:pt idx="98794">11.076605799155763</cx:pt>
          <cx:pt idx="98795">15.200638726136734</cx:pt>
          <cx:pt idx="98796">9.0693354589063517</cx:pt>
          <cx:pt idx="98797">10.146927107280876</cx:pt>
          <cx:pt idx="98798">12.432049851357387</cx:pt>
          <cx:pt idx="98799">10.427693314762985</cx:pt>
          <cx:pt idx="98800">9.9740352833515047</cx:pt>
          <cx:pt idx="98801">10.318567064313106</cx:pt>
          <cx:pt idx="98802">9.4218479472750172</cx:pt>
          <cx:pt idx="98803">15.06694037787522</cx:pt>
          <cx:pt idx="98804">12.256190386139314</cx:pt>
          <cx:pt idx="98805">11.219477822317417</cx:pt>
          <cx:pt idx="98806">11.950844235766544</cx:pt>
          <cx:pt idx="98807">11.134510094712898</cx:pt>
          <cx:pt idx="98808">12.186375700677081</cx:pt>
          <cx:pt idx="98809">11.071005971064784</cx:pt>
          <cx:pt idx="98810">13.80380972902922</cx:pt>
          <cx:pt idx="98811">10.133515195002325</cx:pt>
          <cx:pt idx="98812">10.734548223324383</cx:pt>
          <cx:pt idx="98813">11.161366130208986</cx:pt>
          <cx:pt idx="98814">13.194252830863181</cx:pt>
          <cx:pt idx="98815">11.037380436795235</cx:pt>
          <cx:pt idx="98816">10.347983430362611</cx:pt>
          <cx:pt idx="98817">11.822024690056061</cx:pt>
          <cx:pt idx="98818">13.215728969439217</cx:pt>
          <cx:pt idx="98819">12.707647997233307</cx:pt>
          <cx:pt idx="98820">11.923673767448509</cx:pt>
          <cx:pt idx="98821">11.985741828374007</cx:pt>
          <cx:pt idx="98822">11.359954622688338</cx:pt>
          <cx:pt idx="98823">13.655098888150535</cx:pt>
          <cx:pt idx="98824">11.607950014369537</cx:pt>
          <cx:pt idx="98825">13.284054310856712</cx:pt>
          <cx:pt idx="98826">16.154642023603405</cx:pt>
          <cx:pt idx="98827">9.8749415851307258</cx:pt>
          <cx:pt idx="98828">13.254961930421265</cx:pt>
          <cx:pt idx="98829">10.636262688950254</cx:pt>
          <cx:pt idx="98830">13.150719219470041</cx:pt>
          <cx:pt idx="98831">13.972120163815887</cx:pt>
          <cx:pt idx="98832">11.845083843003035</cx:pt>
          <cx:pt idx="98833">12.728308502348034</cx:pt>
          <cx:pt idx="98834">12.837140208299626</cx:pt>
          <cx:pt idx="98835">13.795299953886971</cx:pt>
          <cx:pt idx="98836">11.575801363913024</cx:pt>
          <cx:pt idx="98837">11.431344281500509</cx:pt>
          <cx:pt idx="98838">11.173267708592459</cx:pt>
          <cx:pt idx="98839">13.227657462690939</cx:pt>
          <cx:pt idx="98840">13.257468491761381</cx:pt>
          <cx:pt idx="98841">13.592331019297603</cx:pt>
          <cx:pt idx="98842">13.762590481286852</cx:pt>
          <cx:pt idx="98843">12.301664929151363</cx:pt>
          <cx:pt idx="98844">9.7378619050901722</cx:pt>
          <cx:pt idx="98845">12.549321853263343</cx:pt>
          <cx:pt idx="98846">10.78946631628539</cx:pt>
          <cx:pt idx="98847">11.917537668787913</cx:pt>
          <cx:pt idx="98848">12.127153833412427</cx:pt>
          <cx:pt idx="98849">12.90351147566219</cx:pt>
          <cx:pt idx="98850">9.5444236745090762</cx:pt>
          <cx:pt idx="98851">12.481440382752249</cx:pt>
          <cx:pt idx="98852">14.244334561811048</cx:pt>
          <cx:pt idx="98853">12.346564263967228</cx:pt>
          <cx:pt idx="98854">12.074808014540181</cx:pt>
          <cx:pt idx="98855">11.797727534967446</cx:pt>
          <cx:pt idx="98856">11.775774920573697</cx:pt>
          <cx:pt idx="98857">12.318672924827366</cx:pt>
          <cx:pt idx="98858">12.790121071195378</cx:pt>
          <cx:pt idx="98859">12.622980249268345</cx:pt>
          <cx:pt idx="98860">13.521087639397315</cx:pt>
          <cx:pt idx="98861">13.176274908322963</cx:pt>
          <cx:pt idx="98862">11.739704256259849</cx:pt>
          <cx:pt idx="98863">10.440447963167349</cx:pt>
          <cx:pt idx="98864">13.470630145890935</cx:pt>
          <cx:pt idx="98865">12.58854530222683</cx:pt>
          <cx:pt idx="98866">15.803928165725461</cx:pt>
          <cx:pt idx="98867">11.990479180001692</cx:pt>
          <cx:pt idx="98868">11.485444969962318</cx:pt>
          <cx:pt idx="98869">10.033612445729126</cx:pt>
          <cx:pt idx="98870">11.779482101089384</cx:pt>
          <cx:pt idx="98871">11.48569828535971</cx:pt>
          <cx:pt idx="98872">14.749734643849562</cx:pt>
          <cx:pt idx="98873">12.004181211636185</cx:pt>
          <cx:pt idx="98874">12.441310420126568</cx:pt>
          <cx:pt idx="98875">14.072492255649522</cx:pt>
          <cx:pt idx="98876">10.64178918426885</cx:pt>
          <cx:pt idx="98877">9.9483882718954888</cx:pt>
          <cx:pt idx="98878">12.071088030470458</cx:pt>
          <cx:pt idx="98879">11.036447340342614</cx:pt>
          <cx:pt idx="98880">13.017543256219696</cx:pt>
          <cx:pt idx="98881">13.813465904307476</cx:pt>
          <cx:pt idx="98882">12.510968557082599</cx:pt>
          <cx:pt idx="98883">11.71605906049829</cx:pt>
          <cx:pt idx="98884">15.164798800148814</cx:pt>
          <cx:pt idx="98885">9.7526819084913914</cx:pt>
          <cx:pt idx="98886">11.43635105990456</cx:pt>
          <cx:pt idx="98887">13.043546408518516</cx:pt>
          <cx:pt idx="98888">10.428795363396713</cx:pt>
          <cx:pt idx="98889">13.862070365456235</cx:pt>
          <cx:pt idx="98890">10.66656984793922</cx:pt>
          <cx:pt idx="98891">12.031159739858987</cx:pt>
          <cx:pt idx="98892">13.171185862379417</cx:pt>
          <cx:pt idx="98893">12.997026109051383</cx:pt>
          <cx:pt idx="98894">14.409491258466215</cx:pt>
          <cx:pt idx="98895">11.858644097078351</cx:pt>
          <cx:pt idx="98896">13.04248148734901</cx:pt>
          <cx:pt idx="98897">12.200620750124344</cx:pt>
          <cx:pt idx="98898">10.922619411227984</cx:pt>
          <cx:pt idx="98899">11.216243805030912</cx:pt>
          <cx:pt idx="98900">11.797285507047068</cx:pt>
          <cx:pt idx="98901">13.758717948645238</cx:pt>
          <cx:pt idx="98902">8.2031939464945776</cx:pt>
          <cx:pt idx="98903">10.330166388200418</cx:pt>
          <cx:pt idx="98904">10.829253322228325</cx:pt>
          <cx:pt idx="98905">14.644245946905006</cx:pt>
          <cx:pt idx="98906">10.126414012294259</cx:pt>
          <cx:pt idx="98907">12.374287766415174</cx:pt>
          <cx:pt idx="98908">13.923356183784991</cx:pt>
          <cx:pt idx="98909">10.595149300581909</cx:pt>
          <cx:pt idx="98910">10.463310075331981</cx:pt>
          <cx:pt idx="98911">10.686698972061583</cx:pt>
          <cx:pt idx="98912">10.954971098556715</cx:pt>
          <cx:pt idx="98913">11.848477199312669</cx:pt>
          <cx:pt idx="98914">14.55940720199809</cx:pt>
          <cx:pt idx="98915">9.8133161959791391</cx:pt>
          <cx:pt idx="98916">9.3778307991220835</cx:pt>
          <cx:pt idx="98917">13.534853314819548</cx:pt>
          <cx:pt idx="98918">13.076527988626541</cx:pt>
          <cx:pt idx="98919">12.197576939747227</cx:pt>
          <cx:pt idx="98920">11.254005359274197</cx:pt>
          <cx:pt idx="98921">14.021673974027493</cx:pt>
          <cx:pt idx="98922">13.045776340968038</cx:pt>
          <cx:pt idx="98923">14.075128998008976</cx:pt>
          <cx:pt idx="98924">12.309304109211844</cx:pt>
          <cx:pt idx="98925">13.37726671830999</cx:pt>
          <cx:pt idx="98926">12.296211801707065</cx:pt>
          <cx:pt idx="98927">11.521625536558819</cx:pt>
          <cx:pt idx="98928">11.883607635464537</cx:pt>
          <cx:pt idx="98929">13.355656724822646</cx:pt>
          <cx:pt idx="98930">12.617561048774441</cx:pt>
          <cx:pt idx="98931">12.174939275622565</cx:pt>
          <cx:pt idx="98932">12.435499675033519</cx:pt>
          <cx:pt idx="98933">12.324940023638263</cx:pt>
          <cx:pt idx="98934">11.269481263047386</cx:pt>
          <cx:pt idx="98935">9.1118763830161384</cx:pt>
          <cx:pt idx="98936">11.017990716769367</cx:pt>
          <cx:pt idx="98937">13.280787971739539</cx:pt>
          <cx:pt idx="98938">14.442126276674848</cx:pt>
          <cx:pt idx="98939">12.651465140352396</cx:pt>
          <cx:pt idx="98940">13.595935501604277</cx:pt>
          <cx:pt idx="98941">11.219761543492968</cx:pt>
          <cx:pt idx="98942">11.119833354479713</cx:pt>
          <cx:pt idx="98943">10.511673756055952</cx:pt>
          <cx:pt idx="98944">11.930090419828439</cx:pt>
          <cx:pt idx="98945">9.1839460093242167</cx:pt>
          <cx:pt idx="98946">12.575946714225513</cx:pt>
          <cx:pt idx="98947">11.70688995892392</cx:pt>
          <cx:pt idx="98948">12.24138314832957</cx:pt>
          <cx:pt idx="98949">13.145401102128217</cx:pt>
          <cx:pt idx="98950">13.421833070575184</cx:pt>
          <cx:pt idx="98951">16.210975683542642</cx:pt>
          <cx:pt idx="98952">11.49974005942908</cx:pt>
          <cx:pt idx="98953">12.110763274706459</cx:pt>
          <cx:pt idx="98954">11.196895134669724</cx:pt>
          <cx:pt idx="98955">10.15623261892596</cx:pt>
          <cx:pt idx="98956">13.984259635731954</cx:pt>
          <cx:pt idx="98957">12.303638882356815</cx:pt>
          <cx:pt idx="98958">14.012634499106655</cx:pt>
          <cx:pt idx="98959">10.902136250380305</cx:pt>
          <cx:pt idx="98960">13.574130077721446</cx:pt>
          <cx:pt idx="98961">6.312694617613575</cx:pt>
          <cx:pt idx="98962">15.453252740389109</cx:pt>
          <cx:pt idx="98963">12.422478828574308</cx:pt>
          <cx:pt idx="98964">12.488150504076389</cx:pt>
          <cx:pt idx="98965">13.389156410654978</cx:pt>
          <cx:pt idx="98966">11.613285127297459</cx:pt>
          <cx:pt idx="98967">13.873659529509645</cx:pt>
          <cx:pt idx="98968">12.611050623696698</cx:pt>
          <cx:pt idx="98969">13.040019894401718</cx:pt>
          <cx:pt idx="98970">14.315649022365745</cx:pt>
          <cx:pt idx="98971">11.521083326918982</cx:pt>
          <cx:pt idx="98972">15.899006525123937</cx:pt>
          <cx:pt idx="98973">11.314918596191665</cx:pt>
          <cx:pt idx="98974">13.334755528933249</cx:pt>
          <cx:pt idx="98975">13.942606828647863</cx:pt>
          <cx:pt idx="98976">14.145673238191165</cx:pt>
          <cx:pt idx="98977">11.047346200295786</cx:pt>
          <cx:pt idx="98978">14.653947755089861</cx:pt>
          <cx:pt idx="98979">12.076597124421731</cx:pt>
          <cx:pt idx="98980">9.208518677534558</cx:pt>
          <cx:pt idx="98981">10.857641918952112</cx:pt>
          <cx:pt idx="98982">11.585810245682284</cx:pt>
          <cx:pt idx="98983">11.840712897812621</cx:pt>
          <cx:pt idx="98984">11.544789556123391</cx:pt>
          <cx:pt idx="98985">13.419424174223444</cx:pt>
          <cx:pt idx="98986">9.9452232166396257</cx:pt>
          <cx:pt idx="98987">13.831625186748486</cx:pt>
          <cx:pt idx="98988">9.7369061041771996</cx:pt>
          <cx:pt idx="98989">12.122649104256775</cx:pt>
          <cx:pt idx="98990">10.590275851073473</cx:pt>
          <cx:pt idx="98991">13.586920370306476</cx:pt>
          <cx:pt idx="98992">12.438250286573977</cx:pt>
          <cx:pt idx="98993">11.867788801293882</cx:pt>
          <cx:pt idx="98994">9.795632182923816</cx:pt>
          <cx:pt idx="98995">13.75036403885982</cx:pt>
          <cx:pt idx="98996">11.867132623205578</cx:pt>
          <cx:pt idx="98997">11.754576595673601</cx:pt>
          <cx:pt idx="98998">13.067888778576688</cx:pt>
          <cx:pt idx="98999">11.274402327992373</cx:pt>
          <cx:pt idx="99000">10.257817905355136</cx:pt>
          <cx:pt idx="99001">11.416221871385689</cx:pt>
          <cx:pt idx="99002">11.824180547433196</cx:pt>
          <cx:pt idx="99003">13.177658755098149</cx:pt>
          <cx:pt idx="99004">13.741865519810922</cx:pt>
          <cx:pt idx="99005">14.538493346325534</cx:pt>
          <cx:pt idx="99006">13.040114798417374</cx:pt>
          <cx:pt idx="99007">10.266902270565875</cx:pt>
          <cx:pt idx="99008">11.100619679042481</cx:pt>
          <cx:pt idx="99009">10.839305576139923</cx:pt>
          <cx:pt idx="99010">13.237096195549457</cx:pt>
          <cx:pt idx="99011">11.791172631044944</cx:pt>
          <cx:pt idx="99012">11.890856752258756</cx:pt>
          <cx:pt idx="99013">13.538854788915149</cx:pt>
          <cx:pt idx="99014">13.192233984078269</cx:pt>
          <cx:pt idx="99015">12.218469848204085</cx:pt>
          <cx:pt idx="99016">11.651075468552468</cx:pt>
          <cx:pt idx="99017">11.073852833598711</cx:pt>
          <cx:pt idx="99018">13.260604541519944</cx:pt>
          <cx:pt idx="99019">12.604200729926637</cx:pt>
          <cx:pt idx="99020">13.191131412327389</cx:pt>
          <cx:pt idx="99021">14.818710351054927</cx:pt>
          <cx:pt idx="99022">11.125964721179152</cx:pt>
          <cx:pt idx="99023">13.13013956034262</cx:pt>
          <cx:pt idx="99024">15.382256096594451</cx:pt>
          <cx:pt idx="99025">16.358229200273072</cx:pt>
          <cx:pt idx="99026">10.696796161667818</cx:pt>
          <cx:pt idx="99027">14.095305820267711</cx:pt>
          <cx:pt idx="99028">10.523052415545726</cx:pt>
          <cx:pt idx="99029">10.332796827196937</cx:pt>
          <cx:pt idx="99030">12.659652921565533</cx:pt>
          <cx:pt idx="99031">11.883957903671103</cx:pt>
          <cx:pt idx="99032">10.811618964659463</cx:pt>
          <cx:pt idx="99033">10.451218783569439</cx:pt>
          <cx:pt idx="99034">11.680921969448674</cx:pt>
          <cx:pt idx="99035">12.332938301250897</cx:pt>
          <cx:pt idx="99036">12.990010786079957</cx:pt>
          <cx:pt idx="99037">14.392760230946186</cx:pt>
          <cx:pt idx="99038">12.594424725948613</cx:pt>
          <cx:pt idx="99039">15.084937626186292</cx:pt>
          <cx:pt idx="99040">11.318589477484526</cx:pt>
          <cx:pt idx="99041">11.611575260869953</cx:pt>
          <cx:pt idx="99042">14.942541314408878</cx:pt>
          <cx:pt idx="99043">12.504668938454364</cx:pt>
          <cx:pt idx="99044">10.747013212656364</cx:pt>
          <cx:pt idx="99045">14.996087883011105</cx:pt>
          <cx:pt idx="99046">12.703330029886144</cx:pt>
          <cx:pt idx="99047">11.586412886393228</cx:pt>
          <cx:pt idx="99048">11.895760429276287</cx:pt>
          <cx:pt idx="99049">12.21939373984034</cx:pt>
          <cx:pt idx="99050">10.622376260625083</cx:pt>
          <cx:pt idx="99051">12.3790528353047</cx:pt>
          <cx:pt idx="99052">14.469393600336783</cx:pt>
          <cx:pt idx="99053">14.359561541198788</cx:pt>
          <cx:pt idx="99054">13.965156303531534</cx:pt>
          <cx:pt idx="99055">10.488890612530916</cx:pt>
          <cx:pt idx="99056">14.016272060917752</cx:pt>
          <cx:pt idx="99057">13.339998590329166</cx:pt>
          <cx:pt idx="99058">13.560264998598798</cx:pt>
          <cx:pt idx="99059">11.824892775658022</cx:pt>
          <cx:pt idx="99060">11.599360967494905</cx:pt>
          <cx:pt idx="99061">12.857830566681654</cx:pt>
          <cx:pt idx="99062">11.67300830559677</cx:pt>
          <cx:pt idx="99063">12.041606363098269</cx:pt>
          <cx:pt idx="99064">11.133070057178992</cx:pt>
          <cx:pt idx="99065">11.241347281977371</cx:pt>
          <cx:pt idx="99066">13.455887454791169</cx:pt>
          <cx:pt idx="99067">11.706956775207232</cx:pt>
          <cx:pt idx="99068">10.902398146106632</cx:pt>
          <cx:pt idx="99069">12.501214487611842</cx:pt>
          <cx:pt idx="99070">12.673118879907641</cx:pt>
          <cx:pt idx="99071">11.613628138409103</cx:pt>
          <cx:pt idx="99072">13.473388607593177</cx:pt>
          <cx:pt idx="99073">11.889277493824338</cx:pt>
          <cx:pt idx="99074">11.488387328918716</cx:pt>
          <cx:pt idx="99075">10.96489031044212</cx:pt>
          <cx:pt idx="99076">14.358946786199859</cx:pt>
          <cx:pt idx="99077">13.143777177541892</cx:pt>
          <cx:pt idx="99078">13.872209424175399</cx:pt>
          <cx:pt idx="99079">11.948769714897212</cx:pt>
          <cx:pt idx="99080">7.1904352871182624</cx:pt>
          <cx:pt idx="99081">12.858523398852078</cx:pt>
          <cx:pt idx="99082">11.676523247121745</cx:pt>
          <cx:pt idx="99083">12.911226004557466</cx:pt>
          <cx:pt idx="99084">11.867429354597997</cx:pt>
          <cx:pt idx="99085">8.2481168242026506</cx:pt>
          <cx:pt idx="99086">10.39244956349056</cx:pt>
          <cx:pt idx="99087">13.401242543732588</cx:pt>
          <cx:pt idx="99088">12.861760855220924</cx:pt>
          <cx:pt idx="99089">12.054183970133117</cx:pt>
          <cx:pt idx="99090">13.799192256834859</cx:pt>
          <cx:pt idx="99091">11.639874723329704</cx:pt>
          <cx:pt idx="99092">15.755537336684705</cx:pt>
          <cx:pt idx="99093">12.261807654269125</cx:pt>
          <cx:pt idx="99094">9.4360666097885559</cx:pt>
          <cx:pt idx="99095">12.760789217900507</cx:pt>
          <cx:pt idx="99096">15.708889170014485</cx:pt>
          <cx:pt idx="99097">11.7420932592883</cx:pt>
          <cx:pt idx="99098">12.412166150109229</cx:pt>
          <cx:pt idx="99099">12.488953136434093</cx:pt>
          <cx:pt idx="99100">13.703608767874673</cx:pt>
          <cx:pt idx="99101">10.309758669940988</cx:pt>
          <cx:pt idx="99102">13.189527615144385</cx:pt>
          <cx:pt idx="99103">13.0851003661588</cx:pt>
          <cx:pt idx="99104">14.242948696630005</cx:pt>
          <cx:pt idx="99105">10.58243293370052</cx:pt>
          <cx:pt idx="99106">12.972753173259207</cx:pt>
          <cx:pt idx="99107">12.448652203693566</cx:pt>
          <cx:pt idx="99108">14.914289728760306</cx:pt>
          <cx:pt idx="99109">11.574283723430229</cx:pt>
          <cx:pt idx="99110">11.665930796337394</cx:pt>
          <cx:pt idx="99111">14.921397846070718</cx:pt>
          <cx:pt idx="99112">12.030697813870736</cx:pt>
          <cx:pt idx="99113">15.861658104980419</cx:pt>
          <cx:pt idx="99114">12.722666065120478</cx:pt>
          <cx:pt idx="99115">13.030096543702651</cx:pt>
          <cx:pt idx="99116">13.013091869759821</cx:pt>
          <cx:pt idx="99117">13.54066126675453</cx:pt>
          <cx:pt idx="99118">10.681585496590372</cx:pt>
          <cx:pt idx="99119">12.83606383519993</cx:pt>
          <cx:pt idx="99120">14.591231348098404</cx:pt>
          <cx:pt idx="99121">13.715715206925466</cx:pt>
          <cx:pt idx="99122">13.147538005178946</cx:pt>
          <cx:pt idx="99123">13.544990299914295</cx:pt>
          <cx:pt idx="99124">12.156477002717699</cx:pt>
          <cx:pt idx="99125">14.858111239134153</cx:pt>
          <cx:pt idx="99126">10.551075914405299</cx:pt>
          <cx:pt idx="99127">10.08063700533528</cx:pt>
          <cx:pt idx="99128">13.138297228472423</cx:pt>
          <cx:pt idx="99129">13.011200446615009</cx:pt>
          <cx:pt idx="99130">10.952985338229514</cx:pt>
          <cx:pt idx="99131">13.640833360333513</cx:pt>
          <cx:pt idx="99132">11.697837140165248</cx:pt>
          <cx:pt idx="99133">11.717904380219929</cx:pt>
          <cx:pt idx="99134">15.073317742633101</cx:pt>
          <cx:pt idx="99135">13.042306238654135</cx:pt>
          <cx:pt idx="99136">11.383266242704122</cx:pt>
          <cx:pt idx="99137">11.03155264961199</cx:pt>
          <cx:pt idx="99138">13.954852275754735</cx:pt>
          <cx:pt idx="99139">12.39838041812394</cx:pt>
          <cx:pt idx="99140">12.237702492658615</cx:pt>
          <cx:pt idx="99141">12.552001723609701</cx:pt>
          <cx:pt idx="99142">11.283552314568741</cx:pt>
          <cx:pt idx="99143">12.777756449121863</cx:pt>
          <cx:pt idx="99144">15.386581701139198</cx:pt>
          <cx:pt idx="99145">13.534681098947345</cx:pt>
          <cx:pt idx="99146">14.197101551599822</cx:pt>
          <cx:pt idx="99147">10.389155138384243</cx:pt>
          <cx:pt idx="99148">11.813796267967506</cx:pt>
          <cx:pt idx="99149">12.186933957452526</cx:pt>
          <cx:pt idx="99150">12.39346262369493</cx:pt>
          <cx:pt idx="99151">15.185450362945071</cx:pt>
          <cx:pt idx="99152">11.280569277258833</cx:pt>
          <cx:pt idx="99153">12.043578994443656</cx:pt>
          <cx:pt idx="99154">11.291144857426646</cx:pt>
          <cx:pt idx="99155">14.557394046649675</cx:pt>
          <cx:pt idx="99156">10.516244287718523</cx:pt>
          <cx:pt idx="99157">11.883517950674346</cx:pt>
          <cx:pt idx="99158">10.651543042650664</cx:pt>
          <cx:pt idx="99159">10.572219563930862</cx:pt>
          <cx:pt idx="99160">12.731013983498579</cx:pt>
          <cx:pt idx="99161">9.1718523688266966</cx:pt>
          <cx:pt idx="99162">11.057844616951719</cx:pt>
          <cx:pt idx="99163">14.029722261540838</cx:pt>
          <cx:pt idx="99164">14.118356399167935</cx:pt>
          <cx:pt idx="99165">12.48222944787217</cx:pt>
          <cx:pt idx="99166">13.791513410140626</cx:pt>
          <cx:pt idx="99167">11.119416711963522</cx:pt>
          <cx:pt idx="99168">12.633923519972331</cx:pt>
          <cx:pt idx="99169">14.629966887983359</cx:pt>
          <cx:pt idx="99170">12.279353667397176</cx:pt>
          <cx:pt idx="99171">9.4935649307607015</cx:pt>
          <cx:pt idx="99172">11.805987065667233</cx:pt>
          <cx:pt idx="99173">12.314904833457692</cx:pt>
          <cx:pt idx="99174">13.329016645863497</cx:pt>
          <cx:pt idx="99175">13.291020104276013</cx:pt>
          <cx:pt idx="99176">13.474323359569258</cx:pt>
          <cx:pt idx="99177">13.10880119150085</cx:pt>
          <cx:pt idx="99178">12.603509875743518</cx:pt>
          <cx:pt idx="99179">12.926666333040661</cx:pt>
          <cx:pt idx="99180">11.604895053333552</cx:pt>
          <cx:pt idx="99181">13.159052730053704</cx:pt>
          <cx:pt idx="99182">12.727284104006221</cx:pt>
          <cx:pt idx="99183">14.545306686033134</cx:pt>
          <cx:pt idx="99184">11.474123650125415</cx:pt>
          <cx:pt idx="99185">12.569451778536987</cx:pt>
          <cx:pt idx="99186">12.577827196421953</cx:pt>
          <cx:pt idx="99187">13.820376113223746</cx:pt>
          <cx:pt idx="99188">15.47764811527211</cx:pt>
          <cx:pt idx="99189">13.287022163185227</cx:pt>
          <cx:pt idx="99190">12.922135976788693</cx:pt>
          <cx:pt idx="99191">12.610499819542548</cx:pt>
          <cx:pt idx="99192">14.953523193542566</cx:pt>
          <cx:pt idx="99193">14.600313443729867</cx:pt>
          <cx:pt idx="99194">13.687188067965263</cx:pt>
          <cx:pt idx="99195">12.354853529542575</cx:pt>
          <cx:pt idx="99196">13.782558705299079</cx:pt>
          <cx:pt idx="99197">11.371566389170367</cx:pt>
          <cx:pt idx="99198">15.591608036526068</cx:pt>
          <cx:pt idx="99199">10.578347084993165</cx:pt>
          <cx:pt idx="99200">11.887613957055773</cx:pt>
          <cx:pt idx="99201">13.573661011052307</cx:pt>
          <cx:pt idx="99202">12.469506617031685</cx:pt>
          <cx:pt idx="99203">13.797913500728081</cx:pt>
          <cx:pt idx="99204">10.879632235447767</cx:pt>
          <cx:pt idx="99205">10.9943212576469</cx:pt>
          <cx:pt idx="99206">12.643130783385882</cx:pt>
          <cx:pt idx="99207">12.448345578857992</cx:pt>
          <cx:pt idx="99208">13.761826421986546</cx:pt>
          <cx:pt idx="99209">12.178199680873949</cx:pt>
          <cx:pt idx="99210">9.744842321130152</cx:pt>
          <cx:pt idx="99211">12.977672588792073</cx:pt>
          <cx:pt idx="99212">13.372534602388489</cx:pt>
          <cx:pt idx="99213">12.416815577484817</cx:pt>
          <cx:pt idx="99214">11.824688796613996</cx:pt>
          <cx:pt idx="99215">13.889866924200158</cx:pt>
          <cx:pt idx="99216">11.886997256399203</cx:pt>
          <cx:pt idx="99217">14.982981547395354</cx:pt>
          <cx:pt idx="99218">11.790193845238052</cx:pt>
          <cx:pt idx="99219">12.028217014093224</cx:pt>
          <cx:pt idx="99220">11.392581549466039</cx:pt>
          <cx:pt idx="99221">11.175742712748338</cx:pt>
          <cx:pt idx="99222">11.735038957027221</cx:pt>
          <cx:pt idx="99223">10.884476609993492</cx:pt>
          <cx:pt idx="99224">8.6937554044566312</cx:pt>
          <cx:pt idx="99225">12.603619967732703</cx:pt>
          <cx:pt idx="99226">10.859273889588453</cx:pt>
          <cx:pt idx="99227">13.127701792277488</cx:pt>
          <cx:pt idx="99228">10.318207761579155</cx:pt>
          <cx:pt idx="99229">14.24663891668432</cx:pt>
          <cx:pt idx="99230">15.324306056347933</cx:pt>
          <cx:pt idx="99231">11.824539731857767</cx:pt>
          <cx:pt idx="99232">12.364427383359558</cx:pt>
          <cx:pt idx="99233">15.176906597993954</cx:pt>
          <cx:pt idx="99234">13.539419042994925</cx:pt>
          <cx:pt idx="99235">14.862222880151164</cx:pt>
          <cx:pt idx="99236">9.4643652422832538</cx:pt>
          <cx:pt idx="99237">9.7679099424500144</cx:pt>
          <cx:pt idx="99238">8.5930416516182664</cx:pt>
          <cx:pt idx="99239">9.2246202170772804</cx:pt>
          <cx:pt idx="99240">12.045463008781807</cx:pt>
          <cx:pt idx="99241">13.67712802852386</cx:pt>
          <cx:pt idx="99242">12.735286963337185</cx:pt>
          <cx:pt idx="99243">9.6982341921509629</cx:pt>
          <cx:pt idx="99244">12.972697655180953</cx:pt>
          <cx:pt idx="99245">12.451432195015981</cx:pt>
          <cx:pt idx="99246">13.090715048872362</cx:pt>
          <cx:pt idx="99247">16.415321949688241</cx:pt>
          <cx:pt idx="99248">11.344676392920064</cx:pt>
          <cx:pt idx="99249">13.547310761055979</cx:pt>
          <cx:pt idx="99250">13.781070035229806</cx:pt>
          <cx:pt idx="99251">14.146156604106821</cx:pt>
          <cx:pt idx="99252">12.774368901864142</cx:pt>
          <cx:pt idx="99253">11.960720918527549</cx:pt>
          <cx:pt idx="99254">14.239938034265153</cx:pt>
          <cx:pt idx="99255">12.961488257509794</cx:pt>
          <cx:pt idx="99256">11.267398153870166</cx:pt>
          <cx:pt idx="99257">11.538849850583698</cx:pt>
          <cx:pt idx="99258">10.062126005282897</cx:pt>
          <cx:pt idx="99259">13.585840851713554</cx:pt>
          <cx:pt idx="99260">11.826920433605515</cx:pt>
          <cx:pt idx="99261">10.228000865708374</cx:pt>
          <cx:pt idx="99262">14.887474881367892</cx:pt>
          <cx:pt idx="99263">9.425635129226082</cx:pt>
          <cx:pt idx="99264">13.554168520393365</cx:pt>
          <cx:pt idx="99265">14.581288684038425</cx:pt>
          <cx:pt idx="99266">12.056685874997541</cx:pt>
          <cx:pt idx="99267">13.069656646319945</cx:pt>
          <cx:pt idx="99268">10.982385811363544</cx:pt>
          <cx:pt idx="99269">12.606135245350805</cx:pt>
          <cx:pt idx="99270">11.438378333014041</cx:pt>
          <cx:pt idx="99271">12.052829293131008</cx:pt>
          <cx:pt idx="99272">13.275928781505106</cx:pt>
          <cx:pt idx="99273">13.837588600990223</cx:pt>
          <cx:pt idx="99274">12.663852136446977</cx:pt>
          <cx:pt idx="99275">12.314849269560959</cx:pt>
          <cx:pt idx="99276">11.244240386793692</cx:pt>
          <cx:pt idx="99277">13.833523024606931</cx:pt>
          <cx:pt idx="99278">12.281870202397315</cx:pt>
          <cx:pt idx="99279">10.790944452419858</cx:pt>
          <cx:pt idx="99280">12.838460540457866</cx:pt>
          <cx:pt idx="99281">11.82255692021179</cx:pt>
          <cx:pt idx="99282">8.9524124037437218</cx:pt>
          <cx:pt idx="99283">12.300158759608196</cx:pt>
          <cx:pt idx="99284">13.523831734660474</cx:pt>
          <cx:pt idx="99285">10.846760113140672</cx:pt>
          <cx:pt idx="99286">11.318025231353737</cx:pt>
          <cx:pt idx="99287">13.397328444465639</cx:pt>
          <cx:pt idx="99288">12.703980765113696</cx:pt>
          <cx:pt idx="99289">13.776217978722325</cx:pt>
          <cx:pt idx="99290">11.256547594860509</cx:pt>
          <cx:pt idx="99291">12.866345603693656</cx:pt>
          <cx:pt idx="99292">12.879523854632289</cx:pt>
          <cx:pt idx="99293">13.188848454778846</cx:pt>
          <cx:pt idx="99294">14.226331250952001</cx:pt>
          <cx:pt idx="99295">11.196390401869124</cx:pt>
          <cx:pt idx="99296">14.134451915148595</cx:pt>
          <cx:pt idx="99297">11.182063577161777</cx:pt>
          <cx:pt idx="99298">12.028058515573886</cx:pt>
          <cx:pt idx="99299">14.048884526559201</cx:pt>
          <cx:pt idx="99300">11.432109065456535</cx:pt>
          <cx:pt idx="99301">16.197573809935044</cx:pt>
          <cx:pt idx="99302">13.926891414998652</cx:pt>
          <cx:pt idx="99303">12.601228716467995</cx:pt>
          <cx:pt idx="99304">13.289938643381911</cx:pt>
          <cx:pt idx="99305">13.947566516589813</cx:pt>
          <cx:pt idx="99306">10.679260671817126</cx:pt>
          <cx:pt idx="99307">10.211864332613159</cx:pt>
          <cx:pt idx="99308">11.635815916193732</cx:pt>
          <cx:pt idx="99309">10.542475041823231</cx:pt>
          <cx:pt idx="99310">11.998677695094257</cx:pt>
          <cx:pt idx="99311">10.58781129737064</cx:pt>
          <cx:pt idx="99312">13.336797587818605</cx:pt>
          <cx:pt idx="99313">14.614072909542429</cx:pt>
          <cx:pt idx="99314">11.91731011727847</cx:pt>
          <cx:pt idx="99315">14.724281158092595</cx:pt>
          <cx:pt idx="99316">11.85125581875405</cx:pt>
          <cx:pt idx="99317">13.532660177283706</cx:pt>
          <cx:pt idx="99318">12.688039406258522</cx:pt>
          <cx:pt idx="99319">11.882516184056435</cx:pt>
          <cx:pt idx="99320">14.822451593566816</cx:pt>
          <cx:pt idx="99321">15.597975321644752</cx:pt>
          <cx:pt idx="99322">11.995057632569804</cx:pt>
          <cx:pt idx="99323">13.72531373714293</cx:pt>
          <cx:pt idx="99324">15.715789463575653</cx:pt>
          <cx:pt idx="99325">12.603965059428033</cx:pt>
          <cx:pt idx="99326">13.044032705339287</cx:pt>
          <cx:pt idx="99327">12.260078458328858</cx:pt>
          <cx:pt idx="99328">15.256800423236902</cx:pt>
          <cx:pt idx="99329">12.372715037826193</cx:pt>
          <cx:pt idx="99330">12.288715680229028</cx:pt>
          <cx:pt idx="99331">11.919820438719857</cx:pt>
          <cx:pt idx="99332">11.642180475665244</cx:pt>
          <cx:pt idx="99333">14.272207957814302</cx:pt>
          <cx:pt idx="99334">14.574143949608022</cx:pt>
          <cx:pt idx="99335">8.786508757478158</cx:pt>
          <cx:pt idx="99336">8.7648211309440125</cx:pt>
          <cx:pt idx="99337">11.898218077740575</cx:pt>
          <cx:pt idx="99338">11.396055664636391</cx:pt>
          <cx:pt idx="99339">13.127203688785599</cx:pt>
          <cx:pt idx="99340">13.203296034849982</cx:pt>
          <cx:pt idx="99341">13.418204391645023</cx:pt>
          <cx:pt idx="99342">14.539972178464255</cx:pt>
          <cx:pt idx="99343">13.14796816421067</cx:pt>
          <cx:pt idx="99344">14.450414482626851</cx:pt>
          <cx:pt idx="99345">14.869031211345078</cx:pt>
          <cx:pt idx="99346">14.503481975996797</cx:pt>
          <cx:pt idx="99347">11.294409479274762</cx:pt>
          <cx:pt idx="99348">9.4150707607016599</cx:pt>
          <cx:pt idx="99349">14.026074600172731</cx:pt>
          <cx:pt idx="99350">11.939156783766718</cx:pt>
          <cx:pt idx="99351">11.648779137127201</cx:pt>
          <cx:pt idx="99352">12.350773147320869</cx:pt>
          <cx:pt idx="99353">16.565477792150098</cx:pt>
          <cx:pt idx="99354">13.246428086207889</cx:pt>
          <cx:pt idx="99355">12.914483062861315</cx:pt>
          <cx:pt idx="99356">12.55690158422294</cx:pt>
          <cx:pt idx="99357">10.270993286439161</cx:pt>
          <cx:pt idx="99358">13.486862652051867</cx:pt>
          <cx:pt idx="99359">11.137079583277439</cx:pt>
          <cx:pt idx="99360">12.596064305894672</cx:pt>
          <cx:pt idx="99361">10.146734536390948</cx:pt>
          <cx:pt idx="99362">12.055890601946468</cx:pt>
          <cx:pt idx="99363">13.651429380785144</cx:pt>
          <cx:pt idx="99364">13.429475257285688</cx:pt>
          <cx:pt idx="99365">12.748784987559764</cx:pt>
          <cx:pt idx="99366">12.935623234875111</cx:pt>
          <cx:pt idx="99367">11.133721511379026</cx:pt>
          <cx:pt idx="99368">11.051690935408667</cx:pt>
          <cx:pt idx="99369">13.559868042812651</cx:pt>
          <cx:pt idx="99370">11.419516573512944</cx:pt>
          <cx:pt idx="99371">15.792980983669498</cx:pt>
          <cx:pt idx="99372">14.993582969908509</cx:pt>
          <cx:pt idx="99373">8.1416022828096306</cx:pt>
          <cx:pt idx="99374">15.052447467093016</cx:pt>
          <cx:pt idx="99375">11.827122736606769</cx:pt>
          <cx:pt idx="99376">13.722955998738579</cx:pt>
          <cx:pt idx="99377">12.231770769694062</cx:pt>
          <cx:pt idx="99378">10.780594086506589</cx:pt>
          <cx:pt idx="99379">13.27724432347841</cx:pt>
          <cx:pt idx="99380">10.775765510956377</cx:pt>
          <cx:pt idx="99381">13.780964869134683</cx:pt>
          <cx:pt idx="99382">12.219333449683552</cx:pt>
          <cx:pt idx="99383">9.5577787800058367</cx:pt>
          <cx:pt idx="99384">14.291964833949281</cx:pt>
          <cx:pt idx="99385">10.526022432952717</cx:pt>
          <cx:pt idx="99386">13.072302040166502</cx:pt>
          <cx:pt idx="99387">12.095095904900159</cx:pt>
          <cx:pt idx="99388">15.908869998785379</cx:pt>
          <cx:pt idx="99389">12.78365111779541</cx:pt>
          <cx:pt idx="99390">10.486969918250798</cx:pt>
          <cx:pt idx="99391">9.7874870843571795</cx:pt>
          <cx:pt idx="99392">12.471734405907656</cx:pt>
          <cx:pt idx="99393">17.457178822772995</cx:pt>
          <cx:pt idx="99394">13.185669847935957</cx:pt>
          <cx:pt idx="99395">10.458968631322273</cx:pt>
          <cx:pt idx="99396">13.382025204837515</cx:pt>
          <cx:pt idx="99397">16.380756888966442</cx:pt>
          <cx:pt idx="99398">12.323129555695493</cx:pt>
          <cx:pt idx="99399">12.060728878417869</cx:pt>
          <cx:pt idx="99400">11.308917937860988</cx:pt>
          <cx:pt idx="99401">14.786609021008649</cx:pt>
          <cx:pt idx="99402">10.613323125345165</cx:pt>
          <cx:pt idx="99403">10.911380847919059</cx:pt>
          <cx:pt idx="99404">11.353977598105983</cx:pt>
          <cx:pt idx="99405">12.847218282400661</cx:pt>
          <cx:pt idx="99406">8.8149554595451871</cx:pt>
          <cx:pt idx="99407">11.917250247030045</cx:pt>
          <cx:pt idx="99408">11.893222896366582</cx:pt>
          <cx:pt idx="99409">13.444929179905797</cx:pt>
          <cx:pt idx="99410">11.350138828434169</cx:pt>
          <cx:pt idx="99411">12.516948471492734</cx:pt>
          <cx:pt idx="99412">12.649138700360515</cx:pt>
          <cx:pt idx="99413">11.475344980742475</cx:pt>
          <cx:pt idx="99414">12.463988696229713</cx:pt>
          <cx:pt idx="99415">10.961509179327903</cx:pt>
          <cx:pt idx="99416">11.615005994629998</cx:pt>
          <cx:pt idx="99417">13.315380562667531</cx:pt>
          <cx:pt idx="99418">10.480630345245048</cx:pt>
          <cx:pt idx="99419">9.9968331393062915</cx:pt>
          <cx:pt idx="99420">14.021513689983502</cx:pt>
          <cx:pt idx="99421">13.147430570284252</cx:pt>
          <cx:pt idx="99422">15.35705674825657</cx:pt>
          <cx:pt idx="99423">15.060981444699532</cx:pt>
          <cx:pt idx="99424">13.949954372140015</cx:pt>
          <cx:pt idx="99425">12.151610734418636</cx:pt>
          <cx:pt idx="99426">12.820146122938972</cx:pt>
          <cx:pt idx="99427">11.07451513465297</cx:pt>
          <cx:pt idx="99428">11.879192102833985</cx:pt>
          <cx:pt idx="99429">13.082757559574537</cx:pt>
          <cx:pt idx="99430">12.443442042569311</cx:pt>
          <cx:pt idx="99431">13.486630665563215</cx:pt>
          <cx:pt idx="99432">14.450585818392629</cx:pt>
          <cx:pt idx="99433">11.88185163133331</cx:pt>
          <cx:pt idx="99434">10.632600882409092</cx:pt>
          <cx:pt idx="99435">11.689920322425165</cx:pt>
          <cx:pt idx="99436">15.116440480115486</cx:pt>
          <cx:pt idx="99437">16.225568507417996</cx:pt>
          <cx:pt idx="99438">12.783708331107649</cx:pt>
          <cx:pt idx="99439">10.110400127965068</cx:pt>
          <cx:pt idx="99440">13.356736759804084</cx:pt>
          <cx:pt idx="99441">11.565320405622797</cx:pt>
          <cx:pt idx="99442">11.987251442295577</cx:pt>
          <cx:pt idx="99443">14.705866875970409</cx:pt>
          <cx:pt idx="99444">11.325606718110231</cx:pt>
          <cx:pt idx="99445">10.529816592797804</cx:pt>
          <cx:pt idx="99446">14.740020730837621</cx:pt>
          <cx:pt idx="99447">10.64995802597887</cx:pt>
          <cx:pt idx="99448">10.44603593911893</cx:pt>
          <cx:pt idx="99449">11.477065019198168</cx:pt>
          <cx:pt idx="99450">13.763651615365649</cx:pt>
          <cx:pt idx="99451">11.589029898608931</cx:pt>
          <cx:pt idx="99452">9.7534406928526227</cx:pt>
          <cx:pt idx="99453">11.588660921165879</cx:pt>
          <cx:pt idx="99454">13.202300314177835</cx:pt>
          <cx:pt idx="99455">13.045436329537242</cx:pt>
          <cx:pt idx="99456">13.292502854273101</cx:pt>
          <cx:pt idx="99457">10.62131096685785</cx:pt>
          <cx:pt idx="99458">12.509404992117606</cx:pt>
          <cx:pt idx="99459">12.037250315216808</cx:pt>
          <cx:pt idx="99460">11.450736628583703</cx:pt>
          <cx:pt idx="99461">15.536509343250666</cx:pt>
          <cx:pt idx="99462">12.908676875942582</cx:pt>
          <cx:pt idx="99463">9.0875730485680215</cx:pt>
          <cx:pt idx="99464">14.035255983238393</cx:pt>
          <cx:pt idx="99465">11.740495623725913</cx:pt>
          <cx:pt idx="99466">10.661135291974592</cx:pt>
          <cx:pt idx="99467">13.086887755399918</cx:pt>
          <cx:pt idx="99468">11.220763942489793</cx:pt>
          <cx:pt idx="99469">9.9943934234900436</cx:pt>
          <cx:pt idx="99470">10.538100495043043</cx:pt>
          <cx:pt idx="99471">12.043569448932869</cx:pt>
          <cx:pt idx="99472">13.585377415427041</cx:pt>
          <cx:pt idx="99473">11.795409121464978</cx:pt>
          <cx:pt idx="99474">11.047885748046545</cx:pt>
          <cx:pt idx="99475">13.392266723209568</cx:pt>
          <cx:pt idx="99476">16.100811751349095</cx:pt>
          <cx:pt idx="99477">12.53326567528684</cx:pt>
          <cx:pt idx="99478">8.382635077277552</cx:pt>
          <cx:pt idx="99479">11.486636024749304</cx:pt>
          <cx:pt idx="99480">11.18449157533013</cx:pt>
          <cx:pt idx="99481">14.072318748986977</cx:pt>
          <cx:pt idx="99482">15.224599332992904</cx:pt>
          <cx:pt idx="99483">13.223444806373818</cx:pt>
          <cx:pt idx="99484">10.305549263727107</cx:pt>
          <cx:pt idx="99485">10.143033278625611</cx:pt>
          <cx:pt idx="99486">11.176898818232182</cx:pt>
          <cx:pt idx="99487">13.101976867562289</cx:pt>
          <cx:pt idx="99488">14.6445466729581</cx:pt>
          <cx:pt idx="99489">11.672875690783052</cx:pt>
          <cx:pt idx="99490">11.949586885203253</cx:pt>
          <cx:pt idx="99491">13.960824264837534</cx:pt>
          <cx:pt idx="99492">13.456579756376176</cx:pt>
          <cx:pt idx="99493">11.681473007457804</cx:pt>
          <cx:pt idx="99494">14.701934371027889</cx:pt>
          <cx:pt idx="99495">13.17497567498585</cx:pt>
          <cx:pt idx="99496">14.156752500921739</cx:pt>
          <cx:pt idx="99497">11.78974916969009</cx:pt>
          <cx:pt idx="99498">14.241051026191386</cx:pt>
          <cx:pt idx="99499">13.015146495391052</cx:pt>
          <cx:pt idx="99500">15.091848431870039</cx:pt>
          <cx:pt idx="99501">14.105831128308706</cx:pt>
          <cx:pt idx="99502">12.227461537466336</cx:pt>
          <cx:pt idx="99503">11.317122866871474</cx:pt>
          <cx:pt idx="99504">9.7169486922088062</cx:pt>
          <cx:pt idx="99505">13.347109106061692</cx:pt>
          <cx:pt idx="99506">9.0041977936744217</cx:pt>
          <cx:pt idx="99507">14.088371626619503</cx:pt>
          <cx:pt idx="99508">11.110214289567624</cx:pt>
          <cx:pt idx="99509">12.307158900359552</cx:pt>
          <cx:pt idx="99510">11.124770595098312</cx:pt>
          <cx:pt idx="99511">11.970777614958863</cx:pt>
          <cx:pt idx="99512">12.361787446945298</cx:pt>
          <cx:pt idx="99513">11.481112955865385</cx:pt>
          <cx:pt idx="99514">11.727784529977294</cx:pt>
          <cx:pt idx="99515">12.625838144864074</cx:pt>
          <cx:pt idx="99516">11.866732856203878</cx:pt>
          <cx:pt idx="99517">14.129343044062884</cx:pt>
          <cx:pt idx="99518">13.876842478169467</cx:pt>
          <cx:pt idx="99519">12.208054338705089</cx:pt>
          <cx:pt idx="99520">9.3587187213329557</cx:pt>
          <cx:pt idx="99521">13.072283553274348</cx:pt>
          <cx:pt idx="99522">10.526035168533632</cx:pt>
          <cx:pt idx="99523">9.8303469019802368</cx:pt>
          <cx:pt idx="99524">12.174699776333229</cx:pt>
          <cx:pt idx="99525">14.462741908432557</cx:pt>
          <cx:pt idx="99526">14.641848164091233</cx:pt>
          <cx:pt idx="99527">14.058482941351805</cx:pt>
          <cx:pt idx="99528">11.142767219687965</cx:pt>
          <cx:pt idx="99529">14.632040047572245</cx:pt>
          <cx:pt idx="99530">13.886025568904191</cx:pt>
          <cx:pt idx="99531">10.369874290902384</cx:pt>
          <cx:pt idx="99532">12.699607966693451</cx:pt>
          <cx:pt idx="99533">14.037149064519088</cx:pt>
          <cx:pt idx="99534">13.10033483766574</cx:pt>
          <cx:pt idx="99535">11.844646213937947</cx:pt>
          <cx:pt idx="99536">13.439501112970989</cx:pt>
          <cx:pt idx="99537">13.535269729254406</cx:pt>
          <cx:pt idx="99538">12.110037613875281</cx:pt>
          <cx:pt idx="99539">11.823554458603514</cx:pt>
          <cx:pt idx="99540">15.12529506483606</cx:pt>
          <cx:pt idx="99541">9.9335435389174336</cx:pt>
          <cx:pt idx="99542">11.767251578634362</cx:pt>
          <cx:pt idx="99543">12.242784825570354</cx:pt>
          <cx:pt idx="99544">13.058947140343907</cx:pt>
          <cx:pt idx="99545">13.26759440125638</cx:pt>
          <cx:pt idx="99546">15.065909732664522</cx:pt>
          <cx:pt idx="99547">12.119338042374338</cx:pt>
          <cx:pt idx="99548">12.269121273701531</cx:pt>
          <cx:pt idx="99549">12.624647464656359</cx:pt>
          <cx:pt idx="99550">11.381683516319292</cx:pt>
          <cx:pt idx="99551">13.006902618913998</cx:pt>
          <cx:pt idx="99552">13.080503512014735</cx:pt>
          <cx:pt idx="99553">10.494427281914509</cx:pt>
          <cx:pt idx="99554">10.264711161353793</cx:pt>
          <cx:pt idx="99555">11.95537450849953</cx:pt>
          <cx:pt idx="99556">11.56563817486985</cx:pt>
          <cx:pt idx="99557">10.65609736264925</cx:pt>
          <cx:pt idx="99558">12.954593178070128</cx:pt>
          <cx:pt idx="99559">11.112031073765895</cx:pt>
          <cx:pt idx="99560">11.579068500335021</cx:pt>
          <cx:pt idx="99561">11.454632406160659</cx:pt>
          <cx:pt idx="99562">11.26724554245296</cx:pt>
          <cx:pt idx="99563">12.589593978287905</cx:pt>
          <cx:pt idx="99564">13.644913140177881</cx:pt>
          <cx:pt idx="99565">12.475145596709563</cx:pt>
          <cx:pt idx="99566">8.9377721914555224</cx:pt>
          <cx:pt idx="99567">14.338483475379102</cx:pt>
          <cx:pt idx="99568">15.186444597688567</cx:pt>
          <cx:pt idx="99569">14.147183209346199</cx:pt>
          <cx:pt idx="99570">12.970724154766685</cx:pt>
          <cx:pt idx="99571">10.83440913431787</cx:pt>
          <cx:pt idx="99572">14.927335421007177</cx:pt>
          <cx:pt idx="99573">13.482936586424415</cx:pt>
          <cx:pt idx="99574">15.058032692407094</cx:pt>
          <cx:pt idx="99575">12.428716943053242</cx:pt>
          <cx:pt idx="99576">13.488625668095549</cx:pt>
          <cx:pt idx="99577">11.393438380786545</cx:pt>
          <cx:pt idx="99578">12.257663559723968</cx:pt>
          <cx:pt idx="99579">12.024918899594113</cx:pt>
          <cx:pt idx="99580">11.956441909837306</cx:pt>
          <cx:pt idx="99581">9.5683071083946203</cx:pt>
          <cx:pt idx="99582">12.975223686247734</cx:pt>
          <cx:pt idx="99583">13.459431698484359</cx:pt>
          <cx:pt idx="99584">12.498157962112707</cx:pt>
          <cx:pt idx="99585">13.424533586632233</cx:pt>
          <cx:pt idx="99586">14.038963802687027</cx:pt>
          <cx:pt idx="99587">11.668866996391166</cx:pt>
          <cx:pt idx="99588">12.929428894164303</cx:pt>
          <cx:pt idx="99589">9.1774662893941894</cx:pt>
          <cx:pt idx="99590">13.044072912348001</cx:pt>
          <cx:pt idx="99591">13.749330134902197</cx:pt>
          <cx:pt idx="99592">10.695777808504669</cx:pt>
          <cx:pt idx="99593">13.452824325432887</cx:pt>
          <cx:pt idx="99594">10.509653710977016</cx:pt>
          <cx:pt idx="99595">11.838958843364953</cx:pt>
          <cx:pt idx="99596">15.124499171941521</cx:pt>
          <cx:pt idx="99597">11.404270361710102</cx:pt>
          <cx:pt idx="99598">10.563846325149356</cx:pt>
          <cx:pt idx="99599">10.542267744572076</cx:pt>
          <cx:pt idx="99600">12.494587815068865</cx:pt>
          <cx:pt idx="99601">10.553897162199942</cx:pt>
          <cx:pt idx="99602">10.826033674508411</cx:pt>
          <cx:pt idx="99603">11.288193544393756</cx:pt>
          <cx:pt idx="99604">11.771748642409472</cx:pt>
          <cx:pt idx="99605">13.768808081036504</cx:pt>
          <cx:pt idx="99606">11.611594225203989</cx:pt>
          <cx:pt idx="99607">11.218506418726959</cx:pt>
          <cx:pt idx="99608">11.883324185952604</cx:pt>
          <cx:pt idx="99609">12.455916034264551</cx:pt>
          <cx:pt idx="99610">13.226818661049252</cx:pt>
          <cx:pt idx="99611">12.582907956103595</cx:pt>
          <cx:pt idx="99612">9.7418377007821295</cx:pt>
          <cx:pt idx="99613">11.727745740110889</cx:pt>
          <cx:pt idx="99614">13.17829819557814</cx:pt>
          <cx:pt idx="99615">12.434347572527077</cx:pt>
          <cx:pt idx="99616">11.998285201781496</cx:pt>
          <cx:pt idx="99617">11.252854172787607</cx:pt>
          <cx:pt idx="99618">13.219335586965087</cx:pt>
          <cx:pt idx="99619">11.595921063961894</cx:pt>
          <cx:pt idx="99620">10.259145900701352</cx:pt>
          <cx:pt idx="99621">13.364777340472903</cx:pt>
          <cx:pt idx="99622">12.893042423787621</cx:pt>
          <cx:pt idx="99623">10.466286195286589</cx:pt>
          <cx:pt idx="99624">11.8645280081992</cx:pt>
          <cx:pt idx="99625">13.834286083360738</cx:pt>
          <cx:pt idx="99626">12.043525481065268</cx:pt>
          <cx:pt idx="99627">12.42704656150957</cx:pt>
          <cx:pt idx="99628">12.245225775209516</cx:pt>
          <cx:pt idx="99629">14.383453738533321</cx:pt>
          <cx:pt idx="99630">13.070139501477019</cx:pt>
          <cx:pt idx="99631">13.95655437346703</cx:pt>
          <cx:pt idx="99632">11.438863525779963</cx:pt>
          <cx:pt idx="99633">13.26864530809207</cx:pt>
          <cx:pt idx="99634">11.097498834184309</cx:pt>
          <cx:pt idx="99635">10.649992653833424</cx:pt>
          <cx:pt idx="99636">12.085158585647905</cx:pt>
          <cx:pt idx="99637">8.009635593336764</cx:pt>
          <cx:pt idx="99638">14.323333695789957</cx:pt>
          <cx:pt idx="99639">13.203850203253117</cx:pt>
          <cx:pt idx="99640">8.5532022203369493</cx:pt>
          <cx:pt idx="99641">10.270967625115549</cx:pt>
          <cx:pt idx="99642">10.600772895531975</cx:pt>
          <cx:pt idx="99643">13.221647945098821</cx:pt>
          <cx:pt idx="99644">10.774771941415894</cx:pt>
          <cx:pt idx="99645">13.388252524207882</cx:pt>
          <cx:pt idx="99646">12.319122079069238</cx:pt>
          <cx:pt idx="99647">12.199929201644093</cx:pt>
          <cx:pt idx="99648">11.70976061836846</cx:pt>
          <cx:pt idx="99649">10.123104108653344</cx:pt>
          <cx:pt idx="99650">11.538064845099131</cx:pt>
          <cx:pt idx="99651">12.249447290104413</cx:pt>
          <cx:pt idx="99652">10.416576802486968</cx:pt>
          <cx:pt idx="99653">10.067069415134661</cx:pt>
          <cx:pt idx="99654">13.968507900804269</cx:pt>
          <cx:pt idx="99655">13.987926298034067</cx:pt>
          <cx:pt idx="99656">13.54151332245398</cx:pt>
          <cx:pt idx="99657">11.715341065592328</cx:pt>
          <cx:pt idx="99658">16.48818437933344</cx:pt>
          <cx:pt idx="99659">10.101367935729233</cx:pt>
          <cx:pt idx="99660">10.961132188848017</cx:pt>
          <cx:pt idx="99661">12.021111399428467</cx:pt>
          <cx:pt idx="99662">11.973294739005615</cx:pt>
          <cx:pt idx="99663">13.488617413357858</cx:pt>
          <cx:pt idx="99664">13.0737848313982</cx:pt>
          <cx:pt idx="99665">8.6273935124065773</cx:pt>
          <cx:pt idx="99666">14.646077789952713</cx:pt>
          <cx:pt idx="99667">12.253995323524748</cx:pt>
          <cx:pt idx="99668">10.717556461781442</cx:pt>
          <cx:pt idx="99669">13.834138237785307</cx:pt>
          <cx:pt idx="99670">9.5320168106092904</cx:pt>
          <cx:pt idx="99671">13.144079683379189</cx:pt>
          <cx:pt idx="99672">12.862779063205851</cx:pt>
          <cx:pt idx="99673">11.297042585430651</cx:pt>
          <cx:pt idx="99674">10.572960430764033</cx:pt>
          <cx:pt idx="99675">16.460007171043131</cx:pt>
          <cx:pt idx="99676">14.33334141827037</cx:pt>
          <cx:pt idx="99677">10.008211104843406</cx:pt>
          <cx:pt idx="99678">11.877694981978419</cx:pt>
          <cx:pt idx="99679">10.926488180995991</cx:pt>
          <cx:pt idx="99680">11.154490326242462</cx:pt>
          <cx:pt idx="99681">9.0231660615098352</cx:pt>
          <cx:pt idx="99682">13.260946249465952</cx:pt>
          <cx:pt idx="99683">10.55999655761055</cx:pt>
          <cx:pt idx="99684">12.672806155845114</cx:pt>
          <cx:pt idx="99685">10.979171156450734</cx:pt>
          <cx:pt idx="99686">13.669304662627688</cx:pt>
          <cx:pt idx="99687">15.281166678292578</cx:pt>
          <cx:pt idx="99688">11.606842914516564</cx:pt>
          <cx:pt idx="99689">10.499981073156738</cx:pt>
          <cx:pt idx="99690">11.520173708898444</cx:pt>
          <cx:pt idx="99691">12.00945632617662</cx:pt>
          <cx:pt idx="99692">10.370180894168808</cx:pt>
          <cx:pt idx="99693">12.446181321761674</cx:pt>
          <cx:pt idx="99694">13.530701080637451</cx:pt>
          <cx:pt idx="99695">13.027838177036198</cx:pt>
          <cx:pt idx="99696">9.9347808764933241</cx:pt>
          <cx:pt idx="99697">11.431184814697813</cx:pt>
          <cx:pt idx="99698">11.991236686352464</cx:pt>
          <cx:pt idx="99699">11.867360082929379</cx:pt>
          <cx:pt idx="99700">11.822639107452721</cx:pt>
          <cx:pt idx="99701">10.47447998376416</cx:pt>
          <cx:pt idx="99702">11.743292523982072</cx:pt>
          <cx:pt idx="99703">12.644234850566999</cx:pt>
          <cx:pt idx="99704">11.237930443115561</cx:pt>
          <cx:pt idx="99705">11.610148331182153</cx:pt>
          <cx:pt idx="99706">12.422809604790668</cx:pt>
          <cx:pt idx="99707">10.939739467389147</cx:pt>
          <cx:pt idx="99708">14.035020166291954</cx:pt>
          <cx:pt idx="99709">13.265148741339697</cx:pt>
          <cx:pt idx="99710">13.353153063578528</cx:pt>
          <cx:pt idx="99711">11.934049263821908</cx:pt>
          <cx:pt idx="99712">12.361584330533208</cx:pt>
          <cx:pt idx="99713">11.355782424851764</cx:pt>
          <cx:pt idx="99714">9.6889269257465749</cx:pt>
          <cx:pt idx="99715">12.629501904619186</cx:pt>
          <cx:pt idx="99716">11.957153109492628</cx:pt>
          <cx:pt idx="99717">13.356899646731168</cx:pt>
          <cx:pt idx="99718">10.640046228276512</cx:pt>
          <cx:pt idx="99719">12.823714997734474</cx:pt>
          <cx:pt idx="99720">15.209669721463191</cx:pt>
          <cx:pt idx="99721">12.714385802505358</cx:pt>
          <cx:pt idx="99722">14.406250942607398</cx:pt>
          <cx:pt idx="99723">12.342782861615795</cx:pt>
          <cx:pt idx="99724">10.709889696492574</cx:pt>
          <cx:pt idx="99725">9.960756384936241</cx:pt>
          <cx:pt idx="99726">12.547918407139937</cx:pt>
          <cx:pt idx="99727">10.679796667348342</cx:pt>
          <cx:pt idx="99728">9.5027825985730487</cx:pt>
          <cx:pt idx="99729">12.771204266339952</cx:pt>
          <cx:pt idx="99730">15.368421999059391</cx:pt>
          <cx:pt idx="99731">10.872385136220286</cx:pt>
          <cx:pt idx="99732">14.697715273767111</cx:pt>
          <cx:pt idx="99733">10.523612488346176</cx:pt>
          <cx:pt idx="99734">12.461077588283715</cx:pt>
          <cx:pt idx="99735">12.762275683252858</cx:pt>
          <cx:pt idx="99736">13.151823359293186</cx:pt>
          <cx:pt idx="99737">13.37976630279281</cx:pt>
          <cx:pt idx="99738">10.968198134058925</cx:pt>
          <cx:pt idx="99739">11.563009289099565</cx:pt>
          <cx:pt idx="99740">10.429866449751886</cx:pt>
          <cx:pt idx="99741">13.667048603631777</cx:pt>
          <cx:pt idx="99742">13.13638293019282</cx:pt>
          <cx:pt idx="99743">14.404629411047328</cx:pt>
          <cx:pt idx="99744">13.043380524962277</cx:pt>
          <cx:pt idx="99745">9.8511468759862666</cx:pt>
          <cx:pt idx="99746">12.90081377479164</cx:pt>
          <cx:pt idx="99747">15.080994872897653</cx:pt>
          <cx:pt idx="99748">14.193703577154317</cx:pt>
          <cx:pt idx="99749">11.688397450025326</cx:pt>
          <cx:pt idx="99750">13.040450356616468</cx:pt>
          <cx:pt idx="99751">13.671740128629107</cx:pt>
          <cx:pt idx="99752">12.81114859766279</cx:pt>
          <cx:pt idx="99753">9.2222261237751475</cx:pt>
          <cx:pt idx="99754">12.68119121725003</cx:pt>
          <cx:pt idx="99755">13.516888031706289</cx:pt>
          <cx:pt idx="99756">11.405917126519517</cx:pt>
          <cx:pt idx="99757">13.020918267247769</cx:pt>
          <cx:pt idx="99758">8.705265604835386</cx:pt>
          <cx:pt idx="99759">13.412662492449252</cx:pt>
          <cx:pt idx="99760">8.2985895600956479</cx:pt>
          <cx:pt idx="99761">13.159694371746591</cx:pt>
          <cx:pt idx="99762">14.651691647280344</cx:pt>
          <cx:pt idx="99763">16.191093054477211</cx:pt>
          <cx:pt idx="99764">10.968709443256046</cx:pt>
          <cx:pt idx="99765">14.347592763249249</cx:pt>
          <cx:pt idx="99766">12.315417655779827</cx:pt>
          <cx:pt idx="99767">12.456527002067828</cx:pt>
          <cx:pt idx="99768">9.970961552557025</cx:pt>
          <cx:pt idx="99769">13.399823078588176</cx:pt>
          <cx:pt idx="99770">10.742119312945798</cx:pt>
          <cx:pt idx="99771">12.379721249926808</cx:pt>
          <cx:pt idx="99772">12.884036618066499</cx:pt>
          <cx:pt idx="99773">14.636858495601045</cx:pt>
          <cx:pt idx="99774">11.21863376100009</cx:pt>
          <cx:pt idx="99775">13.480253473334564</cx:pt>
          <cx:pt idx="99776">14.294408171967522</cx:pt>
          <cx:pt idx="99777">12.513713190156462</cx:pt>
          <cx:pt idx="99778">13.16309337860617</cx:pt>
          <cx:pt idx="99779">10.493962628083139</cx:pt>
          <cx:pt idx="99780">12.072502694672117</cx:pt>
          <cx:pt idx="99781">11.61703378886968</cx:pt>
          <cx:pt idx="99782">12.105197898080682</cx:pt>
          <cx:pt idx="99783">11.665045665464795</cx:pt>
          <cx:pt idx="99784">12.429585976981302</cx:pt>
          <cx:pt idx="99785">12.466240230102414</cx:pt>
          <cx:pt idx="99786">13.629978252172062</cx:pt>
          <cx:pt idx="99787">10.492885598036695</cx:pt>
          <cx:pt idx="99788">9.8435883634940993</cx:pt>
          <cx:pt idx="99789">9.9734085263347421</cx:pt>
          <cx:pt idx="99790">10.4967318873091</cx:pt>
          <cx:pt idx="99791">12.325151162644721</cx:pt>
          <cx:pt idx="99792">12.480849343757635</cx:pt>
          <cx:pt idx="99793">15.979241182173645</cx:pt>
          <cx:pt idx="99794">11.162213940948579</cx:pt>
          <cx:pt idx="99795">12.774303779771127</cx:pt>
          <cx:pt idx="99796">11.824711282197905</cx:pt>
          <cx:pt idx="99797">12.902417730798126</cx:pt>
          <cx:pt idx="99798">11.847621842757283</cx:pt>
          <cx:pt idx="99799">13.027943987796451</cx:pt>
          <cx:pt idx="99800">12.480887726695505</cx:pt>
          <cx:pt idx="99801">12.628966493162828</cx:pt>
          <cx:pt idx="99802">14.866383420155733</cx:pt>
          <cx:pt idx="99803">13.620284419327815</cx:pt>
          <cx:pt idx="99804">11.171640993820573</cx:pt>
          <cx:pt idx="99805">13.741179708950529</cx:pt>
          <cx:pt idx="99806">11.494929234321214</cx:pt>
          <cx:pt idx="99807">10.751315422336901</cx:pt>
          <cx:pt idx="99808">14.408130417875187</cx:pt>
          <cx:pt idx="99809">12.185548342564706</cx:pt>
          <cx:pt idx="99810">12.398152139029275</cx:pt>
          <cx:pt idx="99811">11.51488686676001</cx:pt>
          <cx:pt idx="99812">12.51095477656196</cx:pt>
          <cx:pt idx="99813">12.283085505138915</cx:pt>
          <cx:pt idx="99814">13.084512499756169</cx:pt>
          <cx:pt idx="99815">14.956364298709907</cx:pt>
          <cx:pt idx="99816">10.822965364982672</cx:pt>
          <cx:pt idx="99817">14.631718686367728</cx:pt>
          <cx:pt idx="99818">12.650597398625894</cx:pt>
          <cx:pt idx="99819">14.392711022525001</cx:pt>
          <cx:pt idx="99820">13.02005351078536</cx:pt>
          <cx:pt idx="99821">12.809917782020271</cx:pt>
          <cx:pt idx="99822">11.062846337311012</cx:pt>
          <cx:pt idx="99823">11.153452867822281</cx:pt>
          <cx:pt idx="99824">11.818612260426326</cx:pt>
          <cx:pt idx="99825">11.29096348224985</cx:pt>
          <cx:pt idx="99826">13.170945121607673</cx:pt>
          <cx:pt idx="99827">12.36440453915699</cx:pt>
          <cx:pt idx="99828">10.372283322904124</cx:pt>
          <cx:pt idx="99829">17.1614665083899</cx:pt>
          <cx:pt idx="99830">13.627686774957604</cx:pt>
          <cx:pt idx="99831">11.78587029837457</cx:pt>
          <cx:pt idx="99832">10.898843033918045</cx:pt>
          <cx:pt idx="99833">15.746786041061249</cx:pt>
          <cx:pt idx="99834">11.579411815829722</cx:pt>
          <cx:pt idx="99835">12.51708511084151</cx:pt>
          <cx:pt idx="99836">12.612248859012029</cx:pt>
          <cx:pt idx="99837">15.07363524281935</cx:pt>
          <cx:pt idx="99838">10.476988248358589</cx:pt>
          <cx:pt idx="99839">15.656024382560963</cx:pt>
          <cx:pt idx="99840">11.850072797767846</cx:pt>
          <cx:pt idx="99841">12.668292010882787</cx:pt>
          <cx:pt idx="99842">12.036777598661768</cx:pt>
          <cx:pt idx="99843">12.189178596883199</cx:pt>
          <cx:pt idx="99844">11.925743845733408</cx:pt>
          <cx:pt idx="99845">10.415880776066102</cx:pt>
          <cx:pt idx="99846">12.270822856833272</cx:pt>
          <cx:pt idx="99847">13.544285289703422</cx:pt>
          <cx:pt idx="99848">11.836122340083325</cx:pt>
          <cx:pt idx="99849">10.895462306361191</cx:pt>
          <cx:pt idx="99850">14.439171586757569</cx:pt>
          <cx:pt idx="99851">10.955995562153669</cx:pt>
          <cx:pt idx="99852">10.345578636082173</cx:pt>
          <cx:pt idx="99853">12.902398139775482</cx:pt>
          <cx:pt idx="99854">11.976243693699391</cx:pt>
          <cx:pt idx="99855">10.569613049531348</cx:pt>
          <cx:pt idx="99856">11.705452254627289</cx:pt>
          <cx:pt idx="99857">11.45903044733733</cx:pt>
          <cx:pt idx="99858">9.8609655562733174</cx:pt>
          <cx:pt idx="99859">15.140331321846132</cx:pt>
          <cx:pt idx="99860">13.661475468430062</cx:pt>
          <cx:pt idx="99861">13.908162943408614</cx:pt>
          <cx:pt idx="99862">13.981905890450376</cx:pt>
          <cx:pt idx="99863">13.437682956472068</cx:pt>
          <cx:pt idx="99864">11.562071274658139</cx:pt>
          <cx:pt idx="99865">14.680943838409018</cx:pt>
          <cx:pt idx="99866">11.060874243637743</cx:pt>
          <cx:pt idx="99867">11.214631942552199</cx:pt>
          <cx:pt idx="99868">13.01230107217571</cx:pt>
          <cx:pt idx="99869">13.939484528633125</cx:pt>
          <cx:pt idx="99870">9.6531599939061774</cx:pt>
          <cx:pt idx="99871">15.241226243235555</cx:pt>
          <cx:pt idx="99872">10.502141635554608</cx:pt>
          <cx:pt idx="99873">12.215576454155205</cx:pt>
          <cx:pt idx="99874">15.61831171550846</cx:pt>
          <cx:pt idx="99875">11.427620280915209</cx:pt>
          <cx:pt idx="99876">11.893642923794644</cx:pt>
          <cx:pt idx="99877">11.399509825808988</cx:pt>
          <cx:pt idx="99878">12.243673728288528</cx:pt>
          <cx:pt idx="99879">11.615812534252882</cx:pt>
          <cx:pt idx="99880">10.013086541189766</cx:pt>
          <cx:pt idx="99881">13.484149841172341</cx:pt>
          <cx:pt idx="99882">10.536137778936325</cx:pt>
          <cx:pt idx="99883">13.39142563077203</cx:pt>
          <cx:pt idx="99884">14.537884912273297</cx:pt>
          <cx:pt idx="99885">11.51665929049223</cx:pt>
          <cx:pt idx="99886">13.442986144837068</cx:pt>
          <cx:pt idx="99887">11.683172346027458</cx:pt>
          <cx:pt idx="99888">10.401446681988444</cx:pt>
          <cx:pt idx="99889">13.134973456578019</cx:pt>
          <cx:pt idx="99890">13.539898548169935</cx:pt>
          <cx:pt idx="99891">10.637968460610917</cx:pt>
          <cx:pt idx="99892">15.096375907178093</cx:pt>
          <cx:pt idx="99893">10.615981651178833</cx:pt>
          <cx:pt idx="99894">12.939651379955571</cx:pt>
          <cx:pt idx="99895">9.2760645687582688</cx:pt>
          <cx:pt idx="99896">12.553568069700969</cx:pt>
          <cx:pt idx="99897">9.7623953527155951</cx:pt>
          <cx:pt idx="99898">14.616730282017297</cx:pt>
          <cx:pt idx="99899">11.826128758997701</cx:pt>
          <cx:pt idx="99900">14.034505587000982</cx:pt>
          <cx:pt idx="99901">14.394138913354386</cx:pt>
          <cx:pt idx="99902">9.9849339024345021</cx:pt>
          <cx:pt idx="99903">11.408831048124069</cx:pt>
          <cx:pt idx="99904">15.413073413050599</cx:pt>
          <cx:pt idx="99905">13.410859919149079</cx:pt>
          <cx:pt idx="99906">13.162958048795524</cx:pt>
          <cx:pt idx="99907">12.617892435052038</cx:pt>
          <cx:pt idx="99908">15.312513031379817</cx:pt>
          <cx:pt idx="99909">12.302659198362695</cx:pt>
          <cx:pt idx="99910">15.024540255829063</cx:pt>
          <cx:pt idx="99911">11.858989602100108</cx:pt>
          <cx:pt idx="99912">11.828879886297095</cx:pt>
          <cx:pt idx="99913">16.857711272729002</cx:pt>
          <cx:pt idx="99914">11.454253673297648</cx:pt>
          <cx:pt idx="99915">14.007767356589865</cx:pt>
          <cx:pt idx="99916">10.168094442890604</cx:pt>
          <cx:pt idx="99917">14.57768982778358</cx:pt>
          <cx:pt idx="99918">10.986945983065093</cx:pt>
          <cx:pt idx="99919">10.485846910454768</cx:pt>
          <cx:pt idx="99920">13.13779182826932</cx:pt>
          <cx:pt idx="99921">11.801719982466249</cx:pt>
          <cx:pt idx="99922">13.509565247835679</cx:pt>
          <cx:pt idx="99923">10.012791848886126</cx:pt>
          <cx:pt idx="99924">15.152699051075551</cx:pt>
          <cx:pt idx="99925">13.65516485347271</cx:pt>
          <cx:pt idx="99926">14.833605143478874</cx:pt>
          <cx:pt idx="99927">13.251249514987002</cx:pt>
          <cx:pt idx="99928">11.44731198435818</cx:pt>
          <cx:pt idx="99929">12.526338953738955</cx:pt>
          <cx:pt idx="99930">11.709002051841763</cx:pt>
          <cx:pt idx="99931">10.914870293845157</cx:pt>
          <cx:pt idx="99932">14.033303133438045</cx:pt>
          <cx:pt idx="99933">11.317604623173009</cx:pt>
          <cx:pt idx="99934">13.96836055519025</cx:pt>
          <cx:pt idx="99935">11.300113880321481</cx:pt>
          <cx:pt idx="99936">11.478415184611674</cx:pt>
          <cx:pt idx="99937">12.824148024247785</cx:pt>
          <cx:pt idx="99938">13.907780560536519</cx:pt>
          <cx:pt idx="99939">11.877684032382707</cx:pt>
          <cx:pt idx="99940">6.8719728766519621</cx:pt>
          <cx:pt idx="99941">16.069006168597426</cx:pt>
          <cx:pt idx="99942">12.431580272254299</cx:pt>
          <cx:pt idx="99943">11.288512200934459</cx:pt>
          <cx:pt idx="99944">10.334974032185249</cx:pt>
          <cx:pt idx="99945">12.35683070132305</cx:pt>
          <cx:pt idx="99946">12.592204162706043</cx:pt>
          <cx:pt idx="99947">11.291296717239316</cx:pt>
          <cx:pt idx="99948">11.37242487501296</cx:pt>
          <cx:pt idx="99949">12.761553891272786</cx:pt>
          <cx:pt idx="99950">12.65291267618173</cx:pt>
          <cx:pt idx="99951">12.950470631684588</cx:pt>
          <cx:pt idx="99952">8.0870972795682707</cx:pt>
          <cx:pt idx="99953">12.1588514625338</cx:pt>
          <cx:pt idx="99954">11.779964807969243</cx:pt>
          <cx:pt idx="99955">8.7958884331661675</cx:pt>
          <cx:pt idx="99956">12.793853706897643</cx:pt>
          <cx:pt idx="99957">12.454969680179675</cx:pt>
          <cx:pt idx="99958">12.93856034959092</cx:pt>
          <cx:pt idx="99959">11.234622592995814</cx:pt>
          <cx:pt idx="99960">10.115175416307856</cx:pt>
          <cx:pt idx="99961">13.395665116310969</cx:pt>
          <cx:pt idx="99962">12.408394811743516</cx:pt>
          <cx:pt idx="99963">10.850954457829376</cx:pt>
          <cx:pt idx="99964">15.689469693630475</cx:pt>
          <cx:pt idx="99965">11.532251632643797</cx:pt>
          <cx:pt idx="99966">13.021589407808468</cx:pt>
          <cx:pt idx="99967">12.18237198661641</cx:pt>
          <cx:pt idx="99968">12.509625150063929</cx:pt>
          <cx:pt idx="99969">10.605617211149564</cx:pt>
          <cx:pt idx="99970">11.53773974772065</cx:pt>
          <cx:pt idx="99971">13.708813585615903</cx:pt>
          <cx:pt idx="99972">12.065685130824468</cx:pt>
          <cx:pt idx="99973">11.467871614876312</cx:pt>
          <cx:pt idx="99974">13.06502225137133</cx:pt>
          <cx:pt idx="99975">10.813304012443062</cx:pt>
          <cx:pt idx="99976">11.42421111355246</cx:pt>
          <cx:pt idx="99977">12.796653810591261</cx:pt>
          <cx:pt idx="99978">13.421327763249186</cx:pt>
          <cx:pt idx="99979">11.704148540785528</cx:pt>
          <cx:pt idx="99980">12.447785774032921</cx:pt>
          <cx:pt idx="99981">12.580239302140113</cx:pt>
          <cx:pt idx="99982">12.67153626042179</cx:pt>
          <cx:pt idx="99983">15.229244872803436</cx:pt>
          <cx:pt idx="99984">14.676451234289413</cx:pt>
          <cx:pt idx="99985">9.1795179795748396</cx:pt>
          <cx:pt idx="99986">13.756555096735806</cx:pt>
          <cx:pt idx="99987">15.259780907548516</cx:pt>
          <cx:pt idx="99988">12.379813178401529</cx:pt>
          <cx:pt idx="99989">14.197847041474438</cx:pt>
          <cx:pt idx="99990">13.916936298838129</cx:pt>
          <cx:pt idx="99991">11.528258711083803</cx:pt>
          <cx:pt idx="99992">15.012241419816975</cx:pt>
          <cx:pt idx="99993">12.478742342797791</cx:pt>
          <cx:pt idx="99994">13.430379063561388</cx:pt>
          <cx:pt idx="99995">12.847766875567606</cx:pt>
          <cx:pt idx="99996">12.333289839405943</cx:pt>
          <cx:pt idx="99997">10.970121932487071</cx:pt>
          <cx:pt idx="99998">13.703813950812991</cx:pt>
          <cx:pt idx="99999">11.172807967732194</cx:pt>
        </cx:lvl>
      </cx:numDim>
    </cx:data>
  </cx:chartData>
  <cx:chart>
    <cx:plotArea>
      <cx:plotAreaRegion>
        <cx:series layoutId="clusteredColumn" uniqueId="{A20E19B4-C0D8-2846-890A-6D9EA9EA5DC1}">
          <cx:dataPt idx="10">
            <cx:spPr>
              <a:solidFill>
                <a:srgbClr val="C00000"/>
              </a:solidFill>
            </cx:spPr>
          </cx:dataPt>
          <cx:dataPt idx="11">
            <cx:spPr>
              <a:solidFill>
                <a:srgbClr val="C00000"/>
              </a:solidFill>
            </cx:spPr>
          </cx:dataPt>
          <cx:dataPt idx="12">
            <cx:spPr>
              <a:solidFill>
                <a:srgbClr val="C00000"/>
              </a:solidFill>
            </cx:spPr>
          </cx:dataPt>
          <cx:dataPt idx="13">
            <cx:spPr>
              <a:solidFill>
                <a:srgbClr val="C00000"/>
              </a:solidFill>
            </cx:spPr>
          </cx:dataPt>
          <cx:dataPt idx="14">
            <cx:spPr>
              <a:solidFill>
                <a:srgbClr val="C00000"/>
              </a:solidFill>
            </cx:spPr>
          </cx:dataPt>
          <cx:dataPt idx="15">
            <cx:spPr>
              <a:solidFill>
                <a:srgbClr val="C00000"/>
              </a:solidFill>
            </cx:spPr>
          </cx:dataPt>
          <cx:dataPt idx="16">
            <cx:spPr>
              <a:solidFill>
                <a:srgbClr val="C00000"/>
              </a:solidFill>
            </cx:spPr>
          </cx:dataPt>
          <cx:dataPt idx="17">
            <cx:spPr>
              <a:solidFill>
                <a:srgbClr val="C00000"/>
              </a:solidFill>
            </cx:spPr>
          </cx:dataPt>
          <cx:dataPt idx="18">
            <cx:spPr>
              <a:solidFill>
                <a:srgbClr val="C00000"/>
              </a:solidFill>
            </cx:spPr>
          </cx:dataPt>
          <cx:dataPt idx="19">
            <cx:spPr>
              <a:solidFill>
                <a:srgbClr val="C00000"/>
              </a:solidFill>
            </cx:spPr>
          </cx:dataPt>
          <cx:dataPt idx="20">
            <cx:spPr>
              <a:solidFill>
                <a:srgbClr val="C00000"/>
              </a:solidFill>
            </cx:spPr>
          </cx:dataPt>
          <cx:dataPt idx="21">
            <cx:spPr>
              <a:solidFill>
                <a:srgbClr val="C00000"/>
              </a:solidFill>
            </cx:spPr>
          </cx:dataPt>
          <cx:dataPt idx="22">
            <cx:spPr>
              <a:solidFill>
                <a:srgbClr val="C00000"/>
              </a:solidFill>
            </cx:spPr>
          </cx:dataPt>
          <cx:dataPt idx="23">
            <cx:spPr>
              <a:solidFill>
                <a:srgbClr val="C00000"/>
              </a:solidFill>
            </cx:spPr>
          </cx:dataPt>
          <cx:dataPt idx="24">
            <cx:spPr>
              <a:solidFill>
                <a:srgbClr val="C00000"/>
              </a:solidFill>
            </cx:spPr>
          </cx:dataPt>
          <cx:dataPt idx="25">
            <cx:spPr>
              <a:solidFill>
                <a:srgbClr val="C00000"/>
              </a:solidFill>
            </cx:spPr>
          </cx:dataPt>
          <cx:dataPt idx="26">
            <cx:spPr>
              <a:solidFill>
                <a:srgbClr val="C00000"/>
              </a:solidFill>
            </cx:spPr>
          </cx:dataPt>
          <cx:dataPt idx="27">
            <cx:spPr>
              <a:solidFill>
                <a:srgbClr val="C00000"/>
              </a:solidFill>
            </cx:spPr>
          </cx:dataPt>
          <cx:dataPt idx="28">
            <cx:spPr>
              <a:solidFill>
                <a:srgbClr val="C00000"/>
              </a:solidFill>
            </cx:spPr>
          </cx:dataPt>
          <cx:dataPt idx="29">
            <cx:spPr>
              <a:solidFill>
                <a:srgbClr val="C00000"/>
              </a:solidFill>
            </cx:spPr>
          </cx:dataPt>
          <cx:dataPt idx="30">
            <cx:spPr>
              <a:solidFill>
                <a:srgbClr val="C00000"/>
              </a:solidFill>
            </cx:spPr>
          </cx:dataPt>
          <cx:dataPt idx="31">
            <cx:spPr>
              <a:solidFill>
                <a:srgbClr val="C00000"/>
              </a:solidFill>
            </cx:spPr>
          </cx:dataPt>
          <cx:dataPt idx="32">
            <cx:spPr>
              <a:solidFill>
                <a:srgbClr val="C00000"/>
              </a:solidFill>
            </cx:spPr>
          </cx:dataPt>
          <cx:dataPt idx="33">
            <cx:spPr>
              <a:solidFill>
                <a:srgbClr val="C00000"/>
              </a:solidFill>
            </cx:spPr>
          </cx:dataPt>
          <cx:dataPt idx="34">
            <cx:spPr>
              <a:solidFill>
                <a:srgbClr val="42C6D4"/>
              </a:solidFill>
            </cx:spPr>
          </cx:dataPt>
          <cx:dataPt idx="35">
            <cx:spPr>
              <a:solidFill>
                <a:srgbClr val="42C6D4"/>
              </a:solidFill>
            </cx:spPr>
          </cx:dataPt>
          <cx:dataPt idx="36">
            <cx:spPr>
              <a:solidFill>
                <a:srgbClr val="42C6D4"/>
              </a:solidFill>
            </cx:spPr>
          </cx:dataPt>
          <cx:dataPt idx="37">
            <cx:spPr>
              <a:solidFill>
                <a:srgbClr val="42C6D4"/>
              </a:solidFill>
            </cx:spPr>
          </cx:dataPt>
          <cx:dataPt idx="38">
            <cx:spPr>
              <a:solidFill>
                <a:srgbClr val="42C6D4"/>
              </a:solidFill>
            </cx:spPr>
          </cx:dataPt>
          <cx:dataPt idx="39">
            <cx:spPr>
              <a:solidFill>
                <a:srgbClr val="42C6D4"/>
              </a:solidFill>
            </cx:spPr>
          </cx:dataPt>
          <cx:dataPt idx="40">
            <cx:spPr>
              <a:solidFill>
                <a:srgbClr val="42C6D4"/>
              </a:solidFill>
            </cx:spPr>
          </cx:dataPt>
          <cx:dataPt idx="41">
            <cx:spPr>
              <a:solidFill>
                <a:srgbClr val="42C6D4"/>
              </a:solidFill>
            </cx:spPr>
          </cx:dataPt>
          <cx:dataPt idx="42">
            <cx:spPr>
              <a:solidFill>
                <a:srgbClr val="42C6D4"/>
              </a:solidFill>
            </cx:spPr>
          </cx:dataPt>
          <cx:dataPt idx="43">
            <cx:spPr>
              <a:solidFill>
                <a:srgbClr val="42C6D4"/>
              </a:solidFill>
            </cx:spPr>
          </cx:dataPt>
          <cx:dataPt idx="44">
            <cx:spPr>
              <a:solidFill>
                <a:srgbClr val="42C6D4"/>
              </a:solidFill>
            </cx:spPr>
          </cx:dataPt>
          <cx:dataPt idx="45">
            <cx:spPr>
              <a:solidFill>
                <a:srgbClr val="42C6D4"/>
              </a:solidFill>
            </cx:spPr>
          </cx:dataPt>
          <cx:dataPt idx="46">
            <cx:spPr>
              <a:solidFill>
                <a:srgbClr val="6294C2"/>
              </a:solidFill>
            </cx:spPr>
          </cx:dataPt>
          <cx:dataPt idx="47">
            <cx:spPr>
              <a:solidFill>
                <a:srgbClr val="6294C2"/>
              </a:solidFill>
            </cx:spPr>
          </cx:dataPt>
          <cx:dataPt idx="48">
            <cx:spPr>
              <a:solidFill>
                <a:srgbClr val="6294C2"/>
              </a:solidFill>
            </cx:spPr>
          </cx:dataPt>
          <cx:dataPt idx="49">
            <cx:spPr>
              <a:solidFill>
                <a:srgbClr val="6294C2"/>
              </a:solidFill>
            </cx:spPr>
          </cx:dataPt>
          <cx:dataPt idx="50">
            <cx:spPr>
              <a:solidFill>
                <a:srgbClr val="6294C2"/>
              </a:solidFill>
            </cx:spPr>
          </cx:dataPt>
          <cx:dataPt idx="51">
            <cx:spPr>
              <a:solidFill>
                <a:srgbClr val="6294C2"/>
              </a:solidFill>
            </cx:spPr>
          </cx:dataPt>
          <cx:dataPt idx="52">
            <cx:spPr>
              <a:solidFill>
                <a:srgbClr val="6294C2"/>
              </a:solidFill>
            </cx:spPr>
          </cx:dataPt>
          <cx:dataPt idx="53">
            <cx:spPr>
              <a:solidFill>
                <a:srgbClr val="6294C2"/>
              </a:solidFill>
            </cx:spPr>
          </cx:dataPt>
          <cx:dataPt idx="54">
            <cx:spPr>
              <a:solidFill>
                <a:srgbClr val="6294C2"/>
              </a:solidFill>
            </cx:spPr>
          </cx:dataPt>
          <cx:dataPt idx="55">
            <cx:spPr>
              <a:solidFill>
                <a:srgbClr val="6294C2"/>
              </a:solidFill>
            </cx:spPr>
          </cx:dataPt>
          <cx:dataPt idx="56">
            <cx:spPr>
              <a:solidFill>
                <a:srgbClr val="6294C2"/>
              </a:solidFill>
            </cx:spPr>
          </cx:dataPt>
          <cx:dataPt idx="57">
            <cx:spPr>
              <a:solidFill>
                <a:srgbClr val="6294C2"/>
              </a:solidFill>
            </cx:spPr>
          </cx:dataPt>
          <cx:dataPt idx="58">
            <cx:spPr>
              <a:solidFill>
                <a:srgbClr val="6294C2"/>
              </a:solidFill>
            </cx:spPr>
          </cx:dataPt>
          <cx:dataPt idx="59">
            <cx:spPr>
              <a:solidFill>
                <a:srgbClr val="6294C2"/>
              </a:solidFill>
            </cx:spPr>
          </cx:dataPt>
          <cx:dataPt idx="60">
            <cx:spPr>
              <a:solidFill>
                <a:srgbClr val="6294C2"/>
              </a:solidFill>
            </cx:spPr>
          </cx:dataPt>
          <cx:dataPt idx="61">
            <cx:spPr>
              <a:solidFill>
                <a:srgbClr val="6294C2"/>
              </a:solidFill>
            </cx:spPr>
          </cx:dataPt>
          <cx:dataPt idx="62">
            <cx:spPr>
              <a:solidFill>
                <a:srgbClr val="6294C2"/>
              </a:solidFill>
            </cx:spPr>
          </cx:dataPt>
          <cx:dataPt idx="63">
            <cx:spPr>
              <a:solidFill>
                <a:srgbClr val="6294C2"/>
              </a:solidFill>
            </cx:spPr>
          </cx:dataPt>
          <cx:dataPt idx="64">
            <cx:spPr>
              <a:solidFill>
                <a:srgbClr val="6294C2"/>
              </a:solidFill>
            </cx:spPr>
          </cx:dataPt>
          <cx:dataPt idx="65">
            <cx:spPr>
              <a:solidFill>
                <a:srgbClr val="6294C2"/>
              </a:solidFill>
            </cx:spPr>
          </cx:dataPt>
          <cx:dataPt idx="66">
            <cx:spPr>
              <a:solidFill>
                <a:srgbClr val="6294C2"/>
              </a:solidFill>
            </cx:spPr>
          </cx:dataPt>
          <cx:dataPt idx="67">
            <cx:spPr>
              <a:solidFill>
                <a:srgbClr val="6294C2"/>
              </a:solidFill>
            </cx:spPr>
          </cx:dataPt>
          <cx:dataPt idx="68">
            <cx:spPr>
              <a:solidFill>
                <a:srgbClr val="6294C2"/>
              </a:solidFill>
            </cx:spPr>
          </cx:dataPt>
          <cx:dataPt idx="69">
            <cx:spPr>
              <a:solidFill>
                <a:srgbClr val="6294C2"/>
              </a:solidFill>
            </cx:spPr>
          </cx:dataPt>
          <cx:dataPt idx="70">
            <cx:spPr>
              <a:solidFill>
                <a:srgbClr val="6294C2"/>
              </a:solidFill>
            </cx:spPr>
          </cx:dataPt>
          <cx:dataPt idx="71">
            <cx:spPr>
              <a:solidFill>
                <a:srgbClr val="6294C2"/>
              </a:solidFill>
            </cx:spPr>
          </cx:dataPt>
          <cx:dataPt idx="72">
            <cx:spPr>
              <a:solidFill>
                <a:srgbClr val="6294C2"/>
              </a:solidFill>
            </cx:spPr>
          </cx:dataPt>
          <cx:dataPt idx="73">
            <cx:spPr>
              <a:solidFill>
                <a:srgbClr val="92D050"/>
              </a:solidFill>
            </cx:spPr>
          </cx:dataPt>
          <cx:dataPt idx="74">
            <cx:spPr>
              <a:solidFill>
                <a:srgbClr val="92D050"/>
              </a:solidFill>
            </cx:spPr>
          </cx:dataPt>
          <cx:dataPt idx="75">
            <cx:spPr>
              <a:solidFill>
                <a:srgbClr val="92D050"/>
              </a:solidFill>
            </cx:spPr>
          </cx:dataPt>
          <cx:dataPt idx="76">
            <cx:spPr>
              <a:solidFill>
                <a:srgbClr val="92D050"/>
              </a:solidFill>
            </cx:spPr>
          </cx:dataPt>
          <cx:dataPt idx="77">
            <cx:spPr>
              <a:solidFill>
                <a:srgbClr val="92D050"/>
              </a:solidFill>
            </cx:spPr>
          </cx:dataPt>
          <cx:dataPt idx="78">
            <cx:spPr>
              <a:solidFill>
                <a:srgbClr val="92D050"/>
              </a:solidFill>
            </cx:spPr>
          </cx:dataPt>
          <cx:dataPt idx="79">
            <cx:spPr>
              <a:solidFill>
                <a:srgbClr val="92D050"/>
              </a:solidFill>
            </cx:spPr>
          </cx:dataPt>
          <cx:dataPt idx="80">
            <cx:spPr>
              <a:solidFill>
                <a:srgbClr val="92D050"/>
              </a:solidFill>
            </cx:spPr>
          </cx:dataPt>
          <cx:dataPt idx="81">
            <cx:spPr>
              <a:solidFill>
                <a:srgbClr val="92D050"/>
              </a:solidFill>
            </cx:spPr>
          </cx:dataPt>
          <cx:dataPt idx="82">
            <cx:spPr>
              <a:solidFill>
                <a:srgbClr val="92D050"/>
              </a:solidFill>
            </cx:spPr>
          </cx:dataPt>
          <cx:dataPt idx="83">
            <cx:spPr>
              <a:solidFill>
                <a:srgbClr val="92D050"/>
              </a:solidFill>
            </cx:spPr>
          </cx:dataPt>
          <cx:dataPt idx="84">
            <cx:spPr>
              <a:solidFill>
                <a:srgbClr val="92D050"/>
              </a:solidFill>
            </cx:spPr>
          </cx:dataPt>
          <cx:dataPt idx="85">
            <cx:spPr>
              <a:solidFill>
                <a:srgbClr val="92D050"/>
              </a:solidFill>
            </cx:spPr>
          </cx:dataPt>
          <cx:dataPt idx="86">
            <cx:spPr>
              <a:solidFill>
                <a:srgbClr val="92D050"/>
              </a:solidFill>
            </cx:spPr>
          </cx:dataPt>
          <cx:dataPt idx="87">
            <cx:spPr>
              <a:solidFill>
                <a:srgbClr val="92D050"/>
              </a:solidFill>
            </cx:spPr>
          </cx:dataPt>
          <cx:dataPt idx="88">
            <cx:spPr>
              <a:solidFill>
                <a:srgbClr val="92D050"/>
              </a:solidFill>
            </cx:spPr>
          </cx:dataPt>
          <cx:dataPt idx="89">
            <cx:spPr>
              <a:solidFill>
                <a:srgbClr val="92D050"/>
              </a:solidFill>
            </cx:spPr>
          </cx:dataPt>
          <cx:dataPt idx="90">
            <cx:spPr>
              <a:solidFill>
                <a:srgbClr val="92D050"/>
              </a:solidFill>
            </cx:spPr>
          </cx:dataPt>
          <cx:dataPt idx="91">
            <cx:spPr>
              <a:solidFill>
                <a:srgbClr val="92D050"/>
              </a:solidFill>
            </cx:spPr>
          </cx:dataPt>
          <cx:dataPt idx="92">
            <cx:spPr>
              <a:solidFill>
                <a:srgbClr val="92D050"/>
              </a:solidFill>
            </cx:spPr>
          </cx:dataPt>
          <cx:dataPt idx="93">
            <cx:spPr>
              <a:solidFill>
                <a:srgbClr val="92D050"/>
              </a:solidFill>
            </cx:spPr>
          </cx:dataPt>
          <cx:dataPt idx="94">
            <cx:spPr>
              <a:solidFill>
                <a:srgbClr val="92D050"/>
              </a:solidFill>
            </cx:spPr>
          </cx:dataPt>
          <cx:dataPt idx="95">
            <cx:spPr>
              <a:solidFill>
                <a:srgbClr val="92D050"/>
              </a:solidFill>
            </cx:spPr>
          </cx:dataPt>
          <cx:dataPt idx="96">
            <cx:spPr>
              <a:solidFill>
                <a:srgbClr val="92D050"/>
              </a:solidFill>
            </cx:spPr>
          </cx:dataPt>
          <cx:dataPt idx="97">
            <cx:spPr>
              <a:solidFill>
                <a:srgbClr val="92D050"/>
              </a:solidFill>
            </cx:spPr>
          </cx:dataPt>
          <cx:dataPt idx="98">
            <cx:spPr>
              <a:solidFill>
                <a:srgbClr val="92D050"/>
              </a:solidFill>
            </cx:spPr>
          </cx:dataPt>
          <cx:dataPt idx="99">
            <cx:spPr>
              <a:solidFill>
                <a:srgbClr val="70AD47">
                  <a:lumMod val="75000"/>
                </a:srgbClr>
              </a:solidFill>
            </cx:spPr>
          </cx:dataPt>
          <cx:dataPt idx="100">
            <cx:spPr>
              <a:solidFill>
                <a:srgbClr val="70AD47">
                  <a:lumMod val="75000"/>
                </a:srgbClr>
              </a:solidFill>
            </cx:spPr>
          </cx:dataPt>
          <cx:dataPt idx="101">
            <cx:spPr>
              <a:solidFill>
                <a:srgbClr val="70AD47">
                  <a:lumMod val="75000"/>
                </a:srgbClr>
              </a:solidFill>
            </cx:spPr>
          </cx:dataPt>
          <cx:dataPt idx="102">
            <cx:spPr>
              <a:solidFill>
                <a:srgbClr val="92D050"/>
              </a:solidFill>
            </cx:spPr>
          </cx:dataPt>
          <cx:dataId val="0"/>
          <cx:layoutPr>
            <cx:binning intervalClosed="r"/>
          </cx:layoutPr>
        </cx:series>
      </cx:plotAreaRegion>
      <cx:axis id="0" hidden="1">
        <cx:catScaling gapWidth="0"/>
        <cx:tickLabels/>
        <cx:numFmt formatCode="#,##0" sourceLinked="0"/>
        <cx:spPr>
          <a:ln w="22225">
            <a:solidFill>
              <a:schemeClr val="tx1"/>
            </a:solidFill>
          </a:ln>
        </cx:spPr>
        <cx:txPr>
          <a:bodyPr spcFirstLastPara="1" vertOverflow="ellipsis" horzOverflow="overflow" wrap="square" lIns="0" tIns="0" rIns="0" bIns="0" anchor="ctr" anchorCtr="1"/>
          <a:lstStyle/>
          <a:p>
            <a:pPr algn="ctr" rtl="0">
              <a:defRPr sz="800" b="1">
                <a:solidFill>
                  <a:schemeClr val="tx1"/>
                </a:solidFill>
              </a:defRPr>
            </a:pPr>
            <a:endParaRPr lang="en-US" altLang="zh-CN" sz="800" b="1" i="0" u="none" strike="noStrike" baseline="0">
              <a:solidFill>
                <a:schemeClr val="tx1"/>
              </a:solidFill>
              <a:latin typeface="Calibri" panose="020F0502020204030204"/>
            </a:endParaRPr>
          </a:p>
        </cx:txPr>
      </cx:axis>
      <cx:axis id="1" hidden="1">
        <cx:valScaling/>
        <cx:majorGridlines>
          <cx:spPr>
            <a:ln>
              <a:noFill/>
            </a:ln>
          </cx:spPr>
        </cx:majorGridlines>
        <cx:tickLabels/>
        <cx:txPr>
          <a:bodyPr spcFirstLastPara="1" vertOverflow="ellipsis" horzOverflow="overflow" wrap="square" lIns="0" tIns="0" rIns="0" bIns="0" anchor="ctr" anchorCtr="1"/>
          <a:lstStyle/>
          <a:p>
            <a:pPr algn="ctr" rtl="0">
              <a:defRPr b="1">
                <a:solidFill>
                  <a:schemeClr val="tx1"/>
                </a:solidFill>
              </a:defRPr>
            </a:pPr>
            <a:endParaRPr lang="en-US" altLang="zh-CN" sz="900" b="1" i="0" u="none" strike="noStrike" baseline="0">
              <a:solidFill>
                <a:schemeClr val="tx1"/>
              </a:solidFill>
              <a:latin typeface="Calibri" panose="020F0502020204030204"/>
            </a:endParaRPr>
          </a:p>
        </cx:txPr>
      </cx:axis>
    </cx:plotArea>
  </cx:chart>
  <cx:clrMapOvr bg1="lt1" tx1="dk1" bg2="lt2" tx2="dk2" accent1="accent1" accent2="accent2" accent3="accent3" accent4="accent4" accent5="accent5" accent6="accent6" hlink="hlink" folHlink="folHlink"/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5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8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9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0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2.xml><?xml version="1.0" encoding="utf-8"?>
<cs:chartStyle xmlns:cs="http://schemas.microsoft.com/office/drawing/2012/chartStyle" xmlns:a="http://schemas.openxmlformats.org/drawingml/2006/main" id="36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38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lt1"/>
    </cs:fontRef>
    <cs:defRPr sz="9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0.21926</cdr:x>
      <cdr:y>0.42647</cdr:y>
    </cdr:from>
    <cdr:to>
      <cdr:x>0.5866</cdr:x>
      <cdr:y>0.52162</cdr:y>
    </cdr:to>
    <cdr:sp macro="" textlink="">
      <cdr:nvSpPr>
        <cdr:cNvPr id="2" name="矩形 1"/>
        <cdr:cNvSpPr/>
      </cdr:nvSpPr>
      <cdr:spPr>
        <a:xfrm xmlns:a="http://schemas.openxmlformats.org/drawingml/2006/main" rot="19287090">
          <a:off x="603006" y="904948"/>
          <a:ext cx="1010253" cy="201904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vert="horz" wrap="square" lIns="45720" tIns="45720" rIns="45720" bIns="45720" rtlCol="0" anchor="t" anchorCtr="0">
          <a:normAutofit/>
        </a:bodyPr>
        <a:lstStyle xmlns:a="http://schemas.openxmlformats.org/drawingml/2006/main"/>
        <a:p xmlns:a="http://schemas.openxmlformats.org/drawingml/2006/main">
          <a:r>
            <a:rPr lang="en-US" altLang="zh-CN" sz="700" b="1" dirty="0">
              <a:solidFill>
                <a:srgbClr val="D00018"/>
              </a:solidFill>
              <a:latin typeface="Arial" panose="020B0604020202020204" pitchFamily="34" charset="0"/>
              <a:cs typeface="Arial" panose="020B0604020202020204" pitchFamily="34" charset="0"/>
            </a:rPr>
            <a:t>CAGR:</a:t>
          </a:r>
          <a:r>
            <a:rPr lang="en-US" altLang="zh-CN" sz="700" b="1" baseline="0" dirty="0">
              <a:solidFill>
                <a:srgbClr val="D00018"/>
              </a:solidFill>
              <a:latin typeface="Arial" panose="020B0604020202020204" pitchFamily="34" charset="0"/>
              <a:cs typeface="Arial" panose="020B0604020202020204" pitchFamily="34" charset="0"/>
            </a:rPr>
            <a:t> 38.7%</a:t>
          </a:r>
          <a:endParaRPr lang="zh-CN" altLang="en-US" sz="700" b="1" dirty="0">
            <a:solidFill>
              <a:srgbClr val="D00018"/>
            </a:solidFill>
            <a:latin typeface="Arial" panose="020B0604020202020204" pitchFamily="34" charset="0"/>
            <a:cs typeface="Arial" panose="020B0604020202020204" pitchFamily="34" charset="0"/>
          </a:endParaRPr>
        </a:p>
      </cdr:txBody>
    </cdr:sp>
  </cdr:relSizeAnchor>
  <cdr:relSizeAnchor xmlns:cdr="http://schemas.openxmlformats.org/drawingml/2006/chartDrawing">
    <cdr:from>
      <cdr:x>0.30652</cdr:x>
      <cdr:y>0.08862</cdr:y>
    </cdr:from>
    <cdr:to>
      <cdr:x>0.86249</cdr:x>
      <cdr:y>0.64376</cdr:y>
    </cdr:to>
    <cdr:cxnSp macro="">
      <cdr:nvCxnSpPr>
        <cdr:cNvPr id="3" name="直接箭头连接符 2">
          <a:extLst xmlns:a="http://schemas.openxmlformats.org/drawingml/2006/main">
            <a:ext uri="{FF2B5EF4-FFF2-40B4-BE49-F238E27FC236}">
              <a16:creationId xmlns:a16="http://schemas.microsoft.com/office/drawing/2014/main" id="{175C22D3-3406-4612-600E-2DB0AB2DDC7C}"/>
            </a:ext>
          </a:extLst>
        </cdr:cNvPr>
        <cdr:cNvCxnSpPr/>
      </cdr:nvCxnSpPr>
      <cdr:spPr>
        <a:xfrm xmlns:a="http://schemas.openxmlformats.org/drawingml/2006/main" flipV="1">
          <a:off x="609600" y="129864"/>
          <a:ext cx="1105688" cy="813500"/>
        </a:xfrm>
        <a:prstGeom xmlns:a="http://schemas.openxmlformats.org/drawingml/2006/main" prst="straightConnector1">
          <a:avLst/>
        </a:prstGeom>
        <a:ln xmlns:a="http://schemas.openxmlformats.org/drawingml/2006/main" w="12700">
          <a:solidFill>
            <a:srgbClr val="C00000"/>
          </a:solidFill>
          <a:prstDash val="lgDash"/>
          <a:tailEnd type="triangle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0.31481</cdr:x>
      <cdr:y>0.13817</cdr:y>
    </cdr:from>
    <cdr:to>
      <cdr:x>0.90045</cdr:x>
      <cdr:y>0.66081</cdr:y>
    </cdr:to>
    <cdr:cxnSp macro="">
      <cdr:nvCxnSpPr>
        <cdr:cNvPr id="2" name="直接箭头连接符 1">
          <a:extLst xmlns:a="http://schemas.openxmlformats.org/drawingml/2006/main">
            <a:ext uri="{FF2B5EF4-FFF2-40B4-BE49-F238E27FC236}">
              <a16:creationId xmlns:a16="http://schemas.microsoft.com/office/drawing/2014/main" id="{4CE78EC5-0A46-3B67-DF01-FA668CE47BBD}"/>
            </a:ext>
          </a:extLst>
        </cdr:cNvPr>
        <cdr:cNvCxnSpPr/>
      </cdr:nvCxnSpPr>
      <cdr:spPr>
        <a:xfrm xmlns:a="http://schemas.openxmlformats.org/drawingml/2006/main" flipV="1">
          <a:off x="574778" y="187146"/>
          <a:ext cx="1069258" cy="707923"/>
        </a:xfrm>
        <a:prstGeom xmlns:a="http://schemas.openxmlformats.org/drawingml/2006/main" prst="straightConnector1">
          <a:avLst/>
        </a:prstGeom>
        <a:ln xmlns:a="http://schemas.openxmlformats.org/drawingml/2006/main" w="12700">
          <a:solidFill>
            <a:srgbClr val="D00018"/>
          </a:solidFill>
          <a:prstDash val="lgDash"/>
          <a:tailEnd type="triangle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0.23906</cdr:x>
      <cdr:y>0.46244</cdr:y>
    </cdr:from>
    <cdr:to>
      <cdr:x>0.58517</cdr:x>
      <cdr:y>0.58156</cdr:y>
    </cdr:to>
    <cdr:sp macro="" textlink="">
      <cdr:nvSpPr>
        <cdr:cNvPr id="3" name="矩形 2"/>
        <cdr:cNvSpPr/>
      </cdr:nvSpPr>
      <cdr:spPr>
        <a:xfrm xmlns:a="http://schemas.openxmlformats.org/drawingml/2006/main" rot="19834138">
          <a:off x="436475" y="515326"/>
          <a:ext cx="631927" cy="132742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="horz" wrap="square" lIns="45720" tIns="45720" rIns="45720" bIns="45720" rtlCol="0" anchor="t" anchorCtr="0">
          <a:normAutofit/>
        </a:bodyPr>
        <a:lstStyle xmlns:a="http://schemas.openxmlformats.org/drawingml/2006/main"/>
        <a:p xmlns:a="http://schemas.openxmlformats.org/drawingml/2006/main">
          <a:r>
            <a:rPr lang="en-US" altLang="zh-CN" sz="400" b="1" dirty="0">
              <a:solidFill>
                <a:srgbClr val="D00018"/>
              </a:solidFill>
              <a:latin typeface="Arial" panose="020B0604020202020204" pitchFamily="34" charset="0"/>
              <a:cs typeface="Arial" panose="020B0604020202020204" pitchFamily="34" charset="0"/>
            </a:rPr>
            <a:t>CAGR:</a:t>
          </a:r>
          <a:r>
            <a:rPr lang="en-US" altLang="zh-CN" sz="400" b="1" baseline="0" dirty="0">
              <a:solidFill>
                <a:srgbClr val="D00018"/>
              </a:solidFill>
              <a:latin typeface="Arial" panose="020B0604020202020204" pitchFamily="34" charset="0"/>
              <a:cs typeface="Arial" panose="020B0604020202020204" pitchFamily="34" charset="0"/>
            </a:rPr>
            <a:t> 53.2%</a:t>
          </a:r>
          <a:endParaRPr lang="zh-CN" altLang="en-US" sz="400" b="1" dirty="0">
            <a:solidFill>
              <a:srgbClr val="D00018"/>
            </a:solidFill>
            <a:latin typeface="Arial" panose="020B0604020202020204" pitchFamily="34" charset="0"/>
            <a:cs typeface="Arial" panose="020B0604020202020204" pitchFamily="34" charset="0"/>
          </a:endParaRPr>
        </a:p>
      </cdr:txBody>
    </cdr:sp>
  </cdr:relSizeAnchor>
</c:userShapes>
</file>

<file path=ppt/drawings/drawing3.xml><?xml version="1.0" encoding="utf-8"?>
<c:userShapes xmlns:c="http://schemas.openxmlformats.org/drawingml/2006/chart">
  <cdr:relSizeAnchor xmlns:cdr="http://schemas.openxmlformats.org/drawingml/2006/chartDrawing">
    <cdr:from>
      <cdr:x>0.2902</cdr:x>
      <cdr:y>0.24944</cdr:y>
    </cdr:from>
    <cdr:to>
      <cdr:x>0.72271</cdr:x>
      <cdr:y>0.55394</cdr:y>
    </cdr:to>
    <cdr:sp macro="" textlink="">
      <cdr:nvSpPr>
        <cdr:cNvPr id="2" name="矩形 1"/>
        <cdr:cNvSpPr/>
      </cdr:nvSpPr>
      <cdr:spPr>
        <a:xfrm xmlns:a="http://schemas.openxmlformats.org/drawingml/2006/main">
          <a:off x="483956" y="498696"/>
          <a:ext cx="721296" cy="608772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vert="horz" wrap="square" lIns="45720" tIns="45720" rIns="45720" bIns="45720" rtlCol="0" anchor="t" anchorCtr="0">
          <a:normAutofit/>
        </a:bodyPr>
        <a:lstStyle xmlns:a="http://schemas.openxmlformats.org/drawingml/2006/main"/>
        <a:p xmlns:a="http://schemas.openxmlformats.org/drawingml/2006/main">
          <a:pPr algn="ctr"/>
          <a:r>
            <a:rPr lang="en-US" altLang="zh-CN" sz="1800" b="1" dirty="0">
              <a:solidFill>
                <a:schemeClr val="accent5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10.74</a:t>
          </a:r>
        </a:p>
        <a:p xmlns:a="http://schemas.openxmlformats.org/drawingml/2006/main">
          <a:pPr algn="ctr"/>
          <a:r>
            <a:rPr lang="en-US" altLang="zh-CN" sz="1800" b="1" dirty="0">
              <a:solidFill>
                <a:schemeClr val="accent5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mRMB</a:t>
          </a:r>
        </a:p>
        <a:p xmlns:a="http://schemas.openxmlformats.org/drawingml/2006/main">
          <a:endParaRPr lang="en-US" altLang="zh-CN" sz="1800" b="1" dirty="0">
            <a:solidFill>
              <a:schemeClr val="accent5">
                <a:lumMod val="50000"/>
              </a:schemeClr>
            </a:solidFill>
            <a:latin typeface="Arial" panose="020B0604020202020204" pitchFamily="34" charset="0"/>
            <a:cs typeface="Arial" panose="020B0604020202020204" pitchFamily="34" charset="0"/>
          </a:endParaRPr>
        </a:p>
      </cdr:txBody>
    </cdr:sp>
  </cdr:relSizeAnchor>
</c:userShapes>
</file>

<file path=ppt/drawings/drawing4.xml><?xml version="1.0" encoding="utf-8"?>
<c:userShapes xmlns:c="http://schemas.openxmlformats.org/drawingml/2006/chart">
  <cdr:relSizeAnchor xmlns:cdr="http://schemas.openxmlformats.org/drawingml/2006/chartDrawing">
    <cdr:from>
      <cdr:x>0.2505</cdr:x>
      <cdr:y>0.02982</cdr:y>
    </cdr:from>
    <cdr:to>
      <cdr:x>0.88519</cdr:x>
      <cdr:y>0.29088</cdr:y>
    </cdr:to>
    <cdr:cxnSp macro="">
      <cdr:nvCxnSpPr>
        <cdr:cNvPr id="2" name="直接箭头连接符 1">
          <a:extLst xmlns:a="http://schemas.openxmlformats.org/drawingml/2006/main">
            <a:ext uri="{FF2B5EF4-FFF2-40B4-BE49-F238E27FC236}">
              <a16:creationId xmlns:a16="http://schemas.microsoft.com/office/drawing/2014/main" id="{E36849D2-932D-8E21-CC30-71CC27C46512}"/>
            </a:ext>
          </a:extLst>
        </cdr:cNvPr>
        <cdr:cNvCxnSpPr/>
      </cdr:nvCxnSpPr>
      <cdr:spPr>
        <a:xfrm xmlns:a="http://schemas.openxmlformats.org/drawingml/2006/main" flipV="1">
          <a:off x="1238989" y="69070"/>
          <a:ext cx="3139223" cy="604703"/>
        </a:xfrm>
        <a:prstGeom xmlns:a="http://schemas.openxmlformats.org/drawingml/2006/main" prst="straightConnector1">
          <a:avLst/>
        </a:prstGeom>
        <a:ln xmlns:a="http://schemas.openxmlformats.org/drawingml/2006/main" w="22225">
          <a:solidFill>
            <a:srgbClr val="D00018"/>
          </a:solidFill>
          <a:prstDash val="lgDash"/>
          <a:tailEnd type="triangle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0.2158</cdr:x>
      <cdr:y>0.12167</cdr:y>
    </cdr:from>
    <cdr:to>
      <cdr:x>0.53428</cdr:x>
      <cdr:y>0.23411</cdr:y>
    </cdr:to>
    <cdr:sp macro="" textlink="">
      <cdr:nvSpPr>
        <cdr:cNvPr id="3" name="矩形 2"/>
        <cdr:cNvSpPr/>
      </cdr:nvSpPr>
      <cdr:spPr>
        <a:xfrm xmlns:a="http://schemas.openxmlformats.org/drawingml/2006/main" rot="20849289">
          <a:off x="1067349" y="281818"/>
          <a:ext cx="1575225" cy="260449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="horz" wrap="square" lIns="45720" tIns="45720" rIns="45720" bIns="45720" rtlCol="0" anchor="t" anchorCtr="0">
          <a:norm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altLang="zh-CN" sz="900" b="1" dirty="0">
              <a:solidFill>
                <a:srgbClr val="D00018"/>
              </a:solidFill>
              <a:latin typeface="Arial" panose="020B0604020202090204" pitchFamily="34" charset="0"/>
              <a:cs typeface="Arial" panose="020B0604020202090204" pitchFamily="34" charset="0"/>
            </a:rPr>
            <a:t>CAGR:</a:t>
          </a:r>
          <a:r>
            <a:rPr lang="en-US" altLang="zh-CN" sz="900" b="1" baseline="0" dirty="0">
              <a:solidFill>
                <a:srgbClr val="D00018"/>
              </a:solidFill>
              <a:latin typeface="Arial" panose="020B0604020202090204" pitchFamily="34" charset="0"/>
              <a:cs typeface="Arial" panose="020B0604020202090204" pitchFamily="34" charset="0"/>
            </a:rPr>
            <a:t> 6.08%</a:t>
          </a:r>
        </a:p>
        <a:p xmlns:a="http://schemas.openxmlformats.org/drawingml/2006/main">
          <a:endParaRPr lang="zh-CN" altLang="en-US" sz="900" b="1" dirty="0">
            <a:solidFill>
              <a:srgbClr val="D00018"/>
            </a:solidFill>
            <a:latin typeface="Arial" panose="020B0604020202090204" pitchFamily="34" charset="0"/>
            <a:cs typeface="Arial" panose="020B0604020202090204" pitchFamily="34" charset="0"/>
          </a:endParaRPr>
        </a:p>
      </cdr:txBody>
    </cdr:sp>
  </cdr:relSizeAnchor>
</c:userShapes>
</file>

<file path=ppt/drawings/drawing5.xml><?xml version="1.0" encoding="utf-8"?>
<c:userShapes xmlns:c="http://schemas.openxmlformats.org/drawingml/2006/chart">
  <cdr:relSizeAnchor xmlns:cdr="http://schemas.openxmlformats.org/drawingml/2006/chartDrawing">
    <cdr:from>
      <cdr:x>0.16743</cdr:x>
      <cdr:y>0.61095</cdr:y>
    </cdr:from>
    <cdr:to>
      <cdr:x>0.4727</cdr:x>
      <cdr:y>0.82879</cdr:y>
    </cdr:to>
    <cdr:cxnSp macro="">
      <cdr:nvCxnSpPr>
        <cdr:cNvPr id="2" name="直接箭头连接符 1">
          <a:extLst xmlns:a="http://schemas.openxmlformats.org/drawingml/2006/main">
            <a:ext uri="{FF2B5EF4-FFF2-40B4-BE49-F238E27FC236}">
              <a16:creationId xmlns:a16="http://schemas.microsoft.com/office/drawing/2014/main" id="{6F8EC129-CA89-2C80-2197-F64AAC8CF248}"/>
            </a:ext>
          </a:extLst>
        </cdr:cNvPr>
        <cdr:cNvCxnSpPr/>
      </cdr:nvCxnSpPr>
      <cdr:spPr>
        <a:xfrm xmlns:a="http://schemas.openxmlformats.org/drawingml/2006/main" flipV="1">
          <a:off x="794038" y="2137163"/>
          <a:ext cx="1447800" cy="762000"/>
        </a:xfrm>
        <a:prstGeom xmlns:a="http://schemas.openxmlformats.org/drawingml/2006/main" prst="straightConnector1">
          <a:avLst/>
        </a:prstGeom>
        <a:ln xmlns:a="http://schemas.openxmlformats.org/drawingml/2006/main" w="19050">
          <a:solidFill>
            <a:srgbClr val="D00018"/>
          </a:solidFill>
          <a:prstDash val="lgDash"/>
          <a:headEnd type="none" w="med" len="lg"/>
          <a:tailEnd type="triangle" w="sm" len="med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0.50484</cdr:x>
      <cdr:y>0.168</cdr:y>
    </cdr:from>
    <cdr:to>
      <cdr:x>0.90155</cdr:x>
      <cdr:y>0.58917</cdr:y>
    </cdr:to>
    <cdr:cxnSp macro="">
      <cdr:nvCxnSpPr>
        <cdr:cNvPr id="3" name="直接箭头连接符 2">
          <a:extLst xmlns:a="http://schemas.openxmlformats.org/drawingml/2006/main">
            <a:ext uri="{FF2B5EF4-FFF2-40B4-BE49-F238E27FC236}">
              <a16:creationId xmlns:a16="http://schemas.microsoft.com/office/drawing/2014/main" id="{0420861B-19C1-4F6A-B7CC-4CD9A8A2093D}"/>
            </a:ext>
          </a:extLst>
        </cdr:cNvPr>
        <cdr:cNvCxnSpPr/>
      </cdr:nvCxnSpPr>
      <cdr:spPr>
        <a:xfrm xmlns:a="http://schemas.openxmlformats.org/drawingml/2006/main" flipV="1">
          <a:off x="2394238" y="587677"/>
          <a:ext cx="1881439" cy="1473286"/>
        </a:xfrm>
        <a:prstGeom xmlns:a="http://schemas.openxmlformats.org/drawingml/2006/main" prst="straightConnector1">
          <a:avLst/>
        </a:prstGeom>
        <a:ln xmlns:a="http://schemas.openxmlformats.org/drawingml/2006/main" w="19050">
          <a:solidFill>
            <a:srgbClr val="D00018"/>
          </a:solidFill>
          <a:prstDash val="lgDash"/>
          <a:tailEnd type="triangle" w="sm" len="med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0.13823</cdr:x>
      <cdr:y>0.66415</cdr:y>
    </cdr:from>
    <cdr:to>
      <cdr:x>0.50205</cdr:x>
      <cdr:y>0.76002</cdr:y>
    </cdr:to>
    <cdr:sp macro="" textlink="">
      <cdr:nvSpPr>
        <cdr:cNvPr id="4" name="矩形 3"/>
        <cdr:cNvSpPr/>
      </cdr:nvSpPr>
      <cdr:spPr>
        <a:xfrm xmlns:a="http://schemas.openxmlformats.org/drawingml/2006/main" rot="19936169">
          <a:off x="655570" y="2323241"/>
          <a:ext cx="1725447" cy="335361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vert="horz" wrap="square" lIns="45720" tIns="45720" rIns="45720" bIns="45720" rtlCol="0" anchor="t" anchorCtr="0">
          <a:normAutofit/>
        </a:bodyPr>
        <a:lstStyle xmlns:a="http://schemas.openxmlformats.org/drawingml/2006/main"/>
        <a:p xmlns:a="http://schemas.openxmlformats.org/drawingml/2006/main">
          <a:r>
            <a:rPr lang="en-US" altLang="zh-CN" sz="800" b="1" dirty="0">
              <a:solidFill>
                <a:srgbClr val="D00018"/>
              </a:solidFill>
              <a:latin typeface="Arial" panose="020B0604020202090204" pitchFamily="34" charset="0"/>
              <a:cs typeface="Arial" panose="020B0604020202090204" pitchFamily="34" charset="0"/>
            </a:rPr>
            <a:t>CAGR:</a:t>
          </a:r>
          <a:r>
            <a:rPr lang="en-US" altLang="zh-CN" sz="800" b="1" baseline="0" dirty="0">
              <a:solidFill>
                <a:srgbClr val="D00018"/>
              </a:solidFill>
              <a:latin typeface="Arial" panose="020B0604020202090204" pitchFamily="34" charset="0"/>
              <a:cs typeface="Arial" panose="020B0604020202090204" pitchFamily="34" charset="0"/>
            </a:rPr>
            <a:t> 27.00%</a:t>
          </a:r>
          <a:endParaRPr lang="zh-CN" altLang="en-US" sz="800" b="1" dirty="0">
            <a:solidFill>
              <a:srgbClr val="D00018"/>
            </a:solidFill>
            <a:latin typeface="Arial" panose="020B0604020202090204" pitchFamily="34" charset="0"/>
            <a:cs typeface="Arial" panose="020B0604020202090204" pitchFamily="34" charset="0"/>
          </a:endParaRPr>
        </a:p>
      </cdr:txBody>
    </cdr:sp>
  </cdr:relSizeAnchor>
  <cdr:relSizeAnchor xmlns:cdr="http://schemas.openxmlformats.org/drawingml/2006/chartDrawing">
    <cdr:from>
      <cdr:x>0.43452</cdr:x>
      <cdr:y>0.29263</cdr:y>
    </cdr:from>
    <cdr:to>
      <cdr:x>0.9575</cdr:x>
      <cdr:y>0.40214</cdr:y>
    </cdr:to>
    <cdr:sp macro="" textlink="">
      <cdr:nvSpPr>
        <cdr:cNvPr id="5" name="矩形 4"/>
        <cdr:cNvSpPr/>
      </cdr:nvSpPr>
      <cdr:spPr>
        <a:xfrm xmlns:a="http://schemas.openxmlformats.org/drawingml/2006/main" rot="19240487">
          <a:off x="888649" y="485503"/>
          <a:ext cx="1069550" cy="181679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="horz" wrap="square" lIns="45720" tIns="45720" rIns="45720" bIns="45720" rtlCol="0" anchor="t" anchorCtr="0">
          <a:norm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altLang="zh-CN" sz="900" b="1" dirty="0">
              <a:solidFill>
                <a:srgbClr val="D00018"/>
              </a:solidFill>
              <a:latin typeface="Arial" panose="020B0604020202090204" pitchFamily="34" charset="0"/>
              <a:cs typeface="Arial" panose="020B0604020202090204" pitchFamily="34" charset="0"/>
            </a:rPr>
            <a:t>CAGR:</a:t>
          </a:r>
          <a:r>
            <a:rPr lang="en-US" altLang="zh-CN" sz="900" b="1" baseline="0" dirty="0">
              <a:solidFill>
                <a:srgbClr val="D00018"/>
              </a:solidFill>
              <a:latin typeface="Arial" panose="020B0604020202090204" pitchFamily="34" charset="0"/>
              <a:cs typeface="Arial" panose="020B0604020202090204" pitchFamily="34" charset="0"/>
            </a:rPr>
            <a:t> 17.05%</a:t>
          </a:r>
          <a:endParaRPr lang="zh-CN" altLang="en-US" sz="900" b="1" dirty="0">
            <a:solidFill>
              <a:srgbClr val="D00018"/>
            </a:solidFill>
            <a:latin typeface="Arial" panose="020B0604020202090204" pitchFamily="34" charset="0"/>
            <a:cs typeface="Arial" panose="020B0604020202090204" pitchFamily="34" charset="0"/>
          </a:endParaRPr>
        </a:p>
      </cdr:txBody>
    </cdr:sp>
  </cdr:relSizeAnchor>
</c:userShapes>
</file>

<file path=ppt/drawings/drawing6.xml><?xml version="1.0" encoding="utf-8"?>
<c:userShapes xmlns:c="http://schemas.openxmlformats.org/drawingml/2006/chart">
  <cdr:relSizeAnchor xmlns:cdr="http://schemas.openxmlformats.org/drawingml/2006/chartDrawing">
    <cdr:from>
      <cdr:x>0.2576</cdr:x>
      <cdr:y>0.55452</cdr:y>
    </cdr:from>
    <cdr:to>
      <cdr:x>0.5</cdr:x>
      <cdr:y>0.68736</cdr:y>
    </cdr:to>
    <cdr:cxnSp macro="">
      <cdr:nvCxnSpPr>
        <cdr:cNvPr id="2" name="直接箭头连接符 1">
          <a:extLst xmlns:a="http://schemas.openxmlformats.org/drawingml/2006/main">
            <a:ext uri="{FF2B5EF4-FFF2-40B4-BE49-F238E27FC236}">
              <a16:creationId xmlns:a16="http://schemas.microsoft.com/office/drawing/2014/main" id="{A1F932FF-3B9A-A4B9-7BC1-5AD006D05DFD}"/>
            </a:ext>
          </a:extLst>
        </cdr:cNvPr>
        <cdr:cNvCxnSpPr/>
      </cdr:nvCxnSpPr>
      <cdr:spPr>
        <a:xfrm xmlns:a="http://schemas.openxmlformats.org/drawingml/2006/main" flipV="1">
          <a:off x="494072" y="1046567"/>
          <a:ext cx="464933" cy="250722"/>
        </a:xfrm>
        <a:prstGeom xmlns:a="http://schemas.openxmlformats.org/drawingml/2006/main" prst="straightConnector1">
          <a:avLst/>
        </a:prstGeom>
        <a:ln xmlns:a="http://schemas.openxmlformats.org/drawingml/2006/main" w="25400">
          <a:solidFill>
            <a:srgbClr val="D00018"/>
          </a:solidFill>
          <a:prstDash val="lgDash"/>
          <a:tailEnd type="arrow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0.52697</cdr:x>
      <cdr:y>0.06221</cdr:y>
    </cdr:from>
    <cdr:to>
      <cdr:x>0.93042</cdr:x>
      <cdr:y>0.52924</cdr:y>
    </cdr:to>
    <cdr:cxnSp macro="">
      <cdr:nvCxnSpPr>
        <cdr:cNvPr id="3" name="直接箭头连接符 2">
          <a:extLst xmlns:a="http://schemas.openxmlformats.org/drawingml/2006/main">
            <a:ext uri="{FF2B5EF4-FFF2-40B4-BE49-F238E27FC236}">
              <a16:creationId xmlns:a16="http://schemas.microsoft.com/office/drawing/2014/main" id="{FB85A59E-E480-B1A1-5BC4-3D45E8FFF71D}"/>
            </a:ext>
          </a:extLst>
        </cdr:cNvPr>
        <cdr:cNvCxnSpPr/>
      </cdr:nvCxnSpPr>
      <cdr:spPr>
        <a:xfrm xmlns:a="http://schemas.openxmlformats.org/drawingml/2006/main" flipV="1">
          <a:off x="2691553" y="272823"/>
          <a:ext cx="2060639" cy="2048186"/>
        </a:xfrm>
        <a:prstGeom xmlns:a="http://schemas.openxmlformats.org/drawingml/2006/main" prst="straightConnector1">
          <a:avLst/>
        </a:prstGeom>
        <a:ln xmlns:a="http://schemas.openxmlformats.org/drawingml/2006/main" w="25400">
          <a:solidFill>
            <a:srgbClr val="D00018"/>
          </a:solidFill>
          <a:prstDash val="lgDash"/>
          <a:tailEnd type="arrow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0.23099</cdr:x>
      <cdr:y>0.53651</cdr:y>
    </cdr:from>
    <cdr:to>
      <cdr:x>0.5673</cdr:x>
      <cdr:y>0.62114</cdr:y>
    </cdr:to>
    <cdr:sp macro="" textlink="">
      <cdr:nvSpPr>
        <cdr:cNvPr id="4" name="矩形 3"/>
        <cdr:cNvSpPr/>
      </cdr:nvSpPr>
      <cdr:spPr>
        <a:xfrm xmlns:a="http://schemas.openxmlformats.org/drawingml/2006/main" rot="20140157">
          <a:off x="1211645" y="2370395"/>
          <a:ext cx="1764071" cy="37391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="horz" wrap="square" lIns="45720" tIns="45720" rIns="45720" bIns="45720" rtlCol="0" anchor="t" anchorCtr="0">
          <a:norm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altLang="zh-CN" sz="1100" b="1" dirty="0">
              <a:solidFill>
                <a:srgbClr val="D00018"/>
              </a:solidFill>
              <a:latin typeface="Arial" panose="020B0604020202020204" pitchFamily="34" charset="0"/>
              <a:cs typeface="Arial" panose="020B0604020202020204" pitchFamily="34" charset="0"/>
            </a:rPr>
            <a:t>CAGR:</a:t>
          </a:r>
          <a:r>
            <a:rPr lang="en-US" altLang="zh-CN" sz="1100" b="1" baseline="0" dirty="0">
              <a:solidFill>
                <a:srgbClr val="D00018"/>
              </a:solidFill>
              <a:latin typeface="Arial" panose="020B0604020202020204" pitchFamily="34" charset="0"/>
              <a:cs typeface="Arial" panose="020B0604020202020204" pitchFamily="34" charset="0"/>
            </a:rPr>
            <a:t> 36.00%</a:t>
          </a:r>
          <a:endParaRPr lang="zh-CN" altLang="en-US" sz="1100" b="1" dirty="0">
            <a:solidFill>
              <a:srgbClr val="D00018"/>
            </a:solidFill>
            <a:latin typeface="Arial" panose="020B0604020202020204" pitchFamily="34" charset="0"/>
            <a:cs typeface="Arial" panose="020B0604020202020204" pitchFamily="34" charset="0"/>
          </a:endParaRPr>
        </a:p>
      </cdr:txBody>
    </cdr:sp>
  </cdr:relSizeAnchor>
  <cdr:relSizeAnchor xmlns:cdr="http://schemas.openxmlformats.org/drawingml/2006/chartDrawing">
    <cdr:from>
      <cdr:x>0.55895</cdr:x>
      <cdr:y>0.25033</cdr:y>
    </cdr:from>
    <cdr:to>
      <cdr:x>0.62533</cdr:x>
      <cdr:y>0.58899</cdr:y>
    </cdr:to>
    <cdr:sp macro="" textlink="">
      <cdr:nvSpPr>
        <cdr:cNvPr id="5" name="矩形 4"/>
        <cdr:cNvSpPr/>
      </cdr:nvSpPr>
      <cdr:spPr>
        <a:xfrm xmlns:a="http://schemas.openxmlformats.org/drawingml/2006/main" rot="18879881">
          <a:off x="2357866" y="1680035"/>
          <a:ext cx="1496257" cy="348187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="horz" wrap="square" lIns="45720" tIns="45720" rIns="45720" bIns="45720" rtlCol="0" anchor="t" anchorCtr="0">
          <a:norm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altLang="zh-CN" sz="1050" b="1" dirty="0">
              <a:solidFill>
                <a:srgbClr val="D00018"/>
              </a:solidFill>
              <a:latin typeface="Arial" panose="020B0604020202020204" pitchFamily="34" charset="0"/>
              <a:cs typeface="Arial" panose="020B0604020202020204" pitchFamily="34" charset="0"/>
            </a:rPr>
            <a:t>CAGR:</a:t>
          </a:r>
          <a:r>
            <a:rPr lang="en-US" altLang="zh-CN" sz="1050" b="1" baseline="0" dirty="0">
              <a:solidFill>
                <a:srgbClr val="D00018"/>
              </a:solidFill>
              <a:latin typeface="Arial" panose="020B0604020202020204" pitchFamily="34" charset="0"/>
              <a:cs typeface="Arial" panose="020B0604020202020204" pitchFamily="34" charset="0"/>
            </a:rPr>
            <a:t> 21.00%</a:t>
          </a:r>
          <a:endParaRPr lang="zh-CN" altLang="en-US" sz="1050" b="1" dirty="0">
            <a:solidFill>
              <a:srgbClr val="D00018"/>
            </a:solidFill>
            <a:latin typeface="Arial" panose="020B0604020202020204" pitchFamily="34" charset="0"/>
            <a:cs typeface="Arial" panose="020B0604020202020204" pitchFamily="34" charset="0"/>
          </a:endParaRPr>
        </a:p>
      </cdr:txBody>
    </cdr:sp>
  </cdr:relSizeAnchor>
</c:userShapes>
</file>

<file path=ppt/drawings/drawing7.xml><?xml version="1.0" encoding="utf-8"?>
<c:userShapes xmlns:c="http://schemas.openxmlformats.org/drawingml/2006/chart">
  <cdr:relSizeAnchor xmlns:cdr="http://schemas.openxmlformats.org/drawingml/2006/chartDrawing">
    <cdr:from>
      <cdr:x>0.2576</cdr:x>
      <cdr:y>0.55452</cdr:y>
    </cdr:from>
    <cdr:to>
      <cdr:x>0.5</cdr:x>
      <cdr:y>0.68736</cdr:y>
    </cdr:to>
    <cdr:cxnSp macro="">
      <cdr:nvCxnSpPr>
        <cdr:cNvPr id="2" name="直接箭头连接符 1">
          <a:extLst xmlns:a="http://schemas.openxmlformats.org/drawingml/2006/main">
            <a:ext uri="{FF2B5EF4-FFF2-40B4-BE49-F238E27FC236}">
              <a16:creationId xmlns:a16="http://schemas.microsoft.com/office/drawing/2014/main" id="{A2D2DF17-2D85-E882-2089-9DAD1EA51F3D}"/>
            </a:ext>
          </a:extLst>
        </cdr:cNvPr>
        <cdr:cNvCxnSpPr/>
      </cdr:nvCxnSpPr>
      <cdr:spPr>
        <a:xfrm xmlns:a="http://schemas.openxmlformats.org/drawingml/2006/main" flipV="1">
          <a:off x="494072" y="1046567"/>
          <a:ext cx="464933" cy="250722"/>
        </a:xfrm>
        <a:prstGeom xmlns:a="http://schemas.openxmlformats.org/drawingml/2006/main" prst="straightConnector1">
          <a:avLst/>
        </a:prstGeom>
        <a:ln xmlns:a="http://schemas.openxmlformats.org/drawingml/2006/main" w="15875">
          <a:solidFill>
            <a:srgbClr val="D00018"/>
          </a:solidFill>
          <a:prstDash val="lgDash"/>
          <a:tailEnd type="arrow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0.5538</cdr:x>
      <cdr:y>0.05436</cdr:y>
    </cdr:from>
    <cdr:to>
      <cdr:x>0.93042</cdr:x>
      <cdr:y>0.52322</cdr:y>
    </cdr:to>
    <cdr:cxnSp macro="">
      <cdr:nvCxnSpPr>
        <cdr:cNvPr id="3" name="直接箭头连接符 2">
          <a:extLst xmlns:a="http://schemas.openxmlformats.org/drawingml/2006/main">
            <a:ext uri="{FF2B5EF4-FFF2-40B4-BE49-F238E27FC236}">
              <a16:creationId xmlns:a16="http://schemas.microsoft.com/office/drawing/2014/main" id="{84A71FD9-66CA-C966-AEA2-F2D1DBD3231C}"/>
            </a:ext>
          </a:extLst>
        </cdr:cNvPr>
        <cdr:cNvCxnSpPr/>
      </cdr:nvCxnSpPr>
      <cdr:spPr>
        <a:xfrm xmlns:a="http://schemas.openxmlformats.org/drawingml/2006/main" flipV="1">
          <a:off x="2743407" y="197913"/>
          <a:ext cx="1865695" cy="1707087"/>
        </a:xfrm>
        <a:prstGeom xmlns:a="http://schemas.openxmlformats.org/drawingml/2006/main" prst="straightConnector1">
          <a:avLst/>
        </a:prstGeom>
        <a:ln xmlns:a="http://schemas.openxmlformats.org/drawingml/2006/main" w="15875">
          <a:solidFill>
            <a:srgbClr val="D00018"/>
          </a:solidFill>
          <a:prstDash val="lgDash"/>
          <a:tailEnd type="arrow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0.26992</cdr:x>
      <cdr:y>0.52269</cdr:y>
    </cdr:from>
    <cdr:to>
      <cdr:x>0.60623</cdr:x>
      <cdr:y>0.60732</cdr:y>
    </cdr:to>
    <cdr:sp macro="" textlink="">
      <cdr:nvSpPr>
        <cdr:cNvPr id="4" name="矩形 3"/>
        <cdr:cNvSpPr/>
      </cdr:nvSpPr>
      <cdr:spPr>
        <a:xfrm xmlns:a="http://schemas.openxmlformats.org/drawingml/2006/main" rot="20209479">
          <a:off x="1337126" y="1903078"/>
          <a:ext cx="1666008" cy="308132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="horz" wrap="square" lIns="45720" tIns="45720" rIns="45720" bIns="45720" rtlCol="0" anchor="t" anchorCtr="0">
          <a:norm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altLang="zh-CN" sz="800" b="1" dirty="0">
              <a:solidFill>
                <a:srgbClr val="D00018"/>
              </a:solidFill>
              <a:latin typeface="Arial" panose="020B0604020202020204" pitchFamily="34" charset="0"/>
              <a:cs typeface="Arial" panose="020B0604020202020204" pitchFamily="34" charset="0"/>
            </a:rPr>
            <a:t>CAGR:</a:t>
          </a:r>
          <a:r>
            <a:rPr lang="en-US" altLang="zh-CN" sz="800" b="1" baseline="0" dirty="0">
              <a:solidFill>
                <a:srgbClr val="D00018"/>
              </a:solidFill>
              <a:latin typeface="Arial" panose="020B0604020202020204" pitchFamily="34" charset="0"/>
              <a:cs typeface="Arial" panose="020B0604020202020204" pitchFamily="34" charset="0"/>
            </a:rPr>
            <a:t> 36.00%</a:t>
          </a:r>
          <a:endParaRPr lang="zh-CN" altLang="en-US" sz="800" b="1" dirty="0">
            <a:solidFill>
              <a:srgbClr val="D00018"/>
            </a:solidFill>
            <a:latin typeface="Arial" panose="020B0604020202020204" pitchFamily="34" charset="0"/>
            <a:cs typeface="Arial" panose="020B0604020202020204" pitchFamily="34" charset="0"/>
          </a:endParaRPr>
        </a:p>
      </cdr:txBody>
    </cdr:sp>
  </cdr:relSizeAnchor>
  <cdr:relSizeAnchor xmlns:cdr="http://schemas.openxmlformats.org/drawingml/2006/chartDrawing">
    <cdr:from>
      <cdr:x>0.60694</cdr:x>
      <cdr:y>0.24173</cdr:y>
    </cdr:from>
    <cdr:to>
      <cdr:x>0.85585</cdr:x>
      <cdr:y>0.33205</cdr:y>
    </cdr:to>
    <cdr:sp macro="" textlink="">
      <cdr:nvSpPr>
        <cdr:cNvPr id="5" name="矩形 4"/>
        <cdr:cNvSpPr/>
      </cdr:nvSpPr>
      <cdr:spPr>
        <a:xfrm xmlns:a="http://schemas.openxmlformats.org/drawingml/2006/main" rot="19091745">
          <a:off x="3006640" y="880123"/>
          <a:ext cx="1233037" cy="328832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="horz" wrap="square" lIns="45720" tIns="45720" rIns="45720" bIns="45720" rtlCol="0" anchor="t" anchorCtr="0">
          <a:norm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altLang="zh-CN" sz="800" b="1" dirty="0">
              <a:solidFill>
                <a:srgbClr val="D00018"/>
              </a:solidFill>
              <a:latin typeface="Arial" panose="020B0604020202020204" pitchFamily="34" charset="0"/>
              <a:cs typeface="Arial" panose="020B0604020202020204" pitchFamily="34" charset="0"/>
            </a:rPr>
            <a:t>CAGR:</a:t>
          </a:r>
          <a:r>
            <a:rPr lang="en-US" altLang="zh-CN" sz="800" b="1" baseline="0" dirty="0">
              <a:solidFill>
                <a:srgbClr val="D00018"/>
              </a:solidFill>
              <a:latin typeface="Arial" panose="020B0604020202020204" pitchFamily="34" charset="0"/>
              <a:cs typeface="Arial" panose="020B0604020202020204" pitchFamily="34" charset="0"/>
            </a:rPr>
            <a:t> 21.00%</a:t>
          </a:r>
          <a:endParaRPr lang="zh-CN" altLang="en-US" sz="800" b="1" dirty="0">
            <a:solidFill>
              <a:srgbClr val="D00018"/>
            </a:solidFill>
            <a:latin typeface="Arial" panose="020B0604020202020204" pitchFamily="34" charset="0"/>
            <a:cs typeface="Arial" panose="020B0604020202020204" pitchFamily="34" charset="0"/>
          </a:endParaRPr>
        </a:p>
      </cdr:txBody>
    </cdr:sp>
  </cdr:relSizeAnchor>
</c:userShapes>
</file>

<file path=ppt/drawings/drawing8.xml><?xml version="1.0" encoding="utf-8"?>
<c:userShapes xmlns:c="http://schemas.openxmlformats.org/drawingml/2006/chart">
  <cdr:relSizeAnchor xmlns:cdr="http://schemas.openxmlformats.org/drawingml/2006/chartDrawing">
    <cdr:from>
      <cdr:x>0.60786</cdr:x>
      <cdr:y>0.10811</cdr:y>
    </cdr:from>
    <cdr:to>
      <cdr:x>0.60786</cdr:x>
      <cdr:y>0.95827</cdr:y>
    </cdr:to>
    <cdr:cxnSp macro="">
      <cdr:nvCxnSpPr>
        <cdr:cNvPr id="3" name="直线连接符 2">
          <a:extLst xmlns:a="http://schemas.openxmlformats.org/drawingml/2006/main">
            <a:ext uri="{FF2B5EF4-FFF2-40B4-BE49-F238E27FC236}">
              <a16:creationId xmlns:a16="http://schemas.microsoft.com/office/drawing/2014/main" id="{CE77DF82-0C71-4166-67C6-7D9E89192F2F}"/>
            </a:ext>
          </a:extLst>
        </cdr:cNvPr>
        <cdr:cNvCxnSpPr>
          <a:cxnSpLocks xmlns:a="http://schemas.openxmlformats.org/drawingml/2006/main"/>
        </cdr:cNvCxnSpPr>
      </cdr:nvCxnSpPr>
      <cdr:spPr>
        <a:xfrm xmlns:a="http://schemas.openxmlformats.org/drawingml/2006/main">
          <a:off x="2524516" y="457635"/>
          <a:ext cx="0" cy="3598714"/>
        </a:xfrm>
        <a:prstGeom xmlns:a="http://schemas.openxmlformats.org/drawingml/2006/main" prst="line">
          <a:avLst/>
        </a:prstGeom>
        <a:ln xmlns:a="http://schemas.openxmlformats.org/drawingml/2006/main" w="28575">
          <a:solidFill>
            <a:srgbClr val="1F4E78"/>
          </a:solidFill>
          <a:prstDash val="dash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0.63735</cdr:x>
      <cdr:y>0.10891</cdr:y>
    </cdr:from>
    <cdr:to>
      <cdr:x>0.63735</cdr:x>
      <cdr:y>0.95747</cdr:y>
    </cdr:to>
    <cdr:cxnSp macro="">
      <cdr:nvCxnSpPr>
        <cdr:cNvPr id="6" name="直线连接符 5">
          <a:extLst xmlns:a="http://schemas.openxmlformats.org/drawingml/2006/main">
            <a:ext uri="{FF2B5EF4-FFF2-40B4-BE49-F238E27FC236}">
              <a16:creationId xmlns:a16="http://schemas.microsoft.com/office/drawing/2014/main" id="{4BB49498-52B3-F0BF-9ACB-AF9EE7289DDE}"/>
            </a:ext>
          </a:extLst>
        </cdr:cNvPr>
        <cdr:cNvCxnSpPr>
          <a:cxnSpLocks xmlns:a="http://schemas.openxmlformats.org/drawingml/2006/main"/>
        </cdr:cNvCxnSpPr>
      </cdr:nvCxnSpPr>
      <cdr:spPr>
        <a:xfrm xmlns:a="http://schemas.openxmlformats.org/drawingml/2006/main">
          <a:off x="2646978" y="461021"/>
          <a:ext cx="0" cy="3591941"/>
        </a:xfrm>
        <a:prstGeom xmlns:a="http://schemas.openxmlformats.org/drawingml/2006/main" prst="line">
          <a:avLst/>
        </a:prstGeom>
        <a:ln xmlns:a="http://schemas.openxmlformats.org/drawingml/2006/main" w="28575">
          <a:solidFill>
            <a:srgbClr val="F1B84B"/>
          </a:solidFill>
          <a:prstDash val="dash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454109-4B96-7646-8ACD-8204F5DB5881}" type="datetimeFigureOut">
              <a:rPr kumimoji="1" lang="zh-CN" altLang="en-US" smtClean="0"/>
              <a:t>2025/8/19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D8B0E1-0995-E443-B882-E0EC1258CCE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063803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08C989E-DD29-7B47-B07F-31EEBC7DD48A}" type="slidenum">
              <a:rPr kumimoji="1" lang="zh-CN" altLang="en-US" sz="12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1" lang="zh-CN" altLang="en-US" sz="1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0996057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5D0DACE-38E0-42D2-9336-2B707D34BC6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宋体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5D0DACE-38E0-42D2-9336-2B707D34BC6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宋体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5D0DACE-38E0-42D2-9336-2B707D34BC6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5D0DACE-38E0-42D2-9336-2B707D34BC6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483612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5D0DACE-38E0-42D2-9336-2B707D34BC6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5D0DACE-38E0-42D2-9336-2B707D34BC6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401654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D8B0E1-0995-E443-B882-E0EC1258CCE8}" type="slidenum">
              <a:rPr kumimoji="1" lang="zh-CN" altLang="en-US" smtClean="0"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870678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D8B0E1-0995-E443-B882-E0EC1258CCE8}" type="slidenum">
              <a:rPr kumimoji="1" lang="zh-CN" altLang="en-US" smtClean="0"/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034881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D8B0E1-0995-E443-B882-E0EC1258CCE8}" type="slidenum">
              <a:rPr kumimoji="1" lang="zh-CN" altLang="en-US" smtClean="0"/>
              <a:t>20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977388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D8B0E1-0995-E443-B882-E0EC1258CCE8}" type="slidenum">
              <a:rPr kumimoji="1" lang="zh-CN" altLang="en-US" smtClean="0"/>
              <a:t>21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822199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689224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5D0DACE-38E0-42D2-9336-2B707D34BC6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宋体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5D0DACE-38E0-42D2-9336-2B707D34BC6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宋体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GB" altLang="zh-CN" dirty="0"/>
              <a:t>JKS</a:t>
            </a:r>
            <a:r>
              <a:rPr kumimoji="1" lang="zh-CN" altLang="en-US" dirty="0"/>
              <a:t>在全球太阳能光伏行业保持领先地位，并积极拓展海外市场产业链布局。</a:t>
            </a:r>
            <a:r>
              <a:rPr kumimoji="1" lang="en-US" altLang="zh-CN" dirty="0"/>
              <a:t>2022</a:t>
            </a:r>
            <a:r>
              <a:rPr kumimoji="1" lang="zh-CN" altLang="en-US" dirty="0"/>
              <a:t>年，太阳能光伏市场蓬勃发展，中国市场用电量逐年上升，全球组件需求高达</a:t>
            </a:r>
            <a:r>
              <a:rPr kumimoji="1" lang="en-US" altLang="zh-CN" dirty="0"/>
              <a:t>280</a:t>
            </a:r>
            <a:r>
              <a:rPr kumimoji="1" lang="en-GB" altLang="zh-CN" dirty="0"/>
              <a:t>GW</a:t>
            </a:r>
            <a:r>
              <a:rPr kumimoji="1" lang="zh-CN" altLang="en-US" dirty="0"/>
              <a:t>。作为全球太阳能光伏组件行业的核心企业，</a:t>
            </a:r>
            <a:r>
              <a:rPr kumimoji="1" lang="en-GB" altLang="zh-CN" dirty="0"/>
              <a:t>JKS</a:t>
            </a:r>
            <a:r>
              <a:rPr kumimoji="1" lang="zh-CN" altLang="en-US" dirty="0"/>
              <a:t>拥有较大的市场份额，销售网络已覆盖</a:t>
            </a:r>
            <a:r>
              <a:rPr kumimoji="1" lang="en-US" altLang="zh-CN" dirty="0"/>
              <a:t>120</a:t>
            </a:r>
            <a:r>
              <a:rPr kumimoji="1" lang="zh-CN" altLang="en-US" dirty="0"/>
              <a:t>多个国家和地区。截至</a:t>
            </a:r>
            <a:r>
              <a:rPr kumimoji="1" lang="en-US" altLang="zh-CN" dirty="0"/>
              <a:t>2022</a:t>
            </a:r>
            <a:r>
              <a:rPr kumimoji="1" lang="zh-CN" altLang="en-US" dirty="0"/>
              <a:t>年底，</a:t>
            </a:r>
            <a:r>
              <a:rPr kumimoji="1" lang="en-GB" altLang="zh-CN" dirty="0"/>
              <a:t>JKS</a:t>
            </a:r>
            <a:r>
              <a:rPr kumimoji="1" lang="zh-CN" altLang="en-US" dirty="0"/>
              <a:t>已在中国、马来西亚、越南、美国等地建立了</a:t>
            </a:r>
            <a:r>
              <a:rPr kumimoji="1" lang="en-US" altLang="zh-CN" dirty="0"/>
              <a:t>14</a:t>
            </a:r>
            <a:r>
              <a:rPr kumimoji="1" lang="zh-CN" altLang="en-US" dirty="0"/>
              <a:t>个生产基地，员工总数超过</a:t>
            </a:r>
            <a:r>
              <a:rPr kumimoji="1" lang="en-US" altLang="zh-CN" dirty="0"/>
              <a:t>4.6</a:t>
            </a:r>
            <a:r>
              <a:rPr kumimoji="1" lang="zh-CN" altLang="en-US" dirty="0"/>
              <a:t>万人。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5D0DACE-38E0-42D2-9336-2B707D34BC6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宋体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5D0DACE-38E0-42D2-9336-2B707D34BC6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宋体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5D0DACE-38E0-42D2-9336-2B707D34BC6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/>
                <a:ea typeface="宋体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宋体"/>
              <a:ea typeface="宋体" pitchFamily="2" charset="-122"/>
              <a:cs typeface="+mn-c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000" b="1" i="0">
                <a:solidFill>
                  <a:srgbClr val="3C9FDF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8/19/2025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2025/8/19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20687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2025/8/19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66455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2025/8/19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77054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2025/8/19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66068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2025/8/19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2791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2025/8/19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82339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2025/8/19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31694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/>
              </a:defRPr>
            </a:lvl1pPr>
          </a:lstStyle>
          <a:p>
            <a:r>
              <a:rPr lang="zh-CN" altLang="en-US" dirty="0"/>
              <a:t>单击此处添加标题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2025/8/19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  <a:ea typeface="+mn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单击此处添加副标题</a:t>
            </a:r>
          </a:p>
        </p:txBody>
      </p:sp>
    </p:spTree>
    <p:extLst>
      <p:ext uri="{BB962C8B-B14F-4D97-AF65-F5344CB8AC3E}">
        <p14:creationId xmlns:p14="http://schemas.microsoft.com/office/powerpoint/2010/main" val="222307574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4400" b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2025/8/19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667241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49" y="469127"/>
            <a:ext cx="10307927" cy="4093347"/>
          </a:xfrm>
        </p:spPr>
        <p:txBody>
          <a:bodyPr anchor="b">
            <a:normAutofit/>
          </a:bodyPr>
          <a:lstStyle>
            <a:lvl1pPr>
              <a:defRPr sz="600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10307926" cy="647555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2025/8/19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1230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000" b="1" i="0">
                <a:solidFill>
                  <a:srgbClr val="3C9FDF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8/19/2025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4400" b="0" i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9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9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9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9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2025/8/19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323339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2025/8/19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163300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400" b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2025/8/19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038272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2025/8/19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262127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3200" b="0">
                <a:effectLst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2025/8/19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395834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2025/8/19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894838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2025/8/19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97433288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C9A22-BBCE-4D6B-9AEE-902CD5C11647}" type="datetimeFigureOut">
              <a:rPr lang="zh-CN" altLang="en-US" smtClean="0"/>
              <a:t>2025/8/19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94C3D8-0E1B-437B-B6D9-F70F42FF2EB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850285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C9A22-BBCE-4D6B-9AEE-902CD5C11647}" type="datetimeFigureOut">
              <a:rPr lang="zh-CN" altLang="en-US" smtClean="0"/>
              <a:t>2025/8/19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94C3D8-0E1B-437B-B6D9-F70F42FF2EB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585225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C9A22-BBCE-4D6B-9AEE-902CD5C11647}" type="datetimeFigureOut">
              <a:rPr lang="zh-CN" altLang="en-US" smtClean="0"/>
              <a:t>2025/8/19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94C3D8-0E1B-437B-B6D9-F70F42FF2EB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63978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6394577"/>
            <a:ext cx="4678680" cy="6350"/>
          </a:xfrm>
          <a:custGeom>
            <a:avLst/>
            <a:gdLst/>
            <a:ahLst/>
            <a:cxnLst/>
            <a:rect l="l" t="t" r="r" b="b"/>
            <a:pathLst>
              <a:path w="4678680" h="6350">
                <a:moveTo>
                  <a:pt x="0" y="6350"/>
                </a:moveTo>
                <a:lnTo>
                  <a:pt x="4678680" y="6350"/>
                </a:lnTo>
                <a:lnTo>
                  <a:pt x="4678680" y="0"/>
                </a:lnTo>
                <a:lnTo>
                  <a:pt x="0" y="0"/>
                </a:lnTo>
                <a:lnTo>
                  <a:pt x="0" y="6350"/>
                </a:lnTo>
                <a:close/>
              </a:path>
            </a:pathLst>
          </a:custGeom>
          <a:solidFill>
            <a:srgbClr val="3C9FD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5047488" y="6394577"/>
            <a:ext cx="7145020" cy="6350"/>
          </a:xfrm>
          <a:custGeom>
            <a:avLst/>
            <a:gdLst/>
            <a:ahLst/>
            <a:cxnLst/>
            <a:rect l="l" t="t" r="r" b="b"/>
            <a:pathLst>
              <a:path w="7145020" h="6350">
                <a:moveTo>
                  <a:pt x="0" y="6350"/>
                </a:moveTo>
                <a:lnTo>
                  <a:pt x="7144511" y="6350"/>
                </a:lnTo>
                <a:lnTo>
                  <a:pt x="7144511" y="0"/>
                </a:lnTo>
                <a:lnTo>
                  <a:pt x="0" y="0"/>
                </a:lnTo>
                <a:lnTo>
                  <a:pt x="0" y="6350"/>
                </a:lnTo>
                <a:close/>
              </a:path>
            </a:pathLst>
          </a:custGeom>
          <a:solidFill>
            <a:srgbClr val="3C9FD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761" y="851916"/>
            <a:ext cx="12191365" cy="38100"/>
          </a:xfrm>
          <a:custGeom>
            <a:avLst/>
            <a:gdLst/>
            <a:ahLst/>
            <a:cxnLst/>
            <a:rect l="l" t="t" r="r" b="b"/>
            <a:pathLst>
              <a:path w="12191365" h="38100">
                <a:moveTo>
                  <a:pt x="0" y="38100"/>
                </a:moveTo>
                <a:lnTo>
                  <a:pt x="12191238" y="38100"/>
                </a:lnTo>
                <a:lnTo>
                  <a:pt x="12191238" y="0"/>
                </a:lnTo>
                <a:lnTo>
                  <a:pt x="0" y="0"/>
                </a:lnTo>
                <a:lnTo>
                  <a:pt x="0" y="38100"/>
                </a:lnTo>
                <a:close/>
              </a:path>
            </a:pathLst>
          </a:custGeom>
          <a:solidFill>
            <a:srgbClr val="3C9FD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9" name="bg object 1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59759" y="6161532"/>
            <a:ext cx="280976" cy="434340"/>
          </a:xfrm>
          <a:prstGeom prst="rect">
            <a:avLst/>
          </a:prstGeom>
        </p:spPr>
      </p:pic>
      <p:sp>
        <p:nvSpPr>
          <p:cNvPr id="20" name="bg object 20"/>
          <p:cNvSpPr/>
          <p:nvPr/>
        </p:nvSpPr>
        <p:spPr>
          <a:xfrm>
            <a:off x="809244" y="1836419"/>
            <a:ext cx="4549140" cy="3923029"/>
          </a:xfrm>
          <a:custGeom>
            <a:avLst/>
            <a:gdLst/>
            <a:ahLst/>
            <a:cxnLst/>
            <a:rect l="l" t="t" r="r" b="b"/>
            <a:pathLst>
              <a:path w="4549140" h="3923029">
                <a:moveTo>
                  <a:pt x="51816" y="3910584"/>
                </a:moveTo>
                <a:lnTo>
                  <a:pt x="0" y="3910584"/>
                </a:lnTo>
                <a:lnTo>
                  <a:pt x="0" y="3922776"/>
                </a:lnTo>
                <a:lnTo>
                  <a:pt x="51816" y="3922776"/>
                </a:lnTo>
                <a:lnTo>
                  <a:pt x="51816" y="3910584"/>
                </a:lnTo>
                <a:close/>
              </a:path>
              <a:path w="4549140" h="3923029">
                <a:moveTo>
                  <a:pt x="164592" y="3907536"/>
                </a:moveTo>
                <a:lnTo>
                  <a:pt x="112776" y="3907536"/>
                </a:lnTo>
                <a:lnTo>
                  <a:pt x="112776" y="3922776"/>
                </a:lnTo>
                <a:lnTo>
                  <a:pt x="164592" y="3922776"/>
                </a:lnTo>
                <a:lnTo>
                  <a:pt x="164592" y="3907536"/>
                </a:lnTo>
                <a:close/>
              </a:path>
              <a:path w="4549140" h="3923029">
                <a:moveTo>
                  <a:pt x="275844" y="3895344"/>
                </a:moveTo>
                <a:lnTo>
                  <a:pt x="225552" y="3895344"/>
                </a:lnTo>
                <a:lnTo>
                  <a:pt x="225552" y="3922776"/>
                </a:lnTo>
                <a:lnTo>
                  <a:pt x="275844" y="3922776"/>
                </a:lnTo>
                <a:lnTo>
                  <a:pt x="275844" y="3895344"/>
                </a:lnTo>
                <a:close/>
              </a:path>
              <a:path w="4549140" h="3923029">
                <a:moveTo>
                  <a:pt x="388620" y="3892296"/>
                </a:moveTo>
                <a:lnTo>
                  <a:pt x="338328" y="3892296"/>
                </a:lnTo>
                <a:lnTo>
                  <a:pt x="338328" y="3922776"/>
                </a:lnTo>
                <a:lnTo>
                  <a:pt x="388620" y="3922776"/>
                </a:lnTo>
                <a:lnTo>
                  <a:pt x="388620" y="3892296"/>
                </a:lnTo>
                <a:close/>
              </a:path>
              <a:path w="4549140" h="3923029">
                <a:moveTo>
                  <a:pt x="501396" y="3887724"/>
                </a:moveTo>
                <a:lnTo>
                  <a:pt x="449580" y="3887724"/>
                </a:lnTo>
                <a:lnTo>
                  <a:pt x="449580" y="3922776"/>
                </a:lnTo>
                <a:lnTo>
                  <a:pt x="501396" y="3922776"/>
                </a:lnTo>
                <a:lnTo>
                  <a:pt x="501396" y="3887724"/>
                </a:lnTo>
                <a:close/>
              </a:path>
              <a:path w="4549140" h="3923029">
                <a:moveTo>
                  <a:pt x="614172" y="3883152"/>
                </a:moveTo>
                <a:lnTo>
                  <a:pt x="562356" y="3883152"/>
                </a:lnTo>
                <a:lnTo>
                  <a:pt x="562356" y="3922776"/>
                </a:lnTo>
                <a:lnTo>
                  <a:pt x="614172" y="3922776"/>
                </a:lnTo>
                <a:lnTo>
                  <a:pt x="614172" y="3883152"/>
                </a:lnTo>
                <a:close/>
              </a:path>
              <a:path w="4549140" h="3923029">
                <a:moveTo>
                  <a:pt x="725424" y="3872484"/>
                </a:moveTo>
                <a:lnTo>
                  <a:pt x="675132" y="3872484"/>
                </a:lnTo>
                <a:lnTo>
                  <a:pt x="675132" y="3922776"/>
                </a:lnTo>
                <a:lnTo>
                  <a:pt x="725424" y="3922776"/>
                </a:lnTo>
                <a:lnTo>
                  <a:pt x="725424" y="3872484"/>
                </a:lnTo>
                <a:close/>
              </a:path>
              <a:path w="4549140" h="3923029">
                <a:moveTo>
                  <a:pt x="838200" y="3845052"/>
                </a:moveTo>
                <a:lnTo>
                  <a:pt x="787908" y="3845052"/>
                </a:lnTo>
                <a:lnTo>
                  <a:pt x="787908" y="3922776"/>
                </a:lnTo>
                <a:lnTo>
                  <a:pt x="838200" y="3922776"/>
                </a:lnTo>
                <a:lnTo>
                  <a:pt x="838200" y="3845052"/>
                </a:lnTo>
                <a:close/>
              </a:path>
              <a:path w="4549140" h="3923029">
                <a:moveTo>
                  <a:pt x="950976" y="3832860"/>
                </a:moveTo>
                <a:lnTo>
                  <a:pt x="899160" y="3832860"/>
                </a:lnTo>
                <a:lnTo>
                  <a:pt x="899160" y="3922776"/>
                </a:lnTo>
                <a:lnTo>
                  <a:pt x="950976" y="3922776"/>
                </a:lnTo>
                <a:lnTo>
                  <a:pt x="950976" y="3832860"/>
                </a:lnTo>
                <a:close/>
              </a:path>
              <a:path w="4549140" h="3923029">
                <a:moveTo>
                  <a:pt x="1063752" y="3814572"/>
                </a:moveTo>
                <a:lnTo>
                  <a:pt x="1011936" y="3814572"/>
                </a:lnTo>
                <a:lnTo>
                  <a:pt x="1011936" y="3922776"/>
                </a:lnTo>
                <a:lnTo>
                  <a:pt x="1063752" y="3922776"/>
                </a:lnTo>
                <a:lnTo>
                  <a:pt x="1063752" y="3814572"/>
                </a:lnTo>
                <a:close/>
              </a:path>
              <a:path w="4549140" h="3923029">
                <a:moveTo>
                  <a:pt x="1175004" y="3797808"/>
                </a:moveTo>
                <a:lnTo>
                  <a:pt x="1124712" y="3797808"/>
                </a:lnTo>
                <a:lnTo>
                  <a:pt x="1124712" y="3922776"/>
                </a:lnTo>
                <a:lnTo>
                  <a:pt x="1175004" y="3922776"/>
                </a:lnTo>
                <a:lnTo>
                  <a:pt x="1175004" y="3797808"/>
                </a:lnTo>
                <a:close/>
              </a:path>
              <a:path w="4549140" h="3923029">
                <a:moveTo>
                  <a:pt x="1287780" y="3726180"/>
                </a:moveTo>
                <a:lnTo>
                  <a:pt x="1237488" y="3726180"/>
                </a:lnTo>
                <a:lnTo>
                  <a:pt x="1237488" y="3922776"/>
                </a:lnTo>
                <a:lnTo>
                  <a:pt x="1287780" y="3922776"/>
                </a:lnTo>
                <a:lnTo>
                  <a:pt x="1287780" y="3726180"/>
                </a:lnTo>
                <a:close/>
              </a:path>
              <a:path w="4549140" h="3923029">
                <a:moveTo>
                  <a:pt x="1400556" y="3680460"/>
                </a:moveTo>
                <a:lnTo>
                  <a:pt x="1348740" y="3680460"/>
                </a:lnTo>
                <a:lnTo>
                  <a:pt x="1348740" y="3922776"/>
                </a:lnTo>
                <a:lnTo>
                  <a:pt x="1400556" y="3922776"/>
                </a:lnTo>
                <a:lnTo>
                  <a:pt x="1400556" y="3680460"/>
                </a:lnTo>
                <a:close/>
              </a:path>
              <a:path w="4549140" h="3923029">
                <a:moveTo>
                  <a:pt x="1513332" y="3616452"/>
                </a:moveTo>
                <a:lnTo>
                  <a:pt x="1461516" y="3616452"/>
                </a:lnTo>
                <a:lnTo>
                  <a:pt x="1461516" y="3922776"/>
                </a:lnTo>
                <a:lnTo>
                  <a:pt x="1513332" y="3922776"/>
                </a:lnTo>
                <a:lnTo>
                  <a:pt x="1513332" y="3616452"/>
                </a:lnTo>
                <a:close/>
              </a:path>
              <a:path w="4549140" h="3923029">
                <a:moveTo>
                  <a:pt x="1626108" y="3561588"/>
                </a:moveTo>
                <a:lnTo>
                  <a:pt x="1574292" y="3561588"/>
                </a:lnTo>
                <a:lnTo>
                  <a:pt x="1574292" y="3922776"/>
                </a:lnTo>
                <a:lnTo>
                  <a:pt x="1626108" y="3922776"/>
                </a:lnTo>
                <a:lnTo>
                  <a:pt x="1626108" y="3561588"/>
                </a:lnTo>
                <a:close/>
              </a:path>
              <a:path w="4549140" h="3923029">
                <a:moveTo>
                  <a:pt x="1737360" y="3491484"/>
                </a:moveTo>
                <a:lnTo>
                  <a:pt x="1687068" y="3491484"/>
                </a:lnTo>
                <a:lnTo>
                  <a:pt x="1687068" y="3922776"/>
                </a:lnTo>
                <a:lnTo>
                  <a:pt x="1737360" y="3922776"/>
                </a:lnTo>
                <a:lnTo>
                  <a:pt x="1737360" y="3491484"/>
                </a:lnTo>
                <a:close/>
              </a:path>
              <a:path w="4549140" h="3923029">
                <a:moveTo>
                  <a:pt x="1850136" y="3381756"/>
                </a:moveTo>
                <a:lnTo>
                  <a:pt x="1799844" y="3381756"/>
                </a:lnTo>
                <a:lnTo>
                  <a:pt x="1799844" y="3922776"/>
                </a:lnTo>
                <a:lnTo>
                  <a:pt x="1850136" y="3922776"/>
                </a:lnTo>
                <a:lnTo>
                  <a:pt x="1850136" y="3381756"/>
                </a:lnTo>
                <a:close/>
              </a:path>
              <a:path w="4549140" h="3923029">
                <a:moveTo>
                  <a:pt x="1962912" y="3334512"/>
                </a:moveTo>
                <a:lnTo>
                  <a:pt x="1911096" y="3334512"/>
                </a:lnTo>
                <a:lnTo>
                  <a:pt x="1911096" y="3922776"/>
                </a:lnTo>
                <a:lnTo>
                  <a:pt x="1962912" y="3922776"/>
                </a:lnTo>
                <a:lnTo>
                  <a:pt x="1962912" y="3334512"/>
                </a:lnTo>
                <a:close/>
              </a:path>
              <a:path w="4549140" h="3923029">
                <a:moveTo>
                  <a:pt x="2075688" y="3244596"/>
                </a:moveTo>
                <a:lnTo>
                  <a:pt x="2023872" y="3244596"/>
                </a:lnTo>
                <a:lnTo>
                  <a:pt x="2023872" y="3922776"/>
                </a:lnTo>
                <a:lnTo>
                  <a:pt x="2075688" y="3922776"/>
                </a:lnTo>
                <a:lnTo>
                  <a:pt x="2075688" y="3244596"/>
                </a:lnTo>
                <a:close/>
              </a:path>
              <a:path w="4549140" h="3923029">
                <a:moveTo>
                  <a:pt x="2186940" y="3137916"/>
                </a:moveTo>
                <a:lnTo>
                  <a:pt x="2136648" y="3137916"/>
                </a:lnTo>
                <a:lnTo>
                  <a:pt x="2136648" y="3922776"/>
                </a:lnTo>
                <a:lnTo>
                  <a:pt x="2186940" y="3922776"/>
                </a:lnTo>
                <a:lnTo>
                  <a:pt x="2186940" y="3137916"/>
                </a:lnTo>
                <a:close/>
              </a:path>
              <a:path w="4549140" h="3923029">
                <a:moveTo>
                  <a:pt x="2299716" y="3028188"/>
                </a:moveTo>
                <a:lnTo>
                  <a:pt x="2249424" y="3028188"/>
                </a:lnTo>
                <a:lnTo>
                  <a:pt x="2249424" y="3922776"/>
                </a:lnTo>
                <a:lnTo>
                  <a:pt x="2299716" y="3922776"/>
                </a:lnTo>
                <a:lnTo>
                  <a:pt x="2299716" y="3028188"/>
                </a:lnTo>
                <a:close/>
              </a:path>
              <a:path w="4549140" h="3923029">
                <a:moveTo>
                  <a:pt x="2412492" y="2903220"/>
                </a:moveTo>
                <a:lnTo>
                  <a:pt x="2360676" y="2903220"/>
                </a:lnTo>
                <a:lnTo>
                  <a:pt x="2360676" y="3922776"/>
                </a:lnTo>
                <a:lnTo>
                  <a:pt x="2412492" y="3922776"/>
                </a:lnTo>
                <a:lnTo>
                  <a:pt x="2412492" y="2903220"/>
                </a:lnTo>
                <a:close/>
              </a:path>
              <a:path w="4549140" h="3923029">
                <a:moveTo>
                  <a:pt x="2525268" y="2778252"/>
                </a:moveTo>
                <a:lnTo>
                  <a:pt x="2473452" y="2778252"/>
                </a:lnTo>
                <a:lnTo>
                  <a:pt x="2473452" y="3922776"/>
                </a:lnTo>
                <a:lnTo>
                  <a:pt x="2525268" y="3922776"/>
                </a:lnTo>
                <a:lnTo>
                  <a:pt x="2525268" y="2778252"/>
                </a:lnTo>
                <a:close/>
              </a:path>
              <a:path w="4549140" h="3923029">
                <a:moveTo>
                  <a:pt x="2638044" y="2659380"/>
                </a:moveTo>
                <a:lnTo>
                  <a:pt x="2586228" y="2659380"/>
                </a:lnTo>
                <a:lnTo>
                  <a:pt x="2586228" y="3922776"/>
                </a:lnTo>
                <a:lnTo>
                  <a:pt x="2638044" y="3922776"/>
                </a:lnTo>
                <a:lnTo>
                  <a:pt x="2638044" y="2659380"/>
                </a:lnTo>
                <a:close/>
              </a:path>
              <a:path w="4549140" h="3923029">
                <a:moveTo>
                  <a:pt x="2749296" y="2502408"/>
                </a:moveTo>
                <a:lnTo>
                  <a:pt x="2699004" y="2502408"/>
                </a:lnTo>
                <a:lnTo>
                  <a:pt x="2699004" y="3922776"/>
                </a:lnTo>
                <a:lnTo>
                  <a:pt x="2749296" y="3922776"/>
                </a:lnTo>
                <a:lnTo>
                  <a:pt x="2749296" y="2502408"/>
                </a:lnTo>
                <a:close/>
              </a:path>
              <a:path w="4549140" h="3923029">
                <a:moveTo>
                  <a:pt x="2862072" y="2372868"/>
                </a:moveTo>
                <a:lnTo>
                  <a:pt x="2811780" y="2372868"/>
                </a:lnTo>
                <a:lnTo>
                  <a:pt x="2811780" y="3922776"/>
                </a:lnTo>
                <a:lnTo>
                  <a:pt x="2862072" y="3922776"/>
                </a:lnTo>
                <a:lnTo>
                  <a:pt x="2862072" y="2372868"/>
                </a:lnTo>
                <a:close/>
              </a:path>
              <a:path w="4549140" h="3923029">
                <a:moveTo>
                  <a:pt x="2974848" y="2228088"/>
                </a:moveTo>
                <a:lnTo>
                  <a:pt x="2923032" y="2228100"/>
                </a:lnTo>
                <a:lnTo>
                  <a:pt x="2923032" y="3922776"/>
                </a:lnTo>
                <a:lnTo>
                  <a:pt x="2974848" y="3922776"/>
                </a:lnTo>
                <a:lnTo>
                  <a:pt x="2974848" y="2228088"/>
                </a:lnTo>
                <a:close/>
              </a:path>
              <a:path w="4549140" h="3923029">
                <a:moveTo>
                  <a:pt x="3087624" y="2075688"/>
                </a:moveTo>
                <a:lnTo>
                  <a:pt x="3035808" y="2075700"/>
                </a:lnTo>
                <a:lnTo>
                  <a:pt x="3035808" y="3922776"/>
                </a:lnTo>
                <a:lnTo>
                  <a:pt x="3087624" y="3922776"/>
                </a:lnTo>
                <a:lnTo>
                  <a:pt x="3087624" y="2075688"/>
                </a:lnTo>
                <a:close/>
              </a:path>
              <a:path w="4549140" h="3923029">
                <a:moveTo>
                  <a:pt x="3198876" y="1918716"/>
                </a:moveTo>
                <a:lnTo>
                  <a:pt x="3148584" y="1918716"/>
                </a:lnTo>
                <a:lnTo>
                  <a:pt x="3148584" y="3922776"/>
                </a:lnTo>
                <a:lnTo>
                  <a:pt x="3198876" y="3922788"/>
                </a:lnTo>
                <a:lnTo>
                  <a:pt x="3198876" y="1918716"/>
                </a:lnTo>
                <a:close/>
              </a:path>
              <a:path w="4549140" h="3923029">
                <a:moveTo>
                  <a:pt x="3311652" y="1709928"/>
                </a:moveTo>
                <a:lnTo>
                  <a:pt x="3261360" y="1709928"/>
                </a:lnTo>
                <a:lnTo>
                  <a:pt x="3261360" y="3922776"/>
                </a:lnTo>
                <a:lnTo>
                  <a:pt x="3311652" y="3922788"/>
                </a:lnTo>
                <a:lnTo>
                  <a:pt x="3311652" y="1709928"/>
                </a:lnTo>
                <a:close/>
              </a:path>
              <a:path w="4549140" h="3923029">
                <a:moveTo>
                  <a:pt x="3424428" y="1577340"/>
                </a:moveTo>
                <a:lnTo>
                  <a:pt x="3372612" y="1577340"/>
                </a:lnTo>
                <a:lnTo>
                  <a:pt x="3372612" y="3922776"/>
                </a:lnTo>
                <a:lnTo>
                  <a:pt x="3424428" y="3922788"/>
                </a:lnTo>
                <a:lnTo>
                  <a:pt x="3424428" y="1577340"/>
                </a:lnTo>
                <a:close/>
              </a:path>
              <a:path w="4549140" h="3923029">
                <a:moveTo>
                  <a:pt x="3537204" y="1440180"/>
                </a:moveTo>
                <a:lnTo>
                  <a:pt x="3485388" y="1440180"/>
                </a:lnTo>
                <a:lnTo>
                  <a:pt x="3485388" y="3922776"/>
                </a:lnTo>
                <a:lnTo>
                  <a:pt x="3537204" y="3922788"/>
                </a:lnTo>
                <a:lnTo>
                  <a:pt x="3537204" y="1440180"/>
                </a:lnTo>
                <a:close/>
              </a:path>
              <a:path w="4549140" h="3923029">
                <a:moveTo>
                  <a:pt x="3648456" y="1263396"/>
                </a:moveTo>
                <a:lnTo>
                  <a:pt x="3598164" y="1263396"/>
                </a:lnTo>
                <a:lnTo>
                  <a:pt x="3598164" y="3922776"/>
                </a:lnTo>
                <a:lnTo>
                  <a:pt x="3648456" y="3922788"/>
                </a:lnTo>
                <a:lnTo>
                  <a:pt x="3648456" y="1263396"/>
                </a:lnTo>
                <a:close/>
              </a:path>
              <a:path w="4549140" h="3923029">
                <a:moveTo>
                  <a:pt x="3761232" y="1103376"/>
                </a:moveTo>
                <a:lnTo>
                  <a:pt x="3710940" y="1103376"/>
                </a:lnTo>
                <a:lnTo>
                  <a:pt x="3710940" y="3922776"/>
                </a:lnTo>
                <a:lnTo>
                  <a:pt x="3761232" y="3922788"/>
                </a:lnTo>
                <a:lnTo>
                  <a:pt x="3761232" y="1103376"/>
                </a:lnTo>
                <a:close/>
              </a:path>
              <a:path w="4549140" h="3923029">
                <a:moveTo>
                  <a:pt x="3874008" y="922020"/>
                </a:moveTo>
                <a:lnTo>
                  <a:pt x="3822192" y="922020"/>
                </a:lnTo>
                <a:lnTo>
                  <a:pt x="3822192" y="3922776"/>
                </a:lnTo>
                <a:lnTo>
                  <a:pt x="3874008" y="3922788"/>
                </a:lnTo>
                <a:lnTo>
                  <a:pt x="3874008" y="922020"/>
                </a:lnTo>
                <a:close/>
              </a:path>
              <a:path w="4549140" h="3923029">
                <a:moveTo>
                  <a:pt x="3986784" y="765048"/>
                </a:moveTo>
                <a:lnTo>
                  <a:pt x="3934968" y="765048"/>
                </a:lnTo>
                <a:lnTo>
                  <a:pt x="3934968" y="3922776"/>
                </a:lnTo>
                <a:lnTo>
                  <a:pt x="3986784" y="3922788"/>
                </a:lnTo>
                <a:lnTo>
                  <a:pt x="3986784" y="765048"/>
                </a:lnTo>
                <a:close/>
              </a:path>
              <a:path w="4549140" h="3923029">
                <a:moveTo>
                  <a:pt x="4099560" y="612648"/>
                </a:moveTo>
                <a:lnTo>
                  <a:pt x="4047744" y="612648"/>
                </a:lnTo>
                <a:lnTo>
                  <a:pt x="4047744" y="3922776"/>
                </a:lnTo>
                <a:lnTo>
                  <a:pt x="4099560" y="3922788"/>
                </a:lnTo>
                <a:lnTo>
                  <a:pt x="4099560" y="612648"/>
                </a:lnTo>
                <a:close/>
              </a:path>
              <a:path w="4549140" h="3923029">
                <a:moveTo>
                  <a:pt x="4210812" y="463296"/>
                </a:moveTo>
                <a:lnTo>
                  <a:pt x="4160520" y="463296"/>
                </a:lnTo>
                <a:lnTo>
                  <a:pt x="4160520" y="3922776"/>
                </a:lnTo>
                <a:lnTo>
                  <a:pt x="4210812" y="3922788"/>
                </a:lnTo>
                <a:lnTo>
                  <a:pt x="4210812" y="463296"/>
                </a:lnTo>
                <a:close/>
              </a:path>
              <a:path w="4549140" h="3923029">
                <a:moveTo>
                  <a:pt x="4323588" y="310896"/>
                </a:moveTo>
                <a:lnTo>
                  <a:pt x="4273296" y="310896"/>
                </a:lnTo>
                <a:lnTo>
                  <a:pt x="4273296" y="3922776"/>
                </a:lnTo>
                <a:lnTo>
                  <a:pt x="4323588" y="3922788"/>
                </a:lnTo>
                <a:lnTo>
                  <a:pt x="4323588" y="310896"/>
                </a:lnTo>
                <a:close/>
              </a:path>
              <a:path w="4549140" h="3923029">
                <a:moveTo>
                  <a:pt x="4436364" y="156972"/>
                </a:moveTo>
                <a:lnTo>
                  <a:pt x="4384548" y="156972"/>
                </a:lnTo>
                <a:lnTo>
                  <a:pt x="4384548" y="3922776"/>
                </a:lnTo>
                <a:lnTo>
                  <a:pt x="4436364" y="3922788"/>
                </a:lnTo>
                <a:lnTo>
                  <a:pt x="4436364" y="156972"/>
                </a:lnTo>
                <a:close/>
              </a:path>
              <a:path w="4549140" h="3923029">
                <a:moveTo>
                  <a:pt x="4549140" y="0"/>
                </a:moveTo>
                <a:lnTo>
                  <a:pt x="4497324" y="0"/>
                </a:lnTo>
                <a:lnTo>
                  <a:pt x="4497324" y="3922776"/>
                </a:lnTo>
                <a:lnTo>
                  <a:pt x="4549140" y="3922788"/>
                </a:lnTo>
                <a:lnTo>
                  <a:pt x="4549140" y="0"/>
                </a:lnTo>
                <a:close/>
              </a:path>
            </a:pathLst>
          </a:custGeom>
          <a:solidFill>
            <a:srgbClr val="3C9FD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g object 21"/>
          <p:cNvSpPr/>
          <p:nvPr/>
        </p:nvSpPr>
        <p:spPr>
          <a:xfrm>
            <a:off x="778763" y="5759196"/>
            <a:ext cx="4610100" cy="0"/>
          </a:xfrm>
          <a:custGeom>
            <a:avLst/>
            <a:gdLst/>
            <a:ahLst/>
            <a:cxnLst/>
            <a:rect l="l" t="t" r="r" b="b"/>
            <a:pathLst>
              <a:path w="4610100">
                <a:moveTo>
                  <a:pt x="0" y="0"/>
                </a:moveTo>
                <a:lnTo>
                  <a:pt x="4610100" y="0"/>
                </a:lnTo>
              </a:path>
            </a:pathLst>
          </a:custGeom>
          <a:ln w="9525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000" b="1" i="0">
                <a:solidFill>
                  <a:srgbClr val="3C9FDF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8/19/2025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C9A22-BBCE-4D6B-9AEE-902CD5C11647}" type="datetimeFigureOut">
              <a:rPr lang="zh-CN" altLang="en-US" smtClean="0"/>
              <a:t>2025/8/19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94C3D8-0E1B-437B-B6D9-F70F42FF2EB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636327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C9A22-BBCE-4D6B-9AEE-902CD5C11647}" type="datetimeFigureOut">
              <a:rPr lang="zh-CN" altLang="en-US" smtClean="0"/>
              <a:t>2025/8/19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94C3D8-0E1B-437B-B6D9-F70F42FF2EB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622524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C9A22-BBCE-4D6B-9AEE-902CD5C11647}" type="datetimeFigureOut">
              <a:rPr lang="zh-CN" altLang="en-US" smtClean="0"/>
              <a:t>2025/8/19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94C3D8-0E1B-437B-B6D9-F70F42FF2EB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72554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C9A22-BBCE-4D6B-9AEE-902CD5C11647}" type="datetimeFigureOut">
              <a:rPr lang="zh-CN" altLang="en-US" smtClean="0"/>
              <a:t>2025/8/19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94C3D8-0E1B-437B-B6D9-F70F42FF2EB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209719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C9A22-BBCE-4D6B-9AEE-902CD5C11647}" type="datetimeFigureOut">
              <a:rPr lang="zh-CN" altLang="en-US" smtClean="0"/>
              <a:t>2025/8/19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94C3D8-0E1B-437B-B6D9-F70F42FF2EB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796271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C9A22-BBCE-4D6B-9AEE-902CD5C11647}" type="datetimeFigureOut">
              <a:rPr lang="zh-CN" altLang="en-US" smtClean="0"/>
              <a:t>2025/8/19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94C3D8-0E1B-437B-B6D9-F70F42FF2EB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616430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C9A22-BBCE-4D6B-9AEE-902CD5C11647}" type="datetimeFigureOut">
              <a:rPr lang="zh-CN" altLang="en-US" smtClean="0"/>
              <a:t>2025/8/19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94C3D8-0E1B-437B-B6D9-F70F42FF2EB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203663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C9A22-BBCE-4D6B-9AEE-902CD5C11647}" type="datetimeFigureOut">
              <a:rPr lang="zh-CN" altLang="en-US" smtClean="0"/>
              <a:t>2025/8/19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94C3D8-0E1B-437B-B6D9-F70F42FF2EB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00489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000" b="1" i="0">
                <a:solidFill>
                  <a:srgbClr val="3C9FDF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8/19/2025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8/19/2025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2025/8/19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37117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2025/8/19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03547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2025/8/19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3399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2025/8/19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84312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15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51587" y="301878"/>
            <a:ext cx="10407015" cy="482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000" b="1" i="0">
                <a:solidFill>
                  <a:srgbClr val="3C9FDF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31647" y="1247800"/>
            <a:ext cx="10444480" cy="40106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8/19/2025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2025/8/19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93096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2025/8/19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61772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DC9A22-BBCE-4D6B-9AEE-902CD5C11647}" type="datetimeFigureOut">
              <a:rPr lang="zh-CN" altLang="en-US" smtClean="0"/>
              <a:t>2025/8/19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94C3D8-0E1B-437B-B6D9-F70F42FF2EB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64927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tags" Target="../tags/tag78.xml"/><Relationship Id="rId13" Type="http://schemas.openxmlformats.org/officeDocument/2006/relationships/image" Target="../media/image30.svg"/><Relationship Id="rId3" Type="http://schemas.openxmlformats.org/officeDocument/2006/relationships/tags" Target="../tags/tag73.xml"/><Relationship Id="rId7" Type="http://schemas.openxmlformats.org/officeDocument/2006/relationships/tags" Target="../tags/tag77.xml"/><Relationship Id="rId12" Type="http://schemas.openxmlformats.org/officeDocument/2006/relationships/image" Target="../media/image29.png"/><Relationship Id="rId17" Type="http://schemas.microsoft.com/office/2007/relationships/hdphoto" Target="../media/hdphoto1.wdp"/><Relationship Id="rId2" Type="http://schemas.openxmlformats.org/officeDocument/2006/relationships/tags" Target="../tags/tag72.xml"/><Relationship Id="rId16" Type="http://schemas.openxmlformats.org/officeDocument/2006/relationships/image" Target="../media/image18.png"/><Relationship Id="rId1" Type="http://schemas.openxmlformats.org/officeDocument/2006/relationships/tags" Target="../tags/tag71.xml"/><Relationship Id="rId6" Type="http://schemas.openxmlformats.org/officeDocument/2006/relationships/tags" Target="../tags/tag76.xml"/><Relationship Id="rId11" Type="http://schemas.openxmlformats.org/officeDocument/2006/relationships/notesSlide" Target="../notesSlides/notesSlide8.xml"/><Relationship Id="rId5" Type="http://schemas.openxmlformats.org/officeDocument/2006/relationships/tags" Target="../tags/tag75.xml"/><Relationship Id="rId15" Type="http://schemas.openxmlformats.org/officeDocument/2006/relationships/image" Target="../media/image32.png"/><Relationship Id="rId10" Type="http://schemas.openxmlformats.org/officeDocument/2006/relationships/slideLayout" Target="../slideLayouts/slideLayout17.xml"/><Relationship Id="rId4" Type="http://schemas.openxmlformats.org/officeDocument/2006/relationships/tags" Target="../tags/tag74.xml"/><Relationship Id="rId9" Type="http://schemas.openxmlformats.org/officeDocument/2006/relationships/tags" Target="../tags/tag79.xml"/><Relationship Id="rId1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7" Type="http://schemas.microsoft.com/office/2007/relationships/hdphoto" Target="../media/hdphoto1.wdp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80.xml"/><Relationship Id="rId6" Type="http://schemas.openxmlformats.org/officeDocument/2006/relationships/image" Target="../media/image18.png"/><Relationship Id="rId5" Type="http://schemas.openxmlformats.org/officeDocument/2006/relationships/chart" Target="../charts/chart9.xml"/><Relationship Id="rId4" Type="http://schemas.openxmlformats.org/officeDocument/2006/relationships/chart" Target="../charts/char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3.xml"/><Relationship Id="rId1" Type="http://schemas.openxmlformats.org/officeDocument/2006/relationships/tags" Target="../tags/tag81.xml"/><Relationship Id="rId6" Type="http://schemas.microsoft.com/office/2007/relationships/hdphoto" Target="../media/hdphoto1.wdp"/><Relationship Id="rId5" Type="http://schemas.openxmlformats.org/officeDocument/2006/relationships/image" Target="../media/image18.png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tags" Target="../tags/tag89.xml"/><Relationship Id="rId13" Type="http://schemas.microsoft.com/office/2007/relationships/hdphoto" Target="../media/hdphoto1.wdp"/><Relationship Id="rId3" Type="http://schemas.openxmlformats.org/officeDocument/2006/relationships/tags" Target="../tags/tag84.xml"/><Relationship Id="rId7" Type="http://schemas.openxmlformats.org/officeDocument/2006/relationships/tags" Target="../tags/tag88.xml"/><Relationship Id="rId12" Type="http://schemas.openxmlformats.org/officeDocument/2006/relationships/image" Target="../media/image18.png"/><Relationship Id="rId17" Type="http://schemas.openxmlformats.org/officeDocument/2006/relationships/image" Target="../media/image32.png"/><Relationship Id="rId2" Type="http://schemas.openxmlformats.org/officeDocument/2006/relationships/tags" Target="../tags/tag83.xml"/><Relationship Id="rId16" Type="http://schemas.openxmlformats.org/officeDocument/2006/relationships/image" Target="../media/image31.png"/><Relationship Id="rId1" Type="http://schemas.openxmlformats.org/officeDocument/2006/relationships/tags" Target="../tags/tag82.xml"/><Relationship Id="rId6" Type="http://schemas.openxmlformats.org/officeDocument/2006/relationships/tags" Target="../tags/tag87.xml"/><Relationship Id="rId11" Type="http://schemas.openxmlformats.org/officeDocument/2006/relationships/notesSlide" Target="../notesSlides/notesSlide11.xml"/><Relationship Id="rId5" Type="http://schemas.openxmlformats.org/officeDocument/2006/relationships/tags" Target="../tags/tag86.xml"/><Relationship Id="rId15" Type="http://schemas.openxmlformats.org/officeDocument/2006/relationships/image" Target="../media/image30.svg"/><Relationship Id="rId10" Type="http://schemas.openxmlformats.org/officeDocument/2006/relationships/slideLayout" Target="../slideLayouts/slideLayout17.xml"/><Relationship Id="rId4" Type="http://schemas.openxmlformats.org/officeDocument/2006/relationships/tags" Target="../tags/tag85.xml"/><Relationship Id="rId9" Type="http://schemas.openxmlformats.org/officeDocument/2006/relationships/tags" Target="../tags/tag90.xml"/><Relationship Id="rId1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7" Type="http://schemas.microsoft.com/office/2007/relationships/hdphoto" Target="../media/hdphoto1.wdp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91.xml"/><Relationship Id="rId6" Type="http://schemas.openxmlformats.org/officeDocument/2006/relationships/image" Target="../media/image18.png"/><Relationship Id="rId5" Type="http://schemas.openxmlformats.org/officeDocument/2006/relationships/chart" Target="../charts/chart11.xml"/><Relationship Id="rId4" Type="http://schemas.openxmlformats.org/officeDocument/2006/relationships/chart" Target="../charts/char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7" Type="http://schemas.microsoft.com/office/2007/relationships/hdphoto" Target="../media/hdphoto1.wdp"/><Relationship Id="rId2" Type="http://schemas.openxmlformats.org/officeDocument/2006/relationships/slideLayout" Target="../slideLayouts/slideLayout28.xml"/><Relationship Id="rId1" Type="http://schemas.openxmlformats.org/officeDocument/2006/relationships/tags" Target="../tags/tag92.xml"/><Relationship Id="rId6" Type="http://schemas.openxmlformats.org/officeDocument/2006/relationships/image" Target="../media/image18.png"/><Relationship Id="rId5" Type="http://schemas.openxmlformats.org/officeDocument/2006/relationships/chart" Target="../charts/chart13.xml"/><Relationship Id="rId4" Type="http://schemas.openxmlformats.org/officeDocument/2006/relationships/chart" Target="../charts/chart1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chart" Target="../charts/chart16.xml"/><Relationship Id="rId3" Type="http://schemas.openxmlformats.org/officeDocument/2006/relationships/notesSlide" Target="../notesSlides/notesSlide14.xml"/><Relationship Id="rId7" Type="http://schemas.microsoft.com/office/2007/relationships/hdphoto" Target="../media/hdphoto1.wdp"/><Relationship Id="rId2" Type="http://schemas.openxmlformats.org/officeDocument/2006/relationships/slideLayout" Target="../slideLayouts/slideLayout28.xml"/><Relationship Id="rId1" Type="http://schemas.openxmlformats.org/officeDocument/2006/relationships/tags" Target="../tags/tag93.xml"/><Relationship Id="rId6" Type="http://schemas.openxmlformats.org/officeDocument/2006/relationships/image" Target="../media/image18.png"/><Relationship Id="rId5" Type="http://schemas.openxmlformats.org/officeDocument/2006/relationships/chart" Target="../charts/chart15.xml"/><Relationship Id="rId4" Type="http://schemas.openxmlformats.org/officeDocument/2006/relationships/chart" Target="../charts/chart14.xml"/><Relationship Id="rId9" Type="http://schemas.openxmlformats.org/officeDocument/2006/relationships/chart" Target="../charts/chart1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8.xml"/><Relationship Id="rId1" Type="http://schemas.openxmlformats.org/officeDocument/2006/relationships/tags" Target="../tags/tag94.xml"/><Relationship Id="rId6" Type="http://schemas.microsoft.com/office/2007/relationships/hdphoto" Target="../media/hdphoto1.wdp"/><Relationship Id="rId5" Type="http://schemas.openxmlformats.org/officeDocument/2006/relationships/image" Target="../media/image18.png"/><Relationship Id="rId4" Type="http://schemas.openxmlformats.org/officeDocument/2006/relationships/chart" Target="../charts/chart1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5.xml"/><Relationship Id="rId5" Type="http://schemas.microsoft.com/office/2007/relationships/hdphoto" Target="../media/hdphoto1.wdp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3.png"/><Relationship Id="rId18" Type="http://schemas.openxmlformats.org/officeDocument/2006/relationships/image" Target="../media/image48.svg"/><Relationship Id="rId3" Type="http://schemas.openxmlformats.org/officeDocument/2006/relationships/image" Target="../media/image18.png"/><Relationship Id="rId7" Type="http://schemas.openxmlformats.org/officeDocument/2006/relationships/image" Target="../media/image37.png"/><Relationship Id="rId12" Type="http://schemas.openxmlformats.org/officeDocument/2006/relationships/image" Target="../media/image42.png"/><Relationship Id="rId17" Type="http://schemas.openxmlformats.org/officeDocument/2006/relationships/image" Target="../media/image47.pn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5" Type="http://schemas.openxmlformats.org/officeDocument/2006/relationships/image" Target="../media/image45.png"/><Relationship Id="rId10" Type="http://schemas.openxmlformats.org/officeDocument/2006/relationships/image" Target="../media/image40.png"/><Relationship Id="rId19" Type="http://schemas.openxmlformats.org/officeDocument/2006/relationships/chart" Target="../charts/chart19.xml"/><Relationship Id="rId4" Type="http://schemas.microsoft.com/office/2007/relationships/hdphoto" Target="../media/hdphoto1.wdp"/><Relationship Id="rId9" Type="http://schemas.openxmlformats.org/officeDocument/2006/relationships/image" Target="../media/image39.png"/><Relationship Id="rId1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oleObject" Target="../embeddings/oleObject2.bin"/><Relationship Id="rId18" Type="http://schemas.openxmlformats.org/officeDocument/2006/relationships/image" Target="../media/image13.wmf"/><Relationship Id="rId26" Type="http://schemas.openxmlformats.org/officeDocument/2006/relationships/image" Target="../media/image17.wmf"/><Relationship Id="rId3" Type="http://schemas.openxmlformats.org/officeDocument/2006/relationships/notesSlide" Target="../notesSlides/notesSlide2.xml"/><Relationship Id="rId21" Type="http://schemas.openxmlformats.org/officeDocument/2006/relationships/oleObject" Target="../embeddings/oleObject6.bin"/><Relationship Id="rId7" Type="http://schemas.openxmlformats.org/officeDocument/2006/relationships/image" Target="../media/image6.png"/><Relationship Id="rId12" Type="http://schemas.openxmlformats.org/officeDocument/2006/relationships/image" Target="../media/image10.wmf"/><Relationship Id="rId17" Type="http://schemas.openxmlformats.org/officeDocument/2006/relationships/oleObject" Target="../embeddings/oleObject4.bin"/><Relationship Id="rId25" Type="http://schemas.openxmlformats.org/officeDocument/2006/relationships/oleObject" Target="../embeddings/oleObject8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2.wmf"/><Relationship Id="rId20" Type="http://schemas.openxmlformats.org/officeDocument/2006/relationships/image" Target="../media/image14.wmf"/><Relationship Id="rId1" Type="http://schemas.openxmlformats.org/officeDocument/2006/relationships/tags" Target="../tags/tag1.xml"/><Relationship Id="rId6" Type="http://schemas.openxmlformats.org/officeDocument/2006/relationships/image" Target="../media/image5.png"/><Relationship Id="rId11" Type="http://schemas.openxmlformats.org/officeDocument/2006/relationships/oleObject" Target="../embeddings/oleObject1.bin"/><Relationship Id="rId24" Type="http://schemas.openxmlformats.org/officeDocument/2006/relationships/image" Target="../media/image16.wmf"/><Relationship Id="rId5" Type="http://schemas.openxmlformats.org/officeDocument/2006/relationships/image" Target="../media/image4.png"/><Relationship Id="rId15" Type="http://schemas.openxmlformats.org/officeDocument/2006/relationships/oleObject" Target="../embeddings/oleObject3.bin"/><Relationship Id="rId23" Type="http://schemas.openxmlformats.org/officeDocument/2006/relationships/oleObject" Target="../embeddings/oleObject7.bin"/><Relationship Id="rId28" Type="http://schemas.microsoft.com/office/2007/relationships/hdphoto" Target="../media/hdphoto1.wdp"/><Relationship Id="rId10" Type="http://schemas.openxmlformats.org/officeDocument/2006/relationships/image" Target="../media/image9.png"/><Relationship Id="rId19" Type="http://schemas.openxmlformats.org/officeDocument/2006/relationships/oleObject" Target="../embeddings/oleObject5.bin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1.wmf"/><Relationship Id="rId22" Type="http://schemas.openxmlformats.org/officeDocument/2006/relationships/image" Target="../media/image15.wmf"/><Relationship Id="rId27" Type="http://schemas.openxmlformats.org/officeDocument/2006/relationships/image" Target="../media/image18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chart" Target="../charts/chart20.xml"/><Relationship Id="rId7" Type="http://schemas.openxmlformats.org/officeDocument/2006/relationships/image" Target="../media/image52.sv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11" Type="http://schemas.microsoft.com/office/2007/relationships/hdphoto" Target="../media/hdphoto1.wdp"/><Relationship Id="rId5" Type="http://schemas.openxmlformats.org/officeDocument/2006/relationships/image" Target="../media/image50.svg"/><Relationship Id="rId10" Type="http://schemas.openxmlformats.org/officeDocument/2006/relationships/image" Target="../media/image18.png"/><Relationship Id="rId4" Type="http://schemas.openxmlformats.org/officeDocument/2006/relationships/image" Target="../media/image49.png"/><Relationship Id="rId9" Type="http://schemas.openxmlformats.org/officeDocument/2006/relationships/image" Target="../media/image54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svg"/><Relationship Id="rId3" Type="http://schemas.microsoft.com/office/2014/relationships/chartEx" Target="../charts/chartEx2.xml"/><Relationship Id="rId7" Type="http://schemas.openxmlformats.org/officeDocument/2006/relationships/image" Target="../media/image55.png"/><Relationship Id="rId12" Type="http://schemas.microsoft.com/office/2007/relationships/hdphoto" Target="../media/hdphoto1.wdp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0.png"/><Relationship Id="rId11" Type="http://schemas.openxmlformats.org/officeDocument/2006/relationships/image" Target="../media/image18.png"/><Relationship Id="rId10" Type="http://schemas.openxmlformats.org/officeDocument/2006/relationships/image" Target="../media/image58.svg"/><Relationship Id="rId9" Type="http://schemas.openxmlformats.org/officeDocument/2006/relationships/image" Target="../media/image5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svg"/><Relationship Id="rId7" Type="http://schemas.microsoft.com/office/2007/relationships/hdphoto" Target="../media/hdphoto1.wdp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62.svg"/><Relationship Id="rId4" Type="http://schemas.openxmlformats.org/officeDocument/2006/relationships/image" Target="../media/image6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svg"/><Relationship Id="rId7" Type="http://schemas.microsoft.com/office/2007/relationships/hdphoto" Target="../media/hdphoto1.wdp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62.svg"/><Relationship Id="rId4" Type="http://schemas.openxmlformats.org/officeDocument/2006/relationships/image" Target="../media/image6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svg"/><Relationship Id="rId7" Type="http://schemas.microsoft.com/office/2007/relationships/hdphoto" Target="../media/hdphoto1.wdp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62.svg"/><Relationship Id="rId4" Type="http://schemas.openxmlformats.org/officeDocument/2006/relationships/image" Target="../media/image6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tags" Target="../tags/tag98.xml"/><Relationship Id="rId2" Type="http://schemas.openxmlformats.org/officeDocument/2006/relationships/tags" Target="../tags/tag97.xml"/><Relationship Id="rId1" Type="http://schemas.openxmlformats.org/officeDocument/2006/relationships/tags" Target="../tags/tag96.xml"/><Relationship Id="rId6" Type="http://schemas.openxmlformats.org/officeDocument/2006/relationships/image" Target="../media/image63.png"/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tags" Target="../tags/tag9.xml"/><Relationship Id="rId13" Type="http://schemas.openxmlformats.org/officeDocument/2006/relationships/image" Target="../media/image20.wmf"/><Relationship Id="rId18" Type="http://schemas.openxmlformats.org/officeDocument/2006/relationships/image" Target="../media/image24.png"/><Relationship Id="rId3" Type="http://schemas.openxmlformats.org/officeDocument/2006/relationships/tags" Target="../tags/tag4.xml"/><Relationship Id="rId21" Type="http://schemas.openxmlformats.org/officeDocument/2006/relationships/image" Target="../media/image27.svg"/><Relationship Id="rId7" Type="http://schemas.openxmlformats.org/officeDocument/2006/relationships/tags" Target="../tags/tag8.xml"/><Relationship Id="rId12" Type="http://schemas.openxmlformats.org/officeDocument/2006/relationships/oleObject" Target="../embeddings/oleObject10.bin"/><Relationship Id="rId17" Type="http://schemas.openxmlformats.org/officeDocument/2006/relationships/image" Target="../media/image23.svg"/><Relationship Id="rId2" Type="http://schemas.openxmlformats.org/officeDocument/2006/relationships/tags" Target="../tags/tag3.xml"/><Relationship Id="rId16" Type="http://schemas.openxmlformats.org/officeDocument/2006/relationships/image" Target="../media/image22.png"/><Relationship Id="rId20" Type="http://schemas.openxmlformats.org/officeDocument/2006/relationships/image" Target="../media/image26.png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image" Target="../media/image19.wmf"/><Relationship Id="rId5" Type="http://schemas.openxmlformats.org/officeDocument/2006/relationships/tags" Target="../tags/tag6.xml"/><Relationship Id="rId15" Type="http://schemas.openxmlformats.org/officeDocument/2006/relationships/image" Target="../media/image21.wmf"/><Relationship Id="rId23" Type="http://schemas.microsoft.com/office/2007/relationships/hdphoto" Target="../media/hdphoto1.wdp"/><Relationship Id="rId10" Type="http://schemas.openxmlformats.org/officeDocument/2006/relationships/oleObject" Target="../embeddings/oleObject9.bin"/><Relationship Id="rId19" Type="http://schemas.openxmlformats.org/officeDocument/2006/relationships/image" Target="../media/image25.svg"/><Relationship Id="rId4" Type="http://schemas.openxmlformats.org/officeDocument/2006/relationships/tags" Target="../tags/tag5.xml"/><Relationship Id="rId9" Type="http://schemas.openxmlformats.org/officeDocument/2006/relationships/slideLayout" Target="../slideLayouts/slideLayout7.xml"/><Relationship Id="rId14" Type="http://schemas.openxmlformats.org/officeDocument/2006/relationships/oleObject" Target="../embeddings/oleObject11.bin"/><Relationship Id="rId22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tags" Target="../tags/tag17.xml"/><Relationship Id="rId13" Type="http://schemas.openxmlformats.org/officeDocument/2006/relationships/tags" Target="../tags/tag22.xml"/><Relationship Id="rId18" Type="http://schemas.openxmlformats.org/officeDocument/2006/relationships/chart" Target="../charts/chart1.xml"/><Relationship Id="rId26" Type="http://schemas.openxmlformats.org/officeDocument/2006/relationships/image" Target="../media/image18.png"/><Relationship Id="rId3" Type="http://schemas.openxmlformats.org/officeDocument/2006/relationships/tags" Target="../tags/tag12.xml"/><Relationship Id="rId21" Type="http://schemas.openxmlformats.org/officeDocument/2006/relationships/image" Target="../media/image24.png"/><Relationship Id="rId7" Type="http://schemas.openxmlformats.org/officeDocument/2006/relationships/tags" Target="../tags/tag16.xml"/><Relationship Id="rId12" Type="http://schemas.openxmlformats.org/officeDocument/2006/relationships/tags" Target="../tags/tag21.xml"/><Relationship Id="rId17" Type="http://schemas.openxmlformats.org/officeDocument/2006/relationships/image" Target="../media/image19.wmf"/><Relationship Id="rId25" Type="http://schemas.openxmlformats.org/officeDocument/2006/relationships/chart" Target="../charts/chart2.xml"/><Relationship Id="rId2" Type="http://schemas.openxmlformats.org/officeDocument/2006/relationships/tags" Target="../tags/tag11.xml"/><Relationship Id="rId16" Type="http://schemas.openxmlformats.org/officeDocument/2006/relationships/oleObject" Target="../embeddings/oleObject12.bin"/><Relationship Id="rId20" Type="http://schemas.openxmlformats.org/officeDocument/2006/relationships/image" Target="../media/image23.svg"/><Relationship Id="rId1" Type="http://schemas.openxmlformats.org/officeDocument/2006/relationships/tags" Target="../tags/tag10.xml"/><Relationship Id="rId6" Type="http://schemas.openxmlformats.org/officeDocument/2006/relationships/tags" Target="../tags/tag15.xml"/><Relationship Id="rId11" Type="http://schemas.openxmlformats.org/officeDocument/2006/relationships/tags" Target="../tags/tag20.xml"/><Relationship Id="rId24" Type="http://schemas.openxmlformats.org/officeDocument/2006/relationships/image" Target="../media/image27.svg"/><Relationship Id="rId5" Type="http://schemas.openxmlformats.org/officeDocument/2006/relationships/tags" Target="../tags/tag14.xml"/><Relationship Id="rId15" Type="http://schemas.openxmlformats.org/officeDocument/2006/relationships/notesSlide" Target="../notesSlides/notesSlide3.xml"/><Relationship Id="rId23" Type="http://schemas.openxmlformats.org/officeDocument/2006/relationships/image" Target="../media/image26.png"/><Relationship Id="rId28" Type="http://schemas.openxmlformats.org/officeDocument/2006/relationships/chart" Target="../charts/chart3.xml"/><Relationship Id="rId10" Type="http://schemas.openxmlformats.org/officeDocument/2006/relationships/tags" Target="../tags/tag19.xml"/><Relationship Id="rId19" Type="http://schemas.openxmlformats.org/officeDocument/2006/relationships/image" Target="../media/image22.png"/><Relationship Id="rId4" Type="http://schemas.openxmlformats.org/officeDocument/2006/relationships/tags" Target="../tags/tag13.xml"/><Relationship Id="rId9" Type="http://schemas.openxmlformats.org/officeDocument/2006/relationships/tags" Target="../tags/tag18.xml"/><Relationship Id="rId14" Type="http://schemas.openxmlformats.org/officeDocument/2006/relationships/slideLayout" Target="../slideLayouts/slideLayout7.xml"/><Relationship Id="rId22" Type="http://schemas.openxmlformats.org/officeDocument/2006/relationships/image" Target="../media/image25.svg"/><Relationship Id="rId27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tags" Target="../tags/tag30.xml"/><Relationship Id="rId13" Type="http://schemas.openxmlformats.org/officeDocument/2006/relationships/tags" Target="../tags/tag35.xml"/><Relationship Id="rId18" Type="http://schemas.openxmlformats.org/officeDocument/2006/relationships/image" Target="../media/image20.wmf"/><Relationship Id="rId26" Type="http://schemas.microsoft.com/office/2007/relationships/hdphoto" Target="../media/hdphoto1.wdp"/><Relationship Id="rId3" Type="http://schemas.openxmlformats.org/officeDocument/2006/relationships/tags" Target="../tags/tag25.xml"/><Relationship Id="rId21" Type="http://schemas.openxmlformats.org/officeDocument/2006/relationships/image" Target="../media/image24.png"/><Relationship Id="rId7" Type="http://schemas.openxmlformats.org/officeDocument/2006/relationships/tags" Target="../tags/tag29.xml"/><Relationship Id="rId12" Type="http://schemas.openxmlformats.org/officeDocument/2006/relationships/tags" Target="../tags/tag34.xml"/><Relationship Id="rId17" Type="http://schemas.openxmlformats.org/officeDocument/2006/relationships/oleObject" Target="../embeddings/oleObject13.bin"/><Relationship Id="rId25" Type="http://schemas.openxmlformats.org/officeDocument/2006/relationships/image" Target="../media/image18.png"/><Relationship Id="rId2" Type="http://schemas.openxmlformats.org/officeDocument/2006/relationships/tags" Target="../tags/tag24.xml"/><Relationship Id="rId16" Type="http://schemas.openxmlformats.org/officeDocument/2006/relationships/chart" Target="../charts/chart4.xml"/><Relationship Id="rId20" Type="http://schemas.openxmlformats.org/officeDocument/2006/relationships/image" Target="../media/image23.svg"/><Relationship Id="rId1" Type="http://schemas.openxmlformats.org/officeDocument/2006/relationships/tags" Target="../tags/tag23.xml"/><Relationship Id="rId6" Type="http://schemas.openxmlformats.org/officeDocument/2006/relationships/tags" Target="../tags/tag28.xml"/><Relationship Id="rId11" Type="http://schemas.openxmlformats.org/officeDocument/2006/relationships/tags" Target="../tags/tag33.xml"/><Relationship Id="rId24" Type="http://schemas.openxmlformats.org/officeDocument/2006/relationships/image" Target="../media/image27.svg"/><Relationship Id="rId5" Type="http://schemas.openxmlformats.org/officeDocument/2006/relationships/tags" Target="../tags/tag27.xml"/><Relationship Id="rId15" Type="http://schemas.openxmlformats.org/officeDocument/2006/relationships/notesSlide" Target="../notesSlides/notesSlide4.xml"/><Relationship Id="rId23" Type="http://schemas.openxmlformats.org/officeDocument/2006/relationships/image" Target="../media/image26.png"/><Relationship Id="rId28" Type="http://schemas.openxmlformats.org/officeDocument/2006/relationships/image" Target="../media/image390.png"/><Relationship Id="rId10" Type="http://schemas.openxmlformats.org/officeDocument/2006/relationships/tags" Target="../tags/tag32.xml"/><Relationship Id="rId19" Type="http://schemas.openxmlformats.org/officeDocument/2006/relationships/image" Target="../media/image22.png"/><Relationship Id="rId4" Type="http://schemas.openxmlformats.org/officeDocument/2006/relationships/tags" Target="../tags/tag26.xml"/><Relationship Id="rId9" Type="http://schemas.openxmlformats.org/officeDocument/2006/relationships/tags" Target="../tags/tag31.xml"/><Relationship Id="rId14" Type="http://schemas.openxmlformats.org/officeDocument/2006/relationships/slideLayout" Target="../slideLayouts/slideLayout7.xml"/><Relationship Id="rId22" Type="http://schemas.openxmlformats.org/officeDocument/2006/relationships/image" Target="../media/image25.svg"/><Relationship Id="rId27" Type="http://schemas.microsoft.com/office/2014/relationships/chartEx" Target="../charts/chartEx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tags" Target="../tags/tag43.xml"/><Relationship Id="rId13" Type="http://schemas.openxmlformats.org/officeDocument/2006/relationships/tags" Target="../tags/tag48.xml"/><Relationship Id="rId18" Type="http://schemas.openxmlformats.org/officeDocument/2006/relationships/tags" Target="../tags/tag53.xml"/><Relationship Id="rId26" Type="http://schemas.openxmlformats.org/officeDocument/2006/relationships/image" Target="../media/image26.png"/><Relationship Id="rId3" Type="http://schemas.openxmlformats.org/officeDocument/2006/relationships/tags" Target="../tags/tag38.xml"/><Relationship Id="rId21" Type="http://schemas.openxmlformats.org/officeDocument/2006/relationships/image" Target="../media/image21.wmf"/><Relationship Id="rId7" Type="http://schemas.openxmlformats.org/officeDocument/2006/relationships/tags" Target="../tags/tag42.xml"/><Relationship Id="rId12" Type="http://schemas.openxmlformats.org/officeDocument/2006/relationships/tags" Target="../tags/tag47.xml"/><Relationship Id="rId17" Type="http://schemas.openxmlformats.org/officeDocument/2006/relationships/tags" Target="../tags/tag52.xml"/><Relationship Id="rId25" Type="http://schemas.openxmlformats.org/officeDocument/2006/relationships/image" Target="../media/image25.svg"/><Relationship Id="rId2" Type="http://schemas.openxmlformats.org/officeDocument/2006/relationships/tags" Target="../tags/tag37.xml"/><Relationship Id="rId16" Type="http://schemas.openxmlformats.org/officeDocument/2006/relationships/tags" Target="../tags/tag51.xml"/><Relationship Id="rId20" Type="http://schemas.openxmlformats.org/officeDocument/2006/relationships/oleObject" Target="../embeddings/oleObject14.bin"/><Relationship Id="rId29" Type="http://schemas.microsoft.com/office/2007/relationships/hdphoto" Target="../media/hdphoto1.wdp"/><Relationship Id="rId1" Type="http://schemas.openxmlformats.org/officeDocument/2006/relationships/tags" Target="../tags/tag36.xml"/><Relationship Id="rId6" Type="http://schemas.openxmlformats.org/officeDocument/2006/relationships/tags" Target="../tags/tag41.xml"/><Relationship Id="rId11" Type="http://schemas.openxmlformats.org/officeDocument/2006/relationships/tags" Target="../tags/tag46.xml"/><Relationship Id="rId24" Type="http://schemas.openxmlformats.org/officeDocument/2006/relationships/image" Target="../media/image24.png"/><Relationship Id="rId5" Type="http://schemas.openxmlformats.org/officeDocument/2006/relationships/tags" Target="../tags/tag40.xml"/><Relationship Id="rId15" Type="http://schemas.openxmlformats.org/officeDocument/2006/relationships/tags" Target="../tags/tag50.xml"/><Relationship Id="rId23" Type="http://schemas.openxmlformats.org/officeDocument/2006/relationships/image" Target="../media/image23.svg"/><Relationship Id="rId28" Type="http://schemas.openxmlformats.org/officeDocument/2006/relationships/image" Target="../media/image18.png"/><Relationship Id="rId10" Type="http://schemas.openxmlformats.org/officeDocument/2006/relationships/tags" Target="../tags/tag45.xml"/><Relationship Id="rId19" Type="http://schemas.openxmlformats.org/officeDocument/2006/relationships/slideLayout" Target="../slideLayouts/slideLayout7.xml"/><Relationship Id="rId31" Type="http://schemas.openxmlformats.org/officeDocument/2006/relationships/chart" Target="../charts/chart5.xml"/><Relationship Id="rId4" Type="http://schemas.openxmlformats.org/officeDocument/2006/relationships/tags" Target="../tags/tag39.xml"/><Relationship Id="rId9" Type="http://schemas.openxmlformats.org/officeDocument/2006/relationships/tags" Target="../tags/tag44.xml"/><Relationship Id="rId14" Type="http://schemas.openxmlformats.org/officeDocument/2006/relationships/tags" Target="../tags/tag49.xml"/><Relationship Id="rId22" Type="http://schemas.openxmlformats.org/officeDocument/2006/relationships/image" Target="../media/image22.png"/><Relationship Id="rId27" Type="http://schemas.openxmlformats.org/officeDocument/2006/relationships/image" Target="../media/image27.svg"/><Relationship Id="rId30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tags" Target="../tags/tag61.xml"/><Relationship Id="rId13" Type="http://schemas.openxmlformats.org/officeDocument/2006/relationships/image" Target="../media/image31.png"/><Relationship Id="rId3" Type="http://schemas.openxmlformats.org/officeDocument/2006/relationships/tags" Target="../tags/tag56.xml"/><Relationship Id="rId7" Type="http://schemas.openxmlformats.org/officeDocument/2006/relationships/tags" Target="../tags/tag60.xml"/><Relationship Id="rId12" Type="http://schemas.openxmlformats.org/officeDocument/2006/relationships/image" Target="../media/image30.svg"/><Relationship Id="rId2" Type="http://schemas.openxmlformats.org/officeDocument/2006/relationships/tags" Target="../tags/tag55.xml"/><Relationship Id="rId16" Type="http://schemas.microsoft.com/office/2007/relationships/hdphoto" Target="../media/hdphoto1.wdp"/><Relationship Id="rId1" Type="http://schemas.openxmlformats.org/officeDocument/2006/relationships/tags" Target="../tags/tag54.xml"/><Relationship Id="rId6" Type="http://schemas.openxmlformats.org/officeDocument/2006/relationships/tags" Target="../tags/tag59.xml"/><Relationship Id="rId11" Type="http://schemas.openxmlformats.org/officeDocument/2006/relationships/image" Target="../media/image29.png"/><Relationship Id="rId5" Type="http://schemas.openxmlformats.org/officeDocument/2006/relationships/tags" Target="../tags/tag58.xml"/><Relationship Id="rId15" Type="http://schemas.openxmlformats.org/officeDocument/2006/relationships/image" Target="../media/image18.png"/><Relationship Id="rId10" Type="http://schemas.openxmlformats.org/officeDocument/2006/relationships/notesSlide" Target="../notesSlides/notesSlide5.xml"/><Relationship Id="rId4" Type="http://schemas.openxmlformats.org/officeDocument/2006/relationships/tags" Target="../tags/tag57.xml"/><Relationship Id="rId9" Type="http://schemas.openxmlformats.org/officeDocument/2006/relationships/slideLayout" Target="../slideLayouts/slideLayout17.xml"/><Relationship Id="rId14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tags" Target="../tags/tag69.xml"/><Relationship Id="rId13" Type="http://schemas.openxmlformats.org/officeDocument/2006/relationships/image" Target="../media/image31.png"/><Relationship Id="rId3" Type="http://schemas.openxmlformats.org/officeDocument/2006/relationships/tags" Target="../tags/tag64.xml"/><Relationship Id="rId7" Type="http://schemas.openxmlformats.org/officeDocument/2006/relationships/tags" Target="../tags/tag68.xml"/><Relationship Id="rId12" Type="http://schemas.openxmlformats.org/officeDocument/2006/relationships/image" Target="../media/image30.svg"/><Relationship Id="rId2" Type="http://schemas.openxmlformats.org/officeDocument/2006/relationships/tags" Target="../tags/tag63.xml"/><Relationship Id="rId16" Type="http://schemas.microsoft.com/office/2007/relationships/hdphoto" Target="../media/hdphoto1.wdp"/><Relationship Id="rId1" Type="http://schemas.openxmlformats.org/officeDocument/2006/relationships/tags" Target="../tags/tag62.xml"/><Relationship Id="rId6" Type="http://schemas.openxmlformats.org/officeDocument/2006/relationships/tags" Target="../tags/tag67.xml"/><Relationship Id="rId11" Type="http://schemas.openxmlformats.org/officeDocument/2006/relationships/image" Target="../media/image29.png"/><Relationship Id="rId5" Type="http://schemas.openxmlformats.org/officeDocument/2006/relationships/tags" Target="../tags/tag66.xml"/><Relationship Id="rId15" Type="http://schemas.openxmlformats.org/officeDocument/2006/relationships/image" Target="../media/image18.png"/><Relationship Id="rId10" Type="http://schemas.openxmlformats.org/officeDocument/2006/relationships/notesSlide" Target="../notesSlides/notesSlide6.xml"/><Relationship Id="rId4" Type="http://schemas.openxmlformats.org/officeDocument/2006/relationships/tags" Target="../tags/tag65.xml"/><Relationship Id="rId9" Type="http://schemas.openxmlformats.org/officeDocument/2006/relationships/slideLayout" Target="../slideLayouts/slideLayout17.xml"/><Relationship Id="rId14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18.png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70.xml"/><Relationship Id="rId6" Type="http://schemas.openxmlformats.org/officeDocument/2006/relationships/chart" Target="../charts/chart7.xml"/><Relationship Id="rId5" Type="http://schemas.openxmlformats.org/officeDocument/2006/relationships/image" Target="../media/image33.emf"/><Relationship Id="rId4" Type="http://schemas.openxmlformats.org/officeDocument/2006/relationships/chart" Target="../charts/char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C4B8C27E-BC9A-5182-5326-AB1989A918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1071" y="304800"/>
            <a:ext cx="12192000" cy="6635567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 rot="-8100000">
            <a:off x="-1418158" y="4014016"/>
            <a:ext cx="15764803" cy="5967257"/>
            <a:chOff x="0" y="0"/>
            <a:chExt cx="35276568" cy="1409334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5276569" cy="14093346"/>
            </a:xfrm>
            <a:custGeom>
              <a:avLst/>
              <a:gdLst/>
              <a:ahLst/>
              <a:cxnLst/>
              <a:rect l="l" t="t" r="r" b="b"/>
              <a:pathLst>
                <a:path w="35276569" h="14093346">
                  <a:moveTo>
                    <a:pt x="0" y="0"/>
                  </a:moveTo>
                  <a:lnTo>
                    <a:pt x="35276569" y="0"/>
                  </a:lnTo>
                  <a:lnTo>
                    <a:pt x="35276569" y="14093346"/>
                  </a:lnTo>
                  <a:lnTo>
                    <a:pt x="0" y="1409334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0" y="4713642"/>
            <a:ext cx="2147795" cy="2144358"/>
            <a:chOff x="0" y="0"/>
            <a:chExt cx="6350000" cy="633984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192954"/>
            </a:solidFill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14" name="文本框 13">
            <a:extLst>
              <a:ext uri="{FF2B5EF4-FFF2-40B4-BE49-F238E27FC236}">
                <a16:creationId xmlns:a16="http://schemas.microsoft.com/office/drawing/2014/main" id="{903E1C85-BE93-4313-1173-A103C98A4CC1}"/>
              </a:ext>
            </a:extLst>
          </p:cNvPr>
          <p:cNvSpPr txBox="1"/>
          <p:nvPr/>
        </p:nvSpPr>
        <p:spPr>
          <a:xfrm>
            <a:off x="794681" y="1036765"/>
            <a:ext cx="33528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sz="28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800" b="1" i="0" u="none" strike="noStrike" kern="0" cap="none" spc="0" normalizeH="0" baseline="0" noProof="0" dirty="0" err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StableSwap</a:t>
            </a:r>
            <a:endParaRPr kumimoji="1" lang="en-US" altLang="zh-CN" sz="28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800" b="1" i="0" u="none" strike="noStrike" kern="0" cap="none" spc="0" normalizeH="0" baseline="0" noProof="0" dirty="0" err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Rongze</a:t>
            </a:r>
            <a:r>
              <a:rPr kumimoji="1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GAO</a:t>
            </a:r>
            <a:endParaRPr kumimoji="1" lang="zh-CN" altLang="en-US" sz="28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object 11">
            <a:extLst>
              <a:ext uri="{FF2B5EF4-FFF2-40B4-BE49-F238E27FC236}">
                <a16:creationId xmlns:a16="http://schemas.microsoft.com/office/drawing/2014/main" id="{C0221734-930C-6B45-F74B-A6199E97001C}"/>
              </a:ext>
            </a:extLst>
          </p:cNvPr>
          <p:cNvSpPr/>
          <p:nvPr/>
        </p:nvSpPr>
        <p:spPr>
          <a:xfrm>
            <a:off x="-381000" y="1998093"/>
            <a:ext cx="5638800" cy="45719"/>
          </a:xfrm>
          <a:custGeom>
            <a:avLst/>
            <a:gdLst/>
            <a:ahLst/>
            <a:cxnLst/>
            <a:rect l="l" t="t" r="r" b="b"/>
            <a:pathLst>
              <a:path w="6492240">
                <a:moveTo>
                  <a:pt x="0" y="0"/>
                </a:moveTo>
                <a:lnTo>
                  <a:pt x="6492240" y="0"/>
                </a:lnTo>
              </a:path>
            </a:pathLst>
          </a:custGeom>
          <a:ln w="38100">
            <a:solidFill>
              <a:srgbClr val="6294C2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grpSp>
        <p:nvGrpSpPr>
          <p:cNvPr id="67" name="组合 66">
            <a:extLst>
              <a:ext uri="{FF2B5EF4-FFF2-40B4-BE49-F238E27FC236}">
                <a16:creationId xmlns:a16="http://schemas.microsoft.com/office/drawing/2014/main" id="{80301070-029E-AF56-143B-DACB86F55C5E}"/>
              </a:ext>
            </a:extLst>
          </p:cNvPr>
          <p:cNvGrpSpPr/>
          <p:nvPr/>
        </p:nvGrpSpPr>
        <p:grpSpPr>
          <a:xfrm>
            <a:off x="881032" y="3190304"/>
            <a:ext cx="6221056" cy="2288126"/>
            <a:chOff x="804832" y="3190304"/>
            <a:chExt cx="6221056" cy="2288126"/>
          </a:xfrm>
        </p:grpSpPr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C714C199-BD32-0054-8DB8-3A7F2C682AFD}"/>
                </a:ext>
              </a:extLst>
            </p:cNvPr>
            <p:cNvGrpSpPr/>
            <p:nvPr/>
          </p:nvGrpSpPr>
          <p:grpSpPr>
            <a:xfrm>
              <a:off x="1196588" y="3277746"/>
              <a:ext cx="5829300" cy="2200684"/>
              <a:chOff x="1120388" y="3237086"/>
              <a:chExt cx="5829300" cy="2200684"/>
            </a:xfrm>
          </p:grpSpPr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5B3766AE-F5C8-ED42-549B-1E638C5DC87F}"/>
                  </a:ext>
                </a:extLst>
              </p:cNvPr>
              <p:cNvSpPr txBox="1"/>
              <p:nvPr/>
            </p:nvSpPr>
            <p:spPr>
              <a:xfrm>
                <a:off x="2987288" y="3237086"/>
                <a:ext cx="3962400" cy="1420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2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1C507C"/>
                    </a:solidFill>
                    <a:effectLst/>
                    <a:uLnTx/>
                    <a:uFillTx/>
                  </a:rPr>
                  <a:t>Curve's </a:t>
                </a:r>
                <a:r>
                  <a:rPr kumimoji="1" lang="en-US" altLang="zh-CN" sz="2000" b="1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1C507C"/>
                    </a:solidFill>
                    <a:effectLst/>
                    <a:uLnTx/>
                    <a:uFillTx/>
                  </a:rPr>
                  <a:t>StableSwap</a:t>
                </a:r>
                <a:r>
                  <a:rPr kumimoji="1" lang="en-US" altLang="zh-CN" sz="2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1C507C"/>
                    </a:solidFill>
                    <a:effectLst/>
                    <a:uLnTx/>
                    <a:uFillTx/>
                  </a:rPr>
                  <a:t> algorithm for a two-asset stablecoin pool (USDC/USDT, 6 decimals)</a:t>
                </a:r>
              </a:p>
            </p:txBody>
          </p:sp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508EDF9B-9F44-1EA2-4C35-5FF46B99F59C}"/>
                  </a:ext>
                </a:extLst>
              </p:cNvPr>
              <p:cNvSpPr txBox="1"/>
              <p:nvPr/>
            </p:nvSpPr>
            <p:spPr>
              <a:xfrm>
                <a:off x="1120388" y="5068438"/>
                <a:ext cx="381000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1C507C"/>
                    </a:solidFill>
                    <a:effectLst/>
                    <a:uLnTx/>
                    <a:uFillTx/>
                  </a:rPr>
                  <a:t>UPDATED: August </a:t>
                </a:r>
                <a:r>
                  <a:rPr kumimoji="1" lang="en-US" altLang="zh-CN" b="1" dirty="0">
                    <a:solidFill>
                      <a:srgbClr val="1C507C"/>
                    </a:solidFill>
                  </a:rPr>
                  <a:t>19</a:t>
                </a:r>
                <a:r>
                  <a:rPr kumimoji="1" lang="en-US" altLang="zh-CN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1C507C"/>
                    </a:solidFill>
                    <a:effectLst/>
                    <a:uLnTx/>
                    <a:uFillTx/>
                  </a:rPr>
                  <a:t>, 2025</a:t>
                </a:r>
                <a:endParaRPr kumimoji="1" lang="zh-CN" alt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1C507C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27" name="半闭框 26">
              <a:extLst>
                <a:ext uri="{FF2B5EF4-FFF2-40B4-BE49-F238E27FC236}">
                  <a16:creationId xmlns:a16="http://schemas.microsoft.com/office/drawing/2014/main" id="{AEFD4599-3D8D-239A-8554-233777E5AFC5}"/>
                </a:ext>
              </a:extLst>
            </p:cNvPr>
            <p:cNvSpPr/>
            <p:nvPr/>
          </p:nvSpPr>
          <p:spPr>
            <a:xfrm>
              <a:off x="804832" y="3190304"/>
              <a:ext cx="533400" cy="285014"/>
            </a:xfrm>
            <a:prstGeom prst="halfFrame">
              <a:avLst/>
            </a:prstGeom>
            <a:solidFill>
              <a:srgbClr val="1C507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8" name="半闭框 27">
              <a:extLst>
                <a:ext uri="{FF2B5EF4-FFF2-40B4-BE49-F238E27FC236}">
                  <a16:creationId xmlns:a16="http://schemas.microsoft.com/office/drawing/2014/main" id="{F82ED59A-6322-74E7-5D53-4B243A4F3BED}"/>
                </a:ext>
              </a:extLst>
            </p:cNvPr>
            <p:cNvSpPr/>
            <p:nvPr/>
          </p:nvSpPr>
          <p:spPr>
            <a:xfrm rot="10800000">
              <a:off x="5986432" y="5125185"/>
              <a:ext cx="533400" cy="285014"/>
            </a:xfrm>
            <a:prstGeom prst="halfFrame">
              <a:avLst/>
            </a:prstGeom>
            <a:solidFill>
              <a:srgbClr val="1C507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8"/>
          <p:cNvSpPr/>
          <p:nvPr>
            <p:custDataLst>
              <p:tags r:id="rId1"/>
            </p:custDataLst>
          </p:nvPr>
        </p:nvSpPr>
        <p:spPr>
          <a:xfrm>
            <a:off x="381126" y="4572000"/>
            <a:ext cx="11338560" cy="1554480"/>
          </a:xfrm>
          <a:custGeom>
            <a:avLst/>
            <a:gdLst/>
            <a:ahLst/>
            <a:cxnLst/>
            <a:rect l="l" t="t" r="r" b="b"/>
            <a:pathLst>
              <a:path w="11338560" h="1554479">
                <a:moveTo>
                  <a:pt x="11202162" y="0"/>
                </a:moveTo>
                <a:lnTo>
                  <a:pt x="136372" y="0"/>
                </a:lnTo>
                <a:lnTo>
                  <a:pt x="93270" y="6955"/>
                </a:lnTo>
                <a:lnTo>
                  <a:pt x="55835" y="26322"/>
                </a:lnTo>
                <a:lnTo>
                  <a:pt x="26313" y="55851"/>
                </a:lnTo>
                <a:lnTo>
                  <a:pt x="6952" y="93293"/>
                </a:lnTo>
                <a:lnTo>
                  <a:pt x="0" y="136398"/>
                </a:lnTo>
                <a:lnTo>
                  <a:pt x="0" y="1418082"/>
                </a:lnTo>
                <a:lnTo>
                  <a:pt x="6952" y="1461186"/>
                </a:lnTo>
                <a:lnTo>
                  <a:pt x="26313" y="1498628"/>
                </a:lnTo>
                <a:lnTo>
                  <a:pt x="55835" y="1528157"/>
                </a:lnTo>
                <a:lnTo>
                  <a:pt x="93270" y="1547524"/>
                </a:lnTo>
                <a:lnTo>
                  <a:pt x="136372" y="1554480"/>
                </a:lnTo>
                <a:lnTo>
                  <a:pt x="11202162" y="1554480"/>
                </a:lnTo>
                <a:lnTo>
                  <a:pt x="11245266" y="1547524"/>
                </a:lnTo>
                <a:lnTo>
                  <a:pt x="11282708" y="1528157"/>
                </a:lnTo>
                <a:lnTo>
                  <a:pt x="11312237" y="1498628"/>
                </a:lnTo>
                <a:lnTo>
                  <a:pt x="11331604" y="1461186"/>
                </a:lnTo>
                <a:lnTo>
                  <a:pt x="11338560" y="1418082"/>
                </a:lnTo>
                <a:lnTo>
                  <a:pt x="11338560" y="136398"/>
                </a:lnTo>
                <a:lnTo>
                  <a:pt x="11331604" y="93293"/>
                </a:lnTo>
                <a:lnTo>
                  <a:pt x="11312237" y="55851"/>
                </a:lnTo>
                <a:lnTo>
                  <a:pt x="11282708" y="26322"/>
                </a:lnTo>
                <a:lnTo>
                  <a:pt x="11245266" y="6955"/>
                </a:lnTo>
                <a:lnTo>
                  <a:pt x="11202162" y="0"/>
                </a:lnTo>
                <a:close/>
              </a:path>
            </a:pathLst>
          </a:custGeom>
          <a:solidFill>
            <a:srgbClr val="ACBDCD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1D507D"/>
              </a:solidFill>
              <a:effectLst/>
              <a:uLnTx/>
              <a:uFillTx/>
              <a:latin typeface="Calibri"/>
              <a:ea typeface="宋体"/>
              <a:cs typeface="+mn-cs"/>
            </a:endParaRPr>
          </a:p>
        </p:txBody>
      </p:sp>
      <p:sp>
        <p:nvSpPr>
          <p:cNvPr id="4" name="object 8"/>
          <p:cNvSpPr/>
          <p:nvPr>
            <p:custDataLst>
              <p:tags r:id="rId2"/>
            </p:custDataLst>
          </p:nvPr>
        </p:nvSpPr>
        <p:spPr>
          <a:xfrm>
            <a:off x="381126" y="2819400"/>
            <a:ext cx="11338560" cy="1554480"/>
          </a:xfrm>
          <a:custGeom>
            <a:avLst/>
            <a:gdLst/>
            <a:ahLst/>
            <a:cxnLst/>
            <a:rect l="l" t="t" r="r" b="b"/>
            <a:pathLst>
              <a:path w="11338560" h="1554479">
                <a:moveTo>
                  <a:pt x="11202162" y="0"/>
                </a:moveTo>
                <a:lnTo>
                  <a:pt x="136372" y="0"/>
                </a:lnTo>
                <a:lnTo>
                  <a:pt x="93270" y="6955"/>
                </a:lnTo>
                <a:lnTo>
                  <a:pt x="55835" y="26322"/>
                </a:lnTo>
                <a:lnTo>
                  <a:pt x="26313" y="55851"/>
                </a:lnTo>
                <a:lnTo>
                  <a:pt x="6952" y="93293"/>
                </a:lnTo>
                <a:lnTo>
                  <a:pt x="0" y="136398"/>
                </a:lnTo>
                <a:lnTo>
                  <a:pt x="0" y="1418082"/>
                </a:lnTo>
                <a:lnTo>
                  <a:pt x="6952" y="1461186"/>
                </a:lnTo>
                <a:lnTo>
                  <a:pt x="26313" y="1498628"/>
                </a:lnTo>
                <a:lnTo>
                  <a:pt x="55835" y="1528157"/>
                </a:lnTo>
                <a:lnTo>
                  <a:pt x="93270" y="1547524"/>
                </a:lnTo>
                <a:lnTo>
                  <a:pt x="136372" y="1554480"/>
                </a:lnTo>
                <a:lnTo>
                  <a:pt x="11202162" y="1554480"/>
                </a:lnTo>
                <a:lnTo>
                  <a:pt x="11245266" y="1547524"/>
                </a:lnTo>
                <a:lnTo>
                  <a:pt x="11282708" y="1528157"/>
                </a:lnTo>
                <a:lnTo>
                  <a:pt x="11312237" y="1498628"/>
                </a:lnTo>
                <a:lnTo>
                  <a:pt x="11331604" y="1461186"/>
                </a:lnTo>
                <a:lnTo>
                  <a:pt x="11338560" y="1418082"/>
                </a:lnTo>
                <a:lnTo>
                  <a:pt x="11338560" y="136398"/>
                </a:lnTo>
                <a:lnTo>
                  <a:pt x="11331604" y="93293"/>
                </a:lnTo>
                <a:lnTo>
                  <a:pt x="11312237" y="55851"/>
                </a:lnTo>
                <a:lnTo>
                  <a:pt x="11282708" y="26322"/>
                </a:lnTo>
                <a:lnTo>
                  <a:pt x="11245266" y="6955"/>
                </a:lnTo>
                <a:lnTo>
                  <a:pt x="11202162" y="0"/>
                </a:lnTo>
                <a:close/>
              </a:path>
            </a:pathLst>
          </a:custGeom>
          <a:solidFill>
            <a:srgbClr val="1D507D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/>
              <a:cs typeface="+mn-cs"/>
            </a:endParaRPr>
          </a:p>
        </p:txBody>
      </p:sp>
      <p:sp>
        <p:nvSpPr>
          <p:cNvPr id="22" name="object 8"/>
          <p:cNvSpPr/>
          <p:nvPr>
            <p:custDataLst>
              <p:tags r:id="rId3"/>
            </p:custDataLst>
          </p:nvPr>
        </p:nvSpPr>
        <p:spPr>
          <a:xfrm>
            <a:off x="381126" y="1134744"/>
            <a:ext cx="11338560" cy="1554480"/>
          </a:xfrm>
          <a:custGeom>
            <a:avLst/>
            <a:gdLst/>
            <a:ahLst/>
            <a:cxnLst/>
            <a:rect l="l" t="t" r="r" b="b"/>
            <a:pathLst>
              <a:path w="11338560" h="1554479">
                <a:moveTo>
                  <a:pt x="11202162" y="0"/>
                </a:moveTo>
                <a:lnTo>
                  <a:pt x="136372" y="0"/>
                </a:lnTo>
                <a:lnTo>
                  <a:pt x="93270" y="6955"/>
                </a:lnTo>
                <a:lnTo>
                  <a:pt x="55835" y="26322"/>
                </a:lnTo>
                <a:lnTo>
                  <a:pt x="26313" y="55851"/>
                </a:lnTo>
                <a:lnTo>
                  <a:pt x="6952" y="93293"/>
                </a:lnTo>
                <a:lnTo>
                  <a:pt x="0" y="136398"/>
                </a:lnTo>
                <a:lnTo>
                  <a:pt x="0" y="1418082"/>
                </a:lnTo>
                <a:lnTo>
                  <a:pt x="6952" y="1461186"/>
                </a:lnTo>
                <a:lnTo>
                  <a:pt x="26313" y="1498628"/>
                </a:lnTo>
                <a:lnTo>
                  <a:pt x="55835" y="1528157"/>
                </a:lnTo>
                <a:lnTo>
                  <a:pt x="93270" y="1547524"/>
                </a:lnTo>
                <a:lnTo>
                  <a:pt x="136372" y="1554480"/>
                </a:lnTo>
                <a:lnTo>
                  <a:pt x="11202162" y="1554480"/>
                </a:lnTo>
                <a:lnTo>
                  <a:pt x="11245266" y="1547524"/>
                </a:lnTo>
                <a:lnTo>
                  <a:pt x="11282708" y="1528157"/>
                </a:lnTo>
                <a:lnTo>
                  <a:pt x="11312237" y="1498628"/>
                </a:lnTo>
                <a:lnTo>
                  <a:pt x="11331604" y="1461186"/>
                </a:lnTo>
                <a:lnTo>
                  <a:pt x="11338560" y="1418082"/>
                </a:lnTo>
                <a:lnTo>
                  <a:pt x="11338560" y="136398"/>
                </a:lnTo>
                <a:lnTo>
                  <a:pt x="11331604" y="93293"/>
                </a:lnTo>
                <a:lnTo>
                  <a:pt x="11312237" y="55851"/>
                </a:lnTo>
                <a:lnTo>
                  <a:pt x="11282708" y="26322"/>
                </a:lnTo>
                <a:lnTo>
                  <a:pt x="11245266" y="6955"/>
                </a:lnTo>
                <a:lnTo>
                  <a:pt x="11202162" y="0"/>
                </a:lnTo>
                <a:close/>
              </a:path>
            </a:pathLst>
          </a:custGeom>
          <a:solidFill>
            <a:srgbClr val="ACBDCD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1D507D"/>
              </a:solidFill>
              <a:effectLst/>
              <a:uLnTx/>
              <a:uFillTx/>
              <a:latin typeface="Calibri"/>
              <a:ea typeface="宋体"/>
              <a:cs typeface="+mn-cs"/>
            </a:endParaRPr>
          </a:p>
        </p:txBody>
      </p:sp>
      <p:sp>
        <p:nvSpPr>
          <p:cNvPr id="10" name="object 10"/>
          <p:cNvSpPr txBox="1"/>
          <p:nvPr>
            <p:custDataLst>
              <p:tags r:id="rId4"/>
            </p:custDataLst>
          </p:nvPr>
        </p:nvSpPr>
        <p:spPr>
          <a:xfrm>
            <a:off x="1682750" y="1497330"/>
            <a:ext cx="9402445" cy="8134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600" b="1" i="0" u="none" strike="noStrike" kern="0" cap="all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Bold" panose="020B0604020202090204" charset="0"/>
                <a:ea typeface="Arial Bold" panose="020B0604020202090204" charset="0"/>
                <a:cs typeface="Arial Bold" panose="020B0604020202090204" charset="0"/>
              </a:rPr>
              <a:t>Solar PV Development Wave:  Global Market Position &amp; Expanding Demand</a:t>
            </a:r>
          </a:p>
        </p:txBody>
      </p:sp>
      <p:sp>
        <p:nvSpPr>
          <p:cNvPr id="11" name="object 11"/>
          <p:cNvSpPr txBox="1"/>
          <p:nvPr>
            <p:custDataLst>
              <p:tags r:id="rId5"/>
            </p:custDataLst>
          </p:nvPr>
        </p:nvSpPr>
        <p:spPr>
          <a:xfrm>
            <a:off x="1676400" y="3200401"/>
            <a:ext cx="9658350" cy="8134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600" b="1" i="0" u="none" strike="noStrike" kern="0" cap="all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Bold" panose="020B0604020202090204" charset="0"/>
                <a:ea typeface="Arial Bold" panose="020B0604020202090204" charset="0"/>
                <a:cs typeface="Arial Bold" panose="020B0604020202090204" charset="0"/>
                <a:sym typeface="+mn-ea"/>
              </a:rPr>
              <a:t>Pioneering Green Evolution: Technological Superiority &amp; Industry Primacy</a:t>
            </a:r>
          </a:p>
        </p:txBody>
      </p:sp>
      <p:sp>
        <p:nvSpPr>
          <p:cNvPr id="12" name="object 12"/>
          <p:cNvSpPr txBox="1"/>
          <p:nvPr>
            <p:custDataLst>
              <p:tags r:id="rId6"/>
            </p:custDataLst>
          </p:nvPr>
        </p:nvSpPr>
        <p:spPr>
          <a:xfrm>
            <a:off x="1682876" y="4911380"/>
            <a:ext cx="9277985" cy="1225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600" b="1" i="0" u="none" strike="noStrike" kern="0" cap="all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Bold" panose="020B0604020202090204" charset="0"/>
                <a:ea typeface="Arial Bold" panose="020B0604020202090204" charset="0"/>
                <a:cs typeface="Arial Bold" panose="020B0604020202090204" charset="0"/>
                <a:sym typeface="+mn-ea"/>
              </a:rPr>
              <a:t>accelerated growth in revenue and profitability: Market share expansion</a:t>
            </a:r>
            <a:endParaRPr kumimoji="0" sz="2600" b="1" i="0" u="none" strike="noStrike" kern="0" cap="all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Bold" panose="020B0604020202090204" charset="0"/>
              <a:ea typeface="Arial Bold" panose="020B0604020202090204" charset="0"/>
              <a:cs typeface="Arial Bold" panose="020B0604020202090204" charset="0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600" b="1" i="0" u="none" strike="noStrike" kern="0" cap="all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Bold" panose="020B0604020202090204" charset="0"/>
              <a:ea typeface="Arial Bold" panose="020B0604020202090204" charset="0"/>
              <a:cs typeface="Arial Bold" panose="020B0604020202090204" charset="0"/>
            </a:endParaRPr>
          </a:p>
        </p:txBody>
      </p:sp>
      <p:pic>
        <p:nvPicPr>
          <p:cNvPr id="31" name="图片 30" descr="20251044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09600" y="1405255"/>
            <a:ext cx="914400" cy="914400"/>
          </a:xfrm>
          <a:prstGeom prst="rect">
            <a:avLst/>
          </a:prstGeom>
        </p:spPr>
      </p:pic>
      <p:pic>
        <p:nvPicPr>
          <p:cNvPr id="34" name="图片 33" descr="20251044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09600" y="4823877"/>
            <a:ext cx="914400" cy="9144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E8D5A9F-B0D2-F906-F01A-27562A59745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36270" y="3099436"/>
            <a:ext cx="927100" cy="9144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C9257C0-B3BA-8C1D-5236-11AE738BF94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98093" y="4836403"/>
            <a:ext cx="914400" cy="901874"/>
          </a:xfrm>
          <a:prstGeom prst="rect">
            <a:avLst/>
          </a:prstGeom>
        </p:spPr>
      </p:pic>
      <p:sp>
        <p:nvSpPr>
          <p:cNvPr id="9" name="object 20">
            <a:extLst>
              <a:ext uri="{FF2B5EF4-FFF2-40B4-BE49-F238E27FC236}">
                <a16:creationId xmlns:a16="http://schemas.microsoft.com/office/drawing/2014/main" id="{4DB9348C-1A6F-563E-FF30-E4B0214E19E2}"/>
              </a:ext>
            </a:extLst>
          </p:cNvPr>
          <p:cNvSpPr txBox="1">
            <a:spLocks noGrp="1"/>
          </p:cNvSpPr>
          <p:nvPr>
            <p:custDataLst>
              <p:tags r:id="rId9"/>
            </p:custDataLst>
          </p:nvPr>
        </p:nvSpPr>
        <p:spPr>
          <a:xfrm>
            <a:off x="251472" y="287511"/>
            <a:ext cx="5158728" cy="474489"/>
          </a:xfrm>
          <a:prstGeom prst="rect">
            <a:avLst/>
          </a:prstGeom>
        </p:spPr>
        <p:txBody>
          <a:bodyPr vert="horz" wrap="square" lIns="0" tIns="12700" rIns="0" bIns="0" rtlCol="0" anchor="b">
            <a:spAutoFit/>
          </a:bodyPr>
          <a:lstStyle>
            <a:lvl1pPr algn="ctr" defTabSz="914400" rtl="0" eaLnBrk="1" latinLnBrk="0" hangingPunct="1">
              <a:lnSpc>
                <a:spcPct val="13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marL="12700" algn="l">
              <a:lnSpc>
                <a:spcPct val="100000"/>
              </a:lnSpc>
              <a:spcBef>
                <a:spcPts val="100"/>
              </a:spcBef>
            </a:pPr>
            <a:r>
              <a:rPr lang="en-US" sz="3000" b="1" spc="-10" dirty="0">
                <a:solidFill>
                  <a:srgbClr val="1D507D"/>
                </a:solidFill>
                <a:latin typeface="Arial Bold" panose="020B0604020202090204" charset="0"/>
                <a:ea typeface="宋体"/>
                <a:cs typeface="Arial Bold" panose="020B0604020202090204" charset="0"/>
              </a:rPr>
              <a:t>INVESTMENT SUMMARY</a:t>
            </a:r>
          </a:p>
        </p:txBody>
      </p:sp>
      <p:sp>
        <p:nvSpPr>
          <p:cNvPr id="13" name="object 4">
            <a:extLst>
              <a:ext uri="{FF2B5EF4-FFF2-40B4-BE49-F238E27FC236}">
                <a16:creationId xmlns:a16="http://schemas.microsoft.com/office/drawing/2014/main" id="{B2EF904A-05BD-04D9-D713-B7D5778F6EC1}"/>
              </a:ext>
            </a:extLst>
          </p:cNvPr>
          <p:cNvSpPr/>
          <p:nvPr/>
        </p:nvSpPr>
        <p:spPr>
          <a:xfrm>
            <a:off x="761" y="851916"/>
            <a:ext cx="12191365" cy="38100"/>
          </a:xfrm>
          <a:custGeom>
            <a:avLst/>
            <a:gdLst/>
            <a:ahLst/>
            <a:cxnLst/>
            <a:rect l="l" t="t" r="r" b="b"/>
            <a:pathLst>
              <a:path w="12191365" h="38100">
                <a:moveTo>
                  <a:pt x="0" y="38100"/>
                </a:moveTo>
                <a:lnTo>
                  <a:pt x="12191238" y="38100"/>
                </a:lnTo>
                <a:lnTo>
                  <a:pt x="12191238" y="0"/>
                </a:lnTo>
                <a:lnTo>
                  <a:pt x="0" y="0"/>
                </a:lnTo>
                <a:lnTo>
                  <a:pt x="0" y="38100"/>
                </a:lnTo>
                <a:close/>
              </a:path>
            </a:pathLst>
          </a:custGeom>
          <a:solidFill>
            <a:srgbClr val="1C507C"/>
          </a:solidFill>
          <a:ln>
            <a:solidFill>
              <a:srgbClr val="1C507C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9BB29DD-161D-E0E9-8F3F-761B0D74E22C}"/>
              </a:ext>
            </a:extLst>
          </p:cNvPr>
          <p:cNvPicPr>
            <a:picLocks noChangeAspect="1"/>
          </p:cNvPicPr>
          <p:nvPr/>
        </p:nvPicPr>
        <p:blipFill>
          <a:blip r:embed="rId16">
            <a:duotone>
              <a:srgbClr val="4BACC6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00600" y="6146812"/>
            <a:ext cx="504000" cy="504000"/>
          </a:xfrm>
          <a:prstGeom prst="rect">
            <a:avLst/>
          </a:prstGeom>
          <a:solidFill>
            <a:sysClr val="window" lastClr="FFFFFF"/>
          </a:solidFill>
        </p:spPr>
      </p:pic>
      <p:graphicFrame>
        <p:nvGraphicFramePr>
          <p:cNvPr id="3" name="object 79">
            <a:extLst>
              <a:ext uri="{FF2B5EF4-FFF2-40B4-BE49-F238E27FC236}">
                <a16:creationId xmlns:a16="http://schemas.microsoft.com/office/drawing/2014/main" id="{170B5B8A-AA14-9AED-24FD-DF6706AA92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8895646"/>
              </p:ext>
            </p:extLst>
          </p:nvPr>
        </p:nvGraphicFramePr>
        <p:xfrm>
          <a:off x="-543724" y="6681954"/>
          <a:ext cx="12960000" cy="21649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6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16496">
                <a:tc>
                  <a:txBody>
                    <a:bodyPr/>
                    <a:lstStyle/>
                    <a:p>
                      <a:pPr marL="31750" algn="ctr">
                        <a:lnSpc>
                          <a:spcPts val="1005"/>
                        </a:lnSpc>
                      </a:pPr>
                      <a:r>
                        <a:rPr sz="1100" b="1" spc="-10" dirty="0">
                          <a:solidFill>
                            <a:srgbClr val="1C507C"/>
                          </a:solidFill>
                          <a:latin typeface="Calibri"/>
                          <a:cs typeface="Calibri"/>
                        </a:rPr>
                        <a:t>OVERVIEW</a:t>
                      </a:r>
                      <a:endParaRPr sz="1100" b="1" dirty="0">
                        <a:solidFill>
                          <a:srgbClr val="1C507C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35" algn="ctr">
                        <a:lnSpc>
                          <a:spcPts val="1005"/>
                        </a:lnSpc>
                      </a:pPr>
                      <a:r>
                        <a:rPr sz="1100" b="1" spc="-25" dirty="0">
                          <a:solidFill>
                            <a:srgbClr val="1C507C"/>
                          </a:solidFill>
                          <a:latin typeface="Calibri"/>
                          <a:cs typeface="Calibri"/>
                        </a:rPr>
                        <a:t>E</a:t>
                      </a:r>
                      <a:r>
                        <a:rPr lang="zh-CN" altLang="en-US" sz="1100" b="1" spc="-25" dirty="0">
                          <a:solidFill>
                            <a:srgbClr val="1C507C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100" b="1" spc="-25" dirty="0">
                          <a:solidFill>
                            <a:srgbClr val="1C507C"/>
                          </a:solidFill>
                          <a:latin typeface="Calibri"/>
                          <a:cs typeface="Calibri"/>
                        </a:rPr>
                        <a:t>S</a:t>
                      </a:r>
                      <a:r>
                        <a:rPr lang="zh-CN" altLang="en-US" sz="1100" b="1" spc="-25" dirty="0">
                          <a:solidFill>
                            <a:srgbClr val="1C507C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100" b="1" spc="-25" dirty="0">
                          <a:solidFill>
                            <a:srgbClr val="1C507C"/>
                          </a:solidFill>
                          <a:latin typeface="Calibri"/>
                          <a:cs typeface="Calibri"/>
                        </a:rPr>
                        <a:t>G</a:t>
                      </a:r>
                      <a:endParaRPr sz="1100" b="1" dirty="0">
                        <a:solidFill>
                          <a:srgbClr val="1C507C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91465" algn="ctr">
                        <a:lnSpc>
                          <a:spcPts val="1005"/>
                        </a:lnSpc>
                      </a:pPr>
                      <a:r>
                        <a:rPr lang="en-US" altLang="zh-CN" sz="1100" b="1" dirty="0">
                          <a:solidFill>
                            <a:srgbClr val="218099"/>
                          </a:solidFill>
                          <a:latin typeface="Calibri"/>
                          <a:cs typeface="Calibri"/>
                        </a:rPr>
                        <a:t>INVESTMENT</a:t>
                      </a:r>
                      <a:r>
                        <a:rPr lang="zh-CN" altLang="en-US" sz="1100" b="1" dirty="0">
                          <a:solidFill>
                            <a:srgbClr val="218099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lang="en-US" altLang="zh-CN" sz="1100" b="1" dirty="0">
                          <a:solidFill>
                            <a:srgbClr val="218099"/>
                          </a:solidFill>
                          <a:latin typeface="Calibri"/>
                          <a:cs typeface="Calibri"/>
                        </a:rPr>
                        <a:t>SUMMARY</a:t>
                      </a:r>
                      <a:endParaRPr sz="1100" b="1" dirty="0">
                        <a:solidFill>
                          <a:srgbClr val="218099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56870" algn="ctr">
                        <a:lnSpc>
                          <a:spcPts val="1005"/>
                        </a:lnSpc>
                      </a:pPr>
                      <a:r>
                        <a:rPr sz="1100" b="1" spc="-10" dirty="0">
                          <a:solidFill>
                            <a:srgbClr val="1C507C"/>
                          </a:solidFill>
                          <a:latin typeface="Calibri"/>
                          <a:cs typeface="Calibri"/>
                        </a:rPr>
                        <a:t>FINANCIALS</a:t>
                      </a:r>
                      <a:endParaRPr sz="1100" b="1" dirty="0">
                        <a:solidFill>
                          <a:srgbClr val="1C507C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00050" algn="ctr">
                        <a:lnSpc>
                          <a:spcPts val="1005"/>
                        </a:lnSpc>
                      </a:pPr>
                      <a:r>
                        <a:rPr sz="1100" b="1" spc="-10" dirty="0">
                          <a:solidFill>
                            <a:srgbClr val="1C507C"/>
                          </a:solidFill>
                          <a:latin typeface="Calibri"/>
                          <a:cs typeface="Calibri"/>
                        </a:rPr>
                        <a:t>VALUATION</a:t>
                      </a:r>
                      <a:endParaRPr sz="1100" b="1" dirty="0">
                        <a:solidFill>
                          <a:srgbClr val="1C507C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95910" algn="ctr">
                        <a:lnSpc>
                          <a:spcPts val="1005"/>
                        </a:lnSpc>
                      </a:pPr>
                      <a:r>
                        <a:rPr sz="1100" b="1" spc="-10" dirty="0">
                          <a:solidFill>
                            <a:srgbClr val="1C507C"/>
                          </a:solidFill>
                          <a:latin typeface="Calibri"/>
                          <a:cs typeface="Calibri"/>
                        </a:rPr>
                        <a:t>RISKS</a:t>
                      </a:r>
                      <a:endParaRPr sz="1100" b="1" dirty="0">
                        <a:solidFill>
                          <a:srgbClr val="1C507C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" name="object 2">
            <a:extLst>
              <a:ext uri="{FF2B5EF4-FFF2-40B4-BE49-F238E27FC236}">
                <a16:creationId xmlns:a16="http://schemas.microsoft.com/office/drawing/2014/main" id="{DFC4E3EA-981D-CB7D-0E5C-1648FE4C6415}"/>
              </a:ext>
            </a:extLst>
          </p:cNvPr>
          <p:cNvSpPr/>
          <p:nvPr/>
        </p:nvSpPr>
        <p:spPr>
          <a:xfrm>
            <a:off x="-2403000" y="6492315"/>
            <a:ext cx="7203600" cy="6350"/>
          </a:xfrm>
          <a:custGeom>
            <a:avLst/>
            <a:gdLst/>
            <a:ahLst/>
            <a:cxnLst/>
            <a:rect l="l" t="t" r="r" b="b"/>
            <a:pathLst>
              <a:path w="11605260" h="6350">
                <a:moveTo>
                  <a:pt x="0" y="6350"/>
                </a:moveTo>
                <a:lnTo>
                  <a:pt x="11605260" y="6350"/>
                </a:lnTo>
                <a:lnTo>
                  <a:pt x="11605260" y="0"/>
                </a:lnTo>
                <a:lnTo>
                  <a:pt x="0" y="0"/>
                </a:lnTo>
                <a:lnTo>
                  <a:pt x="0" y="6350"/>
                </a:lnTo>
                <a:close/>
              </a:path>
            </a:pathLst>
          </a:custGeom>
          <a:solidFill>
            <a:srgbClr val="1C507C"/>
          </a:solidFill>
          <a:ln>
            <a:solidFill>
              <a:srgbClr val="1C507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id="{0427CE45-38B5-4431-5677-DE0CD253C6DF}"/>
              </a:ext>
            </a:extLst>
          </p:cNvPr>
          <p:cNvSpPr/>
          <p:nvPr/>
        </p:nvSpPr>
        <p:spPr>
          <a:xfrm>
            <a:off x="5308200" y="6485965"/>
            <a:ext cx="7200000" cy="6350"/>
          </a:xfrm>
          <a:custGeom>
            <a:avLst/>
            <a:gdLst/>
            <a:ahLst/>
            <a:cxnLst/>
            <a:rect l="l" t="t" r="r" b="b"/>
            <a:pathLst>
              <a:path w="11605260" h="6350">
                <a:moveTo>
                  <a:pt x="0" y="6350"/>
                </a:moveTo>
                <a:lnTo>
                  <a:pt x="11605260" y="6350"/>
                </a:lnTo>
                <a:lnTo>
                  <a:pt x="11605260" y="0"/>
                </a:lnTo>
                <a:lnTo>
                  <a:pt x="0" y="0"/>
                </a:lnTo>
                <a:lnTo>
                  <a:pt x="0" y="6350"/>
                </a:lnTo>
                <a:close/>
              </a:path>
            </a:pathLst>
          </a:custGeom>
          <a:solidFill>
            <a:srgbClr val="1C507C"/>
          </a:solidFill>
          <a:ln>
            <a:solidFill>
              <a:srgbClr val="1C507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/>
          <p:nvPr>
            <p:extLst>
              <p:ext uri="{D42A27DB-BD31-4B8C-83A1-F6EECF244321}">
                <p14:modId xmlns:p14="http://schemas.microsoft.com/office/powerpoint/2010/main" val="3301550651"/>
              </p:ext>
            </p:extLst>
          </p:nvPr>
        </p:nvGraphicFramePr>
        <p:xfrm>
          <a:off x="425162" y="2130037"/>
          <a:ext cx="4742584" cy="34980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7" name="文本框 6"/>
          <p:cNvSpPr txBox="1"/>
          <p:nvPr/>
        </p:nvSpPr>
        <p:spPr>
          <a:xfrm>
            <a:off x="1445120" y="1960043"/>
            <a:ext cx="294293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90204" pitchFamily="34" charset="0"/>
                <a:ea typeface="等线" panose="02010600030101010101" pitchFamily="2" charset="-122"/>
                <a:cs typeface="Arial" panose="020B0604020202090204" pitchFamily="34" charset="0"/>
              </a:rPr>
              <a:t>R&amp;D Expenses (2018A-2029E)</a:t>
            </a:r>
            <a:endParaRPr kumimoji="0" lang="en-GB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90204" pitchFamily="34" charset="0"/>
              <a:ea typeface="等线" panose="02010600030101010101" pitchFamily="2" charset="-122"/>
              <a:cs typeface="+mn-cs"/>
            </a:endParaRPr>
          </a:p>
        </p:txBody>
      </p:sp>
      <p:graphicFrame>
        <p:nvGraphicFramePr>
          <p:cNvPr id="10" name="Chart 1"/>
          <p:cNvGraphicFramePr/>
          <p:nvPr>
            <p:extLst>
              <p:ext uri="{D42A27DB-BD31-4B8C-83A1-F6EECF244321}">
                <p14:modId xmlns:p14="http://schemas.microsoft.com/office/powerpoint/2010/main" val="4286634016"/>
              </p:ext>
            </p:extLst>
          </p:nvPr>
        </p:nvGraphicFramePr>
        <p:xfrm>
          <a:off x="5541824" y="2296270"/>
          <a:ext cx="5901240" cy="40773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4" name="文本框 13"/>
          <p:cNvSpPr txBox="1"/>
          <p:nvPr/>
        </p:nvSpPr>
        <p:spPr>
          <a:xfrm>
            <a:off x="7438310" y="1960043"/>
            <a:ext cx="296609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90204" pitchFamily="34" charset="0"/>
                <a:ea typeface="等线" panose="02010600030101010101" pitchFamily="2" charset="-122"/>
                <a:cs typeface="Arial" panose="020B0604020202090204" pitchFamily="34" charset="0"/>
              </a:rPr>
              <a:t>R&amp;D</a:t>
            </a: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90204" pitchFamily="34" charset="0"/>
                <a:ea typeface="等线" panose="02010600030101010101" pitchFamily="2" charset="-122"/>
                <a:cs typeface="Arial" panose="020B0604020202090204" pitchFamily="34" charset="0"/>
              </a:rPr>
              <a:t> </a:t>
            </a: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90204" pitchFamily="34" charset="0"/>
                <a:ea typeface="等线" panose="02010600030101010101" pitchFamily="2" charset="-122"/>
                <a:cs typeface="Arial" panose="020B0604020202090204" pitchFamily="34" charset="0"/>
              </a:rPr>
              <a:t>Growth</a:t>
            </a: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90204" pitchFamily="34" charset="0"/>
                <a:ea typeface="等线" panose="02010600030101010101" pitchFamily="2" charset="-122"/>
                <a:cs typeface="Arial" panose="020B0604020202090204" pitchFamily="34" charset="0"/>
              </a:rPr>
              <a:t> </a:t>
            </a: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90204" pitchFamily="34" charset="0"/>
                <a:ea typeface="等线" panose="02010600030101010101" pitchFamily="2" charset="-122"/>
                <a:cs typeface="Arial" panose="020B0604020202090204" pitchFamily="34" charset="0"/>
              </a:rPr>
              <a:t>Compared</a:t>
            </a: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90204" pitchFamily="34" charset="0"/>
                <a:ea typeface="等线" panose="02010600030101010101" pitchFamily="2" charset="-122"/>
                <a:cs typeface="Arial" panose="020B0604020202090204" pitchFamily="34" charset="0"/>
              </a:rPr>
              <a:t> </a:t>
            </a: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90204" pitchFamily="34" charset="0"/>
                <a:ea typeface="等线" panose="02010600030101010101" pitchFamily="2" charset="-122"/>
                <a:cs typeface="Arial" panose="020B0604020202090204" pitchFamily="34" charset="0"/>
              </a:rPr>
              <a:t>to</a:t>
            </a: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90204" pitchFamily="34" charset="0"/>
                <a:ea typeface="等线" panose="02010600030101010101" pitchFamily="2" charset="-122"/>
                <a:cs typeface="Arial" panose="020B0604020202090204" pitchFamily="34" charset="0"/>
              </a:rPr>
              <a:t> </a:t>
            </a: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90204" pitchFamily="34" charset="0"/>
                <a:ea typeface="等线" panose="02010600030101010101" pitchFamily="2" charset="-122"/>
                <a:cs typeface="Arial" panose="020B0604020202090204" pitchFamily="34" charset="0"/>
              </a:rPr>
              <a:t>Peers</a:t>
            </a:r>
            <a:endParaRPr kumimoji="0" lang="en-GB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90204" pitchFamily="34" charset="0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2032949" y="1120043"/>
            <a:ext cx="7816445" cy="646331"/>
            <a:chOff x="2032949" y="1120043"/>
            <a:chExt cx="7816445" cy="646331"/>
          </a:xfrm>
        </p:grpSpPr>
        <p:sp>
          <p:nvSpPr>
            <p:cNvPr id="6" name="圆角矩形 5"/>
            <p:cNvSpPr/>
            <p:nvPr/>
          </p:nvSpPr>
          <p:spPr>
            <a:xfrm>
              <a:off x="2312126" y="1120043"/>
              <a:ext cx="7367451" cy="646331"/>
            </a:xfrm>
            <a:prstGeom prst="roundRect">
              <a:avLst/>
            </a:prstGeom>
            <a:solidFill>
              <a:srgbClr val="1D507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  <p:sp>
          <p:nvSpPr>
            <p:cNvPr id="3" name="文本框 2"/>
            <p:cNvSpPr txBox="1"/>
            <p:nvPr/>
          </p:nvSpPr>
          <p:spPr>
            <a:xfrm>
              <a:off x="2032949" y="1120043"/>
              <a:ext cx="781644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GB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90204" pitchFamily="34" charset="0"/>
                  <a:ea typeface="宋体"/>
                  <a:cs typeface="Arial" panose="020B0604020202090204" pitchFamily="34" charset="0"/>
                </a:rPr>
                <a:t>With its N-type TOP</a:t>
              </a:r>
              <a:r>
                <a:rPr kumimoji="1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90204" pitchFamily="34" charset="0"/>
                  <a:ea typeface="宋体"/>
                  <a:cs typeface="Arial" panose="020B0604020202090204" pitchFamily="34" charset="0"/>
                </a:rPr>
                <a:t>-</a:t>
              </a:r>
              <a:r>
                <a:rPr kumimoji="1" lang="en-GB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90204" pitchFamily="34" charset="0"/>
                  <a:ea typeface="宋体"/>
                  <a:cs typeface="Arial" panose="020B0604020202090204" pitchFamily="34" charset="0"/>
                </a:rPr>
                <a:t>Con, JKS has an absolute leading position in the industry for its operational N-type cell production capacity. </a:t>
              </a:r>
              <a:endPara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90204" pitchFamily="34" charset="0"/>
                <a:ea typeface="宋体"/>
                <a:cs typeface="Arial" panose="020B0604020202090204" pitchFamily="34" charset="0"/>
              </a:endParaRPr>
            </a:p>
          </p:txBody>
        </p:sp>
      </p:grpSp>
      <p:sp>
        <p:nvSpPr>
          <p:cNvPr id="13" name="object 20">
            <a:extLst>
              <a:ext uri="{FF2B5EF4-FFF2-40B4-BE49-F238E27FC236}">
                <a16:creationId xmlns:a16="http://schemas.microsoft.com/office/drawing/2014/main" id="{20F3AE52-AB70-C2B9-83A2-2D698342E81C}"/>
              </a:ext>
            </a:extLst>
          </p:cNvPr>
          <p:cNvSpPr txBox="1">
            <a:spLocks noGrp="1"/>
          </p:cNvSpPr>
          <p:nvPr>
            <p:custDataLst>
              <p:tags r:id="rId1"/>
            </p:custDataLst>
          </p:nvPr>
        </p:nvSpPr>
        <p:spPr>
          <a:xfrm>
            <a:off x="61416" y="287511"/>
            <a:ext cx="8320583" cy="474489"/>
          </a:xfrm>
          <a:prstGeom prst="rect">
            <a:avLst/>
          </a:prstGeom>
        </p:spPr>
        <p:txBody>
          <a:bodyPr vert="horz" wrap="square" lIns="0" tIns="12700" rIns="0" bIns="0" rtlCol="0" anchor="b">
            <a:spAutoFit/>
          </a:bodyPr>
          <a:lstStyle>
            <a:lvl1pPr algn="ctr" defTabSz="914400" rtl="0" eaLnBrk="1" latinLnBrk="0" hangingPunct="1">
              <a:lnSpc>
                <a:spcPct val="13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kumimoji="0" lang="en-US" altLang="zh-CN" sz="3000" b="1" i="0" u="none" strike="noStrike" kern="1200" cap="none" spc="0" normalizeH="0" baseline="0" noProof="0" dirty="0">
                <a:ln>
                  <a:noFill/>
                </a:ln>
                <a:solidFill>
                  <a:srgbClr val="1D507D"/>
                </a:solidFill>
                <a:effectLst/>
                <a:uLnTx/>
                <a:uFillTx/>
                <a:latin typeface="Arial Bold" panose="020B0604020202090204" charset="0"/>
                <a:ea typeface="宋体"/>
                <a:cs typeface="+mj-cs"/>
              </a:rPr>
              <a:t>Technological Superiority &amp; Industry Primacy</a:t>
            </a:r>
          </a:p>
        </p:txBody>
      </p:sp>
      <p:sp>
        <p:nvSpPr>
          <p:cNvPr id="15" name="object 4">
            <a:extLst>
              <a:ext uri="{FF2B5EF4-FFF2-40B4-BE49-F238E27FC236}">
                <a16:creationId xmlns:a16="http://schemas.microsoft.com/office/drawing/2014/main" id="{1EAFCF51-1DAD-911C-AC9F-9F67112F26D2}"/>
              </a:ext>
            </a:extLst>
          </p:cNvPr>
          <p:cNvSpPr/>
          <p:nvPr/>
        </p:nvSpPr>
        <p:spPr>
          <a:xfrm>
            <a:off x="761" y="851916"/>
            <a:ext cx="12191365" cy="38100"/>
          </a:xfrm>
          <a:custGeom>
            <a:avLst/>
            <a:gdLst/>
            <a:ahLst/>
            <a:cxnLst/>
            <a:rect l="l" t="t" r="r" b="b"/>
            <a:pathLst>
              <a:path w="12191365" h="38100">
                <a:moveTo>
                  <a:pt x="0" y="38100"/>
                </a:moveTo>
                <a:lnTo>
                  <a:pt x="12191238" y="38100"/>
                </a:lnTo>
                <a:lnTo>
                  <a:pt x="12191238" y="0"/>
                </a:lnTo>
                <a:lnTo>
                  <a:pt x="0" y="0"/>
                </a:lnTo>
                <a:lnTo>
                  <a:pt x="0" y="38100"/>
                </a:lnTo>
                <a:close/>
              </a:path>
            </a:pathLst>
          </a:custGeom>
          <a:solidFill>
            <a:srgbClr val="1C507C"/>
          </a:solidFill>
          <a:ln>
            <a:solidFill>
              <a:srgbClr val="1C507C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EA541BB1-6DE3-42EB-0800-638B51EF31D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rgbClr val="4BACC6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00600" y="6146812"/>
            <a:ext cx="504000" cy="504000"/>
          </a:xfrm>
          <a:prstGeom prst="rect">
            <a:avLst/>
          </a:prstGeom>
          <a:solidFill>
            <a:sysClr val="window" lastClr="FFFFFF"/>
          </a:solidFill>
        </p:spPr>
      </p:pic>
      <p:graphicFrame>
        <p:nvGraphicFramePr>
          <p:cNvPr id="17" name="object 79">
            <a:extLst>
              <a:ext uri="{FF2B5EF4-FFF2-40B4-BE49-F238E27FC236}">
                <a16:creationId xmlns:a16="http://schemas.microsoft.com/office/drawing/2014/main" id="{CF573A86-CC50-4D9E-1667-D9D68F25D1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3358727"/>
              </p:ext>
            </p:extLst>
          </p:nvPr>
        </p:nvGraphicFramePr>
        <p:xfrm>
          <a:off x="-543724" y="6681954"/>
          <a:ext cx="12960000" cy="21649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6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16496">
                <a:tc>
                  <a:txBody>
                    <a:bodyPr/>
                    <a:lstStyle/>
                    <a:p>
                      <a:pPr marL="31750" algn="ctr">
                        <a:lnSpc>
                          <a:spcPts val="1005"/>
                        </a:lnSpc>
                      </a:pPr>
                      <a:r>
                        <a:rPr sz="1100" b="1" spc="-10" dirty="0">
                          <a:solidFill>
                            <a:srgbClr val="1C507C"/>
                          </a:solidFill>
                          <a:latin typeface="Calibri"/>
                          <a:cs typeface="Calibri"/>
                        </a:rPr>
                        <a:t>OVERVIEW</a:t>
                      </a:r>
                      <a:endParaRPr sz="1100" b="1" dirty="0">
                        <a:solidFill>
                          <a:srgbClr val="1C507C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35" algn="ctr">
                        <a:lnSpc>
                          <a:spcPts val="1005"/>
                        </a:lnSpc>
                      </a:pPr>
                      <a:r>
                        <a:rPr sz="1100" b="1" spc="-25" dirty="0">
                          <a:solidFill>
                            <a:srgbClr val="1C507C"/>
                          </a:solidFill>
                          <a:latin typeface="Calibri"/>
                          <a:cs typeface="Calibri"/>
                        </a:rPr>
                        <a:t>E</a:t>
                      </a:r>
                      <a:r>
                        <a:rPr lang="zh-CN" altLang="en-US" sz="1100" b="1" spc="-25" dirty="0">
                          <a:solidFill>
                            <a:srgbClr val="1C507C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100" b="1" spc="-25" dirty="0">
                          <a:solidFill>
                            <a:srgbClr val="1C507C"/>
                          </a:solidFill>
                          <a:latin typeface="Calibri"/>
                          <a:cs typeface="Calibri"/>
                        </a:rPr>
                        <a:t>S</a:t>
                      </a:r>
                      <a:r>
                        <a:rPr lang="zh-CN" altLang="en-US" sz="1100" b="1" spc="-25" dirty="0">
                          <a:solidFill>
                            <a:srgbClr val="1C507C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100" b="1" spc="-25" dirty="0">
                          <a:solidFill>
                            <a:srgbClr val="1C507C"/>
                          </a:solidFill>
                          <a:latin typeface="Calibri"/>
                          <a:cs typeface="Calibri"/>
                        </a:rPr>
                        <a:t>G</a:t>
                      </a:r>
                      <a:endParaRPr sz="1100" b="1" dirty="0">
                        <a:solidFill>
                          <a:srgbClr val="1C507C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91465" algn="ctr">
                        <a:lnSpc>
                          <a:spcPts val="1005"/>
                        </a:lnSpc>
                      </a:pPr>
                      <a:r>
                        <a:rPr lang="en-US" altLang="zh-CN" sz="1100" b="1" dirty="0">
                          <a:solidFill>
                            <a:srgbClr val="218099"/>
                          </a:solidFill>
                          <a:latin typeface="Calibri"/>
                          <a:cs typeface="Calibri"/>
                        </a:rPr>
                        <a:t>INVESTMENT</a:t>
                      </a:r>
                      <a:r>
                        <a:rPr lang="zh-CN" altLang="en-US" sz="1100" b="1" dirty="0">
                          <a:solidFill>
                            <a:srgbClr val="218099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lang="en-US" altLang="zh-CN" sz="1100" b="1" dirty="0">
                          <a:solidFill>
                            <a:srgbClr val="218099"/>
                          </a:solidFill>
                          <a:latin typeface="Calibri"/>
                          <a:cs typeface="Calibri"/>
                        </a:rPr>
                        <a:t>SUMMARY</a:t>
                      </a:r>
                      <a:endParaRPr sz="1100" b="1" dirty="0">
                        <a:solidFill>
                          <a:srgbClr val="218099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56870" algn="ctr">
                        <a:lnSpc>
                          <a:spcPts val="1005"/>
                        </a:lnSpc>
                      </a:pPr>
                      <a:r>
                        <a:rPr sz="1100" b="1" spc="-10" dirty="0">
                          <a:solidFill>
                            <a:srgbClr val="1C507C"/>
                          </a:solidFill>
                          <a:latin typeface="Calibri"/>
                          <a:cs typeface="Calibri"/>
                        </a:rPr>
                        <a:t>FINANCIALS</a:t>
                      </a:r>
                      <a:endParaRPr sz="1100" b="1" dirty="0">
                        <a:solidFill>
                          <a:srgbClr val="1C507C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00050" algn="ctr">
                        <a:lnSpc>
                          <a:spcPts val="1005"/>
                        </a:lnSpc>
                      </a:pPr>
                      <a:r>
                        <a:rPr sz="1100" b="1" spc="-10" dirty="0">
                          <a:solidFill>
                            <a:srgbClr val="1C507C"/>
                          </a:solidFill>
                          <a:latin typeface="Calibri"/>
                          <a:cs typeface="Calibri"/>
                        </a:rPr>
                        <a:t>VALUATION</a:t>
                      </a:r>
                      <a:endParaRPr sz="1100" b="1" dirty="0">
                        <a:solidFill>
                          <a:srgbClr val="1C507C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95910" algn="ctr">
                        <a:lnSpc>
                          <a:spcPts val="1005"/>
                        </a:lnSpc>
                      </a:pPr>
                      <a:r>
                        <a:rPr sz="1100" b="1" spc="-10" dirty="0">
                          <a:solidFill>
                            <a:srgbClr val="1C507C"/>
                          </a:solidFill>
                          <a:latin typeface="Calibri"/>
                          <a:cs typeface="Calibri"/>
                        </a:rPr>
                        <a:t>RISKS</a:t>
                      </a:r>
                      <a:endParaRPr sz="1100" b="1" dirty="0">
                        <a:solidFill>
                          <a:srgbClr val="1C507C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8" name="object 2">
            <a:extLst>
              <a:ext uri="{FF2B5EF4-FFF2-40B4-BE49-F238E27FC236}">
                <a16:creationId xmlns:a16="http://schemas.microsoft.com/office/drawing/2014/main" id="{0B30196F-6D79-74F6-AE3D-7589A2CA3C3E}"/>
              </a:ext>
            </a:extLst>
          </p:cNvPr>
          <p:cNvSpPr/>
          <p:nvPr/>
        </p:nvSpPr>
        <p:spPr>
          <a:xfrm>
            <a:off x="-2403000" y="6492315"/>
            <a:ext cx="7203600" cy="6350"/>
          </a:xfrm>
          <a:custGeom>
            <a:avLst/>
            <a:gdLst/>
            <a:ahLst/>
            <a:cxnLst/>
            <a:rect l="l" t="t" r="r" b="b"/>
            <a:pathLst>
              <a:path w="11605260" h="6350">
                <a:moveTo>
                  <a:pt x="0" y="6350"/>
                </a:moveTo>
                <a:lnTo>
                  <a:pt x="11605260" y="6350"/>
                </a:lnTo>
                <a:lnTo>
                  <a:pt x="11605260" y="0"/>
                </a:lnTo>
                <a:lnTo>
                  <a:pt x="0" y="0"/>
                </a:lnTo>
                <a:lnTo>
                  <a:pt x="0" y="6350"/>
                </a:lnTo>
                <a:close/>
              </a:path>
            </a:pathLst>
          </a:custGeom>
          <a:solidFill>
            <a:srgbClr val="1C507C"/>
          </a:solidFill>
          <a:ln>
            <a:solidFill>
              <a:srgbClr val="1C507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2">
            <a:extLst>
              <a:ext uri="{FF2B5EF4-FFF2-40B4-BE49-F238E27FC236}">
                <a16:creationId xmlns:a16="http://schemas.microsoft.com/office/drawing/2014/main" id="{EE3D6442-5BF4-AECE-3FD3-60119D050660}"/>
              </a:ext>
            </a:extLst>
          </p:cNvPr>
          <p:cNvSpPr/>
          <p:nvPr/>
        </p:nvSpPr>
        <p:spPr>
          <a:xfrm>
            <a:off x="5308200" y="6485965"/>
            <a:ext cx="7200000" cy="6350"/>
          </a:xfrm>
          <a:custGeom>
            <a:avLst/>
            <a:gdLst/>
            <a:ahLst/>
            <a:cxnLst/>
            <a:rect l="l" t="t" r="r" b="b"/>
            <a:pathLst>
              <a:path w="11605260" h="6350">
                <a:moveTo>
                  <a:pt x="0" y="6350"/>
                </a:moveTo>
                <a:lnTo>
                  <a:pt x="11605260" y="6350"/>
                </a:lnTo>
                <a:lnTo>
                  <a:pt x="11605260" y="0"/>
                </a:lnTo>
                <a:lnTo>
                  <a:pt x="0" y="0"/>
                </a:lnTo>
                <a:lnTo>
                  <a:pt x="0" y="6350"/>
                </a:lnTo>
                <a:close/>
              </a:path>
            </a:pathLst>
          </a:custGeom>
          <a:solidFill>
            <a:srgbClr val="1C507C"/>
          </a:solidFill>
          <a:ln>
            <a:solidFill>
              <a:srgbClr val="1C507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/>
          <p:cNvGrpSpPr/>
          <p:nvPr/>
        </p:nvGrpSpPr>
        <p:grpSpPr>
          <a:xfrm>
            <a:off x="5796207" y="3639447"/>
            <a:ext cx="5672982" cy="926021"/>
            <a:chOff x="5743956" y="1299292"/>
            <a:chExt cx="5672982" cy="926021"/>
          </a:xfrm>
        </p:grpSpPr>
        <p:sp>
          <p:nvSpPr>
            <p:cNvPr id="18" name="圆角矩形 17"/>
            <p:cNvSpPr/>
            <p:nvPr/>
          </p:nvSpPr>
          <p:spPr>
            <a:xfrm>
              <a:off x="5743956" y="1299292"/>
              <a:ext cx="5672982" cy="926021"/>
            </a:xfrm>
            <a:prstGeom prst="roundRect">
              <a:avLst/>
            </a:prstGeom>
            <a:solidFill>
              <a:srgbClr val="8FDAF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5796210" y="1452155"/>
              <a:ext cx="537253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GB" altLang="zh-CN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E3873C"/>
                  </a:solidFill>
                  <a:effectLst/>
                  <a:uLnTx/>
                  <a:uFillTx/>
                  <a:latin typeface="Arial" panose="020B0604020202090204" pitchFamily="34" charset="0"/>
                  <a:ea typeface="宋体"/>
                  <a:cs typeface="Arial" panose="020B0604020202090204" pitchFamily="34" charset="0"/>
                </a:rPr>
                <a:t>The first component </a:t>
              </a:r>
              <a:r>
                <a:rPr kumimoji="1" lang="en-GB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90204" pitchFamily="34" charset="0"/>
                  <a:ea typeface="宋体"/>
                  <a:cs typeface="Arial" panose="020B0604020202090204" pitchFamily="34" charset="0"/>
                </a:rPr>
                <a:t>manufacturer in the </a:t>
              </a:r>
              <a:r>
                <a:rPr kumimoji="1" lang="en-GB" altLang="zh-CN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E3873C"/>
                  </a:solidFill>
                  <a:effectLst/>
                  <a:uLnTx/>
                  <a:uFillTx/>
                  <a:latin typeface="Arial" panose="020B0604020202090204" pitchFamily="34" charset="0"/>
                  <a:ea typeface="宋体"/>
                  <a:cs typeface="Arial" panose="020B0604020202090204" pitchFamily="34" charset="0"/>
                </a:rPr>
                <a:t>world</a:t>
              </a:r>
              <a:r>
                <a:rPr kumimoji="1" lang="en-GB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90204" pitchFamily="34" charset="0"/>
                  <a:ea typeface="宋体"/>
                  <a:cs typeface="Arial" panose="020B0604020202090204" pitchFamily="34" charset="0"/>
                </a:rPr>
                <a:t> to ship more than </a:t>
              </a:r>
              <a:r>
                <a:rPr kumimoji="1" lang="en-GB" altLang="zh-CN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E3873C"/>
                  </a:solidFill>
                  <a:effectLst/>
                  <a:uLnTx/>
                  <a:uFillTx/>
                  <a:latin typeface="Arial" panose="020B0604020202090204" pitchFamily="34" charset="0"/>
                  <a:ea typeface="宋体"/>
                  <a:cs typeface="Arial" panose="020B0604020202090204" pitchFamily="34" charset="0"/>
                </a:rPr>
                <a:t>10GW</a:t>
              </a:r>
              <a:r>
                <a:rPr kumimoji="1" lang="en-GB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90204" pitchFamily="34" charset="0"/>
                  <a:ea typeface="宋体"/>
                  <a:cs typeface="Arial" panose="020B0604020202090204" pitchFamily="34" charset="0"/>
                </a:rPr>
                <a:t> of N-type components</a:t>
              </a:r>
              <a:endPara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90204" pitchFamily="34" charset="0"/>
                <a:ea typeface="宋体"/>
                <a:cs typeface="Arial" panose="020B0604020202090204" pitchFamily="34" charset="0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5796434" y="4918312"/>
            <a:ext cx="5672982" cy="926021"/>
            <a:chOff x="5743956" y="1299292"/>
            <a:chExt cx="5672982" cy="926021"/>
          </a:xfrm>
        </p:grpSpPr>
        <p:sp>
          <p:nvSpPr>
            <p:cNvPr id="21" name="圆角矩形 20"/>
            <p:cNvSpPr/>
            <p:nvPr/>
          </p:nvSpPr>
          <p:spPr>
            <a:xfrm>
              <a:off x="5743956" y="1299292"/>
              <a:ext cx="5672982" cy="926021"/>
            </a:xfrm>
            <a:prstGeom prst="roundRect">
              <a:avLst/>
            </a:prstGeom>
            <a:solidFill>
              <a:srgbClr val="8FDAF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5796209" y="1464414"/>
              <a:ext cx="537230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GB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90204" pitchFamily="34" charset="0"/>
                  <a:ea typeface="宋体"/>
                  <a:cs typeface="Arial" panose="020B0604020202090204" pitchFamily="34" charset="0"/>
                </a:rPr>
                <a:t>Further consolidate </a:t>
              </a:r>
              <a:r>
                <a:rPr kumimoji="1" lang="en-GB" altLang="zh-CN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E3873C"/>
                  </a:solidFill>
                  <a:effectLst/>
                  <a:uLnTx/>
                  <a:uFillTx/>
                  <a:latin typeface="Arial" panose="020B0604020202090204" pitchFamily="34" charset="0"/>
                  <a:ea typeface="宋体"/>
                  <a:cs typeface="Arial" panose="020B0604020202090204" pitchFamily="34" charset="0"/>
                </a:rPr>
                <a:t>the leading position </a:t>
              </a:r>
              <a:r>
                <a:rPr kumimoji="1" lang="en-GB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90204" pitchFamily="34" charset="0"/>
                  <a:ea typeface="宋体"/>
                  <a:cs typeface="Arial" panose="020B0604020202090204" pitchFamily="34" charset="0"/>
                </a:rPr>
                <a:t>in the industry</a:t>
              </a:r>
              <a:endPara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90204" pitchFamily="34" charset="0"/>
                <a:ea typeface="宋体"/>
                <a:cs typeface="Arial" panose="020B0604020202090204" pitchFamily="34" charset="0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5796207" y="2420267"/>
            <a:ext cx="5904414" cy="926021"/>
            <a:chOff x="5743956" y="1299292"/>
            <a:chExt cx="5904414" cy="926021"/>
          </a:xfrm>
        </p:grpSpPr>
        <p:sp>
          <p:nvSpPr>
            <p:cNvPr id="24" name="圆角矩形 23"/>
            <p:cNvSpPr/>
            <p:nvPr/>
          </p:nvSpPr>
          <p:spPr>
            <a:xfrm>
              <a:off x="5743956" y="1299292"/>
              <a:ext cx="5672982" cy="926021"/>
            </a:xfrm>
            <a:prstGeom prst="roundRect">
              <a:avLst/>
            </a:prstGeom>
            <a:solidFill>
              <a:srgbClr val="8FDAF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5796209" y="1452155"/>
              <a:ext cx="585216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GB" altLang="zh-CN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E3873C"/>
                  </a:solidFill>
                  <a:effectLst/>
                  <a:uLnTx/>
                  <a:uFillTx/>
                  <a:latin typeface="Arial" panose="020B0604020202090204" pitchFamily="34" charset="0"/>
                  <a:ea typeface="宋体"/>
                  <a:cs typeface="Arial" panose="020B0604020202090204" pitchFamily="34" charset="0"/>
                </a:rPr>
                <a:t>Ranked first </a:t>
              </a:r>
              <a:r>
                <a:rPr kumimoji="1" lang="en-GB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90204" pitchFamily="34" charset="0"/>
                  <a:ea typeface="宋体"/>
                  <a:cs typeface="Arial" panose="020B0604020202090204" pitchFamily="34" charset="0"/>
                </a:rPr>
                <a:t>in global PV module shipments for 4 consecutive years</a:t>
              </a:r>
              <a:endPara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90204" pitchFamily="34" charset="0"/>
                <a:ea typeface="宋体"/>
                <a:cs typeface="Arial" panose="020B0604020202090204" pitchFamily="34" charset="0"/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5796207" y="1201086"/>
            <a:ext cx="5672982" cy="926021"/>
            <a:chOff x="5743956" y="1299292"/>
            <a:chExt cx="5672982" cy="926021"/>
          </a:xfrm>
        </p:grpSpPr>
        <p:sp>
          <p:nvSpPr>
            <p:cNvPr id="27" name="圆角矩形 26"/>
            <p:cNvSpPr/>
            <p:nvPr/>
          </p:nvSpPr>
          <p:spPr>
            <a:xfrm>
              <a:off x="5743956" y="1299292"/>
              <a:ext cx="5672982" cy="926021"/>
            </a:xfrm>
            <a:prstGeom prst="roundRect">
              <a:avLst/>
            </a:prstGeom>
            <a:solidFill>
              <a:srgbClr val="8FDAF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5796210" y="1452155"/>
              <a:ext cx="54901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GB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90204" pitchFamily="34" charset="0"/>
                  <a:ea typeface="宋体"/>
                  <a:cs typeface="Arial" panose="020B0604020202090204" pitchFamily="34" charset="0"/>
                </a:rPr>
                <a:t>Conversion efficiency &amp; Component power</a:t>
              </a:r>
              <a:r>
                <a:rPr kumimoji="1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90204" pitchFamily="34" charset="0"/>
                  <a:ea typeface="宋体"/>
                  <a:cs typeface="Arial" panose="020B0604020202090204" pitchFamily="34" charset="0"/>
                </a:rPr>
                <a:t> </a:t>
              </a:r>
              <a:r>
                <a:rPr kumimoji="1" lang="en-GB" altLang="zh-CN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E3873C"/>
                  </a:solidFill>
                  <a:effectLst/>
                  <a:uLnTx/>
                  <a:uFillTx/>
                  <a:latin typeface="Arial" panose="020B0604020202090204" pitchFamily="34" charset="0"/>
                  <a:ea typeface="宋体"/>
                  <a:cs typeface="Arial" panose="020B0604020202090204" pitchFamily="34" charset="0"/>
                </a:rPr>
                <a:t>broken world records</a:t>
              </a:r>
              <a:endParaRPr kumimoji="1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E3873C"/>
                </a:solidFill>
                <a:effectLst/>
                <a:uLnTx/>
                <a:uFillTx/>
                <a:latin typeface="Arial" panose="020B0604020202090204" pitchFamily="34" charset="0"/>
                <a:ea typeface="宋体"/>
                <a:cs typeface="Arial" panose="020B0604020202090204" pitchFamily="34" charset="0"/>
              </a:endParaRPr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434A8575-84D8-F24D-98F7-F0FDC05000D6}"/>
              </a:ext>
            </a:extLst>
          </p:cNvPr>
          <p:cNvGrpSpPr/>
          <p:nvPr/>
        </p:nvGrpSpPr>
        <p:grpSpPr>
          <a:xfrm>
            <a:off x="722584" y="1741875"/>
            <a:ext cx="4074982" cy="3639447"/>
            <a:chOff x="722584" y="1741875"/>
            <a:chExt cx="4074982" cy="3639447"/>
          </a:xfrm>
        </p:grpSpPr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95086FC3-6089-524A-3BAA-E2B59AA1FC42}"/>
                </a:ext>
              </a:extLst>
            </p:cNvPr>
            <p:cNvGrpSpPr/>
            <p:nvPr/>
          </p:nvGrpSpPr>
          <p:grpSpPr>
            <a:xfrm>
              <a:off x="722584" y="1741875"/>
              <a:ext cx="4074982" cy="3639447"/>
              <a:chOff x="722584" y="1819723"/>
              <a:chExt cx="4074982" cy="3639447"/>
            </a:xfrm>
          </p:grpSpPr>
          <p:sp>
            <p:nvSpPr>
              <p:cNvPr id="3" name="object 12"/>
              <p:cNvSpPr txBox="1"/>
              <p:nvPr/>
            </p:nvSpPr>
            <p:spPr>
              <a:xfrm>
                <a:off x="1806289" y="3118477"/>
                <a:ext cx="1566782" cy="936795"/>
              </a:xfrm>
              <a:prstGeom prst="rect">
                <a:avLst/>
              </a:prstGeom>
            </p:spPr>
            <p:txBody>
              <a:bodyPr vert="horz" wrap="square" lIns="0" tIns="13335" rIns="0" bIns="0" rtlCol="0">
                <a:spAutoFit/>
              </a:bodyPr>
              <a:lstStyle/>
              <a:p>
                <a:pPr marL="12700" marR="5080" lvl="0" indent="-1270" algn="ctr" defTabSz="914400" rtl="0" eaLnBrk="1" fontAlgn="auto" latinLnBrk="0" hangingPunct="1">
                  <a:lnSpc>
                    <a:spcPct val="100000"/>
                  </a:lnSpc>
                  <a:spcBef>
                    <a:spcPts val="105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sz="2000" b="1" i="0" u="none" strike="noStrike" kern="1200" cap="none" spc="-1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宋体"/>
                    <a:cs typeface="Arial" panose="020B0604020202090204" pitchFamily="34" charset="0"/>
                  </a:rPr>
                  <a:t>Long-</a:t>
                </a:r>
                <a:r>
                  <a:rPr kumimoji="0" sz="2000" b="1" i="0" u="none" strike="noStrike" kern="1200" cap="none" spc="-2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宋体"/>
                    <a:cs typeface="Arial" panose="020B0604020202090204" pitchFamily="34" charset="0"/>
                  </a:rPr>
                  <a:t>term </a:t>
                </a:r>
                <a:r>
                  <a:rPr kumimoji="0" sz="2000" b="1" i="0" u="none" strike="noStrike" kern="1200" cap="none" spc="-1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宋体"/>
                    <a:cs typeface="Arial" panose="020B0604020202090204" pitchFamily="34" charset="0"/>
                  </a:rPr>
                  <a:t>competitive advantage</a:t>
                </a:r>
                <a:endParaRPr kumimoji="0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90204" pitchFamily="34" charset="0"/>
                  <a:ea typeface="宋体"/>
                  <a:cs typeface="Arial" panose="020B0604020202090204" pitchFamily="34" charset="0"/>
                </a:endParaRPr>
              </a:p>
            </p:txBody>
          </p:sp>
          <p:pic>
            <p:nvPicPr>
              <p:cNvPr id="7" name="图片 6">
                <a:extLst>
                  <a:ext uri="{FF2B5EF4-FFF2-40B4-BE49-F238E27FC236}">
                    <a16:creationId xmlns:a16="http://schemas.microsoft.com/office/drawing/2014/main" id="{6FBFBF75-D126-55B6-88E6-314F8FE467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22584" y="1819723"/>
                <a:ext cx="4074982" cy="3639447"/>
              </a:xfrm>
              <a:prstGeom prst="rect">
                <a:avLst/>
              </a:prstGeom>
            </p:spPr>
          </p:pic>
        </p:grp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F0007729-0270-C836-55A5-4A3F69A2B6B1}"/>
                </a:ext>
              </a:extLst>
            </p:cNvPr>
            <p:cNvSpPr txBox="1"/>
            <p:nvPr/>
          </p:nvSpPr>
          <p:spPr>
            <a:xfrm rot="17359169">
              <a:off x="629227" y="2924442"/>
              <a:ext cx="2052000" cy="720000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/>
              </a:prstTxWarp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宋体"/>
                  <a:cs typeface="Arial" panose="020B0604020202020204" pitchFamily="34" charset="0"/>
                </a:rPr>
                <a:t>Higher R&amp;D Spending</a:t>
              </a:r>
              <a:endPara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宋体"/>
                <a:cs typeface="Arial" panose="020B0604020202020204" pitchFamily="34" charset="0"/>
              </a:endParaRP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FBA78428-D2AB-57A9-7DE7-8B471BC4B8DB}"/>
                </a:ext>
              </a:extLst>
            </p:cNvPr>
            <p:cNvSpPr txBox="1"/>
            <p:nvPr/>
          </p:nvSpPr>
          <p:spPr>
            <a:xfrm rot="2939965">
              <a:off x="2361441" y="2571826"/>
              <a:ext cx="1908000" cy="828000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/>
              </a:prstTxWarp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宋体"/>
                  <a:cs typeface="Arial" panose="020B0604020202020204" pitchFamily="34" charset="0"/>
                </a:rPr>
                <a:t>Superior Technology</a:t>
              </a:r>
              <a:endPara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宋体"/>
                <a:cs typeface="Arial" panose="020B0604020202020204" pitchFamily="34" charset="0"/>
              </a:endParaRP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6F71572B-586B-5863-A3D7-CF47846F8A1F}"/>
                </a:ext>
              </a:extLst>
            </p:cNvPr>
            <p:cNvSpPr txBox="1"/>
            <p:nvPr/>
          </p:nvSpPr>
          <p:spPr>
            <a:xfrm rot="20072398">
              <a:off x="2149071" y="3887336"/>
              <a:ext cx="2448000" cy="828000"/>
            </a:xfrm>
            <a:prstGeom prst="rect">
              <a:avLst/>
            </a:prstGeom>
            <a:noFill/>
          </p:spPr>
          <p:txBody>
            <a:bodyPr wrap="square" rtlCol="0">
              <a:prstTxWarp prst="textArchDown">
                <a:avLst/>
              </a:prstTxWarp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宋体"/>
                  <a:cs typeface="Arial" panose="020B0604020202020204" pitchFamily="34" charset="0"/>
                </a:rPr>
                <a:t>Higher Return</a:t>
              </a:r>
              <a:endPara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宋体"/>
                <a:cs typeface="Arial" panose="020B0604020202020204" pitchFamily="34" charset="0"/>
              </a:endParaRPr>
            </a:p>
          </p:txBody>
        </p:sp>
      </p:grpSp>
      <p:sp>
        <p:nvSpPr>
          <p:cNvPr id="2" name="object 20">
            <a:extLst>
              <a:ext uri="{FF2B5EF4-FFF2-40B4-BE49-F238E27FC236}">
                <a16:creationId xmlns:a16="http://schemas.microsoft.com/office/drawing/2014/main" id="{4113A625-7729-304E-3D31-07DC4E14ED83}"/>
              </a:ext>
            </a:extLst>
          </p:cNvPr>
          <p:cNvSpPr txBox="1">
            <a:spLocks noGrp="1"/>
          </p:cNvSpPr>
          <p:nvPr>
            <p:custDataLst>
              <p:tags r:id="rId1"/>
            </p:custDataLst>
          </p:nvPr>
        </p:nvSpPr>
        <p:spPr>
          <a:xfrm>
            <a:off x="61416" y="287511"/>
            <a:ext cx="8320583" cy="474489"/>
          </a:xfrm>
          <a:prstGeom prst="rect">
            <a:avLst/>
          </a:prstGeom>
        </p:spPr>
        <p:txBody>
          <a:bodyPr vert="horz" wrap="square" lIns="0" tIns="12700" rIns="0" bIns="0" rtlCol="0" anchor="b">
            <a:spAutoFit/>
          </a:bodyPr>
          <a:lstStyle>
            <a:lvl1pPr algn="ctr" defTabSz="914400" rtl="0" eaLnBrk="1" latinLnBrk="0" hangingPunct="1">
              <a:lnSpc>
                <a:spcPct val="13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kumimoji="0" lang="en-US" altLang="zh-CN" sz="3000" b="1" i="0" u="none" strike="noStrike" kern="1200" cap="none" spc="0" normalizeH="0" baseline="0" noProof="0" dirty="0">
                <a:ln>
                  <a:noFill/>
                </a:ln>
                <a:solidFill>
                  <a:srgbClr val="1D507D"/>
                </a:solidFill>
                <a:effectLst/>
                <a:uLnTx/>
                <a:uFillTx/>
                <a:latin typeface="Arial Bold" panose="020B0604020202090204" charset="0"/>
                <a:ea typeface="宋体"/>
                <a:cs typeface="+mj-cs"/>
              </a:rPr>
              <a:t>Technological Superiority &amp; Industry Primacy</a:t>
            </a:r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F25BF679-8BBA-BE64-794A-5EFBBFFABA6A}"/>
              </a:ext>
            </a:extLst>
          </p:cNvPr>
          <p:cNvSpPr/>
          <p:nvPr/>
        </p:nvSpPr>
        <p:spPr>
          <a:xfrm>
            <a:off x="761" y="851916"/>
            <a:ext cx="12191365" cy="38100"/>
          </a:xfrm>
          <a:custGeom>
            <a:avLst/>
            <a:gdLst/>
            <a:ahLst/>
            <a:cxnLst/>
            <a:rect l="l" t="t" r="r" b="b"/>
            <a:pathLst>
              <a:path w="12191365" h="38100">
                <a:moveTo>
                  <a:pt x="0" y="38100"/>
                </a:moveTo>
                <a:lnTo>
                  <a:pt x="12191238" y="38100"/>
                </a:lnTo>
                <a:lnTo>
                  <a:pt x="12191238" y="0"/>
                </a:lnTo>
                <a:lnTo>
                  <a:pt x="0" y="0"/>
                </a:lnTo>
                <a:lnTo>
                  <a:pt x="0" y="38100"/>
                </a:lnTo>
                <a:close/>
              </a:path>
            </a:pathLst>
          </a:custGeom>
          <a:solidFill>
            <a:srgbClr val="1C507C"/>
          </a:solidFill>
          <a:ln>
            <a:solidFill>
              <a:srgbClr val="1C507C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C465EB34-A0BF-CB28-CC9D-0237B7C454EE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rgbClr val="4BACC6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00600" y="6146812"/>
            <a:ext cx="504000" cy="504000"/>
          </a:xfrm>
          <a:prstGeom prst="rect">
            <a:avLst/>
          </a:prstGeom>
          <a:solidFill>
            <a:sysClr val="window" lastClr="FFFFFF"/>
          </a:solidFill>
        </p:spPr>
      </p:pic>
      <p:graphicFrame>
        <p:nvGraphicFramePr>
          <p:cNvPr id="12" name="object 79">
            <a:extLst>
              <a:ext uri="{FF2B5EF4-FFF2-40B4-BE49-F238E27FC236}">
                <a16:creationId xmlns:a16="http://schemas.microsoft.com/office/drawing/2014/main" id="{839DE119-A996-D7B1-BACD-752D2743A7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5408018"/>
              </p:ext>
            </p:extLst>
          </p:nvPr>
        </p:nvGraphicFramePr>
        <p:xfrm>
          <a:off x="-543724" y="6681954"/>
          <a:ext cx="12960000" cy="21649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6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16496">
                <a:tc>
                  <a:txBody>
                    <a:bodyPr/>
                    <a:lstStyle/>
                    <a:p>
                      <a:pPr marL="31750" algn="ctr">
                        <a:lnSpc>
                          <a:spcPts val="1005"/>
                        </a:lnSpc>
                      </a:pPr>
                      <a:r>
                        <a:rPr sz="1100" b="1" spc="-10" dirty="0">
                          <a:solidFill>
                            <a:srgbClr val="1C507C"/>
                          </a:solidFill>
                          <a:latin typeface="Calibri"/>
                          <a:cs typeface="Calibri"/>
                        </a:rPr>
                        <a:t>OVERVIEW</a:t>
                      </a:r>
                      <a:endParaRPr sz="1100" b="1" dirty="0">
                        <a:solidFill>
                          <a:srgbClr val="1C507C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35" algn="ctr">
                        <a:lnSpc>
                          <a:spcPts val="1005"/>
                        </a:lnSpc>
                      </a:pPr>
                      <a:r>
                        <a:rPr sz="1100" b="1" spc="-25" dirty="0">
                          <a:solidFill>
                            <a:srgbClr val="1C507C"/>
                          </a:solidFill>
                          <a:latin typeface="Calibri"/>
                          <a:cs typeface="Calibri"/>
                        </a:rPr>
                        <a:t>E</a:t>
                      </a:r>
                      <a:r>
                        <a:rPr lang="zh-CN" altLang="en-US" sz="1100" b="1" spc="-25" dirty="0">
                          <a:solidFill>
                            <a:srgbClr val="1C507C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100" b="1" spc="-25" dirty="0">
                          <a:solidFill>
                            <a:srgbClr val="1C507C"/>
                          </a:solidFill>
                          <a:latin typeface="Calibri"/>
                          <a:cs typeface="Calibri"/>
                        </a:rPr>
                        <a:t>S</a:t>
                      </a:r>
                      <a:r>
                        <a:rPr lang="zh-CN" altLang="en-US" sz="1100" b="1" spc="-25" dirty="0">
                          <a:solidFill>
                            <a:srgbClr val="1C507C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100" b="1" spc="-25" dirty="0">
                          <a:solidFill>
                            <a:srgbClr val="1C507C"/>
                          </a:solidFill>
                          <a:latin typeface="Calibri"/>
                          <a:cs typeface="Calibri"/>
                        </a:rPr>
                        <a:t>G</a:t>
                      </a:r>
                      <a:endParaRPr sz="1100" b="1" dirty="0">
                        <a:solidFill>
                          <a:srgbClr val="1C507C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91465" algn="ctr">
                        <a:lnSpc>
                          <a:spcPts val="1005"/>
                        </a:lnSpc>
                      </a:pPr>
                      <a:r>
                        <a:rPr lang="en-US" altLang="zh-CN" sz="1100" b="1" dirty="0">
                          <a:solidFill>
                            <a:srgbClr val="218099"/>
                          </a:solidFill>
                          <a:latin typeface="Calibri"/>
                          <a:cs typeface="Calibri"/>
                        </a:rPr>
                        <a:t>INVESTMENT</a:t>
                      </a:r>
                      <a:r>
                        <a:rPr lang="zh-CN" altLang="en-US" sz="1100" b="1" dirty="0">
                          <a:solidFill>
                            <a:srgbClr val="218099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lang="en-US" altLang="zh-CN" sz="1100" b="1" dirty="0">
                          <a:solidFill>
                            <a:srgbClr val="218099"/>
                          </a:solidFill>
                          <a:latin typeface="Calibri"/>
                          <a:cs typeface="Calibri"/>
                        </a:rPr>
                        <a:t>SUMMARY</a:t>
                      </a:r>
                      <a:endParaRPr sz="1100" b="1" dirty="0">
                        <a:solidFill>
                          <a:srgbClr val="218099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56870" algn="ctr">
                        <a:lnSpc>
                          <a:spcPts val="1005"/>
                        </a:lnSpc>
                      </a:pPr>
                      <a:r>
                        <a:rPr sz="1100" b="1" spc="-10" dirty="0">
                          <a:solidFill>
                            <a:srgbClr val="1C507C"/>
                          </a:solidFill>
                          <a:latin typeface="Calibri"/>
                          <a:cs typeface="Calibri"/>
                        </a:rPr>
                        <a:t>FINANCIALS</a:t>
                      </a:r>
                      <a:endParaRPr sz="1100" b="1" dirty="0">
                        <a:solidFill>
                          <a:srgbClr val="1C507C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00050" algn="ctr">
                        <a:lnSpc>
                          <a:spcPts val="1005"/>
                        </a:lnSpc>
                      </a:pPr>
                      <a:r>
                        <a:rPr sz="1100" b="1" spc="-10" dirty="0">
                          <a:solidFill>
                            <a:srgbClr val="1C507C"/>
                          </a:solidFill>
                          <a:latin typeface="Calibri"/>
                          <a:cs typeface="Calibri"/>
                        </a:rPr>
                        <a:t>VALUATION</a:t>
                      </a:r>
                      <a:endParaRPr sz="1100" b="1" dirty="0">
                        <a:solidFill>
                          <a:srgbClr val="1C507C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95910" algn="ctr">
                        <a:lnSpc>
                          <a:spcPts val="1005"/>
                        </a:lnSpc>
                      </a:pPr>
                      <a:r>
                        <a:rPr sz="1100" b="1" spc="-10" dirty="0">
                          <a:solidFill>
                            <a:srgbClr val="1C507C"/>
                          </a:solidFill>
                          <a:latin typeface="Calibri"/>
                          <a:cs typeface="Calibri"/>
                        </a:rPr>
                        <a:t>RISKS</a:t>
                      </a:r>
                      <a:endParaRPr sz="1100" b="1" dirty="0">
                        <a:solidFill>
                          <a:srgbClr val="1C507C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" name="object 2">
            <a:extLst>
              <a:ext uri="{FF2B5EF4-FFF2-40B4-BE49-F238E27FC236}">
                <a16:creationId xmlns:a16="http://schemas.microsoft.com/office/drawing/2014/main" id="{402A56CD-3AB0-22D6-E875-C261EB53D468}"/>
              </a:ext>
            </a:extLst>
          </p:cNvPr>
          <p:cNvSpPr/>
          <p:nvPr/>
        </p:nvSpPr>
        <p:spPr>
          <a:xfrm>
            <a:off x="-2403000" y="6492315"/>
            <a:ext cx="7203600" cy="6350"/>
          </a:xfrm>
          <a:custGeom>
            <a:avLst/>
            <a:gdLst/>
            <a:ahLst/>
            <a:cxnLst/>
            <a:rect l="l" t="t" r="r" b="b"/>
            <a:pathLst>
              <a:path w="11605260" h="6350">
                <a:moveTo>
                  <a:pt x="0" y="6350"/>
                </a:moveTo>
                <a:lnTo>
                  <a:pt x="11605260" y="6350"/>
                </a:lnTo>
                <a:lnTo>
                  <a:pt x="11605260" y="0"/>
                </a:lnTo>
                <a:lnTo>
                  <a:pt x="0" y="0"/>
                </a:lnTo>
                <a:lnTo>
                  <a:pt x="0" y="6350"/>
                </a:lnTo>
                <a:close/>
              </a:path>
            </a:pathLst>
          </a:custGeom>
          <a:solidFill>
            <a:srgbClr val="1C507C"/>
          </a:solidFill>
          <a:ln>
            <a:solidFill>
              <a:srgbClr val="1C507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">
            <a:extLst>
              <a:ext uri="{FF2B5EF4-FFF2-40B4-BE49-F238E27FC236}">
                <a16:creationId xmlns:a16="http://schemas.microsoft.com/office/drawing/2014/main" id="{97D1E715-4B57-0F0C-4514-F5D07EB05712}"/>
              </a:ext>
            </a:extLst>
          </p:cNvPr>
          <p:cNvSpPr/>
          <p:nvPr/>
        </p:nvSpPr>
        <p:spPr>
          <a:xfrm>
            <a:off x="5308200" y="6485965"/>
            <a:ext cx="7200000" cy="6350"/>
          </a:xfrm>
          <a:custGeom>
            <a:avLst/>
            <a:gdLst/>
            <a:ahLst/>
            <a:cxnLst/>
            <a:rect l="l" t="t" r="r" b="b"/>
            <a:pathLst>
              <a:path w="11605260" h="6350">
                <a:moveTo>
                  <a:pt x="0" y="6350"/>
                </a:moveTo>
                <a:lnTo>
                  <a:pt x="11605260" y="6350"/>
                </a:lnTo>
                <a:lnTo>
                  <a:pt x="11605260" y="0"/>
                </a:lnTo>
                <a:lnTo>
                  <a:pt x="0" y="0"/>
                </a:lnTo>
                <a:lnTo>
                  <a:pt x="0" y="6350"/>
                </a:lnTo>
                <a:close/>
              </a:path>
            </a:pathLst>
          </a:custGeom>
          <a:solidFill>
            <a:srgbClr val="1C507C"/>
          </a:solidFill>
          <a:ln>
            <a:solidFill>
              <a:srgbClr val="1C507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 25">
            <a:extLst>
              <a:ext uri="{FF2B5EF4-FFF2-40B4-BE49-F238E27FC236}">
                <a16:creationId xmlns:a16="http://schemas.microsoft.com/office/drawing/2014/main" id="{F1DCD807-C70B-2AD8-E238-32282B745C01}"/>
              </a:ext>
            </a:extLst>
          </p:cNvPr>
          <p:cNvPicPr>
            <a:picLocks noChangeAspect="1"/>
          </p:cNvPicPr>
          <p:nvPr/>
        </p:nvPicPr>
        <p:blipFill>
          <a:blip r:embed="rId12">
            <a:duotone>
              <a:srgbClr val="4BACC6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00600" y="6146812"/>
            <a:ext cx="504000" cy="504000"/>
          </a:xfrm>
          <a:prstGeom prst="rect">
            <a:avLst/>
          </a:prstGeom>
          <a:solidFill>
            <a:sysClr val="window" lastClr="FFFFFF"/>
          </a:solidFill>
        </p:spPr>
      </p:pic>
      <p:sp>
        <p:nvSpPr>
          <p:cNvPr id="6" name="object 8"/>
          <p:cNvSpPr/>
          <p:nvPr>
            <p:custDataLst>
              <p:tags r:id="rId1"/>
            </p:custDataLst>
          </p:nvPr>
        </p:nvSpPr>
        <p:spPr>
          <a:xfrm>
            <a:off x="381126" y="2819400"/>
            <a:ext cx="11338560" cy="1554480"/>
          </a:xfrm>
          <a:custGeom>
            <a:avLst/>
            <a:gdLst/>
            <a:ahLst/>
            <a:cxnLst/>
            <a:rect l="l" t="t" r="r" b="b"/>
            <a:pathLst>
              <a:path w="11338560" h="1554479">
                <a:moveTo>
                  <a:pt x="11202162" y="0"/>
                </a:moveTo>
                <a:lnTo>
                  <a:pt x="136372" y="0"/>
                </a:lnTo>
                <a:lnTo>
                  <a:pt x="93270" y="6955"/>
                </a:lnTo>
                <a:lnTo>
                  <a:pt x="55835" y="26322"/>
                </a:lnTo>
                <a:lnTo>
                  <a:pt x="26313" y="55851"/>
                </a:lnTo>
                <a:lnTo>
                  <a:pt x="6952" y="93293"/>
                </a:lnTo>
                <a:lnTo>
                  <a:pt x="0" y="136398"/>
                </a:lnTo>
                <a:lnTo>
                  <a:pt x="0" y="1418082"/>
                </a:lnTo>
                <a:lnTo>
                  <a:pt x="6952" y="1461186"/>
                </a:lnTo>
                <a:lnTo>
                  <a:pt x="26313" y="1498628"/>
                </a:lnTo>
                <a:lnTo>
                  <a:pt x="55835" y="1528157"/>
                </a:lnTo>
                <a:lnTo>
                  <a:pt x="93270" y="1547524"/>
                </a:lnTo>
                <a:lnTo>
                  <a:pt x="136372" y="1554480"/>
                </a:lnTo>
                <a:lnTo>
                  <a:pt x="11202162" y="1554480"/>
                </a:lnTo>
                <a:lnTo>
                  <a:pt x="11245266" y="1547524"/>
                </a:lnTo>
                <a:lnTo>
                  <a:pt x="11282708" y="1528157"/>
                </a:lnTo>
                <a:lnTo>
                  <a:pt x="11312237" y="1498628"/>
                </a:lnTo>
                <a:lnTo>
                  <a:pt x="11331604" y="1461186"/>
                </a:lnTo>
                <a:lnTo>
                  <a:pt x="11338560" y="1418082"/>
                </a:lnTo>
                <a:lnTo>
                  <a:pt x="11338560" y="136398"/>
                </a:lnTo>
                <a:lnTo>
                  <a:pt x="11331604" y="93293"/>
                </a:lnTo>
                <a:lnTo>
                  <a:pt x="11312237" y="55851"/>
                </a:lnTo>
                <a:lnTo>
                  <a:pt x="11282708" y="26322"/>
                </a:lnTo>
                <a:lnTo>
                  <a:pt x="11245266" y="6955"/>
                </a:lnTo>
                <a:lnTo>
                  <a:pt x="11202162" y="0"/>
                </a:lnTo>
                <a:close/>
              </a:path>
            </a:pathLst>
          </a:custGeom>
          <a:solidFill>
            <a:srgbClr val="ACBDCD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1D507D"/>
              </a:solidFill>
              <a:effectLst/>
              <a:uLnTx/>
              <a:uFillTx/>
              <a:latin typeface="Calibri"/>
              <a:ea typeface="宋体"/>
              <a:cs typeface="+mn-cs"/>
            </a:endParaRPr>
          </a:p>
        </p:txBody>
      </p:sp>
      <p:sp>
        <p:nvSpPr>
          <p:cNvPr id="7" name="object 8"/>
          <p:cNvSpPr/>
          <p:nvPr>
            <p:custDataLst>
              <p:tags r:id="rId2"/>
            </p:custDataLst>
          </p:nvPr>
        </p:nvSpPr>
        <p:spPr>
          <a:xfrm>
            <a:off x="381126" y="4572000"/>
            <a:ext cx="11338560" cy="1554480"/>
          </a:xfrm>
          <a:custGeom>
            <a:avLst/>
            <a:gdLst/>
            <a:ahLst/>
            <a:cxnLst/>
            <a:rect l="l" t="t" r="r" b="b"/>
            <a:pathLst>
              <a:path w="11338560" h="1554479">
                <a:moveTo>
                  <a:pt x="11202162" y="0"/>
                </a:moveTo>
                <a:lnTo>
                  <a:pt x="136372" y="0"/>
                </a:lnTo>
                <a:lnTo>
                  <a:pt x="93270" y="6955"/>
                </a:lnTo>
                <a:lnTo>
                  <a:pt x="55835" y="26322"/>
                </a:lnTo>
                <a:lnTo>
                  <a:pt x="26313" y="55851"/>
                </a:lnTo>
                <a:lnTo>
                  <a:pt x="6952" y="93293"/>
                </a:lnTo>
                <a:lnTo>
                  <a:pt x="0" y="136398"/>
                </a:lnTo>
                <a:lnTo>
                  <a:pt x="0" y="1418082"/>
                </a:lnTo>
                <a:lnTo>
                  <a:pt x="6952" y="1461186"/>
                </a:lnTo>
                <a:lnTo>
                  <a:pt x="26313" y="1498628"/>
                </a:lnTo>
                <a:lnTo>
                  <a:pt x="55835" y="1528157"/>
                </a:lnTo>
                <a:lnTo>
                  <a:pt x="93270" y="1547524"/>
                </a:lnTo>
                <a:lnTo>
                  <a:pt x="136372" y="1554480"/>
                </a:lnTo>
                <a:lnTo>
                  <a:pt x="11202162" y="1554480"/>
                </a:lnTo>
                <a:lnTo>
                  <a:pt x="11245266" y="1547524"/>
                </a:lnTo>
                <a:lnTo>
                  <a:pt x="11282708" y="1528157"/>
                </a:lnTo>
                <a:lnTo>
                  <a:pt x="11312237" y="1498628"/>
                </a:lnTo>
                <a:lnTo>
                  <a:pt x="11331604" y="1461186"/>
                </a:lnTo>
                <a:lnTo>
                  <a:pt x="11338560" y="1418082"/>
                </a:lnTo>
                <a:lnTo>
                  <a:pt x="11338560" y="136398"/>
                </a:lnTo>
                <a:lnTo>
                  <a:pt x="11331604" y="93293"/>
                </a:lnTo>
                <a:lnTo>
                  <a:pt x="11312237" y="55851"/>
                </a:lnTo>
                <a:lnTo>
                  <a:pt x="11282708" y="26322"/>
                </a:lnTo>
                <a:lnTo>
                  <a:pt x="11245266" y="6955"/>
                </a:lnTo>
                <a:lnTo>
                  <a:pt x="11202162" y="0"/>
                </a:lnTo>
                <a:close/>
              </a:path>
            </a:pathLst>
          </a:custGeom>
          <a:solidFill>
            <a:srgbClr val="1D507D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/>
              <a:cs typeface="+mn-cs"/>
            </a:endParaRPr>
          </a:p>
        </p:txBody>
      </p:sp>
      <p:sp>
        <p:nvSpPr>
          <p:cNvPr id="22" name="object 8"/>
          <p:cNvSpPr/>
          <p:nvPr>
            <p:custDataLst>
              <p:tags r:id="rId3"/>
            </p:custDataLst>
          </p:nvPr>
        </p:nvSpPr>
        <p:spPr>
          <a:xfrm>
            <a:off x="381126" y="1134744"/>
            <a:ext cx="11338560" cy="1554480"/>
          </a:xfrm>
          <a:custGeom>
            <a:avLst/>
            <a:gdLst/>
            <a:ahLst/>
            <a:cxnLst/>
            <a:rect l="l" t="t" r="r" b="b"/>
            <a:pathLst>
              <a:path w="11338560" h="1554479">
                <a:moveTo>
                  <a:pt x="11202162" y="0"/>
                </a:moveTo>
                <a:lnTo>
                  <a:pt x="136372" y="0"/>
                </a:lnTo>
                <a:lnTo>
                  <a:pt x="93270" y="6955"/>
                </a:lnTo>
                <a:lnTo>
                  <a:pt x="55835" y="26322"/>
                </a:lnTo>
                <a:lnTo>
                  <a:pt x="26313" y="55851"/>
                </a:lnTo>
                <a:lnTo>
                  <a:pt x="6952" y="93293"/>
                </a:lnTo>
                <a:lnTo>
                  <a:pt x="0" y="136398"/>
                </a:lnTo>
                <a:lnTo>
                  <a:pt x="0" y="1418082"/>
                </a:lnTo>
                <a:lnTo>
                  <a:pt x="6952" y="1461186"/>
                </a:lnTo>
                <a:lnTo>
                  <a:pt x="26313" y="1498628"/>
                </a:lnTo>
                <a:lnTo>
                  <a:pt x="55835" y="1528157"/>
                </a:lnTo>
                <a:lnTo>
                  <a:pt x="93270" y="1547524"/>
                </a:lnTo>
                <a:lnTo>
                  <a:pt x="136372" y="1554480"/>
                </a:lnTo>
                <a:lnTo>
                  <a:pt x="11202162" y="1554480"/>
                </a:lnTo>
                <a:lnTo>
                  <a:pt x="11245266" y="1547524"/>
                </a:lnTo>
                <a:lnTo>
                  <a:pt x="11282708" y="1528157"/>
                </a:lnTo>
                <a:lnTo>
                  <a:pt x="11312237" y="1498628"/>
                </a:lnTo>
                <a:lnTo>
                  <a:pt x="11331604" y="1461186"/>
                </a:lnTo>
                <a:lnTo>
                  <a:pt x="11338560" y="1418082"/>
                </a:lnTo>
                <a:lnTo>
                  <a:pt x="11338560" y="136398"/>
                </a:lnTo>
                <a:lnTo>
                  <a:pt x="11331604" y="93293"/>
                </a:lnTo>
                <a:lnTo>
                  <a:pt x="11312237" y="55851"/>
                </a:lnTo>
                <a:lnTo>
                  <a:pt x="11282708" y="26322"/>
                </a:lnTo>
                <a:lnTo>
                  <a:pt x="11245266" y="6955"/>
                </a:lnTo>
                <a:lnTo>
                  <a:pt x="11202162" y="0"/>
                </a:lnTo>
                <a:close/>
              </a:path>
            </a:pathLst>
          </a:custGeom>
          <a:solidFill>
            <a:srgbClr val="ACBDCD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1D507D"/>
              </a:solidFill>
              <a:effectLst/>
              <a:uLnTx/>
              <a:uFillTx/>
              <a:latin typeface="Calibri"/>
              <a:ea typeface="宋体"/>
              <a:cs typeface="+mn-cs"/>
            </a:endParaRPr>
          </a:p>
        </p:txBody>
      </p:sp>
      <p:sp>
        <p:nvSpPr>
          <p:cNvPr id="10" name="object 10"/>
          <p:cNvSpPr txBox="1"/>
          <p:nvPr>
            <p:custDataLst>
              <p:tags r:id="rId4"/>
            </p:custDataLst>
          </p:nvPr>
        </p:nvSpPr>
        <p:spPr>
          <a:xfrm>
            <a:off x="1682750" y="1497330"/>
            <a:ext cx="9402445" cy="8134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600" b="1" i="0" u="none" strike="noStrike" kern="0" cap="all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Bold" panose="020B0604020202090204" charset="0"/>
                <a:ea typeface="Arial Bold" panose="020B0604020202090204" charset="0"/>
                <a:cs typeface="Arial Bold" panose="020B0604020202090204" charset="0"/>
              </a:rPr>
              <a:t>Solar PV Development Wave:  Global Market Position &amp; Expanding Demand</a:t>
            </a:r>
          </a:p>
        </p:txBody>
      </p:sp>
      <p:sp>
        <p:nvSpPr>
          <p:cNvPr id="11" name="object 11"/>
          <p:cNvSpPr txBox="1"/>
          <p:nvPr>
            <p:custDataLst>
              <p:tags r:id="rId5"/>
            </p:custDataLst>
          </p:nvPr>
        </p:nvSpPr>
        <p:spPr>
          <a:xfrm>
            <a:off x="1676400" y="3200400"/>
            <a:ext cx="9658350" cy="8134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600" b="1" i="0" u="none" strike="noStrike" kern="0" cap="all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Bold" panose="020B0604020202090204" charset="0"/>
                <a:ea typeface="Arial Bold" panose="020B0604020202090204" charset="0"/>
                <a:cs typeface="Arial Bold" panose="020B0604020202090204" charset="0"/>
                <a:sym typeface="+mn-ea"/>
              </a:rPr>
              <a:t>Pioneering Green Evolution: Technological Superiority &amp; Industry Primacy</a:t>
            </a:r>
          </a:p>
        </p:txBody>
      </p:sp>
      <p:sp>
        <p:nvSpPr>
          <p:cNvPr id="12" name="object 12"/>
          <p:cNvSpPr txBox="1"/>
          <p:nvPr>
            <p:custDataLst>
              <p:tags r:id="rId6"/>
            </p:custDataLst>
          </p:nvPr>
        </p:nvSpPr>
        <p:spPr>
          <a:xfrm>
            <a:off x="1682876" y="4876800"/>
            <a:ext cx="9277985" cy="1225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600" b="1" i="0" u="none" strike="noStrike" kern="0" cap="all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Bold" panose="020B0604020202090204" charset="0"/>
                <a:ea typeface="Arial Bold" panose="020B0604020202090204" charset="0"/>
                <a:cs typeface="Arial Bold" panose="020B0604020202090204" charset="0"/>
                <a:sym typeface="+mn-ea"/>
              </a:rPr>
              <a:t>accelerated growth in revenue and profitability: Market share expansion</a:t>
            </a:r>
            <a:endParaRPr kumimoji="0" sz="2600" b="1" i="0" u="none" strike="noStrike" kern="0" cap="all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Bold" panose="020B0604020202090204" charset="0"/>
              <a:ea typeface="Arial Bold" panose="020B0604020202090204" charset="0"/>
              <a:cs typeface="Arial Bold" panose="020B0604020202090204" charset="0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600" b="1" i="0" u="none" strike="noStrike" kern="0" cap="all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Bold" panose="020B0604020202090204" charset="0"/>
              <a:ea typeface="Arial Bold" panose="020B0604020202090204" charset="0"/>
              <a:cs typeface="Arial Bold" panose="020B0604020202090204" charset="0"/>
            </a:endParaRPr>
          </a:p>
        </p:txBody>
      </p:sp>
      <p:pic>
        <p:nvPicPr>
          <p:cNvPr id="31" name="图片 30" descr="20251044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09600" y="1405255"/>
            <a:ext cx="914400" cy="914400"/>
          </a:xfrm>
          <a:prstGeom prst="rect">
            <a:avLst/>
          </a:prstGeom>
        </p:spPr>
      </p:pic>
      <p:sp>
        <p:nvSpPr>
          <p:cNvPr id="2" name="object 20">
            <a:extLst>
              <a:ext uri="{FF2B5EF4-FFF2-40B4-BE49-F238E27FC236}">
                <a16:creationId xmlns:a16="http://schemas.microsoft.com/office/drawing/2014/main" id="{D4DFB8A9-4E77-C5DC-6AC2-007EB4D403CB}"/>
              </a:ext>
            </a:extLst>
          </p:cNvPr>
          <p:cNvSpPr txBox="1">
            <a:spLocks noGrp="1"/>
          </p:cNvSpPr>
          <p:nvPr>
            <p:custDataLst>
              <p:tags r:id="rId8"/>
            </p:custDataLst>
          </p:nvPr>
        </p:nvSpPr>
        <p:spPr>
          <a:xfrm>
            <a:off x="-2362200" y="-483852"/>
            <a:ext cx="9144000" cy="474489"/>
          </a:xfrm>
          <a:prstGeom prst="rect">
            <a:avLst/>
          </a:prstGeom>
        </p:spPr>
        <p:txBody>
          <a:bodyPr vert="horz" wrap="square" lIns="0" tIns="12700" rIns="0" bIns="0" rtlCol="0" anchor="b">
            <a:spAutoFit/>
          </a:bodyPr>
          <a:lstStyle>
            <a:lvl1pPr algn="ctr" defTabSz="914400" rtl="0" eaLnBrk="1" latinLnBrk="0" hangingPunct="1">
              <a:lnSpc>
                <a:spcPct val="13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marL="12700" marR="0" lvl="0" indent="0" algn="ctr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3000" b="1" i="0" u="none" strike="noStrike" kern="1200" cap="none" spc="-10" normalizeH="0" baseline="0" noProof="0" dirty="0">
              <a:ln>
                <a:noFill/>
              </a:ln>
              <a:solidFill>
                <a:srgbClr val="1D507D"/>
              </a:solidFill>
              <a:effectLst/>
              <a:uLnTx/>
              <a:uFillTx/>
              <a:latin typeface="Arial Bold" panose="020B0604020202090204" charset="0"/>
              <a:ea typeface="宋体"/>
              <a:cs typeface="Arial Bold" panose="020B060402020209020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A87D976-E659-9A29-037E-065A80DDA5A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36270" y="3124200"/>
            <a:ext cx="927100" cy="9144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AE75BFB-2D5E-DCED-F255-25ABEF840B1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98093" y="4813126"/>
            <a:ext cx="914400" cy="901874"/>
          </a:xfrm>
          <a:prstGeom prst="rect">
            <a:avLst/>
          </a:prstGeom>
        </p:spPr>
      </p:pic>
      <p:sp>
        <p:nvSpPr>
          <p:cNvPr id="14" name="object 20">
            <a:extLst>
              <a:ext uri="{FF2B5EF4-FFF2-40B4-BE49-F238E27FC236}">
                <a16:creationId xmlns:a16="http://schemas.microsoft.com/office/drawing/2014/main" id="{2CE14C96-CD10-FDE2-A92D-0B2BB24B0255}"/>
              </a:ext>
            </a:extLst>
          </p:cNvPr>
          <p:cNvSpPr txBox="1">
            <a:spLocks noGrp="1"/>
          </p:cNvSpPr>
          <p:nvPr>
            <p:custDataLst>
              <p:tags r:id="rId9"/>
            </p:custDataLst>
          </p:nvPr>
        </p:nvSpPr>
        <p:spPr>
          <a:xfrm>
            <a:off x="251472" y="287511"/>
            <a:ext cx="5158728" cy="474489"/>
          </a:xfrm>
          <a:prstGeom prst="rect">
            <a:avLst/>
          </a:prstGeom>
        </p:spPr>
        <p:txBody>
          <a:bodyPr vert="horz" wrap="square" lIns="0" tIns="12700" rIns="0" bIns="0" rtlCol="0" anchor="b">
            <a:spAutoFit/>
          </a:bodyPr>
          <a:lstStyle>
            <a:lvl1pPr algn="ctr" defTabSz="914400" rtl="0" eaLnBrk="1" latinLnBrk="0" hangingPunct="1">
              <a:lnSpc>
                <a:spcPct val="13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marL="12700" algn="l">
              <a:lnSpc>
                <a:spcPct val="100000"/>
              </a:lnSpc>
              <a:spcBef>
                <a:spcPts val="100"/>
              </a:spcBef>
            </a:pPr>
            <a:r>
              <a:rPr lang="en-US" sz="3000" b="1" spc="-10" dirty="0">
                <a:solidFill>
                  <a:srgbClr val="1D507D"/>
                </a:solidFill>
                <a:latin typeface="Arial Bold" panose="020B0604020202090204" charset="0"/>
                <a:ea typeface="宋体"/>
                <a:cs typeface="Arial Bold" panose="020B0604020202090204" charset="0"/>
              </a:rPr>
              <a:t>INVESTMENT SUMMARY</a:t>
            </a:r>
          </a:p>
        </p:txBody>
      </p:sp>
      <p:sp>
        <p:nvSpPr>
          <p:cNvPr id="15" name="object 4">
            <a:extLst>
              <a:ext uri="{FF2B5EF4-FFF2-40B4-BE49-F238E27FC236}">
                <a16:creationId xmlns:a16="http://schemas.microsoft.com/office/drawing/2014/main" id="{5D4E950A-05DC-F7D6-4347-AE2025489D7C}"/>
              </a:ext>
            </a:extLst>
          </p:cNvPr>
          <p:cNvSpPr/>
          <p:nvPr/>
        </p:nvSpPr>
        <p:spPr>
          <a:xfrm>
            <a:off x="761" y="851916"/>
            <a:ext cx="12191365" cy="38100"/>
          </a:xfrm>
          <a:custGeom>
            <a:avLst/>
            <a:gdLst/>
            <a:ahLst/>
            <a:cxnLst/>
            <a:rect l="l" t="t" r="r" b="b"/>
            <a:pathLst>
              <a:path w="12191365" h="38100">
                <a:moveTo>
                  <a:pt x="0" y="38100"/>
                </a:moveTo>
                <a:lnTo>
                  <a:pt x="12191238" y="38100"/>
                </a:lnTo>
                <a:lnTo>
                  <a:pt x="12191238" y="0"/>
                </a:lnTo>
                <a:lnTo>
                  <a:pt x="0" y="0"/>
                </a:lnTo>
                <a:lnTo>
                  <a:pt x="0" y="38100"/>
                </a:lnTo>
                <a:close/>
              </a:path>
            </a:pathLst>
          </a:custGeom>
          <a:solidFill>
            <a:srgbClr val="1C507C"/>
          </a:solidFill>
          <a:ln>
            <a:solidFill>
              <a:srgbClr val="1C507C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schemeClr val="accent1">
                  <a:lumMod val="50000"/>
                </a:schemeClr>
              </a:solidFill>
            </a:endParaRPr>
          </a:p>
        </p:txBody>
      </p:sp>
      <p:graphicFrame>
        <p:nvGraphicFramePr>
          <p:cNvPr id="21" name="object 79">
            <a:extLst>
              <a:ext uri="{FF2B5EF4-FFF2-40B4-BE49-F238E27FC236}">
                <a16:creationId xmlns:a16="http://schemas.microsoft.com/office/drawing/2014/main" id="{3F007772-E7AF-D7E0-0369-D7DBAC82AD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1229005"/>
              </p:ext>
            </p:extLst>
          </p:nvPr>
        </p:nvGraphicFramePr>
        <p:xfrm>
          <a:off x="-543724" y="6681954"/>
          <a:ext cx="12960000" cy="21649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6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16496">
                <a:tc>
                  <a:txBody>
                    <a:bodyPr/>
                    <a:lstStyle/>
                    <a:p>
                      <a:pPr marL="31750" algn="ctr">
                        <a:lnSpc>
                          <a:spcPts val="1005"/>
                        </a:lnSpc>
                      </a:pPr>
                      <a:r>
                        <a:rPr sz="1100" b="1" spc="-10" dirty="0">
                          <a:solidFill>
                            <a:srgbClr val="1C507C"/>
                          </a:solidFill>
                          <a:latin typeface="Calibri"/>
                          <a:cs typeface="Calibri"/>
                        </a:rPr>
                        <a:t>OVERVIEW</a:t>
                      </a:r>
                      <a:endParaRPr sz="1100" b="1" dirty="0">
                        <a:solidFill>
                          <a:srgbClr val="1C507C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35" algn="ctr">
                        <a:lnSpc>
                          <a:spcPts val="1005"/>
                        </a:lnSpc>
                      </a:pPr>
                      <a:r>
                        <a:rPr sz="1100" b="1" spc="-25" dirty="0">
                          <a:solidFill>
                            <a:srgbClr val="1C507C"/>
                          </a:solidFill>
                          <a:latin typeface="Calibri"/>
                          <a:cs typeface="Calibri"/>
                        </a:rPr>
                        <a:t>E</a:t>
                      </a:r>
                      <a:r>
                        <a:rPr lang="zh-CN" altLang="en-US" sz="1100" b="1" spc="-25" dirty="0">
                          <a:solidFill>
                            <a:srgbClr val="1C507C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100" b="1" spc="-25" dirty="0">
                          <a:solidFill>
                            <a:srgbClr val="1C507C"/>
                          </a:solidFill>
                          <a:latin typeface="Calibri"/>
                          <a:cs typeface="Calibri"/>
                        </a:rPr>
                        <a:t>S</a:t>
                      </a:r>
                      <a:r>
                        <a:rPr lang="zh-CN" altLang="en-US" sz="1100" b="1" spc="-25" dirty="0">
                          <a:solidFill>
                            <a:srgbClr val="1C507C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100" b="1" spc="-25" dirty="0">
                          <a:solidFill>
                            <a:srgbClr val="1C507C"/>
                          </a:solidFill>
                          <a:latin typeface="Calibri"/>
                          <a:cs typeface="Calibri"/>
                        </a:rPr>
                        <a:t>G</a:t>
                      </a:r>
                      <a:endParaRPr sz="1100" b="1" dirty="0">
                        <a:solidFill>
                          <a:srgbClr val="1C507C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91465" algn="ctr">
                        <a:lnSpc>
                          <a:spcPts val="1005"/>
                        </a:lnSpc>
                      </a:pPr>
                      <a:r>
                        <a:rPr lang="en-US" altLang="zh-CN" sz="1100" b="1" dirty="0">
                          <a:solidFill>
                            <a:srgbClr val="218099"/>
                          </a:solidFill>
                          <a:latin typeface="Calibri"/>
                          <a:cs typeface="Calibri"/>
                        </a:rPr>
                        <a:t>INVESTMENT</a:t>
                      </a:r>
                      <a:r>
                        <a:rPr lang="zh-CN" altLang="en-US" sz="1100" b="1" dirty="0">
                          <a:solidFill>
                            <a:srgbClr val="218099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lang="en-US" altLang="zh-CN" sz="1100" b="1" dirty="0">
                          <a:solidFill>
                            <a:srgbClr val="218099"/>
                          </a:solidFill>
                          <a:latin typeface="Calibri"/>
                          <a:cs typeface="Calibri"/>
                        </a:rPr>
                        <a:t>SUMMARY</a:t>
                      </a:r>
                      <a:endParaRPr sz="1100" b="1" dirty="0">
                        <a:solidFill>
                          <a:srgbClr val="218099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56870" algn="ctr">
                        <a:lnSpc>
                          <a:spcPts val="1005"/>
                        </a:lnSpc>
                      </a:pPr>
                      <a:r>
                        <a:rPr sz="1100" b="1" spc="-10" dirty="0">
                          <a:solidFill>
                            <a:srgbClr val="1C507C"/>
                          </a:solidFill>
                          <a:latin typeface="Calibri"/>
                          <a:cs typeface="Calibri"/>
                        </a:rPr>
                        <a:t>FINANCIALS</a:t>
                      </a:r>
                      <a:endParaRPr sz="1100" b="1" dirty="0">
                        <a:solidFill>
                          <a:srgbClr val="1C507C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00050" algn="ctr">
                        <a:lnSpc>
                          <a:spcPts val="1005"/>
                        </a:lnSpc>
                      </a:pPr>
                      <a:r>
                        <a:rPr sz="1100" b="1" spc="-10" dirty="0">
                          <a:solidFill>
                            <a:srgbClr val="1C507C"/>
                          </a:solidFill>
                          <a:latin typeface="Calibri"/>
                          <a:cs typeface="Calibri"/>
                        </a:rPr>
                        <a:t>VALUATION</a:t>
                      </a:r>
                      <a:endParaRPr sz="1100" b="1" dirty="0">
                        <a:solidFill>
                          <a:srgbClr val="1C507C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95910" algn="ctr">
                        <a:lnSpc>
                          <a:spcPts val="1005"/>
                        </a:lnSpc>
                      </a:pPr>
                      <a:r>
                        <a:rPr sz="1100" b="1" spc="-10" dirty="0">
                          <a:solidFill>
                            <a:srgbClr val="1C507C"/>
                          </a:solidFill>
                          <a:latin typeface="Calibri"/>
                          <a:cs typeface="Calibri"/>
                        </a:rPr>
                        <a:t>RISKS</a:t>
                      </a:r>
                      <a:endParaRPr sz="1100" b="1" dirty="0">
                        <a:solidFill>
                          <a:srgbClr val="1C507C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4" name="object 2">
            <a:extLst>
              <a:ext uri="{FF2B5EF4-FFF2-40B4-BE49-F238E27FC236}">
                <a16:creationId xmlns:a16="http://schemas.microsoft.com/office/drawing/2014/main" id="{C2BE4BC9-9D22-1910-BC83-DBF47656F096}"/>
              </a:ext>
            </a:extLst>
          </p:cNvPr>
          <p:cNvSpPr/>
          <p:nvPr/>
        </p:nvSpPr>
        <p:spPr>
          <a:xfrm>
            <a:off x="-2403000" y="6492315"/>
            <a:ext cx="7203600" cy="6350"/>
          </a:xfrm>
          <a:custGeom>
            <a:avLst/>
            <a:gdLst/>
            <a:ahLst/>
            <a:cxnLst/>
            <a:rect l="l" t="t" r="r" b="b"/>
            <a:pathLst>
              <a:path w="11605260" h="6350">
                <a:moveTo>
                  <a:pt x="0" y="6350"/>
                </a:moveTo>
                <a:lnTo>
                  <a:pt x="11605260" y="6350"/>
                </a:lnTo>
                <a:lnTo>
                  <a:pt x="11605260" y="0"/>
                </a:lnTo>
                <a:lnTo>
                  <a:pt x="0" y="0"/>
                </a:lnTo>
                <a:lnTo>
                  <a:pt x="0" y="6350"/>
                </a:lnTo>
                <a:close/>
              </a:path>
            </a:pathLst>
          </a:custGeom>
          <a:solidFill>
            <a:srgbClr val="1C507C"/>
          </a:solidFill>
          <a:ln>
            <a:solidFill>
              <a:srgbClr val="1C507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">
            <a:extLst>
              <a:ext uri="{FF2B5EF4-FFF2-40B4-BE49-F238E27FC236}">
                <a16:creationId xmlns:a16="http://schemas.microsoft.com/office/drawing/2014/main" id="{F48F3360-A5B6-3BDD-5CC7-4671B8906EB0}"/>
              </a:ext>
            </a:extLst>
          </p:cNvPr>
          <p:cNvSpPr/>
          <p:nvPr/>
        </p:nvSpPr>
        <p:spPr>
          <a:xfrm>
            <a:off x="5308200" y="6485965"/>
            <a:ext cx="7200000" cy="6350"/>
          </a:xfrm>
          <a:custGeom>
            <a:avLst/>
            <a:gdLst/>
            <a:ahLst/>
            <a:cxnLst/>
            <a:rect l="l" t="t" r="r" b="b"/>
            <a:pathLst>
              <a:path w="11605260" h="6350">
                <a:moveTo>
                  <a:pt x="0" y="6350"/>
                </a:moveTo>
                <a:lnTo>
                  <a:pt x="11605260" y="6350"/>
                </a:lnTo>
                <a:lnTo>
                  <a:pt x="11605260" y="0"/>
                </a:lnTo>
                <a:lnTo>
                  <a:pt x="0" y="0"/>
                </a:lnTo>
                <a:lnTo>
                  <a:pt x="0" y="6350"/>
                </a:lnTo>
                <a:close/>
              </a:path>
            </a:pathLst>
          </a:custGeom>
          <a:solidFill>
            <a:srgbClr val="1C507C"/>
          </a:solidFill>
          <a:ln>
            <a:solidFill>
              <a:srgbClr val="1C507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Chart 1"/>
          <p:cNvGraphicFramePr/>
          <p:nvPr>
            <p:extLst>
              <p:ext uri="{D42A27DB-BD31-4B8C-83A1-F6EECF244321}">
                <p14:modId xmlns:p14="http://schemas.microsoft.com/office/powerpoint/2010/main" val="856334301"/>
              </p:ext>
            </p:extLst>
          </p:nvPr>
        </p:nvGraphicFramePr>
        <p:xfrm>
          <a:off x="6162253" y="1380145"/>
          <a:ext cx="5245372" cy="44181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2" name="文本框 21"/>
          <p:cNvSpPr txBox="1"/>
          <p:nvPr/>
        </p:nvSpPr>
        <p:spPr>
          <a:xfrm>
            <a:off x="8160596" y="1414815"/>
            <a:ext cx="291549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 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Revenue Projection</a:t>
            </a:r>
            <a:endParaRPr kumimoji="0" lang="en-GB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" name="object 20"/>
          <p:cNvSpPr txBox="1">
            <a:spLocks noGrp="1"/>
          </p:cNvSpPr>
          <p:nvPr>
            <p:custDataLst>
              <p:tags r:id="rId1"/>
            </p:custDataLst>
          </p:nvPr>
        </p:nvSpPr>
        <p:spPr>
          <a:xfrm>
            <a:off x="251472" y="287511"/>
            <a:ext cx="8816328" cy="474489"/>
          </a:xfrm>
          <a:prstGeom prst="rect">
            <a:avLst/>
          </a:prstGeom>
        </p:spPr>
        <p:txBody>
          <a:bodyPr vert="horz" wrap="square" lIns="0" tIns="12700" rIns="0" bIns="0" rtlCol="0" anchor="b">
            <a:spAutoFit/>
          </a:bodyPr>
          <a:lstStyle>
            <a:lvl1pPr algn="ctr" defTabSz="914400" rtl="0" eaLnBrk="1" latinLnBrk="0" hangingPunct="1">
              <a:lnSpc>
                <a:spcPct val="13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-10" normalizeH="0" baseline="0" noProof="0" dirty="0">
                <a:ln>
                  <a:noFill/>
                </a:ln>
                <a:solidFill>
                  <a:srgbClr val="1D507D"/>
                </a:solidFill>
                <a:effectLst/>
                <a:uLnTx/>
                <a:uFillTx/>
                <a:latin typeface="Arial Bold" panose="020B0604020202090204" charset="0"/>
                <a:ea typeface="宋体" panose="02010600030101010101" pitchFamily="2" charset="-122"/>
                <a:cs typeface="Arial Bold" panose="020B0604020202090204" charset="0"/>
              </a:rPr>
              <a:t>Accelerated Growth in Revenue and Profitability</a:t>
            </a:r>
          </a:p>
        </p:txBody>
      </p:sp>
      <p:sp>
        <p:nvSpPr>
          <p:cNvPr id="5" name="object 4"/>
          <p:cNvSpPr/>
          <p:nvPr/>
        </p:nvSpPr>
        <p:spPr>
          <a:xfrm>
            <a:off x="761" y="851916"/>
            <a:ext cx="12191365" cy="38100"/>
          </a:xfrm>
          <a:custGeom>
            <a:avLst/>
            <a:gdLst/>
            <a:ahLst/>
            <a:cxnLst/>
            <a:rect l="l" t="t" r="r" b="b"/>
            <a:pathLst>
              <a:path w="12191365" h="38100">
                <a:moveTo>
                  <a:pt x="0" y="38100"/>
                </a:moveTo>
                <a:lnTo>
                  <a:pt x="12191238" y="38100"/>
                </a:lnTo>
                <a:lnTo>
                  <a:pt x="12191238" y="0"/>
                </a:lnTo>
                <a:lnTo>
                  <a:pt x="0" y="0"/>
                </a:lnTo>
                <a:lnTo>
                  <a:pt x="0" y="38100"/>
                </a:lnTo>
                <a:close/>
              </a:path>
            </a:pathLst>
          </a:custGeom>
          <a:solidFill>
            <a:srgbClr val="1C507C"/>
          </a:solidFill>
          <a:ln>
            <a:solidFill>
              <a:srgbClr val="1C507C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4874CB">
                  <a:lumMod val="50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9" name="object 46"/>
          <p:cNvSpPr txBox="1"/>
          <p:nvPr/>
        </p:nvSpPr>
        <p:spPr>
          <a:xfrm>
            <a:off x="78739" y="6248400"/>
            <a:ext cx="2880000" cy="182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100" b="0" i="1" u="none" strike="noStrike" kern="0" cap="none" spc="0" normalizeH="0" baseline="0" noProof="0" dirty="0">
                <a:ln>
                  <a:noFill/>
                </a:ln>
                <a:solidFill>
                  <a:srgbClr val="767070"/>
                </a:solidFill>
                <a:effectLst/>
                <a:uLnTx/>
                <a:uFillTx/>
                <a:latin typeface="Calibri" panose="020F0502020204030204"/>
                <a:cs typeface="Calibri" panose="020F0502020204030204"/>
              </a:rPr>
              <a:t>Source:</a:t>
            </a:r>
            <a:r>
              <a:rPr kumimoji="0" sz="1100" b="0" i="1" u="none" strike="noStrike" kern="0" cap="none" spc="-30" normalizeH="0" baseline="0" noProof="0" dirty="0">
                <a:ln>
                  <a:noFill/>
                </a:ln>
                <a:solidFill>
                  <a:srgbClr val="767070"/>
                </a:solidFill>
                <a:effectLst/>
                <a:uLnTx/>
                <a:uFillTx/>
                <a:latin typeface="Calibri" panose="020F0502020204030204"/>
                <a:cs typeface="Calibri" panose="020F0502020204030204"/>
              </a:rPr>
              <a:t> </a:t>
            </a:r>
            <a:r>
              <a:rPr kumimoji="0" sz="1100" b="0" i="1" u="none" strike="noStrike" kern="0" cap="none" spc="0" normalizeH="0" baseline="0" noProof="0" dirty="0">
                <a:ln>
                  <a:noFill/>
                </a:ln>
                <a:solidFill>
                  <a:srgbClr val="767070"/>
                </a:solidFill>
                <a:effectLst/>
                <a:uLnTx/>
                <a:uFillTx/>
                <a:latin typeface="Calibri" panose="020F0502020204030204"/>
                <a:cs typeface="Calibri" panose="020F0502020204030204"/>
              </a:rPr>
              <a:t>Team</a:t>
            </a:r>
            <a:r>
              <a:rPr kumimoji="0" sz="1100" b="0" i="1" u="none" strike="noStrike" kern="0" cap="none" spc="-25" normalizeH="0" baseline="0" noProof="0" dirty="0">
                <a:ln>
                  <a:noFill/>
                </a:ln>
                <a:solidFill>
                  <a:srgbClr val="767070"/>
                </a:solidFill>
                <a:effectLst/>
                <a:uLnTx/>
                <a:uFillTx/>
                <a:latin typeface="Calibri" panose="020F0502020204030204"/>
                <a:cs typeface="Calibri" panose="020F0502020204030204"/>
              </a:rPr>
              <a:t> </a:t>
            </a:r>
            <a:r>
              <a:rPr kumimoji="0" sz="1100" b="0" i="1" u="none" strike="noStrike" kern="0" cap="none" spc="-10" normalizeH="0" baseline="0" noProof="0" dirty="0">
                <a:ln>
                  <a:noFill/>
                </a:ln>
                <a:solidFill>
                  <a:srgbClr val="767070"/>
                </a:solidFill>
                <a:effectLst/>
                <a:uLnTx/>
                <a:uFillTx/>
                <a:latin typeface="Calibri" panose="020F0502020204030204"/>
                <a:cs typeface="Calibri" panose="020F0502020204030204"/>
              </a:rPr>
              <a:t>Analysis</a:t>
            </a:r>
            <a:r>
              <a:rPr kumimoji="0" lang="en-US" sz="1100" b="0" i="1" u="none" strike="noStrike" kern="0" cap="none" spc="-10" normalizeH="0" baseline="0" noProof="0" dirty="0">
                <a:ln>
                  <a:noFill/>
                </a:ln>
                <a:solidFill>
                  <a:srgbClr val="767070"/>
                </a:solidFill>
                <a:effectLst/>
                <a:uLnTx/>
                <a:uFillTx/>
                <a:latin typeface="Calibri" panose="020F0502020204030204"/>
                <a:cs typeface="Calibri" panose="020F0502020204030204"/>
              </a:rPr>
              <a:t>, JKS Annual Report</a:t>
            </a:r>
            <a:endParaRPr kumimoji="0" sz="11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cs typeface="Calibri" panose="020F0502020204030204"/>
            </a:endParaRPr>
          </a:p>
        </p:txBody>
      </p:sp>
      <p:graphicFrame>
        <p:nvGraphicFramePr>
          <p:cNvPr id="8" name="Chart 7"/>
          <p:cNvGraphicFramePr/>
          <p:nvPr/>
        </p:nvGraphicFramePr>
        <p:xfrm>
          <a:off x="523451" y="1380144"/>
          <a:ext cx="5572549" cy="42911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3" name="文本框 12"/>
          <p:cNvSpPr txBox="1"/>
          <p:nvPr/>
        </p:nvSpPr>
        <p:spPr>
          <a:xfrm>
            <a:off x="1888521" y="1414815"/>
            <a:ext cx="291549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Profitability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1400" b="1" kern="1200" dirty="0">
                <a:solidFill>
                  <a:prstClr val="black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R</a:t>
            </a:r>
            <a:r>
              <a:rPr kumimoji="0" lang="en-US" altLang="zh-CN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atios</a:t>
            </a:r>
            <a:endParaRPr kumimoji="0" lang="en-GB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72F7835-EB42-526D-409C-A1DD69EDADAA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rgbClr val="4BACC6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00600" y="6146812"/>
            <a:ext cx="504000" cy="504000"/>
          </a:xfrm>
          <a:prstGeom prst="rect">
            <a:avLst/>
          </a:prstGeom>
          <a:solidFill>
            <a:sysClr val="window" lastClr="FFFFFF"/>
          </a:solidFill>
        </p:spPr>
      </p:pic>
      <p:graphicFrame>
        <p:nvGraphicFramePr>
          <p:cNvPr id="3" name="object 79">
            <a:extLst>
              <a:ext uri="{FF2B5EF4-FFF2-40B4-BE49-F238E27FC236}">
                <a16:creationId xmlns:a16="http://schemas.microsoft.com/office/drawing/2014/main" id="{953A50D7-AE2F-8BD9-2E09-3231B66038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956028"/>
              </p:ext>
            </p:extLst>
          </p:nvPr>
        </p:nvGraphicFramePr>
        <p:xfrm>
          <a:off x="-543724" y="6681954"/>
          <a:ext cx="12960000" cy="21649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6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16496">
                <a:tc>
                  <a:txBody>
                    <a:bodyPr/>
                    <a:lstStyle/>
                    <a:p>
                      <a:pPr marL="31750" algn="ctr">
                        <a:lnSpc>
                          <a:spcPts val="1005"/>
                        </a:lnSpc>
                      </a:pPr>
                      <a:r>
                        <a:rPr sz="1100" b="1" spc="-10" dirty="0">
                          <a:solidFill>
                            <a:srgbClr val="1C507C"/>
                          </a:solidFill>
                          <a:latin typeface="Calibri"/>
                          <a:cs typeface="Calibri"/>
                        </a:rPr>
                        <a:t>OVERVIEW</a:t>
                      </a:r>
                      <a:endParaRPr sz="1100" b="1" dirty="0">
                        <a:solidFill>
                          <a:srgbClr val="1C507C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35" algn="ctr">
                        <a:lnSpc>
                          <a:spcPts val="1005"/>
                        </a:lnSpc>
                      </a:pPr>
                      <a:r>
                        <a:rPr sz="1100" b="1" spc="-25" dirty="0">
                          <a:solidFill>
                            <a:srgbClr val="1C507C"/>
                          </a:solidFill>
                          <a:latin typeface="Calibri"/>
                          <a:cs typeface="Calibri"/>
                        </a:rPr>
                        <a:t>E</a:t>
                      </a:r>
                      <a:r>
                        <a:rPr lang="zh-CN" altLang="en-US" sz="1100" b="1" spc="-25" dirty="0">
                          <a:solidFill>
                            <a:srgbClr val="1C507C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100" b="1" spc="-25" dirty="0">
                          <a:solidFill>
                            <a:srgbClr val="1C507C"/>
                          </a:solidFill>
                          <a:latin typeface="Calibri"/>
                          <a:cs typeface="Calibri"/>
                        </a:rPr>
                        <a:t>S</a:t>
                      </a:r>
                      <a:r>
                        <a:rPr lang="zh-CN" altLang="en-US" sz="1100" b="1" spc="-25" dirty="0">
                          <a:solidFill>
                            <a:srgbClr val="1C507C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100" b="1" spc="-25" dirty="0">
                          <a:solidFill>
                            <a:srgbClr val="1C507C"/>
                          </a:solidFill>
                          <a:latin typeface="Calibri"/>
                          <a:cs typeface="Calibri"/>
                        </a:rPr>
                        <a:t>G</a:t>
                      </a:r>
                      <a:endParaRPr sz="1100" b="1" dirty="0">
                        <a:solidFill>
                          <a:srgbClr val="1C507C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91465" algn="ctr">
                        <a:lnSpc>
                          <a:spcPts val="1005"/>
                        </a:lnSpc>
                      </a:pPr>
                      <a:r>
                        <a:rPr lang="en-US" altLang="zh-CN" sz="1100" b="1" dirty="0">
                          <a:solidFill>
                            <a:srgbClr val="218099"/>
                          </a:solidFill>
                          <a:latin typeface="Calibri"/>
                          <a:cs typeface="Calibri"/>
                        </a:rPr>
                        <a:t>INVESTMENT</a:t>
                      </a:r>
                      <a:r>
                        <a:rPr lang="zh-CN" altLang="en-US" sz="1100" b="1" dirty="0">
                          <a:solidFill>
                            <a:srgbClr val="218099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lang="en-US" altLang="zh-CN" sz="1100" b="1" dirty="0">
                          <a:solidFill>
                            <a:srgbClr val="218099"/>
                          </a:solidFill>
                          <a:latin typeface="Calibri"/>
                          <a:cs typeface="Calibri"/>
                        </a:rPr>
                        <a:t>SUMMARY</a:t>
                      </a:r>
                      <a:endParaRPr sz="1100" b="1" dirty="0">
                        <a:solidFill>
                          <a:srgbClr val="218099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56870" algn="ctr">
                        <a:lnSpc>
                          <a:spcPts val="1005"/>
                        </a:lnSpc>
                      </a:pPr>
                      <a:r>
                        <a:rPr sz="1100" b="1" spc="-10" dirty="0">
                          <a:solidFill>
                            <a:srgbClr val="1C507C"/>
                          </a:solidFill>
                          <a:latin typeface="Calibri"/>
                          <a:cs typeface="Calibri"/>
                        </a:rPr>
                        <a:t>FINANCIALS</a:t>
                      </a:r>
                      <a:endParaRPr sz="1100" b="1" dirty="0">
                        <a:solidFill>
                          <a:srgbClr val="1C507C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00050" algn="ctr">
                        <a:lnSpc>
                          <a:spcPts val="1005"/>
                        </a:lnSpc>
                      </a:pPr>
                      <a:r>
                        <a:rPr sz="1100" b="1" spc="-10" dirty="0">
                          <a:solidFill>
                            <a:srgbClr val="1C507C"/>
                          </a:solidFill>
                          <a:latin typeface="Calibri"/>
                          <a:cs typeface="Calibri"/>
                        </a:rPr>
                        <a:t>VALUATION</a:t>
                      </a:r>
                      <a:endParaRPr sz="1100" b="1" dirty="0">
                        <a:solidFill>
                          <a:srgbClr val="1C507C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95910" algn="ctr">
                        <a:lnSpc>
                          <a:spcPts val="1005"/>
                        </a:lnSpc>
                      </a:pPr>
                      <a:r>
                        <a:rPr sz="1100" b="1" spc="-10" dirty="0">
                          <a:solidFill>
                            <a:srgbClr val="1C507C"/>
                          </a:solidFill>
                          <a:latin typeface="Calibri"/>
                          <a:cs typeface="Calibri"/>
                        </a:rPr>
                        <a:t>RISKS</a:t>
                      </a:r>
                      <a:endParaRPr sz="1100" b="1" dirty="0">
                        <a:solidFill>
                          <a:srgbClr val="1C507C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" name="object 2">
            <a:extLst>
              <a:ext uri="{FF2B5EF4-FFF2-40B4-BE49-F238E27FC236}">
                <a16:creationId xmlns:a16="http://schemas.microsoft.com/office/drawing/2014/main" id="{98E1628F-0D27-D6EA-8371-31C24B1F690D}"/>
              </a:ext>
            </a:extLst>
          </p:cNvPr>
          <p:cNvSpPr/>
          <p:nvPr/>
        </p:nvSpPr>
        <p:spPr>
          <a:xfrm>
            <a:off x="-2403000" y="6492315"/>
            <a:ext cx="7203600" cy="6350"/>
          </a:xfrm>
          <a:custGeom>
            <a:avLst/>
            <a:gdLst/>
            <a:ahLst/>
            <a:cxnLst/>
            <a:rect l="l" t="t" r="r" b="b"/>
            <a:pathLst>
              <a:path w="11605260" h="6350">
                <a:moveTo>
                  <a:pt x="0" y="6350"/>
                </a:moveTo>
                <a:lnTo>
                  <a:pt x="11605260" y="6350"/>
                </a:lnTo>
                <a:lnTo>
                  <a:pt x="11605260" y="0"/>
                </a:lnTo>
                <a:lnTo>
                  <a:pt x="0" y="0"/>
                </a:lnTo>
                <a:lnTo>
                  <a:pt x="0" y="6350"/>
                </a:lnTo>
                <a:close/>
              </a:path>
            </a:pathLst>
          </a:custGeom>
          <a:solidFill>
            <a:srgbClr val="1C507C"/>
          </a:solidFill>
          <a:ln>
            <a:solidFill>
              <a:srgbClr val="1C507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id="{3AD48061-97D0-A137-8EAD-0E674E2FF076}"/>
              </a:ext>
            </a:extLst>
          </p:cNvPr>
          <p:cNvSpPr/>
          <p:nvPr/>
        </p:nvSpPr>
        <p:spPr>
          <a:xfrm>
            <a:off x="5308200" y="6485965"/>
            <a:ext cx="7200000" cy="6350"/>
          </a:xfrm>
          <a:custGeom>
            <a:avLst/>
            <a:gdLst/>
            <a:ahLst/>
            <a:cxnLst/>
            <a:rect l="l" t="t" r="r" b="b"/>
            <a:pathLst>
              <a:path w="11605260" h="6350">
                <a:moveTo>
                  <a:pt x="0" y="6350"/>
                </a:moveTo>
                <a:lnTo>
                  <a:pt x="11605260" y="6350"/>
                </a:lnTo>
                <a:lnTo>
                  <a:pt x="11605260" y="0"/>
                </a:lnTo>
                <a:lnTo>
                  <a:pt x="0" y="0"/>
                </a:lnTo>
                <a:lnTo>
                  <a:pt x="0" y="6350"/>
                </a:lnTo>
                <a:close/>
              </a:path>
            </a:pathLst>
          </a:custGeom>
          <a:solidFill>
            <a:srgbClr val="1C507C"/>
          </a:solidFill>
          <a:ln>
            <a:solidFill>
              <a:srgbClr val="1C507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>
            <a:extLst>
              <a:ext uri="{FF2B5EF4-FFF2-40B4-BE49-F238E27FC236}">
                <a16:creationId xmlns:a16="http://schemas.microsoft.com/office/drawing/2014/main" id="{0AD5DCE1-33C7-0DF5-7DFC-52B8CD59825B}"/>
              </a:ext>
            </a:extLst>
          </p:cNvPr>
          <p:cNvSpPr/>
          <p:nvPr/>
        </p:nvSpPr>
        <p:spPr>
          <a:xfrm>
            <a:off x="61417" y="979932"/>
            <a:ext cx="11901983" cy="374446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98815" y="1088620"/>
            <a:ext cx="5387585" cy="3618276"/>
            <a:chOff x="-68017" y="3796702"/>
            <a:chExt cx="5107577" cy="4385521"/>
          </a:xfrm>
        </p:grpSpPr>
        <p:graphicFrame>
          <p:nvGraphicFramePr>
            <p:cNvPr id="21" name="Chart 1"/>
            <p:cNvGraphicFramePr/>
            <p:nvPr/>
          </p:nvGraphicFramePr>
          <p:xfrm>
            <a:off x="-68017" y="3796702"/>
            <a:ext cx="5107577" cy="438552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sp>
          <p:nvSpPr>
            <p:cNvPr id="22" name="文本框 21"/>
            <p:cNvSpPr txBox="1"/>
            <p:nvPr/>
          </p:nvSpPr>
          <p:spPr>
            <a:xfrm>
              <a:off x="1908408" y="3808793"/>
              <a:ext cx="2747105" cy="33573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等线" panose="02010600030101010101" pitchFamily="2" charset="-122"/>
                  <a:cs typeface="Arial" panose="020B0604020202020204" pitchFamily="34" charset="0"/>
                </a:rPr>
                <a:t>Revenue Projection</a:t>
              </a:r>
              <a:endPara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6096000" y="1064093"/>
            <a:ext cx="6905212" cy="5446738"/>
            <a:chOff x="6924747" y="1497082"/>
            <a:chExt cx="7182235" cy="5406330"/>
          </a:xfrm>
        </p:grpSpPr>
        <p:graphicFrame>
          <p:nvGraphicFramePr>
            <p:cNvPr id="24" name="Chart 3"/>
            <p:cNvGraphicFramePr/>
            <p:nvPr/>
          </p:nvGraphicFramePr>
          <p:xfrm>
            <a:off x="6924747" y="1531329"/>
            <a:ext cx="5299287" cy="3643229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  <p:sp>
          <p:nvSpPr>
            <p:cNvPr id="11" name="文本框 10"/>
            <p:cNvSpPr txBox="1"/>
            <p:nvPr/>
          </p:nvSpPr>
          <p:spPr>
            <a:xfrm>
              <a:off x="8985429" y="1497082"/>
              <a:ext cx="3531165" cy="2749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等线" panose="02010600030101010101" pitchFamily="2" charset="-122"/>
                  <a:cs typeface="Arial" panose="020B0604020202020204" pitchFamily="34" charset="0"/>
                </a:rPr>
                <a:t>Revenue</a:t>
              </a:r>
              <a:r>
                <a:rPr kumimoji="0" lang="zh-CN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等线" panose="02010600030101010101" pitchFamily="2" charset="-122"/>
                  <a:cs typeface="Arial" panose="020B0604020202020204" pitchFamily="34" charset="0"/>
                </a:rPr>
                <a:t> </a:t>
              </a: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等线" panose="02010600030101010101" pitchFamily="2" charset="-122"/>
                  <a:cs typeface="Arial" panose="020B0604020202020204" pitchFamily="34" charset="0"/>
                </a:rPr>
                <a:t>Compared</a:t>
              </a:r>
              <a:r>
                <a:rPr kumimoji="0" lang="zh-CN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等线" panose="02010600030101010101" pitchFamily="2" charset="-122"/>
                  <a:cs typeface="Arial" panose="020B0604020202020204" pitchFamily="34" charset="0"/>
                </a:rPr>
                <a:t> </a:t>
              </a: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等线" panose="02010600030101010101" pitchFamily="2" charset="-122"/>
                  <a:cs typeface="Arial" panose="020B0604020202020204" pitchFamily="34" charset="0"/>
                </a:rPr>
                <a:t>to</a:t>
              </a:r>
              <a:r>
                <a:rPr kumimoji="0" lang="zh-CN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等线" panose="02010600030101010101" pitchFamily="2" charset="-122"/>
                  <a:cs typeface="Arial" panose="020B0604020202020204" pitchFamily="34" charset="0"/>
                </a:rPr>
                <a:t> </a:t>
              </a: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等线" panose="02010600030101010101" pitchFamily="2" charset="-122"/>
                  <a:cs typeface="Arial" panose="020B0604020202020204" pitchFamily="34" charset="0"/>
                </a:rPr>
                <a:t>Peers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11148093" y="6681036"/>
              <a:ext cx="2958889" cy="22237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altLang="zh-CN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545454"/>
                  </a:solidFill>
                  <a:effectLst/>
                  <a:uLnTx/>
                  <a:uFillTx/>
                  <a:latin typeface="Arial" panose="020B0604020202020204" pitchFamily="34" charset="0"/>
                  <a:ea typeface="等线" panose="02010600030101010101" pitchFamily="2" charset="-122"/>
                  <a:cs typeface="Arial" panose="020B0604020202020204" pitchFamily="34" charset="0"/>
                </a:rPr>
                <a:t>Source: Team Analysis, Choice</a:t>
              </a:r>
            </a:p>
          </p:txBody>
        </p:sp>
      </p:grpSp>
      <p:sp>
        <p:nvSpPr>
          <p:cNvPr id="3" name="object 4"/>
          <p:cNvSpPr/>
          <p:nvPr/>
        </p:nvSpPr>
        <p:spPr>
          <a:xfrm>
            <a:off x="761" y="851916"/>
            <a:ext cx="12191365" cy="38100"/>
          </a:xfrm>
          <a:custGeom>
            <a:avLst/>
            <a:gdLst/>
            <a:ahLst/>
            <a:cxnLst/>
            <a:rect l="l" t="t" r="r" b="b"/>
            <a:pathLst>
              <a:path w="12191365" h="38100">
                <a:moveTo>
                  <a:pt x="0" y="38100"/>
                </a:moveTo>
                <a:lnTo>
                  <a:pt x="12191238" y="38100"/>
                </a:lnTo>
                <a:lnTo>
                  <a:pt x="12191238" y="0"/>
                </a:lnTo>
                <a:lnTo>
                  <a:pt x="0" y="0"/>
                </a:lnTo>
                <a:lnTo>
                  <a:pt x="0" y="38100"/>
                </a:lnTo>
                <a:close/>
              </a:path>
            </a:pathLst>
          </a:custGeom>
          <a:solidFill>
            <a:srgbClr val="1C507C"/>
          </a:solidFill>
          <a:ln>
            <a:solidFill>
              <a:srgbClr val="1C507C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</a:endParaRPr>
          </a:p>
        </p:txBody>
      </p:sp>
      <p:graphicFrame>
        <p:nvGraphicFramePr>
          <p:cNvPr id="18" name="object 7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8559735"/>
              </p:ext>
            </p:extLst>
          </p:nvPr>
        </p:nvGraphicFramePr>
        <p:xfrm>
          <a:off x="-543724" y="6681954"/>
          <a:ext cx="12960000" cy="21649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6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16496">
                <a:tc>
                  <a:txBody>
                    <a:bodyPr/>
                    <a:lstStyle/>
                    <a:p>
                      <a:pPr marL="31750" algn="ctr">
                        <a:lnSpc>
                          <a:spcPts val="1005"/>
                        </a:lnSpc>
                      </a:pPr>
                      <a:r>
                        <a:rPr sz="1100" b="1" spc="-10" dirty="0">
                          <a:solidFill>
                            <a:srgbClr val="1C507C"/>
                          </a:solidFill>
                          <a:latin typeface="Calibri" panose="020F0502020204030204"/>
                          <a:cs typeface="Calibri" panose="020F0502020204030204"/>
                        </a:rPr>
                        <a:t>OVERVIEW</a:t>
                      </a:r>
                      <a:endParaRPr sz="1100" b="1" dirty="0">
                        <a:solidFill>
                          <a:srgbClr val="1C507C"/>
                        </a:solidFill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35" algn="ctr">
                        <a:lnSpc>
                          <a:spcPts val="1005"/>
                        </a:lnSpc>
                      </a:pPr>
                      <a:r>
                        <a:rPr sz="1100" b="1" spc="-25" dirty="0">
                          <a:solidFill>
                            <a:srgbClr val="1C507C"/>
                          </a:solidFill>
                          <a:latin typeface="Calibri" panose="020F0502020204030204"/>
                          <a:cs typeface="Calibri" panose="020F0502020204030204"/>
                        </a:rPr>
                        <a:t>E</a:t>
                      </a:r>
                      <a:r>
                        <a:rPr lang="zh-CN" altLang="en-US" sz="1100" b="1" spc="-25" dirty="0">
                          <a:solidFill>
                            <a:srgbClr val="1C507C"/>
                          </a:solidFill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100" b="1" spc="-25" dirty="0">
                          <a:solidFill>
                            <a:srgbClr val="1C507C"/>
                          </a:solidFill>
                          <a:latin typeface="Calibri" panose="020F0502020204030204"/>
                          <a:cs typeface="Calibri" panose="020F0502020204030204"/>
                        </a:rPr>
                        <a:t>S</a:t>
                      </a:r>
                      <a:r>
                        <a:rPr lang="zh-CN" altLang="en-US" sz="1100" b="1" spc="-25" dirty="0">
                          <a:solidFill>
                            <a:srgbClr val="1C507C"/>
                          </a:solidFill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100" b="1" spc="-25" dirty="0">
                          <a:solidFill>
                            <a:srgbClr val="1C507C"/>
                          </a:solidFill>
                          <a:latin typeface="Calibri" panose="020F0502020204030204"/>
                          <a:cs typeface="Calibri" panose="020F0502020204030204"/>
                        </a:rPr>
                        <a:t>G</a:t>
                      </a:r>
                      <a:endParaRPr sz="1100" b="1" dirty="0">
                        <a:solidFill>
                          <a:srgbClr val="1C507C"/>
                        </a:solidFill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91465" algn="ctr">
                        <a:lnSpc>
                          <a:spcPts val="1005"/>
                        </a:lnSpc>
                      </a:pPr>
                      <a:r>
                        <a:rPr lang="en-US" altLang="zh-CN" sz="1100" b="1" dirty="0">
                          <a:solidFill>
                            <a:srgbClr val="1C507C"/>
                          </a:solidFill>
                          <a:latin typeface="Calibri" panose="020F0502020204030204"/>
                          <a:cs typeface="Calibri" panose="020F0502020204030204"/>
                        </a:rPr>
                        <a:t>INVESTMENT</a:t>
                      </a:r>
                      <a:r>
                        <a:rPr lang="zh-CN" altLang="en-US" sz="1100" b="1" dirty="0">
                          <a:solidFill>
                            <a:srgbClr val="1C507C"/>
                          </a:solidFill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lang="en-US" altLang="zh-CN" sz="1100" b="1" dirty="0">
                          <a:solidFill>
                            <a:srgbClr val="1C507C"/>
                          </a:solidFill>
                          <a:latin typeface="Calibri" panose="020F0502020204030204"/>
                          <a:cs typeface="Calibri" panose="020F0502020204030204"/>
                        </a:rPr>
                        <a:t>SUMMARY</a:t>
                      </a:r>
                      <a:endParaRPr sz="1100" b="1" dirty="0">
                        <a:solidFill>
                          <a:srgbClr val="1C507C"/>
                        </a:solidFill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56870" algn="ctr">
                        <a:lnSpc>
                          <a:spcPts val="1005"/>
                        </a:lnSpc>
                      </a:pPr>
                      <a:r>
                        <a:rPr sz="1100" b="1" spc="-10" dirty="0">
                          <a:solidFill>
                            <a:srgbClr val="218099"/>
                          </a:solidFill>
                          <a:latin typeface="Calibri" panose="020F0502020204030204"/>
                          <a:cs typeface="Calibri" panose="020F0502020204030204"/>
                        </a:rPr>
                        <a:t>FINANCIALS</a:t>
                      </a:r>
                      <a:endParaRPr sz="1100" b="1" dirty="0">
                        <a:solidFill>
                          <a:srgbClr val="218099"/>
                        </a:solidFill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00050" algn="ctr">
                        <a:lnSpc>
                          <a:spcPts val="1005"/>
                        </a:lnSpc>
                      </a:pPr>
                      <a:r>
                        <a:rPr sz="1100" b="1" spc="-10" dirty="0">
                          <a:solidFill>
                            <a:srgbClr val="1C507C"/>
                          </a:solidFill>
                          <a:latin typeface="Calibri" panose="020F0502020204030204"/>
                          <a:cs typeface="Calibri" panose="020F0502020204030204"/>
                        </a:rPr>
                        <a:t>VALUATION</a:t>
                      </a:r>
                      <a:endParaRPr sz="1100" b="1" dirty="0">
                        <a:solidFill>
                          <a:srgbClr val="1C507C"/>
                        </a:solidFill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95910" algn="ctr">
                        <a:lnSpc>
                          <a:spcPts val="1005"/>
                        </a:lnSpc>
                      </a:pPr>
                      <a:r>
                        <a:rPr sz="1100" b="1" spc="-10" dirty="0">
                          <a:solidFill>
                            <a:srgbClr val="1C507C"/>
                          </a:solidFill>
                          <a:latin typeface="Calibri" panose="020F0502020204030204"/>
                          <a:cs typeface="Calibri" panose="020F0502020204030204"/>
                        </a:rPr>
                        <a:t>RISKS</a:t>
                      </a:r>
                      <a:endParaRPr sz="1100" b="1" dirty="0">
                        <a:solidFill>
                          <a:srgbClr val="1C507C"/>
                        </a:solidFill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9" name="object 2"/>
          <p:cNvSpPr/>
          <p:nvPr/>
        </p:nvSpPr>
        <p:spPr>
          <a:xfrm>
            <a:off x="-4724400" y="6477000"/>
            <a:ext cx="11605260" cy="6350"/>
          </a:xfrm>
          <a:custGeom>
            <a:avLst/>
            <a:gdLst/>
            <a:ahLst/>
            <a:cxnLst/>
            <a:rect l="l" t="t" r="r" b="b"/>
            <a:pathLst>
              <a:path w="11605260" h="6350">
                <a:moveTo>
                  <a:pt x="0" y="6350"/>
                </a:moveTo>
                <a:lnTo>
                  <a:pt x="11605260" y="6350"/>
                </a:lnTo>
                <a:lnTo>
                  <a:pt x="11605260" y="0"/>
                </a:lnTo>
                <a:lnTo>
                  <a:pt x="0" y="0"/>
                </a:lnTo>
                <a:lnTo>
                  <a:pt x="0" y="6350"/>
                </a:lnTo>
                <a:close/>
              </a:path>
            </a:pathLst>
          </a:custGeom>
          <a:solidFill>
            <a:srgbClr val="1C507C"/>
          </a:solidFill>
          <a:ln>
            <a:solidFill>
              <a:srgbClr val="1C507C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0" name="object 2"/>
          <p:cNvSpPr/>
          <p:nvPr/>
        </p:nvSpPr>
        <p:spPr>
          <a:xfrm>
            <a:off x="7403400" y="6477000"/>
            <a:ext cx="5760000" cy="6350"/>
          </a:xfrm>
          <a:custGeom>
            <a:avLst/>
            <a:gdLst/>
            <a:ahLst/>
            <a:cxnLst/>
            <a:rect l="l" t="t" r="r" b="b"/>
            <a:pathLst>
              <a:path w="11605260" h="6350">
                <a:moveTo>
                  <a:pt x="0" y="6350"/>
                </a:moveTo>
                <a:lnTo>
                  <a:pt x="11605260" y="6350"/>
                </a:lnTo>
                <a:lnTo>
                  <a:pt x="11605260" y="0"/>
                </a:lnTo>
                <a:lnTo>
                  <a:pt x="0" y="0"/>
                </a:lnTo>
                <a:lnTo>
                  <a:pt x="0" y="6350"/>
                </a:lnTo>
                <a:close/>
              </a:path>
            </a:pathLst>
          </a:custGeom>
          <a:solidFill>
            <a:srgbClr val="1C507C"/>
          </a:solidFill>
          <a:ln>
            <a:solidFill>
              <a:srgbClr val="1C507C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37" name="图片 36"/>
          <p:cNvPicPr>
            <a:picLocks noChangeAspect="1"/>
          </p:cNvPicPr>
          <p:nvPr/>
        </p:nvPicPr>
        <p:blipFill>
          <a:blip r:embed="rId6">
            <a:duotone>
              <a:srgbClr val="4BACC6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87400" y="6146812"/>
            <a:ext cx="504000" cy="504000"/>
          </a:xfrm>
          <a:prstGeom prst="rect">
            <a:avLst/>
          </a:prstGeom>
          <a:solidFill>
            <a:sysClr val="window" lastClr="FFFFFF"/>
          </a:solidFill>
        </p:spPr>
      </p:pic>
      <p:sp>
        <p:nvSpPr>
          <p:cNvPr id="6" name="object 20">
            <a:extLst>
              <a:ext uri="{FF2B5EF4-FFF2-40B4-BE49-F238E27FC236}">
                <a16:creationId xmlns:a16="http://schemas.microsoft.com/office/drawing/2014/main" id="{163A624F-171B-1222-C9BF-6DB5B82C1BEC}"/>
              </a:ext>
            </a:extLst>
          </p:cNvPr>
          <p:cNvSpPr txBox="1">
            <a:spLocks noGrp="1"/>
          </p:cNvSpPr>
          <p:nvPr>
            <p:custDataLst>
              <p:tags r:id="rId1"/>
            </p:custDataLst>
          </p:nvPr>
        </p:nvSpPr>
        <p:spPr>
          <a:xfrm>
            <a:off x="61417" y="287511"/>
            <a:ext cx="10906230" cy="474489"/>
          </a:xfrm>
          <a:prstGeom prst="rect">
            <a:avLst/>
          </a:prstGeom>
        </p:spPr>
        <p:txBody>
          <a:bodyPr vert="horz" wrap="square" lIns="0" tIns="12700" rIns="0" bIns="0" rtlCol="0" anchor="b">
            <a:spAutoFit/>
          </a:bodyPr>
          <a:lstStyle>
            <a:lvl1pPr algn="ctr" defTabSz="914400" rtl="0" eaLnBrk="1" latinLnBrk="0" hangingPunct="1">
              <a:lnSpc>
                <a:spcPct val="13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-10" normalizeH="0" baseline="0" noProof="0" dirty="0">
                <a:ln>
                  <a:noFill/>
                </a:ln>
                <a:solidFill>
                  <a:srgbClr val="1D507D"/>
                </a:solidFill>
                <a:effectLst/>
                <a:uLnTx/>
                <a:uFillTx/>
                <a:latin typeface="Arial Bold" panose="020B0604020202090204" charset="0"/>
                <a:ea typeface="宋体"/>
                <a:cs typeface="Arial Bold" panose="020B0604020202090204" charset="0"/>
              </a:rPr>
              <a:t>REVENUE AND PROFITABILITY</a:t>
            </a: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B19A1F02-FAA2-C744-24B3-12DE32ACEF66}"/>
              </a:ext>
            </a:extLst>
          </p:cNvPr>
          <p:cNvGraphicFramePr>
            <a:graphicFrameLocks noGrp="1"/>
          </p:cNvGraphicFramePr>
          <p:nvPr/>
        </p:nvGraphicFramePr>
        <p:xfrm>
          <a:off x="606027" y="4868507"/>
          <a:ext cx="10972804" cy="1278305"/>
        </p:xfrm>
        <a:graphic>
          <a:graphicData uri="http://schemas.openxmlformats.org/drawingml/2006/table">
            <a:tbl>
              <a:tblPr/>
              <a:tblGrid>
                <a:gridCol w="1837552">
                  <a:extLst>
                    <a:ext uri="{9D8B030D-6E8A-4147-A177-3AD203B41FA5}">
                      <a16:colId xmlns:a16="http://schemas.microsoft.com/office/drawing/2014/main" val="243737000"/>
                    </a:ext>
                  </a:extLst>
                </a:gridCol>
                <a:gridCol w="761271">
                  <a:extLst>
                    <a:ext uri="{9D8B030D-6E8A-4147-A177-3AD203B41FA5}">
                      <a16:colId xmlns:a16="http://schemas.microsoft.com/office/drawing/2014/main" val="3903499166"/>
                    </a:ext>
                  </a:extLst>
                </a:gridCol>
                <a:gridCol w="761271">
                  <a:extLst>
                    <a:ext uri="{9D8B030D-6E8A-4147-A177-3AD203B41FA5}">
                      <a16:colId xmlns:a16="http://schemas.microsoft.com/office/drawing/2014/main" val="462296032"/>
                    </a:ext>
                  </a:extLst>
                </a:gridCol>
                <a:gridCol w="761271">
                  <a:extLst>
                    <a:ext uri="{9D8B030D-6E8A-4147-A177-3AD203B41FA5}">
                      <a16:colId xmlns:a16="http://schemas.microsoft.com/office/drawing/2014/main" val="2008659935"/>
                    </a:ext>
                  </a:extLst>
                </a:gridCol>
                <a:gridCol w="761271">
                  <a:extLst>
                    <a:ext uri="{9D8B030D-6E8A-4147-A177-3AD203B41FA5}">
                      <a16:colId xmlns:a16="http://schemas.microsoft.com/office/drawing/2014/main" val="57947293"/>
                    </a:ext>
                  </a:extLst>
                </a:gridCol>
                <a:gridCol w="761271">
                  <a:extLst>
                    <a:ext uri="{9D8B030D-6E8A-4147-A177-3AD203B41FA5}">
                      <a16:colId xmlns:a16="http://schemas.microsoft.com/office/drawing/2014/main" val="3539799551"/>
                    </a:ext>
                  </a:extLst>
                </a:gridCol>
                <a:gridCol w="761271">
                  <a:extLst>
                    <a:ext uri="{9D8B030D-6E8A-4147-A177-3AD203B41FA5}">
                      <a16:colId xmlns:a16="http://schemas.microsoft.com/office/drawing/2014/main" val="4138618289"/>
                    </a:ext>
                  </a:extLst>
                </a:gridCol>
                <a:gridCol w="761271">
                  <a:extLst>
                    <a:ext uri="{9D8B030D-6E8A-4147-A177-3AD203B41FA5}">
                      <a16:colId xmlns:a16="http://schemas.microsoft.com/office/drawing/2014/main" val="2170974667"/>
                    </a:ext>
                  </a:extLst>
                </a:gridCol>
                <a:gridCol w="761271">
                  <a:extLst>
                    <a:ext uri="{9D8B030D-6E8A-4147-A177-3AD203B41FA5}">
                      <a16:colId xmlns:a16="http://schemas.microsoft.com/office/drawing/2014/main" val="791458098"/>
                    </a:ext>
                  </a:extLst>
                </a:gridCol>
                <a:gridCol w="761271">
                  <a:extLst>
                    <a:ext uri="{9D8B030D-6E8A-4147-A177-3AD203B41FA5}">
                      <a16:colId xmlns:a16="http://schemas.microsoft.com/office/drawing/2014/main" val="2337167231"/>
                    </a:ext>
                  </a:extLst>
                </a:gridCol>
                <a:gridCol w="761271">
                  <a:extLst>
                    <a:ext uri="{9D8B030D-6E8A-4147-A177-3AD203B41FA5}">
                      <a16:colId xmlns:a16="http://schemas.microsoft.com/office/drawing/2014/main" val="3638240820"/>
                    </a:ext>
                  </a:extLst>
                </a:gridCol>
                <a:gridCol w="761271">
                  <a:extLst>
                    <a:ext uri="{9D8B030D-6E8A-4147-A177-3AD203B41FA5}">
                      <a16:colId xmlns:a16="http://schemas.microsoft.com/office/drawing/2014/main" val="1031018068"/>
                    </a:ext>
                  </a:extLst>
                </a:gridCol>
                <a:gridCol w="761271">
                  <a:extLst>
                    <a:ext uri="{9D8B030D-6E8A-4147-A177-3AD203B41FA5}">
                      <a16:colId xmlns:a16="http://schemas.microsoft.com/office/drawing/2014/main" val="392932823"/>
                    </a:ext>
                  </a:extLst>
                </a:gridCol>
              </a:tblGrid>
              <a:tr h="182615">
                <a:tc gridSpan="4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b"/>
                      <a:r>
                        <a:rPr lang="en-GB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90204" pitchFamily="34" charset="0"/>
                          <a:ea typeface="等线" panose="02010600030101010101" pitchFamily="2" charset="-122"/>
                        </a:rPr>
                        <a:t>PROFITABILITY INDICATORS</a:t>
                      </a:r>
                    </a:p>
                  </a:txBody>
                  <a:tcPr marL="5111" marR="5111" marT="51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507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zh-CN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9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5111" marR="5111" marT="51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294C2"/>
                    </a:solidFill>
                  </a:tcPr>
                </a:tc>
                <a:tc hMerge="1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zh-CN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9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5111" marR="5111" marT="51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294C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zh-CN" alt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9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5111" marR="5111" marT="51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507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zh-CN" alt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9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5111" marR="5111" marT="51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507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zh-CN" alt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9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5111" marR="5111" marT="51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507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zh-CN" alt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9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5111" marR="5111" marT="51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507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zh-CN" altLang="en-US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9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5111" marR="5111" marT="51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507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zh-CN" altLang="en-US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9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5111" marR="5111" marT="51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507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zh-CN" altLang="en-US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9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5111" marR="5111" marT="51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507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zh-CN" altLang="en-US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9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5111" marR="5111" marT="51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507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zh-CN" altLang="en-US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9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5111" marR="5111" marT="51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507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1517222"/>
                  </a:ext>
                </a:extLst>
              </a:tr>
              <a:tr h="18261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b"/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90204" pitchFamily="34" charset="0"/>
                          <a:ea typeface="等线" panose="02010600030101010101" pitchFamily="2" charset="-122"/>
                        </a:rPr>
                        <a:t>Gross margin (%)</a:t>
                      </a:r>
                    </a:p>
                  </a:txBody>
                  <a:tcPr marL="5111" marR="5111" marT="51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90204" pitchFamily="34" charset="0"/>
                          <a:ea typeface="等线" panose="02010600030101010101" pitchFamily="2" charset="-122"/>
                        </a:rPr>
                        <a:t>15.5%</a:t>
                      </a:r>
                    </a:p>
                  </a:txBody>
                  <a:tcPr marL="5111" marR="5111" marT="51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EBE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90204" pitchFamily="34" charset="0"/>
                          <a:ea typeface="等线" panose="02010600030101010101" pitchFamily="2" charset="-122"/>
                        </a:rPr>
                        <a:t>19.9%</a:t>
                      </a:r>
                    </a:p>
                  </a:txBody>
                  <a:tcPr marL="5111" marR="5111" marT="51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90204" pitchFamily="34" charset="0"/>
                          <a:ea typeface="等线" panose="02010600030101010101" pitchFamily="2" charset="-122"/>
                        </a:rPr>
                        <a:t>14.9%</a:t>
                      </a:r>
                    </a:p>
                  </a:txBody>
                  <a:tcPr marL="5111" marR="5111" marT="51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EBE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90204" pitchFamily="34" charset="0"/>
                          <a:ea typeface="等线" panose="02010600030101010101" pitchFamily="2" charset="-122"/>
                        </a:rPr>
                        <a:t>13.4%</a:t>
                      </a:r>
                    </a:p>
                  </a:txBody>
                  <a:tcPr marL="5111" marR="5111" marT="51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90204" pitchFamily="34" charset="0"/>
                          <a:ea typeface="等线" panose="02010600030101010101" pitchFamily="2" charset="-122"/>
                        </a:rPr>
                        <a:t>10.4%</a:t>
                      </a:r>
                    </a:p>
                  </a:txBody>
                  <a:tcPr marL="5111" marR="5111" marT="51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EBE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90204" pitchFamily="34" charset="0"/>
                          <a:ea typeface="等线" panose="02010600030101010101" pitchFamily="2" charset="-122"/>
                        </a:rPr>
                        <a:t>13.7%</a:t>
                      </a:r>
                    </a:p>
                  </a:txBody>
                  <a:tcPr marL="5111" marR="5111" marT="5111" marB="0" anchor="ctr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Arial" panose="020B0604020202090204" pitchFamily="34" charset="0"/>
                          <a:ea typeface="等线" panose="02010600030101010101" pitchFamily="2" charset="-122"/>
                        </a:rPr>
                        <a:t>15.0%</a:t>
                      </a:r>
                    </a:p>
                  </a:txBody>
                  <a:tcPr marL="5111" marR="5111" marT="5111" marB="0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EBE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Arial" panose="020B0604020202090204" pitchFamily="34" charset="0"/>
                          <a:ea typeface="等线" panose="02010600030101010101" pitchFamily="2" charset="-122"/>
                        </a:rPr>
                        <a:t>13.8%</a:t>
                      </a:r>
                    </a:p>
                  </a:txBody>
                  <a:tcPr marL="5111" marR="5111" marT="51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Arial" panose="020B0604020202090204" pitchFamily="34" charset="0"/>
                          <a:ea typeface="等线" panose="02010600030101010101" pitchFamily="2" charset="-122"/>
                        </a:rPr>
                        <a:t>13.2%</a:t>
                      </a:r>
                    </a:p>
                  </a:txBody>
                  <a:tcPr marL="5111" marR="5111" marT="51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EBE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Arial" panose="020B0604020202090204" pitchFamily="34" charset="0"/>
                          <a:ea typeface="等线" panose="02010600030101010101" pitchFamily="2" charset="-122"/>
                        </a:rPr>
                        <a:t>12.6%</a:t>
                      </a:r>
                    </a:p>
                  </a:txBody>
                  <a:tcPr marL="5111" marR="5111" marT="51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Arial" panose="020B0604020202090204" pitchFamily="34" charset="0"/>
                          <a:ea typeface="等线" panose="02010600030101010101" pitchFamily="2" charset="-122"/>
                        </a:rPr>
                        <a:t>11.6%</a:t>
                      </a:r>
                    </a:p>
                  </a:txBody>
                  <a:tcPr marL="5111" marR="5111" marT="51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EBE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Arial" panose="020B0604020202090204" pitchFamily="34" charset="0"/>
                          <a:ea typeface="等线" panose="02010600030101010101" pitchFamily="2" charset="-122"/>
                        </a:rPr>
                        <a:t>9.9%</a:t>
                      </a:r>
                    </a:p>
                  </a:txBody>
                  <a:tcPr marL="5111" marR="5111" marT="51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0385868"/>
                  </a:ext>
                </a:extLst>
              </a:tr>
              <a:tr h="18261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b"/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90204" pitchFamily="34" charset="0"/>
                          <a:ea typeface="等线" panose="02010600030101010101" pitchFamily="2" charset="-122"/>
                        </a:rPr>
                        <a:t>EBITDA margin (%)</a:t>
                      </a:r>
                    </a:p>
                  </a:txBody>
                  <a:tcPr marL="5111" marR="5111" marT="51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90204" pitchFamily="34" charset="0"/>
                          <a:ea typeface="等线" panose="02010600030101010101" pitchFamily="2" charset="-122"/>
                        </a:rPr>
                        <a:t>—</a:t>
                      </a:r>
                    </a:p>
                  </a:txBody>
                  <a:tcPr marL="5111" marR="5111" marT="51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EBE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90204" pitchFamily="34" charset="0"/>
                          <a:ea typeface="等线" panose="02010600030101010101" pitchFamily="2" charset="-122"/>
                        </a:rPr>
                        <a:t>—</a:t>
                      </a:r>
                    </a:p>
                  </a:txBody>
                  <a:tcPr marL="5111" marR="5111" marT="51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90204" pitchFamily="34" charset="0"/>
                          <a:ea typeface="等线" panose="02010600030101010101" pitchFamily="2" charset="-122"/>
                        </a:rPr>
                        <a:t>—</a:t>
                      </a:r>
                    </a:p>
                  </a:txBody>
                  <a:tcPr marL="5111" marR="5111" marT="51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EBE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90204" pitchFamily="34" charset="0"/>
                          <a:ea typeface="等线" panose="02010600030101010101" pitchFamily="2" charset="-122"/>
                        </a:rPr>
                        <a:t>9.7%</a:t>
                      </a:r>
                    </a:p>
                  </a:txBody>
                  <a:tcPr marL="5111" marR="5111" marT="51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90204" pitchFamily="34" charset="0"/>
                          <a:ea typeface="等线" panose="02010600030101010101" pitchFamily="2" charset="-122"/>
                        </a:rPr>
                        <a:t>7.1%</a:t>
                      </a:r>
                    </a:p>
                  </a:txBody>
                  <a:tcPr marL="5111" marR="5111" marT="51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EBE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90204" pitchFamily="34" charset="0"/>
                          <a:ea typeface="等线" panose="02010600030101010101" pitchFamily="2" charset="-122"/>
                        </a:rPr>
                        <a:t>8.7%</a:t>
                      </a:r>
                    </a:p>
                  </a:txBody>
                  <a:tcPr marL="5111" marR="5111" marT="5111" marB="0" anchor="ctr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Arial" panose="020B0604020202090204" pitchFamily="34" charset="0"/>
                          <a:ea typeface="等线" panose="02010600030101010101" pitchFamily="2" charset="-122"/>
                        </a:rPr>
                        <a:t>10.1%</a:t>
                      </a:r>
                    </a:p>
                  </a:txBody>
                  <a:tcPr marL="5111" marR="5111" marT="5111" marB="0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EBE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Arial" panose="020B0604020202090204" pitchFamily="34" charset="0"/>
                          <a:ea typeface="等线" panose="02010600030101010101" pitchFamily="2" charset="-122"/>
                        </a:rPr>
                        <a:t>8.9%</a:t>
                      </a:r>
                    </a:p>
                  </a:txBody>
                  <a:tcPr marL="5111" marR="5111" marT="51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Arial" panose="020B0604020202090204" pitchFamily="34" charset="0"/>
                          <a:ea typeface="等线" panose="02010600030101010101" pitchFamily="2" charset="-122"/>
                        </a:rPr>
                        <a:t>8.4%</a:t>
                      </a:r>
                    </a:p>
                  </a:txBody>
                  <a:tcPr marL="5111" marR="5111" marT="51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EBE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Arial" panose="020B0604020202090204" pitchFamily="34" charset="0"/>
                          <a:ea typeface="等线" panose="02010600030101010101" pitchFamily="2" charset="-122"/>
                        </a:rPr>
                        <a:t>7.8%</a:t>
                      </a:r>
                    </a:p>
                  </a:txBody>
                  <a:tcPr marL="5111" marR="5111" marT="51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Arial" panose="020B0604020202090204" pitchFamily="34" charset="0"/>
                          <a:ea typeface="等线" panose="02010600030101010101" pitchFamily="2" charset="-122"/>
                        </a:rPr>
                        <a:t>6.8%</a:t>
                      </a:r>
                    </a:p>
                  </a:txBody>
                  <a:tcPr marL="5111" marR="5111" marT="51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EBE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Arial" panose="020B0604020202090204" pitchFamily="34" charset="0"/>
                          <a:ea typeface="等线" panose="02010600030101010101" pitchFamily="2" charset="-122"/>
                        </a:rPr>
                        <a:t>5.1%</a:t>
                      </a:r>
                    </a:p>
                  </a:txBody>
                  <a:tcPr marL="5111" marR="5111" marT="51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0108885"/>
                  </a:ext>
                </a:extLst>
              </a:tr>
              <a:tr h="18261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b"/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90204" pitchFamily="34" charset="0"/>
                          <a:ea typeface="等线" panose="02010600030101010101" pitchFamily="2" charset="-122"/>
                        </a:rPr>
                        <a:t>EBIT margin (%)</a:t>
                      </a:r>
                    </a:p>
                  </a:txBody>
                  <a:tcPr marL="5111" marR="5111" marT="51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90204" pitchFamily="34" charset="0"/>
                          <a:ea typeface="等线" panose="02010600030101010101" pitchFamily="2" charset="-122"/>
                        </a:rPr>
                        <a:t>2.9%</a:t>
                      </a:r>
                    </a:p>
                  </a:txBody>
                  <a:tcPr marL="5111" marR="5111" marT="51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EBE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90204" pitchFamily="34" charset="0"/>
                          <a:ea typeface="等线" panose="02010600030101010101" pitchFamily="2" charset="-122"/>
                        </a:rPr>
                        <a:t>6.6%</a:t>
                      </a:r>
                    </a:p>
                  </a:txBody>
                  <a:tcPr marL="5111" marR="5111" marT="51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90204" pitchFamily="34" charset="0"/>
                          <a:ea typeface="等线" panose="02010600030101010101" pitchFamily="2" charset="-122"/>
                        </a:rPr>
                        <a:t>6.2%</a:t>
                      </a:r>
                    </a:p>
                  </a:txBody>
                  <a:tcPr marL="5111" marR="5111" marT="51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EBE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90204" pitchFamily="34" charset="0"/>
                          <a:ea typeface="等线" panose="02010600030101010101" pitchFamily="2" charset="-122"/>
                        </a:rPr>
                        <a:t>5.5%</a:t>
                      </a:r>
                    </a:p>
                  </a:txBody>
                  <a:tcPr marL="5111" marR="5111" marT="51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90204" pitchFamily="34" charset="0"/>
                          <a:ea typeface="等线" panose="02010600030101010101" pitchFamily="2" charset="-122"/>
                        </a:rPr>
                        <a:t>3.6%</a:t>
                      </a:r>
                    </a:p>
                  </a:txBody>
                  <a:tcPr marL="5111" marR="5111" marT="51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EBE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90204" pitchFamily="34" charset="0"/>
                          <a:ea typeface="等线" panose="02010600030101010101" pitchFamily="2" charset="-122"/>
                        </a:rPr>
                        <a:t>5.2%</a:t>
                      </a:r>
                    </a:p>
                  </a:txBody>
                  <a:tcPr marL="5111" marR="5111" marT="5111" marB="0" anchor="ctr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Arial" panose="020B0604020202090204" pitchFamily="34" charset="0"/>
                          <a:ea typeface="等线" panose="02010600030101010101" pitchFamily="2" charset="-122"/>
                        </a:rPr>
                        <a:t>6.6%</a:t>
                      </a:r>
                    </a:p>
                  </a:txBody>
                  <a:tcPr marL="5111" marR="5111" marT="5111" marB="0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EBE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Arial" panose="020B0604020202090204" pitchFamily="34" charset="0"/>
                          <a:ea typeface="等线" panose="02010600030101010101" pitchFamily="2" charset="-122"/>
                        </a:rPr>
                        <a:t>5.4%</a:t>
                      </a:r>
                    </a:p>
                  </a:txBody>
                  <a:tcPr marL="5111" marR="5111" marT="51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Arial" panose="020B0604020202090204" pitchFamily="34" charset="0"/>
                          <a:ea typeface="等线" panose="02010600030101010101" pitchFamily="2" charset="-122"/>
                        </a:rPr>
                        <a:t>4.9%</a:t>
                      </a:r>
                    </a:p>
                  </a:txBody>
                  <a:tcPr marL="5111" marR="5111" marT="51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EBE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Arial" panose="020B0604020202090204" pitchFamily="34" charset="0"/>
                          <a:ea typeface="等线" panose="02010600030101010101" pitchFamily="2" charset="-122"/>
                        </a:rPr>
                        <a:t>4.3%</a:t>
                      </a:r>
                    </a:p>
                  </a:txBody>
                  <a:tcPr marL="5111" marR="5111" marT="51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Arial" panose="020B0604020202090204" pitchFamily="34" charset="0"/>
                          <a:ea typeface="等线" panose="02010600030101010101" pitchFamily="2" charset="-122"/>
                        </a:rPr>
                        <a:t>3.3%</a:t>
                      </a:r>
                    </a:p>
                  </a:txBody>
                  <a:tcPr marL="5111" marR="5111" marT="51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EBE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Arial" panose="020B0604020202090204" pitchFamily="34" charset="0"/>
                          <a:ea typeface="等线" panose="02010600030101010101" pitchFamily="2" charset="-122"/>
                        </a:rPr>
                        <a:t>1.6%</a:t>
                      </a:r>
                    </a:p>
                  </a:txBody>
                  <a:tcPr marL="5111" marR="5111" marT="51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5725647"/>
                  </a:ext>
                </a:extLst>
              </a:tr>
              <a:tr h="18261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b"/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90204" pitchFamily="34" charset="0"/>
                          <a:ea typeface="等线" panose="02010600030101010101" pitchFamily="2" charset="-122"/>
                        </a:rPr>
                        <a:t>NI margin (%)</a:t>
                      </a:r>
                    </a:p>
                  </a:txBody>
                  <a:tcPr marL="5111" marR="5111" marT="51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90204" pitchFamily="34" charset="0"/>
                          <a:ea typeface="等线" panose="02010600030101010101" pitchFamily="2" charset="-122"/>
                        </a:rPr>
                        <a:t>1.1%</a:t>
                      </a:r>
                    </a:p>
                  </a:txBody>
                  <a:tcPr marL="5111" marR="5111" marT="51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EBE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90204" pitchFamily="34" charset="0"/>
                          <a:ea typeface="等线" panose="02010600030101010101" pitchFamily="2" charset="-122"/>
                        </a:rPr>
                        <a:t>4.7%</a:t>
                      </a:r>
                    </a:p>
                  </a:txBody>
                  <a:tcPr marL="5111" marR="5111" marT="51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90204" pitchFamily="34" charset="0"/>
                          <a:ea typeface="等线" panose="02010600030101010101" pitchFamily="2" charset="-122"/>
                        </a:rPr>
                        <a:t>3.1%</a:t>
                      </a:r>
                    </a:p>
                  </a:txBody>
                  <a:tcPr marL="5111" marR="5111" marT="51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EBE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90204" pitchFamily="34" charset="0"/>
                          <a:ea typeface="等线" panose="02010600030101010101" pitchFamily="2" charset="-122"/>
                        </a:rPr>
                        <a:t>2.9%</a:t>
                      </a:r>
                    </a:p>
                  </a:txBody>
                  <a:tcPr marL="5111" marR="5111" marT="51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90204" pitchFamily="34" charset="0"/>
                          <a:ea typeface="等线" panose="02010600030101010101" pitchFamily="2" charset="-122"/>
                        </a:rPr>
                        <a:t>3.6%</a:t>
                      </a:r>
                    </a:p>
                  </a:txBody>
                  <a:tcPr marL="5111" marR="5111" marT="51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EBE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90204" pitchFamily="34" charset="0"/>
                          <a:ea typeface="等线" panose="02010600030101010101" pitchFamily="2" charset="-122"/>
                        </a:rPr>
                        <a:t>5.6%</a:t>
                      </a:r>
                    </a:p>
                  </a:txBody>
                  <a:tcPr marL="5111" marR="5111" marT="5111" marB="0" anchor="ctr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Arial" panose="020B0604020202090204" pitchFamily="34" charset="0"/>
                          <a:ea typeface="等线" panose="02010600030101010101" pitchFamily="2" charset="-122"/>
                        </a:rPr>
                        <a:t>7.4%</a:t>
                      </a:r>
                    </a:p>
                  </a:txBody>
                  <a:tcPr marL="5111" marR="5111" marT="5111" marB="0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EBE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Arial" panose="020B0604020202090204" pitchFamily="34" charset="0"/>
                          <a:ea typeface="等线" panose="02010600030101010101" pitchFamily="2" charset="-122"/>
                        </a:rPr>
                        <a:t>6.7%</a:t>
                      </a:r>
                    </a:p>
                  </a:txBody>
                  <a:tcPr marL="5111" marR="5111" marT="51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Arial" panose="020B0604020202090204" pitchFamily="34" charset="0"/>
                          <a:ea typeface="等线" panose="02010600030101010101" pitchFamily="2" charset="-122"/>
                        </a:rPr>
                        <a:t>6.5%</a:t>
                      </a:r>
                    </a:p>
                  </a:txBody>
                  <a:tcPr marL="5111" marR="5111" marT="51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EBE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Arial" panose="020B0604020202090204" pitchFamily="34" charset="0"/>
                          <a:ea typeface="等线" panose="02010600030101010101" pitchFamily="2" charset="-122"/>
                        </a:rPr>
                        <a:t>5.9%</a:t>
                      </a:r>
                    </a:p>
                  </a:txBody>
                  <a:tcPr marL="5111" marR="5111" marT="51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Arial" panose="020B0604020202090204" pitchFamily="34" charset="0"/>
                          <a:ea typeface="等线" panose="02010600030101010101" pitchFamily="2" charset="-122"/>
                        </a:rPr>
                        <a:t>5.4%</a:t>
                      </a:r>
                    </a:p>
                  </a:txBody>
                  <a:tcPr marL="5111" marR="5111" marT="51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EBE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Arial" panose="020B0604020202090204" pitchFamily="34" charset="0"/>
                          <a:ea typeface="等线" panose="02010600030101010101" pitchFamily="2" charset="-122"/>
                        </a:rPr>
                        <a:t>4.7%</a:t>
                      </a:r>
                    </a:p>
                  </a:txBody>
                  <a:tcPr marL="5111" marR="5111" marT="51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172621"/>
                  </a:ext>
                </a:extLst>
              </a:tr>
              <a:tr h="18261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b"/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90204" pitchFamily="34" charset="0"/>
                          <a:ea typeface="等线" panose="02010600030101010101" pitchFamily="2" charset="-122"/>
                        </a:rPr>
                        <a:t>ROE (%)</a:t>
                      </a:r>
                    </a:p>
                  </a:txBody>
                  <a:tcPr marL="5111" marR="5111" marT="51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90204" pitchFamily="34" charset="0"/>
                          <a:ea typeface="等线" panose="02010600030101010101" pitchFamily="2" charset="-122"/>
                        </a:rPr>
                        <a:t>3.6%</a:t>
                      </a:r>
                    </a:p>
                  </a:txBody>
                  <a:tcPr marL="5111" marR="5111" marT="51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EBE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90204" pitchFamily="34" charset="0"/>
                          <a:ea typeface="等线" panose="02010600030101010101" pitchFamily="2" charset="-122"/>
                        </a:rPr>
                        <a:t>15.3%</a:t>
                      </a:r>
                    </a:p>
                  </a:txBody>
                  <a:tcPr marL="5111" marR="5111" marT="51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90204" pitchFamily="34" charset="0"/>
                          <a:ea typeface="等线" panose="02010600030101010101" pitchFamily="2" charset="-122"/>
                        </a:rPr>
                        <a:t>8.3%</a:t>
                      </a:r>
                    </a:p>
                  </a:txBody>
                  <a:tcPr marL="5111" marR="5111" marT="51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EBE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90204" pitchFamily="34" charset="0"/>
                          <a:ea typeface="等线" panose="02010600030101010101" pitchFamily="2" charset="-122"/>
                        </a:rPr>
                        <a:t>8.4%</a:t>
                      </a:r>
                    </a:p>
                  </a:txBody>
                  <a:tcPr marL="5111" marR="5111" marT="51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90204" pitchFamily="34" charset="0"/>
                          <a:ea typeface="等线" panose="02010600030101010101" pitchFamily="2" charset="-122"/>
                        </a:rPr>
                        <a:t>11.0%</a:t>
                      </a:r>
                    </a:p>
                  </a:txBody>
                  <a:tcPr marL="5111" marR="5111" marT="51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EBE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90204" pitchFamily="34" charset="0"/>
                          <a:ea typeface="等线" panose="02010600030101010101" pitchFamily="2" charset="-122"/>
                        </a:rPr>
                        <a:t>20.4%</a:t>
                      </a:r>
                    </a:p>
                  </a:txBody>
                  <a:tcPr marL="5111" marR="5111" marT="5111" marB="0" anchor="ctr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Arial" panose="020B0604020202090204" pitchFamily="34" charset="0"/>
                          <a:ea typeface="等线" panose="02010600030101010101" pitchFamily="2" charset="-122"/>
                        </a:rPr>
                        <a:t>21.9%</a:t>
                      </a:r>
                    </a:p>
                  </a:txBody>
                  <a:tcPr marL="5111" marR="5111" marT="5111" marB="0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EBE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Arial" panose="020B0604020202090204" pitchFamily="34" charset="0"/>
                          <a:ea typeface="等线" panose="02010600030101010101" pitchFamily="2" charset="-122"/>
                        </a:rPr>
                        <a:t>19.2%</a:t>
                      </a:r>
                    </a:p>
                  </a:txBody>
                  <a:tcPr marL="5111" marR="5111" marT="51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Arial" panose="020B0604020202090204" pitchFamily="34" charset="0"/>
                          <a:ea typeface="等线" panose="02010600030101010101" pitchFamily="2" charset="-122"/>
                        </a:rPr>
                        <a:t>19.1%</a:t>
                      </a:r>
                    </a:p>
                  </a:txBody>
                  <a:tcPr marL="5111" marR="5111" marT="51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EBE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Arial" panose="020B0604020202090204" pitchFamily="34" charset="0"/>
                          <a:ea typeface="等线" panose="02010600030101010101" pitchFamily="2" charset="-122"/>
                        </a:rPr>
                        <a:t>15.4%</a:t>
                      </a:r>
                    </a:p>
                  </a:txBody>
                  <a:tcPr marL="5111" marR="5111" marT="51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Arial" panose="020B0604020202090204" pitchFamily="34" charset="0"/>
                          <a:ea typeface="等线" panose="02010600030101010101" pitchFamily="2" charset="-122"/>
                        </a:rPr>
                        <a:t>12.7%</a:t>
                      </a:r>
                    </a:p>
                  </a:txBody>
                  <a:tcPr marL="5111" marR="5111" marT="51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EBE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Arial" panose="020B0604020202090204" pitchFamily="34" charset="0"/>
                          <a:ea typeface="等线" panose="02010600030101010101" pitchFamily="2" charset="-122"/>
                        </a:rPr>
                        <a:t>9.8%</a:t>
                      </a:r>
                    </a:p>
                  </a:txBody>
                  <a:tcPr marL="5111" marR="5111" marT="51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6144594"/>
                  </a:ext>
                </a:extLst>
              </a:tr>
              <a:tr h="18261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b"/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90204" pitchFamily="34" charset="0"/>
                          <a:ea typeface="等线" panose="02010600030101010101" pitchFamily="2" charset="-122"/>
                        </a:rPr>
                        <a:t>ROA (%)</a:t>
                      </a:r>
                    </a:p>
                  </a:txBody>
                  <a:tcPr marL="5111" marR="5111" marT="51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90204" pitchFamily="34" charset="0"/>
                          <a:ea typeface="等线" panose="02010600030101010101" pitchFamily="2" charset="-122"/>
                        </a:rPr>
                        <a:t>0.8%</a:t>
                      </a:r>
                    </a:p>
                  </a:txBody>
                  <a:tcPr marL="5111" marR="5111" marT="51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EBE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90204" pitchFamily="34" charset="0"/>
                          <a:ea typeface="等线" panose="02010600030101010101" pitchFamily="2" charset="-122"/>
                        </a:rPr>
                        <a:t>3.1%</a:t>
                      </a:r>
                    </a:p>
                  </a:txBody>
                  <a:tcPr marL="5111" marR="5111" marT="51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90204" pitchFamily="34" charset="0"/>
                          <a:ea typeface="等线" panose="02010600030101010101" pitchFamily="2" charset="-122"/>
                        </a:rPr>
                        <a:t>2.1%</a:t>
                      </a:r>
                    </a:p>
                  </a:txBody>
                  <a:tcPr marL="5111" marR="5111" marT="51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EBE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90204" pitchFamily="34" charset="0"/>
                          <a:ea typeface="等线" panose="02010600030101010101" pitchFamily="2" charset="-122"/>
                        </a:rPr>
                        <a:t>1.6%</a:t>
                      </a:r>
                    </a:p>
                  </a:txBody>
                  <a:tcPr marL="5111" marR="5111" marT="51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90204" pitchFamily="34" charset="0"/>
                          <a:ea typeface="等线" panose="02010600030101010101" pitchFamily="2" charset="-122"/>
                        </a:rPr>
                        <a:t>2.8%</a:t>
                      </a:r>
                    </a:p>
                  </a:txBody>
                  <a:tcPr marL="5111" marR="5111" marT="51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EBE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90204" pitchFamily="34" charset="0"/>
                          <a:ea typeface="等线" panose="02010600030101010101" pitchFamily="2" charset="-122"/>
                        </a:rPr>
                        <a:t>4.9%</a:t>
                      </a:r>
                    </a:p>
                  </a:txBody>
                  <a:tcPr marL="5111" marR="5111" marT="5111" marB="0" anchor="ctr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Arial" panose="020B0604020202090204" pitchFamily="34" charset="0"/>
                          <a:ea typeface="等线" panose="02010600030101010101" pitchFamily="2" charset="-122"/>
                        </a:rPr>
                        <a:t>6.6%</a:t>
                      </a:r>
                    </a:p>
                  </a:txBody>
                  <a:tcPr marL="5111" marR="5111" marT="5111" marB="0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EBE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Arial" panose="020B0604020202090204" pitchFamily="34" charset="0"/>
                          <a:ea typeface="等线" panose="02010600030101010101" pitchFamily="2" charset="-122"/>
                        </a:rPr>
                        <a:t>6.4%</a:t>
                      </a:r>
                    </a:p>
                  </a:txBody>
                  <a:tcPr marL="5111" marR="5111" marT="51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Arial" panose="020B0604020202090204" pitchFamily="34" charset="0"/>
                          <a:ea typeface="等线" panose="02010600030101010101" pitchFamily="2" charset="-122"/>
                        </a:rPr>
                        <a:t>6.6%</a:t>
                      </a:r>
                    </a:p>
                  </a:txBody>
                  <a:tcPr marL="5111" marR="5111" marT="51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EBE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Arial" panose="020B0604020202090204" pitchFamily="34" charset="0"/>
                          <a:ea typeface="等线" panose="02010600030101010101" pitchFamily="2" charset="-122"/>
                        </a:rPr>
                        <a:t>6.4%</a:t>
                      </a:r>
                    </a:p>
                  </a:txBody>
                  <a:tcPr marL="5111" marR="5111" marT="51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Arial" panose="020B0604020202090204" pitchFamily="34" charset="0"/>
                          <a:ea typeface="等线" panose="02010600030101010101" pitchFamily="2" charset="-122"/>
                        </a:rPr>
                        <a:t>6.1%</a:t>
                      </a:r>
                    </a:p>
                  </a:txBody>
                  <a:tcPr marL="5111" marR="5111" marT="51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EBE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Arial" panose="020B0604020202090204" pitchFamily="34" charset="0"/>
                          <a:ea typeface="等线" panose="02010600030101010101" pitchFamily="2" charset="-122"/>
                        </a:rPr>
                        <a:t>5.4%</a:t>
                      </a:r>
                    </a:p>
                  </a:txBody>
                  <a:tcPr marL="5111" marR="5111" marT="51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55478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587054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88630" y="969905"/>
            <a:ext cx="5571931" cy="3181819"/>
            <a:chOff x="379326" y="1828481"/>
            <a:chExt cx="5068112" cy="3572368"/>
          </a:xfrm>
        </p:grpSpPr>
        <p:graphicFrame>
          <p:nvGraphicFramePr>
            <p:cNvPr id="4" name="Chart 12"/>
            <p:cNvGraphicFramePr/>
            <p:nvPr/>
          </p:nvGraphicFramePr>
          <p:xfrm>
            <a:off x="379326" y="2390138"/>
            <a:ext cx="5068112" cy="301071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sp>
          <p:nvSpPr>
            <p:cNvPr id="6" name="文本框 5"/>
            <p:cNvSpPr txBox="1"/>
            <p:nvPr/>
          </p:nvSpPr>
          <p:spPr>
            <a:xfrm>
              <a:off x="2263699" y="1828481"/>
              <a:ext cx="258708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457200" rtl="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等线" panose="02010600030101010101" pitchFamily="2" charset="-122"/>
                  <a:cs typeface="Arial" panose="020B0604020202020204" pitchFamily="34" charset="0"/>
                </a:rPr>
                <a:t>Total debt/EBITDA &amp; D/E (x)</a:t>
              </a: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-228600" y="4298806"/>
            <a:ext cx="6553200" cy="1723742"/>
            <a:chOff x="5269434" y="1856486"/>
            <a:chExt cx="6928916" cy="3250590"/>
          </a:xfrm>
        </p:grpSpPr>
        <p:graphicFrame>
          <p:nvGraphicFramePr>
            <p:cNvPr id="5" name="Chart 5"/>
            <p:cNvGraphicFramePr/>
            <p:nvPr/>
          </p:nvGraphicFramePr>
          <p:xfrm>
            <a:off x="5269434" y="2345694"/>
            <a:ext cx="6928916" cy="276138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  <p:sp>
          <p:nvSpPr>
            <p:cNvPr id="9" name="文本框 8"/>
            <p:cNvSpPr txBox="1"/>
            <p:nvPr/>
          </p:nvSpPr>
          <p:spPr>
            <a:xfrm>
              <a:off x="7201536" y="1856486"/>
              <a:ext cx="4205934" cy="5803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457200" rtl="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等线" panose="02010600030101010101" pitchFamily="2" charset="-122"/>
                  <a:cs typeface="Arial" panose="020B0604020202020204" pitchFamily="34" charset="0"/>
                </a:rPr>
                <a:t>Leverage</a:t>
              </a:r>
              <a:r>
                <a:rPr kumimoji="0" lang="zh-CN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等线" panose="02010600030101010101" pitchFamily="2" charset="-122"/>
                  <a:cs typeface="Arial" panose="020B0604020202020204" pitchFamily="34" charset="0"/>
                </a:rPr>
                <a:t> </a:t>
              </a: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等线" panose="02010600030101010101" pitchFamily="2" charset="-122"/>
                  <a:cs typeface="Arial" panose="020B0604020202020204" pitchFamily="34" charset="0"/>
                </a:rPr>
                <a:t>indicators compared to peers</a:t>
              </a:r>
            </a:p>
          </p:txBody>
        </p:sp>
      </p:grpSp>
      <p:sp>
        <p:nvSpPr>
          <p:cNvPr id="8" name="object 4"/>
          <p:cNvSpPr/>
          <p:nvPr/>
        </p:nvSpPr>
        <p:spPr>
          <a:xfrm>
            <a:off x="761" y="851916"/>
            <a:ext cx="12191365" cy="38100"/>
          </a:xfrm>
          <a:custGeom>
            <a:avLst/>
            <a:gdLst/>
            <a:ahLst/>
            <a:cxnLst/>
            <a:rect l="l" t="t" r="r" b="b"/>
            <a:pathLst>
              <a:path w="12191365" h="38100">
                <a:moveTo>
                  <a:pt x="0" y="38100"/>
                </a:moveTo>
                <a:lnTo>
                  <a:pt x="12191238" y="38100"/>
                </a:lnTo>
                <a:lnTo>
                  <a:pt x="12191238" y="0"/>
                </a:lnTo>
                <a:lnTo>
                  <a:pt x="0" y="0"/>
                </a:lnTo>
                <a:lnTo>
                  <a:pt x="0" y="38100"/>
                </a:lnTo>
                <a:close/>
              </a:path>
            </a:pathLst>
          </a:custGeom>
          <a:solidFill>
            <a:srgbClr val="1C507C"/>
          </a:solidFill>
          <a:ln>
            <a:solidFill>
              <a:srgbClr val="1C507C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</a:endParaRPr>
          </a:p>
        </p:txBody>
      </p:sp>
      <p:graphicFrame>
        <p:nvGraphicFramePr>
          <p:cNvPr id="26" name="object 7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9612600"/>
              </p:ext>
            </p:extLst>
          </p:nvPr>
        </p:nvGraphicFramePr>
        <p:xfrm>
          <a:off x="-543724" y="6681954"/>
          <a:ext cx="12960000" cy="21649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6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16496">
                <a:tc>
                  <a:txBody>
                    <a:bodyPr/>
                    <a:lstStyle/>
                    <a:p>
                      <a:pPr marL="31750" algn="ctr">
                        <a:lnSpc>
                          <a:spcPts val="1005"/>
                        </a:lnSpc>
                      </a:pPr>
                      <a:r>
                        <a:rPr sz="1100" b="1" spc="-10" dirty="0">
                          <a:solidFill>
                            <a:srgbClr val="1C507C"/>
                          </a:solidFill>
                          <a:latin typeface="Calibri" panose="020F0502020204030204"/>
                          <a:cs typeface="Calibri" panose="020F0502020204030204"/>
                        </a:rPr>
                        <a:t>OVERVIEW</a:t>
                      </a:r>
                      <a:endParaRPr sz="1100" b="1" dirty="0">
                        <a:solidFill>
                          <a:srgbClr val="1C507C"/>
                        </a:solidFill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35" algn="ctr">
                        <a:lnSpc>
                          <a:spcPts val="1005"/>
                        </a:lnSpc>
                      </a:pPr>
                      <a:r>
                        <a:rPr sz="1100" b="1" spc="-25" dirty="0">
                          <a:solidFill>
                            <a:srgbClr val="1C507C"/>
                          </a:solidFill>
                          <a:latin typeface="Calibri" panose="020F0502020204030204"/>
                          <a:cs typeface="Calibri" panose="020F0502020204030204"/>
                        </a:rPr>
                        <a:t>E</a:t>
                      </a:r>
                      <a:r>
                        <a:rPr lang="zh-CN" altLang="en-US" sz="1100" b="1" spc="-25" dirty="0">
                          <a:solidFill>
                            <a:srgbClr val="1C507C"/>
                          </a:solidFill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100" b="1" spc="-25" dirty="0">
                          <a:solidFill>
                            <a:srgbClr val="1C507C"/>
                          </a:solidFill>
                          <a:latin typeface="Calibri" panose="020F0502020204030204"/>
                          <a:cs typeface="Calibri" panose="020F0502020204030204"/>
                        </a:rPr>
                        <a:t>S</a:t>
                      </a:r>
                      <a:r>
                        <a:rPr lang="zh-CN" altLang="en-US" sz="1100" b="1" spc="-25" dirty="0">
                          <a:solidFill>
                            <a:srgbClr val="1C507C"/>
                          </a:solidFill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100" b="1" spc="-25" dirty="0">
                          <a:solidFill>
                            <a:srgbClr val="1C507C"/>
                          </a:solidFill>
                          <a:latin typeface="Calibri" panose="020F0502020204030204"/>
                          <a:cs typeface="Calibri" panose="020F0502020204030204"/>
                        </a:rPr>
                        <a:t>G</a:t>
                      </a:r>
                      <a:endParaRPr sz="1100" b="1" dirty="0">
                        <a:solidFill>
                          <a:srgbClr val="1C507C"/>
                        </a:solidFill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91465" algn="ctr">
                        <a:lnSpc>
                          <a:spcPts val="1005"/>
                        </a:lnSpc>
                      </a:pPr>
                      <a:r>
                        <a:rPr lang="en-US" altLang="zh-CN" sz="1100" b="1" dirty="0">
                          <a:solidFill>
                            <a:srgbClr val="1C507C"/>
                          </a:solidFill>
                          <a:latin typeface="Calibri" panose="020F0502020204030204"/>
                          <a:cs typeface="Calibri" panose="020F0502020204030204"/>
                        </a:rPr>
                        <a:t>INVESTMENT</a:t>
                      </a:r>
                      <a:r>
                        <a:rPr lang="zh-CN" altLang="en-US" sz="1100" b="1" dirty="0">
                          <a:solidFill>
                            <a:srgbClr val="1C507C"/>
                          </a:solidFill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lang="en-US" altLang="zh-CN" sz="1100" b="1" dirty="0">
                          <a:solidFill>
                            <a:srgbClr val="1C507C"/>
                          </a:solidFill>
                          <a:latin typeface="Calibri" panose="020F0502020204030204"/>
                          <a:cs typeface="Calibri" panose="020F0502020204030204"/>
                        </a:rPr>
                        <a:t>SUMMARY</a:t>
                      </a:r>
                      <a:endParaRPr sz="1100" b="1" dirty="0">
                        <a:solidFill>
                          <a:srgbClr val="1C507C"/>
                        </a:solidFill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56870" algn="ctr">
                        <a:lnSpc>
                          <a:spcPts val="1005"/>
                        </a:lnSpc>
                      </a:pPr>
                      <a:r>
                        <a:rPr sz="1100" b="1" spc="-10" dirty="0">
                          <a:solidFill>
                            <a:srgbClr val="218099"/>
                          </a:solidFill>
                          <a:latin typeface="Calibri" panose="020F0502020204030204"/>
                          <a:cs typeface="Calibri" panose="020F0502020204030204"/>
                        </a:rPr>
                        <a:t>FINANCIALS</a:t>
                      </a:r>
                      <a:endParaRPr sz="1100" b="1" dirty="0">
                        <a:solidFill>
                          <a:srgbClr val="218099"/>
                        </a:solidFill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00050" algn="ctr">
                        <a:lnSpc>
                          <a:spcPts val="1005"/>
                        </a:lnSpc>
                      </a:pPr>
                      <a:r>
                        <a:rPr sz="1100" b="1" spc="-10" dirty="0">
                          <a:solidFill>
                            <a:srgbClr val="1C507C"/>
                          </a:solidFill>
                          <a:latin typeface="Calibri" panose="020F0502020204030204"/>
                          <a:cs typeface="Calibri" panose="020F0502020204030204"/>
                        </a:rPr>
                        <a:t>VALUATION</a:t>
                      </a:r>
                      <a:endParaRPr sz="1100" b="1" dirty="0">
                        <a:solidFill>
                          <a:srgbClr val="1C507C"/>
                        </a:solidFill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95910" algn="ctr">
                        <a:lnSpc>
                          <a:spcPts val="1005"/>
                        </a:lnSpc>
                      </a:pPr>
                      <a:r>
                        <a:rPr sz="1100" b="1" spc="-10" dirty="0">
                          <a:solidFill>
                            <a:srgbClr val="1C507C"/>
                          </a:solidFill>
                          <a:latin typeface="Calibri" panose="020F0502020204030204"/>
                          <a:cs typeface="Calibri" panose="020F0502020204030204"/>
                        </a:rPr>
                        <a:t>RISKS</a:t>
                      </a:r>
                      <a:endParaRPr sz="1100" b="1" dirty="0">
                        <a:solidFill>
                          <a:srgbClr val="1C507C"/>
                        </a:solidFill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7" name="object 46"/>
          <p:cNvSpPr txBox="1"/>
          <p:nvPr/>
        </p:nvSpPr>
        <p:spPr>
          <a:xfrm>
            <a:off x="78739" y="6248400"/>
            <a:ext cx="2880000" cy="182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100" b="0" i="1" u="none" strike="noStrike" kern="0" cap="none" spc="0" normalizeH="0" baseline="0" noProof="0" dirty="0">
                <a:ln>
                  <a:noFill/>
                </a:ln>
                <a:solidFill>
                  <a:srgbClr val="767070"/>
                </a:solidFill>
                <a:effectLst/>
                <a:uLnTx/>
                <a:uFillTx/>
                <a:latin typeface="Calibri" panose="020F0502020204030204"/>
                <a:cs typeface="Calibri" panose="020F0502020204030204"/>
              </a:rPr>
              <a:t>Source:</a:t>
            </a:r>
            <a:r>
              <a:rPr kumimoji="0" sz="1100" b="0" i="1" u="none" strike="noStrike" kern="0" cap="none" spc="-30" normalizeH="0" baseline="0" noProof="0" dirty="0">
                <a:ln>
                  <a:noFill/>
                </a:ln>
                <a:solidFill>
                  <a:srgbClr val="767070"/>
                </a:solidFill>
                <a:effectLst/>
                <a:uLnTx/>
                <a:uFillTx/>
                <a:latin typeface="Calibri" panose="020F0502020204030204"/>
                <a:cs typeface="Calibri" panose="020F0502020204030204"/>
              </a:rPr>
              <a:t> </a:t>
            </a:r>
            <a:r>
              <a:rPr kumimoji="0" sz="1100" b="0" i="1" u="none" strike="noStrike" kern="0" cap="none" spc="0" normalizeH="0" baseline="0" noProof="0" dirty="0">
                <a:ln>
                  <a:noFill/>
                </a:ln>
                <a:solidFill>
                  <a:srgbClr val="767070"/>
                </a:solidFill>
                <a:effectLst/>
                <a:uLnTx/>
                <a:uFillTx/>
                <a:latin typeface="Calibri" panose="020F0502020204030204"/>
                <a:cs typeface="Calibri" panose="020F0502020204030204"/>
              </a:rPr>
              <a:t>Team</a:t>
            </a:r>
            <a:r>
              <a:rPr kumimoji="0" sz="1100" b="0" i="1" u="none" strike="noStrike" kern="0" cap="none" spc="-25" normalizeH="0" baseline="0" noProof="0" dirty="0">
                <a:ln>
                  <a:noFill/>
                </a:ln>
                <a:solidFill>
                  <a:srgbClr val="767070"/>
                </a:solidFill>
                <a:effectLst/>
                <a:uLnTx/>
                <a:uFillTx/>
                <a:latin typeface="Calibri" panose="020F0502020204030204"/>
                <a:cs typeface="Calibri" panose="020F0502020204030204"/>
              </a:rPr>
              <a:t> </a:t>
            </a:r>
            <a:r>
              <a:rPr kumimoji="0" sz="1100" b="0" i="1" u="none" strike="noStrike" kern="0" cap="none" spc="-10" normalizeH="0" baseline="0" noProof="0" dirty="0">
                <a:ln>
                  <a:noFill/>
                </a:ln>
                <a:solidFill>
                  <a:srgbClr val="767070"/>
                </a:solidFill>
                <a:effectLst/>
                <a:uLnTx/>
                <a:uFillTx/>
                <a:latin typeface="Calibri" panose="020F0502020204030204"/>
                <a:cs typeface="Calibri" panose="020F0502020204030204"/>
              </a:rPr>
              <a:t>Analysis</a:t>
            </a:r>
            <a:r>
              <a:rPr kumimoji="0" lang="en-US" sz="1100" b="0" i="1" u="none" strike="noStrike" kern="0" cap="none" spc="-10" normalizeH="0" baseline="0" noProof="0" dirty="0">
                <a:ln>
                  <a:noFill/>
                </a:ln>
                <a:solidFill>
                  <a:srgbClr val="767070"/>
                </a:solidFill>
                <a:effectLst/>
                <a:uLnTx/>
                <a:uFillTx/>
                <a:latin typeface="Calibri" panose="020F0502020204030204"/>
                <a:cs typeface="Calibri" panose="020F0502020204030204"/>
              </a:rPr>
              <a:t>, Bloomberg, Choice</a:t>
            </a:r>
            <a:endParaRPr kumimoji="0" sz="11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8" name="object 2"/>
          <p:cNvSpPr/>
          <p:nvPr/>
        </p:nvSpPr>
        <p:spPr>
          <a:xfrm>
            <a:off x="-4724400" y="6477000"/>
            <a:ext cx="11605260" cy="6350"/>
          </a:xfrm>
          <a:custGeom>
            <a:avLst/>
            <a:gdLst/>
            <a:ahLst/>
            <a:cxnLst/>
            <a:rect l="l" t="t" r="r" b="b"/>
            <a:pathLst>
              <a:path w="11605260" h="6350">
                <a:moveTo>
                  <a:pt x="0" y="6350"/>
                </a:moveTo>
                <a:lnTo>
                  <a:pt x="11605260" y="6350"/>
                </a:lnTo>
                <a:lnTo>
                  <a:pt x="11605260" y="0"/>
                </a:lnTo>
                <a:lnTo>
                  <a:pt x="0" y="0"/>
                </a:lnTo>
                <a:lnTo>
                  <a:pt x="0" y="6350"/>
                </a:lnTo>
                <a:close/>
              </a:path>
            </a:pathLst>
          </a:custGeom>
          <a:solidFill>
            <a:srgbClr val="1C507C"/>
          </a:solidFill>
          <a:ln>
            <a:solidFill>
              <a:srgbClr val="1C507C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9" name="object 2"/>
          <p:cNvSpPr/>
          <p:nvPr/>
        </p:nvSpPr>
        <p:spPr>
          <a:xfrm>
            <a:off x="7403400" y="6477000"/>
            <a:ext cx="5760000" cy="6350"/>
          </a:xfrm>
          <a:custGeom>
            <a:avLst/>
            <a:gdLst/>
            <a:ahLst/>
            <a:cxnLst/>
            <a:rect l="l" t="t" r="r" b="b"/>
            <a:pathLst>
              <a:path w="11605260" h="6350">
                <a:moveTo>
                  <a:pt x="0" y="6350"/>
                </a:moveTo>
                <a:lnTo>
                  <a:pt x="11605260" y="6350"/>
                </a:lnTo>
                <a:lnTo>
                  <a:pt x="11605260" y="0"/>
                </a:lnTo>
                <a:lnTo>
                  <a:pt x="0" y="0"/>
                </a:lnTo>
                <a:lnTo>
                  <a:pt x="0" y="6350"/>
                </a:lnTo>
                <a:close/>
              </a:path>
            </a:pathLst>
          </a:custGeom>
          <a:solidFill>
            <a:srgbClr val="1C507C"/>
          </a:solidFill>
          <a:ln>
            <a:solidFill>
              <a:srgbClr val="1C507C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>
          <a:blip r:embed="rId6">
            <a:duotone>
              <a:srgbClr val="4BACC6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87400" y="6146812"/>
            <a:ext cx="504000" cy="504000"/>
          </a:xfrm>
          <a:prstGeom prst="rect">
            <a:avLst/>
          </a:prstGeom>
          <a:solidFill>
            <a:sysClr val="window" lastClr="FFFFFF"/>
          </a:solidFill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78BCA1A9-51E3-F9E3-96E1-122ADE45B16E}"/>
              </a:ext>
            </a:extLst>
          </p:cNvPr>
          <p:cNvGrpSpPr/>
          <p:nvPr/>
        </p:nvGrpSpPr>
        <p:grpSpPr>
          <a:xfrm>
            <a:off x="6324600" y="969905"/>
            <a:ext cx="5486400" cy="3334757"/>
            <a:chOff x="398585" y="1923780"/>
            <a:chExt cx="5459413" cy="3753407"/>
          </a:xfrm>
        </p:grpSpPr>
        <p:graphicFrame>
          <p:nvGraphicFramePr>
            <p:cNvPr id="10" name="Chart 5">
              <a:extLst>
                <a:ext uri="{FF2B5EF4-FFF2-40B4-BE49-F238E27FC236}">
                  <a16:creationId xmlns:a16="http://schemas.microsoft.com/office/drawing/2014/main" id="{59C177D6-E2BE-4713-FCA4-BCBE4A540E99}"/>
                </a:ext>
              </a:extLst>
            </p:cNvPr>
            <p:cNvGraphicFramePr/>
            <p:nvPr/>
          </p:nvGraphicFramePr>
          <p:xfrm>
            <a:off x="398585" y="2236714"/>
            <a:ext cx="5459413" cy="3440473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8"/>
            </a:graphicData>
          </a:graphic>
        </p:graphicFrame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F6C4D926-8857-4CB1-FE1B-E889BE344573}"/>
                </a:ext>
              </a:extLst>
            </p:cNvPr>
            <p:cNvSpPr txBox="1"/>
            <p:nvPr/>
          </p:nvSpPr>
          <p:spPr>
            <a:xfrm>
              <a:off x="2329205" y="1923780"/>
              <a:ext cx="1952864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457200" rtl="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等线" panose="02010600030101010101" pitchFamily="2" charset="-122"/>
                  <a:cs typeface="Arial" panose="020B0604020202020204" pitchFamily="34" charset="0"/>
                </a:rPr>
                <a:t>Liquidity Indicators</a:t>
              </a:r>
              <a:endParaRPr kumimoji="0" lang="en-GB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DF3106EE-E80C-7BC1-38CD-B4A328A98838}"/>
              </a:ext>
            </a:extLst>
          </p:cNvPr>
          <p:cNvGrpSpPr/>
          <p:nvPr/>
        </p:nvGrpSpPr>
        <p:grpSpPr>
          <a:xfrm>
            <a:off x="6019800" y="4196174"/>
            <a:ext cx="6303582" cy="2234327"/>
            <a:chOff x="6096000" y="2014625"/>
            <a:chExt cx="5697415" cy="3553838"/>
          </a:xfrm>
        </p:grpSpPr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5DB3C157-1BB2-CA15-4EE2-3BCA1DE4844D}"/>
                </a:ext>
              </a:extLst>
            </p:cNvPr>
            <p:cNvSpPr txBox="1"/>
            <p:nvPr/>
          </p:nvSpPr>
          <p:spPr>
            <a:xfrm>
              <a:off x="7284554" y="2014625"/>
              <a:ext cx="3320304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457200" rtl="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等线" panose="02010600030101010101" pitchFamily="2" charset="-122"/>
                  <a:cs typeface="Arial" panose="020B0604020202020204" pitchFamily="34" charset="0"/>
                </a:rPr>
                <a:t>Liquidity indicators compared to peers</a:t>
              </a:r>
            </a:p>
          </p:txBody>
        </p:sp>
        <p:graphicFrame>
          <p:nvGraphicFramePr>
            <p:cNvPr id="17" name="Chart 4">
              <a:extLst>
                <a:ext uri="{FF2B5EF4-FFF2-40B4-BE49-F238E27FC236}">
                  <a16:creationId xmlns:a16="http://schemas.microsoft.com/office/drawing/2014/main" id="{DFF844D6-C27C-D26A-2174-9DE9EFEA8AA6}"/>
                </a:ext>
              </a:extLst>
            </p:cNvPr>
            <p:cNvGraphicFramePr/>
            <p:nvPr/>
          </p:nvGraphicFramePr>
          <p:xfrm>
            <a:off x="6096000" y="2236715"/>
            <a:ext cx="5697415" cy="3331748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9"/>
            </a:graphicData>
          </a:graphic>
        </p:graphicFrame>
      </p:grpSp>
      <p:sp>
        <p:nvSpPr>
          <p:cNvPr id="3" name="object 20">
            <a:extLst>
              <a:ext uri="{FF2B5EF4-FFF2-40B4-BE49-F238E27FC236}">
                <a16:creationId xmlns:a16="http://schemas.microsoft.com/office/drawing/2014/main" id="{CA53B069-CDD7-C584-78D3-A93828997E32}"/>
              </a:ext>
            </a:extLst>
          </p:cNvPr>
          <p:cNvSpPr txBox="1">
            <a:spLocks noGrp="1"/>
          </p:cNvSpPr>
          <p:nvPr>
            <p:custDataLst>
              <p:tags r:id="rId1"/>
            </p:custDataLst>
          </p:nvPr>
        </p:nvSpPr>
        <p:spPr>
          <a:xfrm>
            <a:off x="61417" y="287511"/>
            <a:ext cx="10906230" cy="474489"/>
          </a:xfrm>
          <a:prstGeom prst="rect">
            <a:avLst/>
          </a:prstGeom>
        </p:spPr>
        <p:txBody>
          <a:bodyPr vert="horz" wrap="square" lIns="0" tIns="12700" rIns="0" bIns="0" rtlCol="0" anchor="b">
            <a:spAutoFit/>
          </a:bodyPr>
          <a:lstStyle>
            <a:lvl1pPr algn="ctr" defTabSz="914400" rtl="0" eaLnBrk="1" latinLnBrk="0" hangingPunct="1">
              <a:lnSpc>
                <a:spcPct val="13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marL="12700" algn="l">
              <a:lnSpc>
                <a:spcPct val="100000"/>
              </a:lnSpc>
              <a:spcBef>
                <a:spcPts val="100"/>
              </a:spcBef>
              <a:defRPr/>
            </a:pPr>
            <a:r>
              <a:rPr kumimoji="0" lang="en-US" sz="3000" b="1" i="0" u="none" strike="noStrike" kern="1200" cap="none" spc="-10" normalizeH="0" baseline="0" noProof="0" dirty="0">
                <a:ln>
                  <a:noFill/>
                </a:ln>
                <a:solidFill>
                  <a:srgbClr val="1D507D"/>
                </a:solidFill>
                <a:effectLst/>
                <a:uLnTx/>
                <a:uFillTx/>
                <a:latin typeface="Arial Bold" panose="020B0604020202090204" charset="0"/>
                <a:ea typeface="宋体"/>
                <a:cs typeface="Arial Bold" panose="020B0604020202090204" charset="0"/>
              </a:rPr>
              <a:t>LEVERAGE AND</a:t>
            </a:r>
            <a:r>
              <a:rPr kumimoji="0" lang="zh-CN" altLang="en-US" sz="3000" b="1" i="0" u="none" strike="noStrike" kern="1200" cap="none" spc="-10" normalizeH="0" baseline="0" noProof="0" dirty="0">
                <a:ln>
                  <a:noFill/>
                </a:ln>
                <a:solidFill>
                  <a:srgbClr val="1D507D"/>
                </a:solidFill>
                <a:effectLst/>
                <a:uLnTx/>
                <a:uFillTx/>
                <a:latin typeface="Arial Bold" panose="020B0604020202090204" charset="0"/>
                <a:ea typeface="宋体"/>
                <a:cs typeface="Arial Bold" panose="020B0604020202090204" charset="0"/>
              </a:rPr>
              <a:t> </a:t>
            </a:r>
            <a:r>
              <a:rPr kumimoji="0" lang="en-US" sz="3000" b="1" i="0" u="none" strike="noStrike" kern="1200" cap="none" spc="-10" normalizeH="0" baseline="0" noProof="0" dirty="0">
                <a:ln>
                  <a:noFill/>
                </a:ln>
                <a:solidFill>
                  <a:srgbClr val="1D507D"/>
                </a:solidFill>
                <a:effectLst/>
                <a:uLnTx/>
                <a:uFillTx/>
                <a:latin typeface="Arial Bold" panose="020B0604020202090204" charset="0"/>
                <a:ea typeface="宋体"/>
                <a:cs typeface="Arial Bold" panose="020B0604020202090204" charset="0"/>
              </a:rPr>
              <a:t>LIQUIDITY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组合 41"/>
          <p:cNvGrpSpPr/>
          <p:nvPr/>
        </p:nvGrpSpPr>
        <p:grpSpPr>
          <a:xfrm>
            <a:off x="381000" y="1297699"/>
            <a:ext cx="5964044" cy="4044539"/>
            <a:chOff x="201490" y="1506010"/>
            <a:chExt cx="7188199" cy="4930987"/>
          </a:xfrm>
        </p:grpSpPr>
        <p:graphicFrame>
          <p:nvGraphicFramePr>
            <p:cNvPr id="4" name="Chart 11"/>
            <p:cNvGraphicFramePr/>
            <p:nvPr/>
          </p:nvGraphicFramePr>
          <p:xfrm>
            <a:off x="201490" y="1506010"/>
            <a:ext cx="7188199" cy="493098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sp>
          <p:nvSpPr>
            <p:cNvPr id="5" name="文本框 4"/>
            <p:cNvSpPr txBox="1"/>
            <p:nvPr/>
          </p:nvSpPr>
          <p:spPr>
            <a:xfrm>
              <a:off x="2678150" y="1506010"/>
              <a:ext cx="4010721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457200" rtl="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等线" panose="02010600030101010101" pitchFamily="2" charset="-122"/>
                  <a:cs typeface="Arial" panose="020B0604020202020204" pitchFamily="34" charset="0"/>
                </a:rPr>
                <a:t> </a:t>
              </a: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等线" panose="02010600030101010101" pitchFamily="2" charset="-122"/>
                  <a:cs typeface="Arial" panose="020B0604020202020204" pitchFamily="34" charset="0"/>
                </a:rPr>
                <a:t>EPS</a:t>
              </a:r>
              <a:r>
                <a: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等线" panose="02010600030101010101" pitchFamily="2" charset="-122"/>
                  <a:cs typeface="Arial" panose="020B0604020202020204" pitchFamily="34" charset="0"/>
                </a:rPr>
                <a:t> </a:t>
              </a: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等线" panose="02010600030101010101" pitchFamily="2" charset="-122"/>
                  <a:cs typeface="Arial" panose="020B0604020202020204" pitchFamily="34" charset="0"/>
                </a:rPr>
                <a:t>&amp;</a:t>
              </a:r>
              <a:r>
                <a: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等线" panose="02010600030101010101" pitchFamily="2" charset="-122"/>
                  <a:cs typeface="Arial" panose="020B0604020202020204" pitchFamily="34" charset="0"/>
                </a:rPr>
                <a:t> </a:t>
              </a: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等线" panose="02010600030101010101" pitchFamily="2" charset="-122"/>
                  <a:cs typeface="Arial" panose="020B0604020202020204" pitchFamily="34" charset="0"/>
                </a:rPr>
                <a:t>DPS</a:t>
              </a:r>
              <a:endParaRPr kumimoji="0" lang="en-GB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6" name="object 4"/>
          <p:cNvSpPr/>
          <p:nvPr/>
        </p:nvSpPr>
        <p:spPr>
          <a:xfrm>
            <a:off x="761" y="851916"/>
            <a:ext cx="12191365" cy="38100"/>
          </a:xfrm>
          <a:custGeom>
            <a:avLst/>
            <a:gdLst/>
            <a:ahLst/>
            <a:cxnLst/>
            <a:rect l="l" t="t" r="r" b="b"/>
            <a:pathLst>
              <a:path w="12191365" h="38100">
                <a:moveTo>
                  <a:pt x="0" y="38100"/>
                </a:moveTo>
                <a:lnTo>
                  <a:pt x="12191238" y="38100"/>
                </a:lnTo>
                <a:lnTo>
                  <a:pt x="12191238" y="0"/>
                </a:lnTo>
                <a:lnTo>
                  <a:pt x="0" y="0"/>
                </a:lnTo>
                <a:lnTo>
                  <a:pt x="0" y="38100"/>
                </a:lnTo>
                <a:close/>
              </a:path>
            </a:pathLst>
          </a:custGeom>
          <a:solidFill>
            <a:srgbClr val="1C507C"/>
          </a:solidFill>
          <a:ln>
            <a:solidFill>
              <a:srgbClr val="1C507C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</a:endParaRPr>
          </a:p>
        </p:txBody>
      </p:sp>
      <p:graphicFrame>
        <p:nvGraphicFramePr>
          <p:cNvPr id="7" name="object 7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6144454"/>
              </p:ext>
            </p:extLst>
          </p:nvPr>
        </p:nvGraphicFramePr>
        <p:xfrm>
          <a:off x="-543724" y="6681954"/>
          <a:ext cx="12960000" cy="21649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6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16496">
                <a:tc>
                  <a:txBody>
                    <a:bodyPr/>
                    <a:lstStyle/>
                    <a:p>
                      <a:pPr marL="31750" algn="ctr">
                        <a:lnSpc>
                          <a:spcPts val="1005"/>
                        </a:lnSpc>
                      </a:pPr>
                      <a:r>
                        <a:rPr sz="1100" b="1" spc="-10" dirty="0">
                          <a:solidFill>
                            <a:srgbClr val="1C507C"/>
                          </a:solidFill>
                          <a:latin typeface="Calibri" panose="020F0502020204030204"/>
                          <a:cs typeface="Calibri" panose="020F0502020204030204"/>
                        </a:rPr>
                        <a:t>OVERVIEW</a:t>
                      </a:r>
                      <a:endParaRPr sz="1100" b="1" dirty="0">
                        <a:solidFill>
                          <a:srgbClr val="1C507C"/>
                        </a:solidFill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35" algn="ctr">
                        <a:lnSpc>
                          <a:spcPts val="1005"/>
                        </a:lnSpc>
                      </a:pPr>
                      <a:r>
                        <a:rPr sz="1100" b="1" spc="-25" dirty="0">
                          <a:solidFill>
                            <a:srgbClr val="1C507C"/>
                          </a:solidFill>
                          <a:latin typeface="Calibri" panose="020F0502020204030204"/>
                          <a:cs typeface="Calibri" panose="020F0502020204030204"/>
                        </a:rPr>
                        <a:t>E</a:t>
                      </a:r>
                      <a:r>
                        <a:rPr lang="zh-CN" altLang="en-US" sz="1100" b="1" spc="-25" dirty="0">
                          <a:solidFill>
                            <a:srgbClr val="1C507C"/>
                          </a:solidFill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100" b="1" spc="-25" dirty="0">
                          <a:solidFill>
                            <a:srgbClr val="1C507C"/>
                          </a:solidFill>
                          <a:latin typeface="Calibri" panose="020F0502020204030204"/>
                          <a:cs typeface="Calibri" panose="020F0502020204030204"/>
                        </a:rPr>
                        <a:t>S</a:t>
                      </a:r>
                      <a:r>
                        <a:rPr lang="zh-CN" altLang="en-US" sz="1100" b="1" spc="-25" dirty="0">
                          <a:solidFill>
                            <a:srgbClr val="1C507C"/>
                          </a:solidFill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100" b="1" spc="-25" dirty="0">
                          <a:solidFill>
                            <a:srgbClr val="1C507C"/>
                          </a:solidFill>
                          <a:latin typeface="Calibri" panose="020F0502020204030204"/>
                          <a:cs typeface="Calibri" panose="020F0502020204030204"/>
                        </a:rPr>
                        <a:t>G</a:t>
                      </a:r>
                      <a:endParaRPr sz="1100" b="1" dirty="0">
                        <a:solidFill>
                          <a:srgbClr val="1C507C"/>
                        </a:solidFill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91465" algn="ctr">
                        <a:lnSpc>
                          <a:spcPts val="1005"/>
                        </a:lnSpc>
                      </a:pPr>
                      <a:r>
                        <a:rPr lang="en-US" altLang="zh-CN" sz="1100" b="1" dirty="0">
                          <a:solidFill>
                            <a:srgbClr val="1C507C"/>
                          </a:solidFill>
                          <a:latin typeface="Calibri" panose="020F0502020204030204"/>
                          <a:cs typeface="Calibri" panose="020F0502020204030204"/>
                        </a:rPr>
                        <a:t>INVESTMENT</a:t>
                      </a:r>
                      <a:r>
                        <a:rPr lang="zh-CN" altLang="en-US" sz="1100" b="1" dirty="0">
                          <a:solidFill>
                            <a:srgbClr val="1C507C"/>
                          </a:solidFill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lang="en-US" altLang="zh-CN" sz="1100" b="1" dirty="0">
                          <a:solidFill>
                            <a:srgbClr val="1C507C"/>
                          </a:solidFill>
                          <a:latin typeface="Calibri" panose="020F0502020204030204"/>
                          <a:cs typeface="Calibri" panose="020F0502020204030204"/>
                        </a:rPr>
                        <a:t>SUMMARY</a:t>
                      </a:r>
                      <a:endParaRPr sz="1100" b="1" dirty="0">
                        <a:solidFill>
                          <a:srgbClr val="1C507C"/>
                        </a:solidFill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56870" algn="ctr">
                        <a:lnSpc>
                          <a:spcPts val="1005"/>
                        </a:lnSpc>
                      </a:pPr>
                      <a:r>
                        <a:rPr sz="1100" b="1" spc="-10" dirty="0">
                          <a:solidFill>
                            <a:srgbClr val="218099"/>
                          </a:solidFill>
                          <a:latin typeface="Calibri" panose="020F0502020204030204"/>
                          <a:cs typeface="Calibri" panose="020F0502020204030204"/>
                        </a:rPr>
                        <a:t>FINANCIALS</a:t>
                      </a:r>
                      <a:endParaRPr sz="1100" b="1" dirty="0">
                        <a:solidFill>
                          <a:srgbClr val="218099"/>
                        </a:solidFill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00050" algn="ctr">
                        <a:lnSpc>
                          <a:spcPts val="1005"/>
                        </a:lnSpc>
                      </a:pPr>
                      <a:r>
                        <a:rPr sz="1100" b="1" spc="-10" dirty="0">
                          <a:solidFill>
                            <a:srgbClr val="1C507C"/>
                          </a:solidFill>
                          <a:latin typeface="Calibri" panose="020F0502020204030204"/>
                          <a:cs typeface="Calibri" panose="020F0502020204030204"/>
                        </a:rPr>
                        <a:t>VALUATION</a:t>
                      </a:r>
                      <a:endParaRPr sz="1100" b="1" dirty="0">
                        <a:solidFill>
                          <a:srgbClr val="1C507C"/>
                        </a:solidFill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95910" algn="ctr">
                        <a:lnSpc>
                          <a:spcPts val="1005"/>
                        </a:lnSpc>
                      </a:pPr>
                      <a:r>
                        <a:rPr sz="1100" b="1" spc="-10" dirty="0">
                          <a:solidFill>
                            <a:srgbClr val="1C507C"/>
                          </a:solidFill>
                          <a:latin typeface="Calibri" panose="020F0502020204030204"/>
                          <a:cs typeface="Calibri" panose="020F0502020204030204"/>
                        </a:rPr>
                        <a:t>RISKS</a:t>
                      </a:r>
                      <a:endParaRPr sz="1100" b="1" dirty="0">
                        <a:solidFill>
                          <a:srgbClr val="1C507C"/>
                        </a:solidFill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" name="object 46"/>
          <p:cNvSpPr txBox="1"/>
          <p:nvPr/>
        </p:nvSpPr>
        <p:spPr>
          <a:xfrm>
            <a:off x="78739" y="6248400"/>
            <a:ext cx="128397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100" b="0" i="1" u="none" strike="noStrike" kern="0" cap="none" spc="0" normalizeH="0" baseline="0" noProof="0" dirty="0">
                <a:ln>
                  <a:noFill/>
                </a:ln>
                <a:solidFill>
                  <a:srgbClr val="767070"/>
                </a:solidFill>
                <a:effectLst/>
                <a:uLnTx/>
                <a:uFillTx/>
                <a:latin typeface="Calibri" panose="020F0502020204030204"/>
                <a:cs typeface="Calibri" panose="020F0502020204030204"/>
              </a:rPr>
              <a:t>Source:</a:t>
            </a:r>
            <a:r>
              <a:rPr kumimoji="0" sz="1100" b="0" i="1" u="none" strike="noStrike" kern="0" cap="none" spc="-30" normalizeH="0" baseline="0" noProof="0" dirty="0">
                <a:ln>
                  <a:noFill/>
                </a:ln>
                <a:solidFill>
                  <a:srgbClr val="767070"/>
                </a:solidFill>
                <a:effectLst/>
                <a:uLnTx/>
                <a:uFillTx/>
                <a:latin typeface="Calibri" panose="020F0502020204030204"/>
                <a:cs typeface="Calibri" panose="020F0502020204030204"/>
              </a:rPr>
              <a:t> </a:t>
            </a:r>
            <a:r>
              <a:rPr kumimoji="0" sz="1100" b="0" i="1" u="none" strike="noStrike" kern="0" cap="none" spc="0" normalizeH="0" baseline="0" noProof="0" dirty="0">
                <a:ln>
                  <a:noFill/>
                </a:ln>
                <a:solidFill>
                  <a:srgbClr val="767070"/>
                </a:solidFill>
                <a:effectLst/>
                <a:uLnTx/>
                <a:uFillTx/>
                <a:latin typeface="Calibri" panose="020F0502020204030204"/>
                <a:cs typeface="Calibri" panose="020F0502020204030204"/>
              </a:rPr>
              <a:t>Team</a:t>
            </a:r>
            <a:r>
              <a:rPr kumimoji="0" sz="1100" b="0" i="1" u="none" strike="noStrike" kern="0" cap="none" spc="-25" normalizeH="0" baseline="0" noProof="0" dirty="0">
                <a:ln>
                  <a:noFill/>
                </a:ln>
                <a:solidFill>
                  <a:srgbClr val="767070"/>
                </a:solidFill>
                <a:effectLst/>
                <a:uLnTx/>
                <a:uFillTx/>
                <a:latin typeface="Calibri" panose="020F0502020204030204"/>
                <a:cs typeface="Calibri" panose="020F0502020204030204"/>
              </a:rPr>
              <a:t> </a:t>
            </a:r>
            <a:r>
              <a:rPr kumimoji="0" sz="1100" b="0" i="1" u="none" strike="noStrike" kern="0" cap="none" spc="-10" normalizeH="0" baseline="0" noProof="0" dirty="0">
                <a:ln>
                  <a:noFill/>
                </a:ln>
                <a:solidFill>
                  <a:srgbClr val="767070"/>
                </a:solidFill>
                <a:effectLst/>
                <a:uLnTx/>
                <a:uFillTx/>
                <a:latin typeface="Calibri" panose="020F0502020204030204"/>
                <a:cs typeface="Calibri" panose="020F0502020204030204"/>
              </a:rPr>
              <a:t>Analysis</a:t>
            </a:r>
            <a:endParaRPr kumimoji="0" sz="11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9" name="object 2"/>
          <p:cNvSpPr/>
          <p:nvPr/>
        </p:nvSpPr>
        <p:spPr>
          <a:xfrm>
            <a:off x="-4724400" y="6477000"/>
            <a:ext cx="11605260" cy="6350"/>
          </a:xfrm>
          <a:custGeom>
            <a:avLst/>
            <a:gdLst/>
            <a:ahLst/>
            <a:cxnLst/>
            <a:rect l="l" t="t" r="r" b="b"/>
            <a:pathLst>
              <a:path w="11605260" h="6350">
                <a:moveTo>
                  <a:pt x="0" y="6350"/>
                </a:moveTo>
                <a:lnTo>
                  <a:pt x="11605260" y="6350"/>
                </a:lnTo>
                <a:lnTo>
                  <a:pt x="11605260" y="0"/>
                </a:lnTo>
                <a:lnTo>
                  <a:pt x="0" y="0"/>
                </a:lnTo>
                <a:lnTo>
                  <a:pt x="0" y="6350"/>
                </a:lnTo>
                <a:close/>
              </a:path>
            </a:pathLst>
          </a:custGeom>
          <a:solidFill>
            <a:srgbClr val="1C507C"/>
          </a:solidFill>
          <a:ln>
            <a:solidFill>
              <a:srgbClr val="1C507C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" name="object 2"/>
          <p:cNvSpPr/>
          <p:nvPr/>
        </p:nvSpPr>
        <p:spPr>
          <a:xfrm>
            <a:off x="7403400" y="6477000"/>
            <a:ext cx="5760000" cy="6350"/>
          </a:xfrm>
          <a:custGeom>
            <a:avLst/>
            <a:gdLst/>
            <a:ahLst/>
            <a:cxnLst/>
            <a:rect l="l" t="t" r="r" b="b"/>
            <a:pathLst>
              <a:path w="11605260" h="6350">
                <a:moveTo>
                  <a:pt x="0" y="6350"/>
                </a:moveTo>
                <a:lnTo>
                  <a:pt x="11605260" y="6350"/>
                </a:lnTo>
                <a:lnTo>
                  <a:pt x="11605260" y="0"/>
                </a:lnTo>
                <a:lnTo>
                  <a:pt x="0" y="0"/>
                </a:lnTo>
                <a:lnTo>
                  <a:pt x="0" y="6350"/>
                </a:lnTo>
                <a:close/>
              </a:path>
            </a:pathLst>
          </a:custGeom>
          <a:solidFill>
            <a:srgbClr val="1C507C"/>
          </a:solidFill>
          <a:ln>
            <a:solidFill>
              <a:srgbClr val="1C507C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5">
            <a:duotone>
              <a:srgbClr val="4BACC6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87400" y="6146812"/>
            <a:ext cx="504000" cy="504000"/>
          </a:xfrm>
          <a:prstGeom prst="rect">
            <a:avLst/>
          </a:prstGeom>
          <a:solidFill>
            <a:sysClr val="window" lastClr="FFFFFF"/>
          </a:solidFill>
        </p:spPr>
      </p:pic>
      <p:sp>
        <p:nvSpPr>
          <p:cNvPr id="12" name="object 20">
            <a:extLst>
              <a:ext uri="{FF2B5EF4-FFF2-40B4-BE49-F238E27FC236}">
                <a16:creationId xmlns:a16="http://schemas.microsoft.com/office/drawing/2014/main" id="{9076BBAA-955F-4B5B-A81E-CB1F26D649BB}"/>
              </a:ext>
            </a:extLst>
          </p:cNvPr>
          <p:cNvSpPr txBox="1">
            <a:spLocks noGrp="1"/>
          </p:cNvSpPr>
          <p:nvPr>
            <p:custDataLst>
              <p:tags r:id="rId1"/>
            </p:custDataLst>
          </p:nvPr>
        </p:nvSpPr>
        <p:spPr>
          <a:xfrm>
            <a:off x="61417" y="287511"/>
            <a:ext cx="10906230" cy="474489"/>
          </a:xfrm>
          <a:prstGeom prst="rect">
            <a:avLst/>
          </a:prstGeom>
        </p:spPr>
        <p:txBody>
          <a:bodyPr vert="horz" wrap="square" lIns="0" tIns="12700" rIns="0" bIns="0" rtlCol="0" anchor="b">
            <a:spAutoFit/>
          </a:bodyPr>
          <a:lstStyle>
            <a:lvl1pPr algn="ctr" defTabSz="914400" rtl="0" eaLnBrk="1" latinLnBrk="0" hangingPunct="1">
              <a:lnSpc>
                <a:spcPct val="13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-10" normalizeH="0" baseline="0" noProof="0" dirty="0">
                <a:ln>
                  <a:noFill/>
                </a:ln>
                <a:solidFill>
                  <a:srgbClr val="1D507D"/>
                </a:solidFill>
                <a:effectLst/>
                <a:uLnTx/>
                <a:uFillTx/>
                <a:latin typeface="Arial Bold" panose="020B0604020202090204" charset="0"/>
                <a:ea typeface="宋体"/>
                <a:cs typeface="Arial Bold" panose="020B0604020202090204" charset="0"/>
              </a:rPr>
              <a:t>COMPENSATION</a:t>
            </a:r>
          </a:p>
        </p:txBody>
      </p:sp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C66D816A-74C4-A21E-5846-FC15E80DAA5B}"/>
              </a:ext>
            </a:extLst>
          </p:cNvPr>
          <p:cNvGraphicFramePr>
            <a:graphicFrameLocks noGrp="1"/>
          </p:cNvGraphicFramePr>
          <p:nvPr/>
        </p:nvGraphicFramePr>
        <p:xfrm>
          <a:off x="0" y="5334000"/>
          <a:ext cx="12191999" cy="747654"/>
        </p:xfrm>
        <a:graphic>
          <a:graphicData uri="http://schemas.openxmlformats.org/drawingml/2006/table">
            <a:tbl>
              <a:tblPr/>
              <a:tblGrid>
                <a:gridCol w="1960571">
                  <a:extLst>
                    <a:ext uri="{9D8B030D-6E8A-4147-A177-3AD203B41FA5}">
                      <a16:colId xmlns:a16="http://schemas.microsoft.com/office/drawing/2014/main" val="3553691348"/>
                    </a:ext>
                  </a:extLst>
                </a:gridCol>
                <a:gridCol w="852619">
                  <a:extLst>
                    <a:ext uri="{9D8B030D-6E8A-4147-A177-3AD203B41FA5}">
                      <a16:colId xmlns:a16="http://schemas.microsoft.com/office/drawing/2014/main" val="1020773089"/>
                    </a:ext>
                  </a:extLst>
                </a:gridCol>
                <a:gridCol w="852619">
                  <a:extLst>
                    <a:ext uri="{9D8B030D-6E8A-4147-A177-3AD203B41FA5}">
                      <a16:colId xmlns:a16="http://schemas.microsoft.com/office/drawing/2014/main" val="80985774"/>
                    </a:ext>
                  </a:extLst>
                </a:gridCol>
                <a:gridCol w="852619">
                  <a:extLst>
                    <a:ext uri="{9D8B030D-6E8A-4147-A177-3AD203B41FA5}">
                      <a16:colId xmlns:a16="http://schemas.microsoft.com/office/drawing/2014/main" val="3424376872"/>
                    </a:ext>
                  </a:extLst>
                </a:gridCol>
                <a:gridCol w="852619">
                  <a:extLst>
                    <a:ext uri="{9D8B030D-6E8A-4147-A177-3AD203B41FA5}">
                      <a16:colId xmlns:a16="http://schemas.microsoft.com/office/drawing/2014/main" val="4074404891"/>
                    </a:ext>
                  </a:extLst>
                </a:gridCol>
                <a:gridCol w="852619">
                  <a:extLst>
                    <a:ext uri="{9D8B030D-6E8A-4147-A177-3AD203B41FA5}">
                      <a16:colId xmlns:a16="http://schemas.microsoft.com/office/drawing/2014/main" val="3433183525"/>
                    </a:ext>
                  </a:extLst>
                </a:gridCol>
                <a:gridCol w="852619">
                  <a:extLst>
                    <a:ext uri="{9D8B030D-6E8A-4147-A177-3AD203B41FA5}">
                      <a16:colId xmlns:a16="http://schemas.microsoft.com/office/drawing/2014/main" val="2873510966"/>
                    </a:ext>
                  </a:extLst>
                </a:gridCol>
                <a:gridCol w="852619">
                  <a:extLst>
                    <a:ext uri="{9D8B030D-6E8A-4147-A177-3AD203B41FA5}">
                      <a16:colId xmlns:a16="http://schemas.microsoft.com/office/drawing/2014/main" val="129163655"/>
                    </a:ext>
                  </a:extLst>
                </a:gridCol>
                <a:gridCol w="852619">
                  <a:extLst>
                    <a:ext uri="{9D8B030D-6E8A-4147-A177-3AD203B41FA5}">
                      <a16:colId xmlns:a16="http://schemas.microsoft.com/office/drawing/2014/main" val="3457483391"/>
                    </a:ext>
                  </a:extLst>
                </a:gridCol>
                <a:gridCol w="852619">
                  <a:extLst>
                    <a:ext uri="{9D8B030D-6E8A-4147-A177-3AD203B41FA5}">
                      <a16:colId xmlns:a16="http://schemas.microsoft.com/office/drawing/2014/main" val="1754757521"/>
                    </a:ext>
                  </a:extLst>
                </a:gridCol>
                <a:gridCol w="852619">
                  <a:extLst>
                    <a:ext uri="{9D8B030D-6E8A-4147-A177-3AD203B41FA5}">
                      <a16:colId xmlns:a16="http://schemas.microsoft.com/office/drawing/2014/main" val="947215972"/>
                    </a:ext>
                  </a:extLst>
                </a:gridCol>
                <a:gridCol w="852619">
                  <a:extLst>
                    <a:ext uri="{9D8B030D-6E8A-4147-A177-3AD203B41FA5}">
                      <a16:colId xmlns:a16="http://schemas.microsoft.com/office/drawing/2014/main" val="2481600147"/>
                    </a:ext>
                  </a:extLst>
                </a:gridCol>
                <a:gridCol w="852619">
                  <a:extLst>
                    <a:ext uri="{9D8B030D-6E8A-4147-A177-3AD203B41FA5}">
                      <a16:colId xmlns:a16="http://schemas.microsoft.com/office/drawing/2014/main" val="1627966119"/>
                    </a:ext>
                  </a:extLst>
                </a:gridCol>
              </a:tblGrid>
              <a:tr h="249218">
                <a:tc gridSpan="5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b"/>
                      <a:r>
                        <a:rPr lang="en-GB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90204" pitchFamily="34" charset="0"/>
                          <a:ea typeface="等线" panose="02010600030101010101" pitchFamily="2" charset="-122"/>
                        </a:rPr>
                        <a:t>OTHER</a:t>
                      </a:r>
                    </a:p>
                  </a:txBody>
                  <a:tcPr marL="5111" marR="5111" marT="51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507C"/>
                    </a:solidFill>
                  </a:tcPr>
                </a:tc>
                <a:tc hMerge="1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zh-CN" altLang="en-US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9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5111" marR="5111" marT="51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294C2"/>
                    </a:solidFill>
                  </a:tcPr>
                </a:tc>
                <a:tc hMerge="1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zh-CN" altLang="en-US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9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5111" marR="5111" marT="51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294C2"/>
                    </a:solidFill>
                  </a:tcPr>
                </a:tc>
                <a:tc hMerge="1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zh-CN" altLang="en-US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9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5111" marR="5111" marT="51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294C2"/>
                    </a:solidFill>
                  </a:tcPr>
                </a:tc>
                <a:tc hMerge="1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zh-CN" altLang="en-US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9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5111" marR="5111" marT="51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294C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zh-CN" altLang="en-US" sz="14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9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5111" marR="5111" marT="51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507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zh-CN" altLang="en-US" sz="14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9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5111" marR="5111" marT="51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507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zh-CN" altLang="en-US" sz="14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9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5111" marR="5111" marT="51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507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zh-CN" altLang="en-US" sz="14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9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5111" marR="5111" marT="51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507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zh-CN" altLang="en-US" sz="14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9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5111" marR="5111" marT="51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507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zh-CN" altLang="en-US" sz="14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9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5111" marR="5111" marT="51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507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zh-CN" altLang="en-US" sz="14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9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5111" marR="5111" marT="51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507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zh-CN" altLang="en-US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9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5111" marR="5111" marT="51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507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7312652"/>
                  </a:ext>
                </a:extLst>
              </a:tr>
              <a:tr h="24921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b"/>
                      <a:r>
                        <a:rPr lang="en-GB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90204" pitchFamily="34" charset="0"/>
                          <a:ea typeface="等线" panose="02010600030101010101" pitchFamily="2" charset="-122"/>
                        </a:rPr>
                        <a:t>DPS</a:t>
                      </a:r>
                    </a:p>
                  </a:txBody>
                  <a:tcPr marL="5111" marR="5111" marT="51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90204" pitchFamily="34" charset="0"/>
                          <a:ea typeface="等线" panose="02010600030101010101" pitchFamily="2" charset="-122"/>
                        </a:rPr>
                        <a:t>0.00</a:t>
                      </a:r>
                    </a:p>
                  </a:txBody>
                  <a:tcPr marL="5111" marR="5111" marT="51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EBE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90204" pitchFamily="34" charset="0"/>
                          <a:ea typeface="等线" panose="02010600030101010101" pitchFamily="2" charset="-122"/>
                        </a:rPr>
                        <a:t>0.00</a:t>
                      </a:r>
                    </a:p>
                  </a:txBody>
                  <a:tcPr marL="5111" marR="5111" marT="51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90204" pitchFamily="34" charset="0"/>
                          <a:ea typeface="等线" panose="02010600030101010101" pitchFamily="2" charset="-122"/>
                        </a:rPr>
                        <a:t>0.00</a:t>
                      </a:r>
                    </a:p>
                  </a:txBody>
                  <a:tcPr marL="5111" marR="5111" marT="51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EBE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90204" pitchFamily="34" charset="0"/>
                          <a:ea typeface="等线" panose="02010600030101010101" pitchFamily="2" charset="-122"/>
                        </a:rPr>
                        <a:t>0.02</a:t>
                      </a:r>
                    </a:p>
                  </a:txBody>
                  <a:tcPr marL="5111" marR="5111" marT="51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90204" pitchFamily="34" charset="0"/>
                          <a:ea typeface="等线" panose="02010600030101010101" pitchFamily="2" charset="-122"/>
                        </a:rPr>
                        <a:t>0.09</a:t>
                      </a:r>
                    </a:p>
                  </a:txBody>
                  <a:tcPr marL="5111" marR="5111" marT="51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EBE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Arial" panose="020B0604020202090204" pitchFamily="34" charset="0"/>
                          <a:ea typeface="等线" panose="02010600030101010101" pitchFamily="2" charset="-122"/>
                        </a:rPr>
                        <a:t>0.14</a:t>
                      </a:r>
                    </a:p>
                  </a:txBody>
                  <a:tcPr marL="5111" marR="5111" marT="5111" marB="0" anchor="ctr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Arial" panose="020B0604020202090204" pitchFamily="34" charset="0"/>
                          <a:ea typeface="等线" panose="02010600030101010101" pitchFamily="2" charset="-122"/>
                        </a:rPr>
                        <a:t>0.21</a:t>
                      </a:r>
                    </a:p>
                  </a:txBody>
                  <a:tcPr marL="5111" marR="5111" marT="5111" marB="0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EBE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Arial" panose="020B0604020202090204" pitchFamily="34" charset="0"/>
                          <a:ea typeface="等线" panose="02010600030101010101" pitchFamily="2" charset="-122"/>
                        </a:rPr>
                        <a:t>0.24</a:t>
                      </a:r>
                    </a:p>
                  </a:txBody>
                  <a:tcPr marL="5111" marR="5111" marT="51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Arial" panose="020B0604020202090204" pitchFamily="34" charset="0"/>
                          <a:ea typeface="等线" panose="02010600030101010101" pitchFamily="2" charset="-122"/>
                        </a:rPr>
                        <a:t>0.28</a:t>
                      </a:r>
                    </a:p>
                  </a:txBody>
                  <a:tcPr marL="5111" marR="5111" marT="51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EBE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Arial" panose="020B0604020202090204" pitchFamily="34" charset="0"/>
                          <a:ea typeface="等线" panose="02010600030101010101" pitchFamily="2" charset="-122"/>
                        </a:rPr>
                        <a:t>0.34</a:t>
                      </a:r>
                    </a:p>
                  </a:txBody>
                  <a:tcPr marL="5111" marR="5111" marT="51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Arial" panose="020B0604020202090204" pitchFamily="34" charset="0"/>
                          <a:ea typeface="等线" panose="02010600030101010101" pitchFamily="2" charset="-122"/>
                        </a:rPr>
                        <a:t>0.37</a:t>
                      </a:r>
                    </a:p>
                  </a:txBody>
                  <a:tcPr marL="5111" marR="5111" marT="51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EBE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Arial" panose="020B0604020202090204" pitchFamily="34" charset="0"/>
                          <a:ea typeface="等线" panose="02010600030101010101" pitchFamily="2" charset="-122"/>
                        </a:rPr>
                        <a:t>0.38</a:t>
                      </a:r>
                    </a:p>
                  </a:txBody>
                  <a:tcPr marL="5111" marR="5111" marT="51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958255"/>
                  </a:ext>
                </a:extLst>
              </a:tr>
              <a:tr h="24921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b"/>
                      <a:r>
                        <a:rPr lang="en-GB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90204" pitchFamily="34" charset="0"/>
                          <a:ea typeface="等线" panose="02010600030101010101" pitchFamily="2" charset="-122"/>
                        </a:rPr>
                        <a:t>Payout ratio</a:t>
                      </a:r>
                    </a:p>
                  </a:txBody>
                  <a:tcPr marL="5111" marR="5111" marT="51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90204" pitchFamily="34" charset="0"/>
                          <a:ea typeface="等线" panose="02010600030101010101" pitchFamily="2" charset="-122"/>
                        </a:rPr>
                        <a:t>0.0%</a:t>
                      </a:r>
                    </a:p>
                  </a:txBody>
                  <a:tcPr marL="5111" marR="5111" marT="51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EBE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90204" pitchFamily="34" charset="0"/>
                          <a:ea typeface="等线" panose="02010600030101010101" pitchFamily="2" charset="-122"/>
                        </a:rPr>
                        <a:t>0.0%</a:t>
                      </a:r>
                    </a:p>
                  </a:txBody>
                  <a:tcPr marL="5111" marR="5111" marT="51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90204" pitchFamily="34" charset="0"/>
                          <a:ea typeface="等线" panose="02010600030101010101" pitchFamily="2" charset="-122"/>
                        </a:rPr>
                        <a:t>0.0%</a:t>
                      </a:r>
                    </a:p>
                  </a:txBody>
                  <a:tcPr marL="5111" marR="5111" marT="51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EBE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90204" pitchFamily="34" charset="0"/>
                          <a:ea typeface="等线" panose="02010600030101010101" pitchFamily="2" charset="-122"/>
                        </a:rPr>
                        <a:t>16.1%</a:t>
                      </a:r>
                    </a:p>
                  </a:txBody>
                  <a:tcPr marL="5111" marR="5111" marT="51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90204" pitchFamily="34" charset="0"/>
                          <a:ea typeface="等线" panose="02010600030101010101" pitchFamily="2" charset="-122"/>
                        </a:rPr>
                        <a:t>30.3%</a:t>
                      </a:r>
                    </a:p>
                  </a:txBody>
                  <a:tcPr marL="5111" marR="5111" marT="51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EBE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Arial" panose="020B0604020202090204" pitchFamily="34" charset="0"/>
                          <a:ea typeface="等线" panose="02010600030101010101" pitchFamily="2" charset="-122"/>
                        </a:rPr>
                        <a:t>23.2%</a:t>
                      </a:r>
                    </a:p>
                  </a:txBody>
                  <a:tcPr marL="5111" marR="5111" marT="5111" marB="0" anchor="ctr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Arial" panose="020B0604020202090204" pitchFamily="34" charset="0"/>
                          <a:ea typeface="等线" panose="02010600030101010101" pitchFamily="2" charset="-122"/>
                        </a:rPr>
                        <a:t>23.2%</a:t>
                      </a:r>
                    </a:p>
                  </a:txBody>
                  <a:tcPr marL="5111" marR="5111" marT="5111" marB="0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EBE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Arial" panose="020B0604020202090204" pitchFamily="34" charset="0"/>
                          <a:ea typeface="等线" panose="02010600030101010101" pitchFamily="2" charset="-122"/>
                        </a:rPr>
                        <a:t>23.2%</a:t>
                      </a:r>
                    </a:p>
                  </a:txBody>
                  <a:tcPr marL="5111" marR="5111" marT="51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Arial" panose="020B0604020202090204" pitchFamily="34" charset="0"/>
                          <a:ea typeface="等线" panose="02010600030101010101" pitchFamily="2" charset="-122"/>
                        </a:rPr>
                        <a:t>23.2%</a:t>
                      </a:r>
                    </a:p>
                  </a:txBody>
                  <a:tcPr marL="5111" marR="5111" marT="51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EBE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Arial" panose="020B0604020202090204" pitchFamily="34" charset="0"/>
                          <a:ea typeface="等线" panose="02010600030101010101" pitchFamily="2" charset="-122"/>
                        </a:rPr>
                        <a:t>25.2%</a:t>
                      </a:r>
                    </a:p>
                  </a:txBody>
                  <a:tcPr marL="5111" marR="5111" marT="51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Arial" panose="020B0604020202090204" pitchFamily="34" charset="0"/>
                          <a:ea typeface="等线" panose="02010600030101010101" pitchFamily="2" charset="-122"/>
                        </a:rPr>
                        <a:t>25.2%</a:t>
                      </a:r>
                    </a:p>
                  </a:txBody>
                  <a:tcPr marL="5111" marR="5111" marT="51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EBE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Arial" panose="020B0604020202090204" pitchFamily="34" charset="0"/>
                          <a:ea typeface="等线" panose="02010600030101010101" pitchFamily="2" charset="-122"/>
                        </a:rPr>
                        <a:t>25.2%</a:t>
                      </a:r>
                    </a:p>
                  </a:txBody>
                  <a:tcPr marL="5111" marR="5111" marT="5111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9539800"/>
                  </a:ext>
                </a:extLst>
              </a:tr>
            </a:tbl>
          </a:graphicData>
        </a:graphic>
      </p:graphicFrame>
      <p:sp>
        <p:nvSpPr>
          <p:cNvPr id="13" name="圆角矩形 12">
            <a:extLst>
              <a:ext uri="{FF2B5EF4-FFF2-40B4-BE49-F238E27FC236}">
                <a16:creationId xmlns:a16="http://schemas.microsoft.com/office/drawing/2014/main" id="{8C2A8CCD-758D-1A78-36DC-7E6D25DE253C}"/>
              </a:ext>
            </a:extLst>
          </p:cNvPr>
          <p:cNvSpPr/>
          <p:nvPr/>
        </p:nvSpPr>
        <p:spPr>
          <a:xfrm>
            <a:off x="7467600" y="1614655"/>
            <a:ext cx="3124200" cy="990600"/>
          </a:xfrm>
          <a:prstGeom prst="roundRect">
            <a:avLst/>
          </a:prstGeom>
          <a:solidFill>
            <a:srgbClr val="1C50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4" name="圆角矩形 13">
            <a:extLst>
              <a:ext uri="{FF2B5EF4-FFF2-40B4-BE49-F238E27FC236}">
                <a16:creationId xmlns:a16="http://schemas.microsoft.com/office/drawing/2014/main" id="{49666329-C4E7-6811-BF62-186542941C00}"/>
              </a:ext>
            </a:extLst>
          </p:cNvPr>
          <p:cNvSpPr/>
          <p:nvPr/>
        </p:nvSpPr>
        <p:spPr>
          <a:xfrm>
            <a:off x="6312093" y="3208123"/>
            <a:ext cx="2527107" cy="1124129"/>
          </a:xfrm>
          <a:prstGeom prst="roundRect">
            <a:avLst/>
          </a:prstGeom>
          <a:solidFill>
            <a:srgbClr val="1C50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6" name="圆角矩形 15">
            <a:extLst>
              <a:ext uri="{FF2B5EF4-FFF2-40B4-BE49-F238E27FC236}">
                <a16:creationId xmlns:a16="http://schemas.microsoft.com/office/drawing/2014/main" id="{B243845D-A578-3325-728D-88750AF336EE}"/>
              </a:ext>
            </a:extLst>
          </p:cNvPr>
          <p:cNvSpPr/>
          <p:nvPr/>
        </p:nvSpPr>
        <p:spPr>
          <a:xfrm>
            <a:off x="9372600" y="3208123"/>
            <a:ext cx="2527107" cy="1124129"/>
          </a:xfrm>
          <a:prstGeom prst="roundRect">
            <a:avLst/>
          </a:prstGeom>
          <a:solidFill>
            <a:srgbClr val="1C50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26F1F8C8-A57A-383C-8035-C3D7A3FB4C19}"/>
              </a:ext>
            </a:extLst>
          </p:cNvPr>
          <p:cNvSpPr txBox="1"/>
          <p:nvPr/>
        </p:nvSpPr>
        <p:spPr>
          <a:xfrm>
            <a:off x="7536020" y="1777093"/>
            <a:ext cx="289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" altLang="zh-C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Commitment to Reward its Shareholders</a:t>
            </a:r>
            <a:endParaRPr kumimoji="1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82F2CB25-7F3E-31F3-F791-89FA54079B3F}"/>
              </a:ext>
            </a:extLst>
          </p:cNvPr>
          <p:cNvSpPr txBox="1"/>
          <p:nvPr/>
        </p:nvSpPr>
        <p:spPr>
          <a:xfrm>
            <a:off x="6122772" y="3443455"/>
            <a:ext cx="2819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" altLang="zh-C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Developing Growth Companies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" altLang="zh-CN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31AF3AE0-A8C9-E16C-5FB1-E46223825E23}"/>
              </a:ext>
            </a:extLst>
          </p:cNvPr>
          <p:cNvSpPr txBox="1"/>
          <p:nvPr/>
        </p:nvSpPr>
        <p:spPr>
          <a:xfrm>
            <a:off x="9475572" y="3447871"/>
            <a:ext cx="22985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" altLang="zh-C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Growing Dividend Rate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" altLang="zh-CN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23" name="右大括号 22">
            <a:extLst>
              <a:ext uri="{FF2B5EF4-FFF2-40B4-BE49-F238E27FC236}">
                <a16:creationId xmlns:a16="http://schemas.microsoft.com/office/drawing/2014/main" id="{7ADDA08A-D8FC-C389-201B-029FE224CDE6}"/>
              </a:ext>
            </a:extLst>
          </p:cNvPr>
          <p:cNvSpPr/>
          <p:nvPr/>
        </p:nvSpPr>
        <p:spPr>
          <a:xfrm rot="16200000">
            <a:off x="8801100" y="1824282"/>
            <a:ext cx="457200" cy="2133600"/>
          </a:xfrm>
          <a:prstGeom prst="rightBrace">
            <a:avLst>
              <a:gd name="adj1" fmla="val 8333"/>
              <a:gd name="adj2" fmla="val 50000"/>
            </a:avLst>
          </a:prstGeom>
          <a:ln w="34925">
            <a:solidFill>
              <a:srgbClr val="1C50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98173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761" y="851916"/>
            <a:ext cx="12191365" cy="38100"/>
          </a:xfrm>
          <a:custGeom>
            <a:avLst/>
            <a:gdLst/>
            <a:ahLst/>
            <a:cxnLst/>
            <a:rect l="l" t="t" r="r" b="b"/>
            <a:pathLst>
              <a:path w="12191365" h="38100">
                <a:moveTo>
                  <a:pt x="0" y="38100"/>
                </a:moveTo>
                <a:lnTo>
                  <a:pt x="12191238" y="38100"/>
                </a:lnTo>
                <a:lnTo>
                  <a:pt x="12191238" y="0"/>
                </a:lnTo>
                <a:lnTo>
                  <a:pt x="0" y="0"/>
                </a:lnTo>
                <a:lnTo>
                  <a:pt x="0" y="38100"/>
                </a:lnTo>
                <a:close/>
              </a:path>
            </a:pathLst>
          </a:custGeom>
          <a:solidFill>
            <a:srgbClr val="1C507C"/>
          </a:solidFill>
          <a:ln>
            <a:solidFill>
              <a:srgbClr val="1C507C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schemeClr val="accent1">
                  <a:lumMod val="50000"/>
                </a:schemeClr>
              </a:solidFill>
            </a:endParaRPr>
          </a:p>
        </p:txBody>
      </p:sp>
      <p:graphicFrame>
        <p:nvGraphicFramePr>
          <p:cNvPr id="8" name="object 79">
            <a:extLst>
              <a:ext uri="{FF2B5EF4-FFF2-40B4-BE49-F238E27FC236}">
                <a16:creationId xmlns:a16="http://schemas.microsoft.com/office/drawing/2014/main" id="{238BC95B-1951-44D8-E354-D6ECAC1CB2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0514433"/>
              </p:ext>
            </p:extLst>
          </p:nvPr>
        </p:nvGraphicFramePr>
        <p:xfrm>
          <a:off x="-543724" y="6681954"/>
          <a:ext cx="12960000" cy="21649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6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16496">
                <a:tc>
                  <a:txBody>
                    <a:bodyPr/>
                    <a:lstStyle/>
                    <a:p>
                      <a:pPr marL="31750" algn="ctr">
                        <a:lnSpc>
                          <a:spcPts val="1005"/>
                        </a:lnSpc>
                      </a:pPr>
                      <a:r>
                        <a:rPr sz="1100" b="1" spc="-10" dirty="0">
                          <a:solidFill>
                            <a:srgbClr val="1C507C"/>
                          </a:solidFill>
                          <a:latin typeface="Calibri"/>
                          <a:cs typeface="Calibri"/>
                        </a:rPr>
                        <a:t>OVERVIEW</a:t>
                      </a:r>
                      <a:endParaRPr sz="1100" b="1" dirty="0">
                        <a:solidFill>
                          <a:srgbClr val="1C507C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35" algn="ctr">
                        <a:lnSpc>
                          <a:spcPts val="1005"/>
                        </a:lnSpc>
                      </a:pPr>
                      <a:r>
                        <a:rPr sz="1100" b="1" spc="-25" dirty="0">
                          <a:solidFill>
                            <a:srgbClr val="1C507C"/>
                          </a:solidFill>
                          <a:latin typeface="Calibri"/>
                          <a:cs typeface="Calibri"/>
                        </a:rPr>
                        <a:t>E</a:t>
                      </a:r>
                      <a:r>
                        <a:rPr lang="zh-CN" altLang="en-US" sz="1100" b="1" spc="-25" dirty="0">
                          <a:solidFill>
                            <a:srgbClr val="1C507C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100" b="1" spc="-25" dirty="0">
                          <a:solidFill>
                            <a:srgbClr val="1C507C"/>
                          </a:solidFill>
                          <a:latin typeface="Calibri"/>
                          <a:cs typeface="Calibri"/>
                        </a:rPr>
                        <a:t>S</a:t>
                      </a:r>
                      <a:r>
                        <a:rPr lang="zh-CN" altLang="en-US" sz="1100" b="1" spc="-25" dirty="0">
                          <a:solidFill>
                            <a:srgbClr val="1C507C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100" b="1" spc="-25" dirty="0">
                          <a:solidFill>
                            <a:srgbClr val="1C507C"/>
                          </a:solidFill>
                          <a:latin typeface="Calibri"/>
                          <a:cs typeface="Calibri"/>
                        </a:rPr>
                        <a:t>G</a:t>
                      </a:r>
                      <a:endParaRPr sz="1100" b="1" dirty="0">
                        <a:solidFill>
                          <a:srgbClr val="1C507C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91465" algn="ctr">
                        <a:lnSpc>
                          <a:spcPts val="1005"/>
                        </a:lnSpc>
                      </a:pPr>
                      <a:r>
                        <a:rPr lang="en-US" altLang="zh-CN" sz="1100" b="1" dirty="0">
                          <a:solidFill>
                            <a:srgbClr val="1C507C"/>
                          </a:solidFill>
                          <a:latin typeface="Calibri"/>
                          <a:cs typeface="Calibri"/>
                        </a:rPr>
                        <a:t>INVESTMENT</a:t>
                      </a:r>
                      <a:r>
                        <a:rPr lang="zh-CN" altLang="en-US" sz="1100" b="1" dirty="0">
                          <a:solidFill>
                            <a:srgbClr val="1C507C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lang="en-US" altLang="zh-CN" sz="1100" b="1" dirty="0">
                          <a:solidFill>
                            <a:srgbClr val="1C507C"/>
                          </a:solidFill>
                          <a:latin typeface="Calibri"/>
                          <a:cs typeface="Calibri"/>
                        </a:rPr>
                        <a:t>SUMMARY</a:t>
                      </a:r>
                      <a:endParaRPr sz="1100" b="1" dirty="0">
                        <a:solidFill>
                          <a:srgbClr val="1C507C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56870" algn="ctr">
                        <a:lnSpc>
                          <a:spcPts val="1005"/>
                        </a:lnSpc>
                      </a:pPr>
                      <a:r>
                        <a:rPr sz="1100" b="1" spc="-10" dirty="0">
                          <a:solidFill>
                            <a:srgbClr val="1C507C"/>
                          </a:solidFill>
                          <a:latin typeface="Calibri"/>
                          <a:cs typeface="Calibri"/>
                        </a:rPr>
                        <a:t>FINANCIALS</a:t>
                      </a:r>
                      <a:endParaRPr sz="1100" b="1" dirty="0">
                        <a:solidFill>
                          <a:srgbClr val="1C507C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00050" algn="ctr">
                        <a:lnSpc>
                          <a:spcPts val="1005"/>
                        </a:lnSpc>
                      </a:pPr>
                      <a:r>
                        <a:rPr sz="1100" b="1" spc="-10" dirty="0">
                          <a:solidFill>
                            <a:srgbClr val="218099"/>
                          </a:solidFill>
                          <a:latin typeface="Calibri"/>
                          <a:cs typeface="Calibri"/>
                        </a:rPr>
                        <a:t>VALUATION</a:t>
                      </a:r>
                      <a:endParaRPr sz="1100" b="1" dirty="0">
                        <a:solidFill>
                          <a:srgbClr val="218099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95910" algn="ctr">
                        <a:lnSpc>
                          <a:spcPts val="1005"/>
                        </a:lnSpc>
                      </a:pPr>
                      <a:r>
                        <a:rPr sz="1100" b="1" spc="-10" dirty="0">
                          <a:solidFill>
                            <a:srgbClr val="1C507C"/>
                          </a:solidFill>
                          <a:latin typeface="Calibri"/>
                          <a:cs typeface="Calibri"/>
                        </a:rPr>
                        <a:t>RISKS</a:t>
                      </a:r>
                      <a:endParaRPr sz="1100" b="1" dirty="0">
                        <a:solidFill>
                          <a:srgbClr val="1C507C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14" name="图片 13">
            <a:extLst>
              <a:ext uri="{FF2B5EF4-FFF2-40B4-BE49-F238E27FC236}">
                <a16:creationId xmlns:a16="http://schemas.microsoft.com/office/drawing/2014/main" id="{706B6B5C-FD9F-D534-CC5E-C815626FA2D0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095044" y="6146812"/>
            <a:ext cx="504000" cy="50400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44" name="TextBox 20">
            <a:extLst>
              <a:ext uri="{FF2B5EF4-FFF2-40B4-BE49-F238E27FC236}">
                <a16:creationId xmlns:a16="http://schemas.microsoft.com/office/drawing/2014/main" id="{2103D0EC-82AB-C2F4-B44D-4BDA4EBCC70D}"/>
              </a:ext>
            </a:extLst>
          </p:cNvPr>
          <p:cNvSpPr txBox="1"/>
          <p:nvPr/>
        </p:nvSpPr>
        <p:spPr>
          <a:xfrm>
            <a:off x="4357508" y="1235609"/>
            <a:ext cx="3157537" cy="483607"/>
          </a:xfrm>
          <a:prstGeom prst="rect">
            <a:avLst/>
          </a:prstGeom>
          <a:solidFill>
            <a:srgbClr val="6294C2"/>
          </a:solidFill>
          <a:ln w="9525">
            <a:noFill/>
          </a:ln>
        </p:spPr>
        <p:txBody>
          <a:bodyPr lIns="97931" tIns="48965" rIns="97931" bIns="48965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LF_Kai" pitchFamily="65" charset="-120"/>
                <a:cs typeface="+mn-cs"/>
              </a:rPr>
              <a:t>DCF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cs typeface="+mn-cs"/>
              </a:rPr>
              <a:t> 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LF_Kai" pitchFamily="65" charset="-120"/>
                <a:cs typeface="+mn-cs"/>
              </a:rPr>
              <a:t>TARGET: </a:t>
            </a:r>
            <a:r>
              <a:rPr kumimoji="0" lang="en-US" altLang="zh-CN" sz="25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LF_Kai" pitchFamily="65" charset="-120"/>
                <a:cs typeface="+mn-cs"/>
              </a:rPr>
              <a:t>¥ </a:t>
            </a:r>
            <a:r>
              <a:rPr lang="en-US" altLang="zh-CN" sz="2500" b="1" kern="1200" dirty="0">
                <a:solidFill>
                  <a:srgbClr val="FFFFFF"/>
                </a:solidFill>
                <a:latin typeface="Arial" panose="020B0604020202020204" pitchFamily="34" charset="0"/>
                <a:ea typeface="LF_Kai" pitchFamily="65" charset="-120"/>
                <a:cs typeface="+mn-cs"/>
              </a:rPr>
              <a:t>11.31</a:t>
            </a:r>
            <a:endParaRPr kumimoji="0" lang="en-US" altLang="zh-CN" sz="25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LF_Kai" pitchFamily="65" charset="-120"/>
              <a:cs typeface="+mn-cs"/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FDD3B39C-996C-9674-E19F-B3D922D52B2B}"/>
              </a:ext>
            </a:extLst>
          </p:cNvPr>
          <p:cNvSpPr/>
          <p:nvPr/>
        </p:nvSpPr>
        <p:spPr>
          <a:xfrm>
            <a:off x="1383327" y="1470495"/>
            <a:ext cx="2826402" cy="25200"/>
          </a:xfrm>
          <a:prstGeom prst="rect">
            <a:avLst/>
          </a:prstGeom>
          <a:solidFill>
            <a:srgbClr val="000000"/>
          </a:solidFill>
          <a:ln w="9525" cap="flat" cmpd="sng" algn="ctr">
            <a:solidFill>
              <a:srgbClr val="6D6E6A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0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6D6E6A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44E68BB5-2B5D-A0F8-FFAE-C8DE4C29BE5E}"/>
              </a:ext>
            </a:extLst>
          </p:cNvPr>
          <p:cNvSpPr/>
          <p:nvPr/>
        </p:nvSpPr>
        <p:spPr>
          <a:xfrm>
            <a:off x="7662824" y="1480201"/>
            <a:ext cx="2826402" cy="25200"/>
          </a:xfrm>
          <a:prstGeom prst="rect">
            <a:avLst/>
          </a:prstGeom>
          <a:solidFill>
            <a:srgbClr val="000000"/>
          </a:solidFill>
          <a:ln w="9525" cap="flat" cmpd="sng" algn="ctr">
            <a:solidFill>
              <a:srgbClr val="6D6E6A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0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6D6E6A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47" name="Rectangle 6">
            <a:extLst>
              <a:ext uri="{FF2B5EF4-FFF2-40B4-BE49-F238E27FC236}">
                <a16:creationId xmlns:a16="http://schemas.microsoft.com/office/drawing/2014/main" id="{1B46302F-0878-6203-ADFE-C8CFFC03F2ED}"/>
              </a:ext>
            </a:extLst>
          </p:cNvPr>
          <p:cNvSpPr/>
          <p:nvPr/>
        </p:nvSpPr>
        <p:spPr bwMode="auto">
          <a:xfrm>
            <a:off x="1383327" y="2123745"/>
            <a:ext cx="1913659" cy="660600"/>
          </a:xfrm>
          <a:prstGeom prst="rect">
            <a:avLst/>
          </a:prstGeom>
          <a:solidFill>
            <a:srgbClr val="0069A3">
              <a:lumMod val="5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30691" tIns="30691" rIns="30691" bIns="30691" numCol="1" rtlCol="0" anchor="ctr" anchorCtr="0" compatLnSpc="1"/>
          <a:lstStyle/>
          <a:p>
            <a:pPr marL="0" marR="0" lvl="0" indent="0" algn="ctr" defTabSz="8763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Cost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of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</a:t>
            </a: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ebt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ctr" defTabSz="8763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600" b="1" kern="1200" dirty="0">
                <a:solidFill>
                  <a:srgbClr val="FFFFFF"/>
                </a:solidFill>
                <a:latin typeface="Arial"/>
                <a:ea typeface="+mn-ea"/>
                <a:cs typeface="+mn-cs"/>
              </a:rPr>
              <a:t>6.29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%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8" name="Rectangle 6">
            <a:extLst>
              <a:ext uri="{FF2B5EF4-FFF2-40B4-BE49-F238E27FC236}">
                <a16:creationId xmlns:a16="http://schemas.microsoft.com/office/drawing/2014/main" id="{BD3D8DBD-37FB-FD2F-E546-6C5C325047BB}"/>
              </a:ext>
            </a:extLst>
          </p:cNvPr>
          <p:cNvSpPr/>
          <p:nvPr/>
        </p:nvSpPr>
        <p:spPr bwMode="auto">
          <a:xfrm>
            <a:off x="3733836" y="2123745"/>
            <a:ext cx="1913659" cy="660600"/>
          </a:xfrm>
          <a:prstGeom prst="rect">
            <a:avLst/>
          </a:prstGeom>
          <a:solidFill>
            <a:srgbClr val="0069A3">
              <a:lumMod val="5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30691" tIns="30691" rIns="30691" bIns="30691" numCol="1" rtlCol="0" anchor="ctr" anchorCtr="0" compatLnSpc="1"/>
          <a:lstStyle/>
          <a:p>
            <a:pPr marL="0" marR="0" lvl="0" indent="0" algn="ctr" defTabSz="8763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Cost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of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equity</a:t>
            </a:r>
          </a:p>
          <a:p>
            <a:pPr marL="0" marR="0" lvl="0" indent="0" algn="ctr" defTabSz="8763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600" b="1" kern="1200" dirty="0">
                <a:solidFill>
                  <a:srgbClr val="FFFFFF"/>
                </a:solidFill>
                <a:latin typeface="Arial"/>
                <a:ea typeface="+mn-ea"/>
                <a:cs typeface="+mn-cs"/>
              </a:rPr>
              <a:t>5.25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%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3" name="Rectangle 6">
            <a:extLst>
              <a:ext uri="{FF2B5EF4-FFF2-40B4-BE49-F238E27FC236}">
                <a16:creationId xmlns:a16="http://schemas.microsoft.com/office/drawing/2014/main" id="{56505AD4-A7A6-F1CD-A222-F95D08BCEA67}"/>
              </a:ext>
            </a:extLst>
          </p:cNvPr>
          <p:cNvSpPr/>
          <p:nvPr/>
        </p:nvSpPr>
        <p:spPr bwMode="auto">
          <a:xfrm>
            <a:off x="6149301" y="2123745"/>
            <a:ext cx="1913659" cy="660600"/>
          </a:xfrm>
          <a:prstGeom prst="rect">
            <a:avLst/>
          </a:prstGeom>
          <a:solidFill>
            <a:srgbClr val="0069A3">
              <a:lumMod val="5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30691" tIns="30691" rIns="30691" bIns="30691" numCol="1" rtlCol="0" anchor="ctr" anchorCtr="0" compatLnSpc="1"/>
          <a:lstStyle/>
          <a:p>
            <a:pPr marL="0" marR="0" lvl="0" indent="0" algn="ctr" defTabSz="8763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WACC</a:t>
            </a:r>
          </a:p>
          <a:p>
            <a:pPr marL="0" marR="0" lvl="0" indent="0" algn="ctr" defTabSz="8763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600" b="1" kern="1200" dirty="0">
                <a:solidFill>
                  <a:srgbClr val="FFFFFF"/>
                </a:solidFill>
                <a:latin typeface="Arial"/>
                <a:ea typeface="+mn-ea"/>
                <a:cs typeface="+mn-cs"/>
              </a:rPr>
              <a:t>5.2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%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4" name="Rectangle 6">
            <a:extLst>
              <a:ext uri="{FF2B5EF4-FFF2-40B4-BE49-F238E27FC236}">
                <a16:creationId xmlns:a16="http://schemas.microsoft.com/office/drawing/2014/main" id="{FF44113F-B50F-D04F-569D-C4DAE25FBC50}"/>
              </a:ext>
            </a:extLst>
          </p:cNvPr>
          <p:cNvSpPr/>
          <p:nvPr/>
        </p:nvSpPr>
        <p:spPr bwMode="auto">
          <a:xfrm>
            <a:off x="8575566" y="2123745"/>
            <a:ext cx="1913659" cy="660600"/>
          </a:xfrm>
          <a:prstGeom prst="rect">
            <a:avLst/>
          </a:prstGeom>
          <a:solidFill>
            <a:srgbClr val="0069A3">
              <a:lumMod val="5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30691" tIns="30691" rIns="30691" bIns="30691" numCol="1" rtlCol="0" anchor="ctr" anchorCtr="0" compatLnSpc="1"/>
          <a:lstStyle/>
          <a:p>
            <a:pPr marL="0" marR="0" lvl="0" indent="0" algn="ctr" defTabSz="8763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Terminal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g</a:t>
            </a: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rowth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ctr" defTabSz="8763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600" b="1" kern="1200" dirty="0">
                <a:solidFill>
                  <a:srgbClr val="FFFFFF"/>
                </a:solidFill>
                <a:latin typeface="Arial"/>
                <a:ea typeface="+mn-ea"/>
                <a:cs typeface="+mn-cs"/>
              </a:rPr>
              <a:t>2.25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%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90A7A1E1-D5D2-A298-2136-CDC584E6D220}"/>
              </a:ext>
            </a:extLst>
          </p:cNvPr>
          <p:cNvSpPr/>
          <p:nvPr/>
        </p:nvSpPr>
        <p:spPr>
          <a:xfrm rot="5400000" flipV="1">
            <a:off x="2902355" y="2538941"/>
            <a:ext cx="1235049" cy="21600"/>
          </a:xfrm>
          <a:prstGeom prst="rect">
            <a:avLst/>
          </a:prstGeom>
          <a:solidFill>
            <a:srgbClr val="000000">
              <a:lumMod val="50000"/>
              <a:lumOff val="50000"/>
            </a:srgb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0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6D6E6A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518EDD93-2F68-93A0-50DF-DCEA365C194D}"/>
              </a:ext>
            </a:extLst>
          </p:cNvPr>
          <p:cNvSpPr/>
          <p:nvPr/>
        </p:nvSpPr>
        <p:spPr>
          <a:xfrm rot="5400000" flipV="1">
            <a:off x="5283574" y="2538941"/>
            <a:ext cx="1235049" cy="21600"/>
          </a:xfrm>
          <a:prstGeom prst="rect">
            <a:avLst/>
          </a:prstGeom>
          <a:solidFill>
            <a:srgbClr val="000000">
              <a:lumMod val="50000"/>
              <a:lumOff val="50000"/>
            </a:srgb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0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6D6E6A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B34B65AC-1AFB-C321-E54A-D483AB2BDDA0}"/>
              </a:ext>
            </a:extLst>
          </p:cNvPr>
          <p:cNvSpPr/>
          <p:nvPr/>
        </p:nvSpPr>
        <p:spPr>
          <a:xfrm rot="5400000" flipV="1">
            <a:off x="7693638" y="2538941"/>
            <a:ext cx="1235049" cy="21600"/>
          </a:xfrm>
          <a:prstGeom prst="rect">
            <a:avLst/>
          </a:prstGeom>
          <a:solidFill>
            <a:srgbClr val="000000">
              <a:lumMod val="50000"/>
              <a:lumOff val="50000"/>
            </a:srgb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0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6D6E6A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CA631B50-FF15-03E7-1070-6EEE81D417D5}"/>
              </a:ext>
            </a:extLst>
          </p:cNvPr>
          <p:cNvSpPr/>
          <p:nvPr/>
        </p:nvSpPr>
        <p:spPr>
          <a:xfrm>
            <a:off x="1383327" y="3502709"/>
            <a:ext cx="2948023" cy="25200"/>
          </a:xfrm>
          <a:prstGeom prst="rect">
            <a:avLst/>
          </a:prstGeom>
          <a:solidFill>
            <a:srgbClr val="000000"/>
          </a:solidFill>
          <a:ln w="9525" cap="flat" cmpd="sng" algn="ctr">
            <a:solidFill>
              <a:srgbClr val="6D6E6A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0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6D6E6A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24DB4DA3-8E23-3D7F-821A-EFCD2026B140}"/>
              </a:ext>
            </a:extLst>
          </p:cNvPr>
          <p:cNvSpPr/>
          <p:nvPr/>
        </p:nvSpPr>
        <p:spPr>
          <a:xfrm>
            <a:off x="7449246" y="3516193"/>
            <a:ext cx="3039979" cy="25200"/>
          </a:xfrm>
          <a:prstGeom prst="rect">
            <a:avLst/>
          </a:prstGeom>
          <a:solidFill>
            <a:srgbClr val="000000"/>
          </a:solidFill>
          <a:ln w="9525" cap="flat" cmpd="sng" algn="ctr">
            <a:solidFill>
              <a:srgbClr val="6D6E6A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0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6D6E6A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60" name="Rectangle 13">
            <a:extLst>
              <a:ext uri="{FF2B5EF4-FFF2-40B4-BE49-F238E27FC236}">
                <a16:creationId xmlns:a16="http://schemas.microsoft.com/office/drawing/2014/main" id="{67EB7201-064E-D0A7-DE49-29C0C9B52946}"/>
              </a:ext>
            </a:extLst>
          </p:cNvPr>
          <p:cNvSpPr/>
          <p:nvPr/>
        </p:nvSpPr>
        <p:spPr bwMode="auto">
          <a:xfrm>
            <a:off x="4508379" y="3309927"/>
            <a:ext cx="2763838" cy="360363"/>
          </a:xfrm>
          <a:prstGeom prst="rect">
            <a:avLst/>
          </a:prstGeom>
          <a:solidFill>
            <a:srgbClr val="7DBAC4">
              <a:lumMod val="7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30691" tIns="30691" rIns="30691" bIns="30691" numCol="1" rtlCol="0" anchor="ctr" anchorCtr="0" compatLnSpc="1"/>
          <a:lstStyle/>
          <a:p>
            <a:pPr marL="0" marR="0" lvl="0" indent="0" algn="ctr" defTabSz="8763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Upside: </a:t>
            </a:r>
            <a:r>
              <a:rPr lang="en-US" altLang="zh-CN" sz="1600" b="1" kern="1200" dirty="0">
                <a:solidFill>
                  <a:srgbClr val="FFFFFF"/>
                </a:solidFill>
                <a:latin typeface="Arial"/>
                <a:ea typeface="+mn-ea"/>
                <a:cs typeface="+mn-cs"/>
              </a:rPr>
              <a:t>11.9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%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</a:p>
        </p:txBody>
      </p:sp>
      <p:graphicFrame>
        <p:nvGraphicFramePr>
          <p:cNvPr id="1040" name="表格 1039">
            <a:extLst>
              <a:ext uri="{FF2B5EF4-FFF2-40B4-BE49-F238E27FC236}">
                <a16:creationId xmlns:a16="http://schemas.microsoft.com/office/drawing/2014/main" id="{8C8F44EF-1257-74A8-72E0-1674137739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0190653"/>
              </p:ext>
            </p:extLst>
          </p:nvPr>
        </p:nvGraphicFramePr>
        <p:xfrm>
          <a:off x="679019" y="3826648"/>
          <a:ext cx="10444158" cy="2040752"/>
        </p:xfrm>
        <a:graphic>
          <a:graphicData uri="http://schemas.openxmlformats.org/drawingml/2006/table">
            <a:tbl>
              <a:tblPr/>
              <a:tblGrid>
                <a:gridCol w="682676">
                  <a:extLst>
                    <a:ext uri="{9D8B030D-6E8A-4147-A177-3AD203B41FA5}">
                      <a16:colId xmlns:a16="http://schemas.microsoft.com/office/drawing/2014/main" val="3902073941"/>
                    </a:ext>
                  </a:extLst>
                </a:gridCol>
                <a:gridCol w="682676">
                  <a:extLst>
                    <a:ext uri="{9D8B030D-6E8A-4147-A177-3AD203B41FA5}">
                      <a16:colId xmlns:a16="http://schemas.microsoft.com/office/drawing/2014/main" val="3351489610"/>
                    </a:ext>
                  </a:extLst>
                </a:gridCol>
                <a:gridCol w="682676">
                  <a:extLst>
                    <a:ext uri="{9D8B030D-6E8A-4147-A177-3AD203B41FA5}">
                      <a16:colId xmlns:a16="http://schemas.microsoft.com/office/drawing/2014/main" val="4204679701"/>
                    </a:ext>
                  </a:extLst>
                </a:gridCol>
                <a:gridCol w="682676">
                  <a:extLst>
                    <a:ext uri="{9D8B030D-6E8A-4147-A177-3AD203B41FA5}">
                      <a16:colId xmlns:a16="http://schemas.microsoft.com/office/drawing/2014/main" val="1511004797"/>
                    </a:ext>
                  </a:extLst>
                </a:gridCol>
                <a:gridCol w="682676">
                  <a:extLst>
                    <a:ext uri="{9D8B030D-6E8A-4147-A177-3AD203B41FA5}">
                      <a16:colId xmlns:a16="http://schemas.microsoft.com/office/drawing/2014/main" val="2247407792"/>
                    </a:ext>
                  </a:extLst>
                </a:gridCol>
                <a:gridCol w="682676">
                  <a:extLst>
                    <a:ext uri="{9D8B030D-6E8A-4147-A177-3AD203B41FA5}">
                      <a16:colId xmlns:a16="http://schemas.microsoft.com/office/drawing/2014/main" val="1073875465"/>
                    </a:ext>
                  </a:extLst>
                </a:gridCol>
                <a:gridCol w="682676">
                  <a:extLst>
                    <a:ext uri="{9D8B030D-6E8A-4147-A177-3AD203B41FA5}">
                      <a16:colId xmlns:a16="http://schemas.microsoft.com/office/drawing/2014/main" val="1774422312"/>
                    </a:ext>
                  </a:extLst>
                </a:gridCol>
                <a:gridCol w="682676">
                  <a:extLst>
                    <a:ext uri="{9D8B030D-6E8A-4147-A177-3AD203B41FA5}">
                      <a16:colId xmlns:a16="http://schemas.microsoft.com/office/drawing/2014/main" val="4168886834"/>
                    </a:ext>
                  </a:extLst>
                </a:gridCol>
                <a:gridCol w="682676">
                  <a:extLst>
                    <a:ext uri="{9D8B030D-6E8A-4147-A177-3AD203B41FA5}">
                      <a16:colId xmlns:a16="http://schemas.microsoft.com/office/drawing/2014/main" val="3756446931"/>
                    </a:ext>
                  </a:extLst>
                </a:gridCol>
                <a:gridCol w="784685">
                  <a:extLst>
                    <a:ext uri="{9D8B030D-6E8A-4147-A177-3AD203B41FA5}">
                      <a16:colId xmlns:a16="http://schemas.microsoft.com/office/drawing/2014/main" val="4176166195"/>
                    </a:ext>
                  </a:extLst>
                </a:gridCol>
                <a:gridCol w="784685">
                  <a:extLst>
                    <a:ext uri="{9D8B030D-6E8A-4147-A177-3AD203B41FA5}">
                      <a16:colId xmlns:a16="http://schemas.microsoft.com/office/drawing/2014/main" val="4186444235"/>
                    </a:ext>
                  </a:extLst>
                </a:gridCol>
                <a:gridCol w="682676">
                  <a:extLst>
                    <a:ext uri="{9D8B030D-6E8A-4147-A177-3AD203B41FA5}">
                      <a16:colId xmlns:a16="http://schemas.microsoft.com/office/drawing/2014/main" val="950106323"/>
                    </a:ext>
                  </a:extLst>
                </a:gridCol>
                <a:gridCol w="682676">
                  <a:extLst>
                    <a:ext uri="{9D8B030D-6E8A-4147-A177-3AD203B41FA5}">
                      <a16:colId xmlns:a16="http://schemas.microsoft.com/office/drawing/2014/main" val="4112658300"/>
                    </a:ext>
                  </a:extLst>
                </a:gridCol>
                <a:gridCol w="682676">
                  <a:extLst>
                    <a:ext uri="{9D8B030D-6E8A-4147-A177-3AD203B41FA5}">
                      <a16:colId xmlns:a16="http://schemas.microsoft.com/office/drawing/2014/main" val="4050645853"/>
                    </a:ext>
                  </a:extLst>
                </a:gridCol>
                <a:gridCol w="682676">
                  <a:extLst>
                    <a:ext uri="{9D8B030D-6E8A-4147-A177-3AD203B41FA5}">
                      <a16:colId xmlns:a16="http://schemas.microsoft.com/office/drawing/2014/main" val="3385969322"/>
                    </a:ext>
                  </a:extLst>
                </a:gridCol>
              </a:tblGrid>
              <a:tr h="288000">
                <a:tc gridSpan="7">
                  <a:txBody>
                    <a:bodyPr/>
                    <a:lstStyle/>
                    <a:p>
                      <a:pPr algn="ctr" rtl="0" fontAlgn="b"/>
                      <a:r>
                        <a:rPr lang="en-US" sz="2000" b="1" i="0" u="none" strike="noStrike" dirty="0">
                          <a:solidFill>
                            <a:srgbClr val="478FB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Terminal Growth Rate</a:t>
                      </a:r>
                    </a:p>
                  </a:txBody>
                  <a:tcPr marL="7952" marR="7952" marT="79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7952" marR="7952" marT="79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gridSpan="7">
                  <a:txBody>
                    <a:bodyPr/>
                    <a:lstStyle/>
                    <a:p>
                      <a:pPr algn="ctr" rtl="0" fontAlgn="b"/>
                      <a:r>
                        <a:rPr lang="en-US" sz="2000" b="1" i="0" u="none" strike="noStrike">
                          <a:solidFill>
                            <a:srgbClr val="478FB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Terminal Growth Rate</a:t>
                      </a:r>
                    </a:p>
                  </a:txBody>
                  <a:tcPr marL="7952" marR="7952" marT="79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3441344"/>
                  </a:ext>
                </a:extLst>
              </a:tr>
              <a:tr h="288000">
                <a:tc gridSpan="2">
                  <a:txBody>
                    <a:bodyPr/>
                    <a:lstStyle/>
                    <a:p>
                      <a:pPr marL="0" algn="ctr" rtl="0" fontAlgn="b"/>
                      <a:r>
                        <a:rPr lang="zh-CN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　</a:t>
                      </a:r>
                    </a:p>
                  </a:txBody>
                  <a:tcPr marL="10281" marR="10281" marT="102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altLang="zh-C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1.75%</a:t>
                      </a:r>
                    </a:p>
                  </a:txBody>
                  <a:tcPr marL="10281" marR="10281" marT="102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altLang="zh-C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2.00%</a:t>
                      </a:r>
                    </a:p>
                  </a:txBody>
                  <a:tcPr marL="10281" marR="10281" marT="102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altLang="zh-C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2.25%</a:t>
                      </a:r>
                    </a:p>
                  </a:txBody>
                  <a:tcPr marL="10281" marR="10281" marT="102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altLang="zh-C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2.50%</a:t>
                      </a:r>
                    </a:p>
                  </a:txBody>
                  <a:tcPr marL="10281" marR="10281" marT="102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altLang="zh-C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2.75%</a:t>
                      </a:r>
                    </a:p>
                  </a:txBody>
                  <a:tcPr marL="10281" marR="10281" marT="102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7952" marR="7952" marT="79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zh-CN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　</a:t>
                      </a:r>
                    </a:p>
                  </a:txBody>
                  <a:tcPr marL="7952" marR="7952" marT="79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ctr" defTabSz="685800" rtl="0" eaLnBrk="1" fontAlgn="b" latinLnBrk="0" hangingPunct="1"/>
                      <a:r>
                        <a:rPr lang="en-US" altLang="zh-C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0.50%</a:t>
                      </a:r>
                    </a:p>
                  </a:txBody>
                  <a:tcPr marL="4861" marR="4861" marT="486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ctr" defTabSz="685800" rtl="0" eaLnBrk="1" fontAlgn="b" latinLnBrk="0" hangingPunct="1"/>
                      <a:r>
                        <a:rPr lang="en-US" altLang="zh-C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1.00%</a:t>
                      </a:r>
                    </a:p>
                  </a:txBody>
                  <a:tcPr marL="4861" marR="4861" marT="486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ctr" defTabSz="685800" rtl="0" eaLnBrk="1" fontAlgn="b" latinLnBrk="0" hangingPunct="1"/>
                      <a:r>
                        <a:rPr lang="en-US" altLang="zh-C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1.50%</a:t>
                      </a:r>
                    </a:p>
                  </a:txBody>
                  <a:tcPr marL="4861" marR="4861" marT="486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ctr" defTabSz="685800" rtl="0" eaLnBrk="1" fontAlgn="b" latinLnBrk="0" hangingPunct="1"/>
                      <a:r>
                        <a:rPr lang="en-US" altLang="zh-CN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2.00%</a:t>
                      </a:r>
                    </a:p>
                  </a:txBody>
                  <a:tcPr marL="4861" marR="4861" marT="486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ctr" defTabSz="685800" rtl="0" eaLnBrk="1" fontAlgn="b" latinLnBrk="0" hangingPunct="1"/>
                      <a:r>
                        <a:rPr lang="en-US" altLang="zh-CN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2.50%</a:t>
                      </a:r>
                    </a:p>
                  </a:txBody>
                  <a:tcPr marL="4861" marR="4861" marT="486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7115614"/>
                  </a:ext>
                </a:extLst>
              </a:tr>
              <a:tr h="288000">
                <a:tc rowSpan="5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i="0" u="none" strike="noStrike" dirty="0">
                          <a:solidFill>
                            <a:srgbClr val="478FB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WACC</a:t>
                      </a:r>
                    </a:p>
                  </a:txBody>
                  <a:tcPr marL="10281" marR="10281" marT="10281" marB="0" vert="vert27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fontAlgn="b"/>
                      <a:r>
                        <a:rPr lang="en-US" altLang="zh-C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4.2%</a:t>
                      </a:r>
                    </a:p>
                  </a:txBody>
                  <a:tcPr marL="10281" marR="10281" marT="10281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altLang="zh-C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¥14.7</a:t>
                      </a:r>
                    </a:p>
                  </a:txBody>
                  <a:tcPr marL="10281" marR="10281" marT="10281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altLang="zh-C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¥16.1</a:t>
                      </a:r>
                    </a:p>
                  </a:txBody>
                  <a:tcPr marL="10281" marR="10281" marT="10281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AE9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altLang="zh-C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¥18.0</a:t>
                      </a:r>
                    </a:p>
                  </a:txBody>
                  <a:tcPr marL="10281" marR="10281" marT="10281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B5D2E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altLang="zh-CN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¥20.5</a:t>
                      </a:r>
                    </a:p>
                  </a:txBody>
                  <a:tcPr marL="10281" marR="10281" marT="10281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1BCD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altLang="zh-C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¥22.7</a:t>
                      </a:r>
                    </a:p>
                  </a:txBody>
                  <a:tcPr marL="10281" marR="10281" marT="10281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336C9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7952" marR="7952" marT="79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rowSpan="5">
                  <a:txBody>
                    <a:bodyPr/>
                    <a:lstStyle/>
                    <a:p>
                      <a:pPr algn="ctr" rtl="0" fontAlgn="ctr"/>
                      <a:r>
                        <a:rPr lang="en-US" sz="2000" b="1" i="0" u="none" strike="noStrike" dirty="0">
                          <a:solidFill>
                            <a:srgbClr val="478FB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WACC</a:t>
                      </a:r>
                    </a:p>
                  </a:txBody>
                  <a:tcPr marL="7952" marR="7952" marT="7952" marB="0" vert="vert27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altLang="zh-CN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7.00%</a:t>
                      </a:r>
                    </a:p>
                  </a:txBody>
                  <a:tcPr marL="7952" marR="7952" marT="7952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ctr" defTabSz="685800" rtl="0" eaLnBrk="1" fontAlgn="b" latinLnBrk="0" hangingPunct="1"/>
                      <a:r>
                        <a:rPr lang="en-US" altLang="zh-C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30%</a:t>
                      </a:r>
                    </a:p>
                  </a:txBody>
                  <a:tcPr marL="4861" marR="4861" marT="4862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ctr" defTabSz="685800" rtl="0" eaLnBrk="1" fontAlgn="b" latinLnBrk="0" hangingPunct="1"/>
                      <a:r>
                        <a:rPr lang="en-US" altLang="zh-C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42%</a:t>
                      </a:r>
                    </a:p>
                  </a:txBody>
                  <a:tcPr marL="4861" marR="4861" marT="4862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AE9F2"/>
                    </a:solidFill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ctr" defTabSz="685800" rtl="0" eaLnBrk="1" fontAlgn="b" latinLnBrk="0" hangingPunct="1"/>
                      <a:r>
                        <a:rPr lang="en-US" altLang="zh-C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59%</a:t>
                      </a:r>
                    </a:p>
                  </a:txBody>
                  <a:tcPr marL="4861" marR="4861" marT="4862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B5D2E5"/>
                    </a:solidFill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ctr" defTabSz="685800" rtl="0" eaLnBrk="1" fontAlgn="b" latinLnBrk="0" hangingPunct="1"/>
                      <a:r>
                        <a:rPr lang="en-US" altLang="zh-C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81%</a:t>
                      </a:r>
                    </a:p>
                  </a:txBody>
                  <a:tcPr marL="4861" marR="4861" marT="4862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1BCD9"/>
                    </a:solidFill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ctr" defTabSz="685800" rtl="0" eaLnBrk="1" fontAlgn="b" latinLnBrk="0" hangingPunct="1"/>
                      <a:r>
                        <a:rPr lang="en-US" altLang="zh-CN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101%</a:t>
                      </a:r>
                    </a:p>
                  </a:txBody>
                  <a:tcPr marL="4861" marR="4861" marT="4862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336C9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2491298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rtl="0" fontAlgn="b"/>
                      <a:r>
                        <a:rPr lang="en-US" altLang="zh-C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4.7%</a:t>
                      </a:r>
                    </a:p>
                  </a:txBody>
                  <a:tcPr marL="10281" marR="10281" marT="102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altLang="zh-C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¥11.9</a:t>
                      </a:r>
                    </a:p>
                  </a:txBody>
                  <a:tcPr marL="10281" marR="10281" marT="102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5F1F3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altLang="zh-C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¥12.8</a:t>
                      </a:r>
                    </a:p>
                  </a:txBody>
                  <a:tcPr marL="10281" marR="10281" marT="102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altLang="zh-C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¥14.0</a:t>
                      </a:r>
                    </a:p>
                  </a:txBody>
                  <a:tcPr marL="10281" marR="10281" marT="102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478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9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altLang="zh-C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¥15.4</a:t>
                      </a:r>
                    </a:p>
                  </a:txBody>
                  <a:tcPr marL="10281" marR="10281" marT="102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5D2E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altLang="zh-C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¥17.2</a:t>
                      </a:r>
                    </a:p>
                  </a:txBody>
                  <a:tcPr marL="10281" marR="10281" marT="102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1BC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7952" marR="7952" marT="79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altLang="zh-CN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7.50%</a:t>
                      </a:r>
                    </a:p>
                  </a:txBody>
                  <a:tcPr marL="7952" marR="7952" marT="79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ctr" defTabSz="685800" rtl="0" eaLnBrk="1" fontAlgn="b" latinLnBrk="0" hangingPunct="1"/>
                      <a:r>
                        <a:rPr lang="en-US" altLang="zh-C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5%</a:t>
                      </a:r>
                    </a:p>
                  </a:txBody>
                  <a:tcPr marL="4861" marR="4861" marT="486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5F1F3"/>
                    </a:solidFill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ctr" defTabSz="685800" rtl="0" eaLnBrk="1" fontAlgn="b" latinLnBrk="0" hangingPunct="1"/>
                      <a:r>
                        <a:rPr lang="en-US" altLang="zh-C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13%</a:t>
                      </a:r>
                    </a:p>
                  </a:txBody>
                  <a:tcPr marL="4861" marR="4861" marT="486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ctr" defTabSz="685800" rtl="0" eaLnBrk="1" fontAlgn="b" latinLnBrk="0" hangingPunct="1"/>
                      <a:r>
                        <a:rPr lang="en-US" altLang="zh-C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24%</a:t>
                      </a:r>
                    </a:p>
                  </a:txBody>
                  <a:tcPr marL="4861" marR="4861" marT="486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478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9F2"/>
                    </a:solidFill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ctr" defTabSz="685800" rtl="0" eaLnBrk="1" fontAlgn="b" latinLnBrk="0" hangingPunct="1"/>
                      <a:r>
                        <a:rPr lang="en-US" altLang="zh-C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36%</a:t>
                      </a:r>
                    </a:p>
                  </a:txBody>
                  <a:tcPr marL="4861" marR="4861" marT="486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5D2E5"/>
                    </a:solidFill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ctr" defTabSz="685800" rtl="0" eaLnBrk="1" fontAlgn="b" latinLnBrk="0" hangingPunct="1"/>
                      <a:r>
                        <a:rPr lang="en-US" altLang="zh-CN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52%</a:t>
                      </a:r>
                    </a:p>
                  </a:txBody>
                  <a:tcPr marL="4861" marR="4861" marT="486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1BC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4697028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rtl="0" fontAlgn="b"/>
                      <a:r>
                        <a:rPr lang="en-US" altLang="zh-C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5.2%</a:t>
                      </a:r>
                    </a:p>
                  </a:txBody>
                  <a:tcPr marL="10281" marR="10281" marT="102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altLang="zh-CN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¥9.9</a:t>
                      </a:r>
                    </a:p>
                  </a:txBody>
                  <a:tcPr marL="10281" marR="10281" marT="102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BE3E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altLang="zh-C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¥10.6</a:t>
                      </a:r>
                    </a:p>
                  </a:txBody>
                  <a:tcPr marL="10281" marR="10281" marT="10281" marB="0" anchor="ctr">
                    <a:lnL>
                      <a:noFill/>
                    </a:lnL>
                    <a:lnR w="19050" cap="flat" cmpd="sng" algn="ctr">
                      <a:solidFill>
                        <a:srgbClr val="478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5F1F3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altLang="zh-C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¥11.3</a:t>
                      </a:r>
                    </a:p>
                  </a:txBody>
                  <a:tcPr marL="10281" marR="10281" marT="10281" marB="0" anchor="ctr">
                    <a:lnL w="19050" cap="flat" cmpd="sng" algn="ctr">
                      <a:solidFill>
                        <a:srgbClr val="478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78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78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78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altLang="zh-C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¥12.2</a:t>
                      </a:r>
                    </a:p>
                  </a:txBody>
                  <a:tcPr marL="10281" marR="10281" marT="10281" marB="0" anchor="ctr">
                    <a:lnL w="19050" cap="flat" cmpd="sng" algn="ctr">
                      <a:solidFill>
                        <a:srgbClr val="478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9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altLang="zh-C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¥13.3</a:t>
                      </a:r>
                    </a:p>
                  </a:txBody>
                  <a:tcPr marL="10281" marR="10281" marT="102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5D2E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7952" marR="7952" marT="79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altLang="zh-CN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8.00%</a:t>
                      </a:r>
                    </a:p>
                  </a:txBody>
                  <a:tcPr marL="7952" marR="7952" marT="79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ctr" defTabSz="685800" rtl="0" eaLnBrk="1" fontAlgn="b" latinLnBrk="0" hangingPunct="1"/>
                      <a:r>
                        <a:rPr lang="en-US" altLang="zh-CN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-12%</a:t>
                      </a:r>
                    </a:p>
                  </a:txBody>
                  <a:tcPr marL="4861" marR="4861" marT="486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BE3E7"/>
                    </a:solidFill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ctr" defTabSz="685800" rtl="0" eaLnBrk="1" fontAlgn="b" latinLnBrk="0" hangingPunct="1"/>
                      <a:r>
                        <a:rPr lang="en-US" altLang="zh-CN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-6%</a:t>
                      </a:r>
                    </a:p>
                  </a:txBody>
                  <a:tcPr marL="4861" marR="4861" marT="4862" marB="0" anchor="ctr">
                    <a:lnL>
                      <a:noFill/>
                    </a:lnL>
                    <a:lnR w="19050" cap="flat" cmpd="sng" algn="ctr">
                      <a:solidFill>
                        <a:srgbClr val="478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5F1F3"/>
                    </a:solidFill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ctr" defTabSz="685800" rtl="0" eaLnBrk="1" fontAlgn="b" latinLnBrk="0" hangingPunct="1"/>
                      <a:r>
                        <a:rPr lang="en-US" altLang="zh-C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0%</a:t>
                      </a:r>
                    </a:p>
                  </a:txBody>
                  <a:tcPr marL="4861" marR="4861" marT="4862" marB="0" anchor="ctr">
                    <a:lnL w="19050" cap="flat" cmpd="sng" algn="ctr">
                      <a:solidFill>
                        <a:srgbClr val="478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78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78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78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ctr" defTabSz="685800" rtl="0" eaLnBrk="1" fontAlgn="b" latinLnBrk="0" hangingPunct="1"/>
                      <a:r>
                        <a:rPr lang="en-US" altLang="zh-C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8%</a:t>
                      </a:r>
                    </a:p>
                  </a:txBody>
                  <a:tcPr marL="4861" marR="4861" marT="4862" marB="0" anchor="ctr">
                    <a:lnL w="19050" cap="flat" cmpd="sng" algn="ctr">
                      <a:solidFill>
                        <a:srgbClr val="478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9F2"/>
                    </a:solidFill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ctr" defTabSz="685800" rtl="0" eaLnBrk="1" fontAlgn="b" latinLnBrk="0" hangingPunct="1"/>
                      <a:r>
                        <a:rPr lang="en-US" altLang="zh-C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18%</a:t>
                      </a:r>
                    </a:p>
                  </a:txBody>
                  <a:tcPr marL="4861" marR="4861" marT="486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5D2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4346944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rtl="0" fontAlgn="b"/>
                      <a:r>
                        <a:rPr lang="en-US" altLang="zh-C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5.7%</a:t>
                      </a:r>
                    </a:p>
                  </a:txBody>
                  <a:tcPr marL="10281" marR="10281" marT="102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altLang="zh-C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¥8.5</a:t>
                      </a:r>
                    </a:p>
                  </a:txBody>
                  <a:tcPr marL="10281" marR="10281" marT="102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1D6D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altLang="zh-C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¥8.9</a:t>
                      </a:r>
                    </a:p>
                  </a:txBody>
                  <a:tcPr marL="10281" marR="10281" marT="102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BE3E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altLang="zh-C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¥9.5</a:t>
                      </a:r>
                    </a:p>
                  </a:txBody>
                  <a:tcPr marL="10281" marR="10281" marT="10281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478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E5F1F3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altLang="zh-C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¥10.1</a:t>
                      </a:r>
                    </a:p>
                  </a:txBody>
                  <a:tcPr marL="10281" marR="10281" marT="102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altLang="zh-C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¥10.8</a:t>
                      </a:r>
                    </a:p>
                  </a:txBody>
                  <a:tcPr marL="10281" marR="10281" marT="102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9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7952" marR="7952" marT="79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altLang="zh-C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8.50%</a:t>
                      </a:r>
                    </a:p>
                  </a:txBody>
                  <a:tcPr marL="7952" marR="7952" marT="79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ctr" defTabSz="685800" rtl="0" eaLnBrk="1" fontAlgn="b" latinLnBrk="0" hangingPunct="1"/>
                      <a:r>
                        <a:rPr lang="en-US" altLang="zh-CN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-25%</a:t>
                      </a:r>
                    </a:p>
                  </a:txBody>
                  <a:tcPr marL="4861" marR="4861" marT="486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1D6DC"/>
                    </a:solidFill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ctr" defTabSz="685800" rtl="0" eaLnBrk="1" fontAlgn="b" latinLnBrk="0" hangingPunct="1"/>
                      <a:r>
                        <a:rPr lang="en-US" altLang="zh-CN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-21%</a:t>
                      </a:r>
                    </a:p>
                  </a:txBody>
                  <a:tcPr marL="4861" marR="4861" marT="486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BE3E7"/>
                    </a:solidFill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ctr" defTabSz="685800" rtl="0" eaLnBrk="1" fontAlgn="b" latinLnBrk="0" hangingPunct="1"/>
                      <a:r>
                        <a:rPr lang="en-US" altLang="zh-CN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-16%</a:t>
                      </a:r>
                    </a:p>
                  </a:txBody>
                  <a:tcPr marL="4861" marR="4861" marT="4862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478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E5F1F3"/>
                    </a:solidFill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ctr" defTabSz="685800" rtl="0" eaLnBrk="1" fontAlgn="b" latinLnBrk="0" hangingPunct="1"/>
                      <a:r>
                        <a:rPr lang="en-US" altLang="zh-C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-11%</a:t>
                      </a:r>
                    </a:p>
                  </a:txBody>
                  <a:tcPr marL="4861" marR="4861" marT="486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ctr" defTabSz="685800" rtl="0" eaLnBrk="1" fontAlgn="b" latinLnBrk="0" hangingPunct="1"/>
                      <a:r>
                        <a:rPr lang="en-US" altLang="zh-C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-4%</a:t>
                      </a:r>
                    </a:p>
                  </a:txBody>
                  <a:tcPr marL="4861" marR="4861" marT="486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9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8103798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rtl="0" fontAlgn="b"/>
                      <a:r>
                        <a:rPr lang="en-US" altLang="zh-C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6.2%</a:t>
                      </a:r>
                    </a:p>
                  </a:txBody>
                  <a:tcPr marL="10281" marR="10281" marT="102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altLang="zh-CN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¥7.3</a:t>
                      </a:r>
                    </a:p>
                  </a:txBody>
                  <a:tcPr marL="10281" marR="10281" marT="102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B99A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altLang="zh-CN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¥7.7</a:t>
                      </a:r>
                    </a:p>
                  </a:txBody>
                  <a:tcPr marL="10281" marR="10281" marT="102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1D6D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altLang="zh-CN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¥8.1</a:t>
                      </a:r>
                    </a:p>
                  </a:txBody>
                  <a:tcPr marL="10281" marR="10281" marT="102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BE3E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altLang="zh-C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¥8.5</a:t>
                      </a:r>
                    </a:p>
                  </a:txBody>
                  <a:tcPr marL="10281" marR="10281" marT="102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5F1F3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altLang="zh-C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¥9.0</a:t>
                      </a:r>
                    </a:p>
                  </a:txBody>
                  <a:tcPr marL="10281" marR="10281" marT="102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7952" marR="7952" marT="79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altLang="zh-CN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9.00%</a:t>
                      </a:r>
                    </a:p>
                  </a:txBody>
                  <a:tcPr marL="7952" marR="7952" marT="79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ctr" defTabSz="685800" rtl="0" eaLnBrk="1" fontAlgn="b" latinLnBrk="0" hangingPunct="1"/>
                      <a:r>
                        <a:rPr lang="en-US" altLang="zh-CN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-35%</a:t>
                      </a:r>
                    </a:p>
                  </a:txBody>
                  <a:tcPr marL="4861" marR="4861" marT="486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B99A6"/>
                    </a:solidFill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ctr" defTabSz="685800" rtl="0" eaLnBrk="1" fontAlgn="b" latinLnBrk="0" hangingPunct="1"/>
                      <a:r>
                        <a:rPr lang="en-US" altLang="zh-CN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-32%</a:t>
                      </a:r>
                    </a:p>
                  </a:txBody>
                  <a:tcPr marL="4861" marR="4861" marT="486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1D6DC"/>
                    </a:solidFill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ctr" defTabSz="685800" rtl="0" eaLnBrk="1" fontAlgn="b" latinLnBrk="0" hangingPunct="1"/>
                      <a:r>
                        <a:rPr lang="en-US" altLang="zh-CN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-28%</a:t>
                      </a:r>
                    </a:p>
                  </a:txBody>
                  <a:tcPr marL="4861" marR="4861" marT="486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BE3E7"/>
                    </a:solidFill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ctr" defTabSz="685800" rtl="0" eaLnBrk="1" fontAlgn="b" latinLnBrk="0" hangingPunct="1"/>
                      <a:r>
                        <a:rPr lang="en-US" altLang="zh-CN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-25%</a:t>
                      </a:r>
                    </a:p>
                  </a:txBody>
                  <a:tcPr marL="4861" marR="4861" marT="486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5F1F3"/>
                    </a:solidFill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ctr" defTabSz="685800" rtl="0" eaLnBrk="1" fontAlgn="b" latinLnBrk="0" hangingPunct="1"/>
                      <a:r>
                        <a:rPr lang="en-US" altLang="zh-C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-20%</a:t>
                      </a:r>
                    </a:p>
                  </a:txBody>
                  <a:tcPr marL="4861" marR="4861" marT="486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01792102"/>
                  </a:ext>
                </a:extLst>
              </a:tr>
            </a:tbl>
          </a:graphicData>
        </a:graphic>
      </p:graphicFrame>
      <p:sp>
        <p:nvSpPr>
          <p:cNvPr id="1043" name="object 46">
            <a:extLst>
              <a:ext uri="{FF2B5EF4-FFF2-40B4-BE49-F238E27FC236}">
                <a16:creationId xmlns:a16="http://schemas.microsoft.com/office/drawing/2014/main" id="{D692EF4B-D7D4-D290-E26D-AEE79D7FAE94}"/>
              </a:ext>
            </a:extLst>
          </p:cNvPr>
          <p:cNvSpPr txBox="1"/>
          <p:nvPr/>
        </p:nvSpPr>
        <p:spPr>
          <a:xfrm>
            <a:off x="78739" y="6248400"/>
            <a:ext cx="128397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i="1" dirty="0">
                <a:solidFill>
                  <a:srgbClr val="767070"/>
                </a:solidFill>
                <a:latin typeface="Calibri"/>
                <a:cs typeface="Calibri"/>
              </a:rPr>
              <a:t>Source:</a:t>
            </a:r>
            <a:r>
              <a:rPr sz="1100" i="1" spc="-30" dirty="0">
                <a:solidFill>
                  <a:srgbClr val="767070"/>
                </a:solidFill>
                <a:latin typeface="Calibri"/>
                <a:cs typeface="Calibri"/>
              </a:rPr>
              <a:t> </a:t>
            </a:r>
            <a:r>
              <a:rPr sz="1100" i="1" dirty="0">
                <a:solidFill>
                  <a:srgbClr val="767070"/>
                </a:solidFill>
                <a:latin typeface="Calibri"/>
                <a:cs typeface="Calibri"/>
              </a:rPr>
              <a:t>Team</a:t>
            </a:r>
            <a:r>
              <a:rPr sz="1100" i="1" spc="-25" dirty="0">
                <a:solidFill>
                  <a:srgbClr val="767070"/>
                </a:solidFill>
                <a:latin typeface="Calibri"/>
                <a:cs typeface="Calibri"/>
              </a:rPr>
              <a:t> </a:t>
            </a:r>
            <a:r>
              <a:rPr sz="1100" i="1" spc="-10" dirty="0">
                <a:solidFill>
                  <a:srgbClr val="767070"/>
                </a:solidFill>
                <a:latin typeface="Calibri"/>
                <a:cs typeface="Calibri"/>
              </a:rPr>
              <a:t>Analysis</a:t>
            </a:r>
            <a:endParaRPr sz="1100" dirty="0">
              <a:latin typeface="Calibri"/>
              <a:cs typeface="Calibri"/>
            </a:endParaRPr>
          </a:p>
        </p:txBody>
      </p:sp>
      <p:sp>
        <p:nvSpPr>
          <p:cNvPr id="5" name="object 20">
            <a:extLst>
              <a:ext uri="{FF2B5EF4-FFF2-40B4-BE49-F238E27FC236}">
                <a16:creationId xmlns:a16="http://schemas.microsoft.com/office/drawing/2014/main" id="{DFE03CD8-9190-2D02-07D8-23660C6EF79F}"/>
              </a:ext>
            </a:extLst>
          </p:cNvPr>
          <p:cNvSpPr txBox="1">
            <a:spLocks noGrp="1"/>
          </p:cNvSpPr>
          <p:nvPr>
            <p:custDataLst>
              <p:tags r:id="rId1"/>
            </p:custDataLst>
          </p:nvPr>
        </p:nvSpPr>
        <p:spPr>
          <a:xfrm>
            <a:off x="61417" y="287511"/>
            <a:ext cx="5158728" cy="474489"/>
          </a:xfrm>
          <a:prstGeom prst="rect">
            <a:avLst/>
          </a:prstGeom>
        </p:spPr>
        <p:txBody>
          <a:bodyPr vert="horz" wrap="square" lIns="0" tIns="12700" rIns="0" bIns="0" rtlCol="0" anchor="b">
            <a:spAutoFit/>
          </a:bodyPr>
          <a:lstStyle>
            <a:lvl1pPr algn="ctr" defTabSz="914400" rtl="0" eaLnBrk="1" latinLnBrk="0" hangingPunct="1">
              <a:lnSpc>
                <a:spcPct val="13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000" b="1" spc="-10" dirty="0">
                <a:solidFill>
                  <a:srgbClr val="1D507D"/>
                </a:solidFill>
                <a:latin typeface="Arial Bold" panose="020B0604020202090204" charset="0"/>
                <a:ea typeface="宋体"/>
                <a:cs typeface="Arial Bold" panose="020B0604020202090204" charset="0"/>
              </a:rPr>
              <a:t>DISCOUNTED </a:t>
            </a:r>
            <a:r>
              <a:rPr lang="en-US" sz="3000" b="1" spc="-10" dirty="0">
                <a:solidFill>
                  <a:srgbClr val="1C507C"/>
                </a:solidFill>
                <a:latin typeface="Arial Bold" panose="020B0604020202090204" charset="0"/>
                <a:ea typeface="宋体"/>
                <a:cs typeface="Arial Bold" panose="020B0604020202090204" charset="0"/>
              </a:rPr>
              <a:t>CASH</a:t>
            </a:r>
            <a:r>
              <a:rPr lang="en-US" sz="3000" b="1" spc="-10" dirty="0">
                <a:solidFill>
                  <a:srgbClr val="1D507D"/>
                </a:solidFill>
                <a:latin typeface="Arial Bold" panose="020B0604020202090204" charset="0"/>
                <a:ea typeface="宋体"/>
                <a:cs typeface="Arial Bold" panose="020B0604020202090204" charset="0"/>
              </a:rPr>
              <a:t> FLOW</a:t>
            </a:r>
            <a:endParaRPr sz="3000" b="1" spc="-10" dirty="0">
              <a:solidFill>
                <a:srgbClr val="1D507D"/>
              </a:solidFill>
              <a:latin typeface="Arial Bold" panose="020B0604020202090204" charset="0"/>
              <a:ea typeface="宋体"/>
              <a:cs typeface="Arial Bold" panose="020B0604020202090204" charset="0"/>
            </a:endParaRPr>
          </a:p>
        </p:txBody>
      </p:sp>
      <p:sp>
        <p:nvSpPr>
          <p:cNvPr id="12" name="object 2">
            <a:extLst>
              <a:ext uri="{FF2B5EF4-FFF2-40B4-BE49-F238E27FC236}">
                <a16:creationId xmlns:a16="http://schemas.microsoft.com/office/drawing/2014/main" id="{05F63812-B20D-8C22-FECC-8BEA5E4AB6FC}"/>
              </a:ext>
            </a:extLst>
          </p:cNvPr>
          <p:cNvSpPr/>
          <p:nvPr/>
        </p:nvSpPr>
        <p:spPr>
          <a:xfrm>
            <a:off x="-2514600" y="6477000"/>
            <a:ext cx="11605260" cy="6350"/>
          </a:xfrm>
          <a:custGeom>
            <a:avLst/>
            <a:gdLst/>
            <a:ahLst/>
            <a:cxnLst/>
            <a:rect l="l" t="t" r="r" b="b"/>
            <a:pathLst>
              <a:path w="11605260" h="6350">
                <a:moveTo>
                  <a:pt x="0" y="6350"/>
                </a:moveTo>
                <a:lnTo>
                  <a:pt x="11605260" y="6350"/>
                </a:lnTo>
                <a:lnTo>
                  <a:pt x="11605260" y="0"/>
                </a:lnTo>
                <a:lnTo>
                  <a:pt x="0" y="0"/>
                </a:lnTo>
                <a:lnTo>
                  <a:pt x="0" y="6350"/>
                </a:lnTo>
                <a:close/>
              </a:path>
            </a:pathLst>
          </a:custGeom>
          <a:solidFill>
            <a:srgbClr val="1C507C"/>
          </a:solidFill>
          <a:ln>
            <a:solidFill>
              <a:srgbClr val="1C507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2">
            <a:extLst>
              <a:ext uri="{FF2B5EF4-FFF2-40B4-BE49-F238E27FC236}">
                <a16:creationId xmlns:a16="http://schemas.microsoft.com/office/drawing/2014/main" id="{6FD8FE54-94CF-52BC-F5DA-9AB96E49F2DD}"/>
              </a:ext>
            </a:extLst>
          </p:cNvPr>
          <p:cNvSpPr/>
          <p:nvPr/>
        </p:nvSpPr>
        <p:spPr>
          <a:xfrm>
            <a:off x="9613200" y="6477000"/>
            <a:ext cx="2883600" cy="6350"/>
          </a:xfrm>
          <a:custGeom>
            <a:avLst/>
            <a:gdLst/>
            <a:ahLst/>
            <a:cxnLst/>
            <a:rect l="l" t="t" r="r" b="b"/>
            <a:pathLst>
              <a:path w="11605260" h="6350">
                <a:moveTo>
                  <a:pt x="0" y="6350"/>
                </a:moveTo>
                <a:lnTo>
                  <a:pt x="11605260" y="6350"/>
                </a:lnTo>
                <a:lnTo>
                  <a:pt x="11605260" y="0"/>
                </a:lnTo>
                <a:lnTo>
                  <a:pt x="0" y="0"/>
                </a:lnTo>
                <a:lnTo>
                  <a:pt x="0" y="6350"/>
                </a:lnTo>
                <a:close/>
              </a:path>
            </a:pathLst>
          </a:custGeom>
          <a:solidFill>
            <a:srgbClr val="1C507C"/>
          </a:solidFill>
          <a:ln>
            <a:solidFill>
              <a:srgbClr val="1C507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546973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8D91D3A-5541-1D8D-5773-A1376BA61BC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095044" y="6146812"/>
            <a:ext cx="504000" cy="5040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47" name="图片 46">
            <a:extLst>
              <a:ext uri="{FF2B5EF4-FFF2-40B4-BE49-F238E27FC236}">
                <a16:creationId xmlns:a16="http://schemas.microsoft.com/office/drawing/2014/main" id="{8D24E416-ECFE-8541-F5BE-9F55300EC9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91429" y="2651763"/>
            <a:ext cx="1237835" cy="226143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51587" y="304800"/>
            <a:ext cx="10407015" cy="4744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IN" altLang="zh-CN" dirty="0">
                <a:solidFill>
                  <a:srgbClr val="1C507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SUPPORTING MODELS</a:t>
            </a:r>
            <a:r>
              <a:rPr lang="en-US" altLang="zh-CN" dirty="0">
                <a:solidFill>
                  <a:srgbClr val="1C507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en-IN" altLang="zh-CN" dirty="0">
                <a:solidFill>
                  <a:srgbClr val="1C507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RELATIVE VALUATION</a:t>
            </a:r>
            <a:endParaRPr spc="-1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object 46">
            <a:extLst>
              <a:ext uri="{FF2B5EF4-FFF2-40B4-BE49-F238E27FC236}">
                <a16:creationId xmlns:a16="http://schemas.microsoft.com/office/drawing/2014/main" id="{73FE8CDE-2375-78C5-C4E2-D070D284A30D}"/>
              </a:ext>
            </a:extLst>
          </p:cNvPr>
          <p:cNvSpPr txBox="1"/>
          <p:nvPr/>
        </p:nvSpPr>
        <p:spPr>
          <a:xfrm>
            <a:off x="78738" y="6248400"/>
            <a:ext cx="2588261" cy="182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100" i="1" dirty="0">
                <a:solidFill>
                  <a:srgbClr val="767070"/>
                </a:solidFill>
                <a:latin typeface="Calibri"/>
                <a:cs typeface="Calibri"/>
              </a:rPr>
              <a:t>Source:</a:t>
            </a:r>
            <a:r>
              <a:rPr sz="1100" i="1" spc="-30" dirty="0">
                <a:solidFill>
                  <a:srgbClr val="767070"/>
                </a:solidFill>
                <a:latin typeface="Calibri"/>
                <a:cs typeface="Calibri"/>
              </a:rPr>
              <a:t> </a:t>
            </a:r>
            <a:r>
              <a:rPr sz="1100" i="1" dirty="0">
                <a:solidFill>
                  <a:srgbClr val="767070"/>
                </a:solidFill>
                <a:latin typeface="Calibri"/>
                <a:cs typeface="Calibri"/>
              </a:rPr>
              <a:t>Team</a:t>
            </a:r>
            <a:r>
              <a:rPr sz="1100" i="1" spc="-25" dirty="0">
                <a:solidFill>
                  <a:srgbClr val="767070"/>
                </a:solidFill>
                <a:latin typeface="Calibri"/>
                <a:cs typeface="Calibri"/>
              </a:rPr>
              <a:t> </a:t>
            </a:r>
            <a:r>
              <a:rPr sz="1100" i="1" spc="-10" dirty="0">
                <a:solidFill>
                  <a:srgbClr val="767070"/>
                </a:solidFill>
                <a:latin typeface="Calibri"/>
                <a:cs typeface="Calibri"/>
              </a:rPr>
              <a:t>Analysis</a:t>
            </a:r>
            <a:r>
              <a:rPr lang="en-US" sz="1100" i="1" spc="-10" dirty="0">
                <a:solidFill>
                  <a:srgbClr val="767070"/>
                </a:solidFill>
                <a:latin typeface="Calibri"/>
                <a:cs typeface="Calibri"/>
              </a:rPr>
              <a:t>, Bloomberg</a:t>
            </a:r>
            <a:endParaRPr sz="1100" dirty="0">
              <a:latin typeface="Calibri"/>
              <a:cs typeface="Calibri"/>
            </a:endParaRPr>
          </a:p>
        </p:txBody>
      </p:sp>
      <p:grpSp>
        <p:nvGrpSpPr>
          <p:cNvPr id="12" name="object 6">
            <a:extLst>
              <a:ext uri="{FF2B5EF4-FFF2-40B4-BE49-F238E27FC236}">
                <a16:creationId xmlns:a16="http://schemas.microsoft.com/office/drawing/2014/main" id="{FA07D025-FC00-35BD-636A-30A7B3F57FBD}"/>
              </a:ext>
            </a:extLst>
          </p:cNvPr>
          <p:cNvGrpSpPr/>
          <p:nvPr/>
        </p:nvGrpSpPr>
        <p:grpSpPr>
          <a:xfrm>
            <a:off x="151587" y="1332306"/>
            <a:ext cx="7391400" cy="4569193"/>
            <a:chOff x="3936619" y="1548383"/>
            <a:chExt cx="7391400" cy="4569193"/>
          </a:xfrm>
        </p:grpSpPr>
        <p:sp>
          <p:nvSpPr>
            <p:cNvPr id="13" name="object 7">
              <a:extLst>
                <a:ext uri="{FF2B5EF4-FFF2-40B4-BE49-F238E27FC236}">
                  <a16:creationId xmlns:a16="http://schemas.microsoft.com/office/drawing/2014/main" id="{6AA60C80-F8C7-4EC7-D49F-675A0E5AAF58}"/>
                </a:ext>
              </a:extLst>
            </p:cNvPr>
            <p:cNvSpPr/>
            <p:nvPr/>
          </p:nvSpPr>
          <p:spPr>
            <a:xfrm>
              <a:off x="3936619" y="4137012"/>
              <a:ext cx="7391400" cy="1980564"/>
            </a:xfrm>
            <a:custGeom>
              <a:avLst/>
              <a:gdLst/>
              <a:ahLst/>
              <a:cxnLst/>
              <a:rect l="l" t="t" r="r" b="b"/>
              <a:pathLst>
                <a:path w="7391400" h="1980564">
                  <a:moveTo>
                    <a:pt x="856818" y="1318285"/>
                  </a:moveTo>
                  <a:lnTo>
                    <a:pt x="0" y="1318285"/>
                  </a:lnTo>
                  <a:lnTo>
                    <a:pt x="0" y="1980336"/>
                  </a:lnTo>
                  <a:lnTo>
                    <a:pt x="856818" y="1980336"/>
                  </a:lnTo>
                  <a:lnTo>
                    <a:pt x="856818" y="1318285"/>
                  </a:lnTo>
                  <a:close/>
                </a:path>
                <a:path w="7391400" h="1980564">
                  <a:moveTo>
                    <a:pt x="856818" y="602551"/>
                  </a:moveTo>
                  <a:lnTo>
                    <a:pt x="0" y="602551"/>
                  </a:lnTo>
                  <a:lnTo>
                    <a:pt x="0" y="1318272"/>
                  </a:lnTo>
                  <a:lnTo>
                    <a:pt x="856818" y="1318272"/>
                  </a:lnTo>
                  <a:lnTo>
                    <a:pt x="856818" y="602551"/>
                  </a:lnTo>
                  <a:close/>
                </a:path>
                <a:path w="7391400" h="1980564">
                  <a:moveTo>
                    <a:pt x="856818" y="0"/>
                  </a:moveTo>
                  <a:lnTo>
                    <a:pt x="0" y="0"/>
                  </a:lnTo>
                  <a:lnTo>
                    <a:pt x="0" y="602500"/>
                  </a:lnTo>
                  <a:lnTo>
                    <a:pt x="856818" y="602500"/>
                  </a:lnTo>
                  <a:lnTo>
                    <a:pt x="856818" y="0"/>
                  </a:lnTo>
                  <a:close/>
                </a:path>
                <a:path w="7391400" h="1980564">
                  <a:moveTo>
                    <a:pt x="7390905" y="1318285"/>
                  </a:moveTo>
                  <a:lnTo>
                    <a:pt x="7390905" y="1318285"/>
                  </a:lnTo>
                  <a:lnTo>
                    <a:pt x="856869" y="1318285"/>
                  </a:lnTo>
                  <a:lnTo>
                    <a:pt x="856869" y="1980336"/>
                  </a:lnTo>
                  <a:lnTo>
                    <a:pt x="7390905" y="1980336"/>
                  </a:lnTo>
                  <a:lnTo>
                    <a:pt x="7390905" y="1318285"/>
                  </a:lnTo>
                  <a:close/>
                </a:path>
                <a:path w="7391400" h="1980564">
                  <a:moveTo>
                    <a:pt x="7390905" y="602551"/>
                  </a:moveTo>
                  <a:lnTo>
                    <a:pt x="7390905" y="602551"/>
                  </a:lnTo>
                  <a:lnTo>
                    <a:pt x="856869" y="602551"/>
                  </a:lnTo>
                  <a:lnTo>
                    <a:pt x="856869" y="1318272"/>
                  </a:lnTo>
                  <a:lnTo>
                    <a:pt x="7390905" y="1318272"/>
                  </a:lnTo>
                  <a:lnTo>
                    <a:pt x="7390905" y="602551"/>
                  </a:lnTo>
                  <a:close/>
                </a:path>
                <a:path w="7391400" h="1980564">
                  <a:moveTo>
                    <a:pt x="7390905" y="0"/>
                  </a:moveTo>
                  <a:lnTo>
                    <a:pt x="7390905" y="0"/>
                  </a:lnTo>
                  <a:lnTo>
                    <a:pt x="856869" y="0"/>
                  </a:lnTo>
                  <a:lnTo>
                    <a:pt x="856869" y="602500"/>
                  </a:lnTo>
                  <a:lnTo>
                    <a:pt x="7390905" y="602500"/>
                  </a:lnTo>
                  <a:lnTo>
                    <a:pt x="7390905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8">
              <a:extLst>
                <a:ext uri="{FF2B5EF4-FFF2-40B4-BE49-F238E27FC236}">
                  <a16:creationId xmlns:a16="http://schemas.microsoft.com/office/drawing/2014/main" id="{9CA71DE8-B7E5-6906-5FFB-57B158E50D6F}"/>
                </a:ext>
              </a:extLst>
            </p:cNvPr>
            <p:cNvSpPr/>
            <p:nvPr/>
          </p:nvSpPr>
          <p:spPr>
            <a:xfrm>
              <a:off x="4796027" y="2267711"/>
              <a:ext cx="1186180" cy="3840479"/>
            </a:xfrm>
            <a:custGeom>
              <a:avLst/>
              <a:gdLst/>
              <a:ahLst/>
              <a:cxnLst/>
              <a:rect l="l" t="t" r="r" b="b"/>
              <a:pathLst>
                <a:path w="1186179" h="3840479">
                  <a:moveTo>
                    <a:pt x="4063" y="0"/>
                  </a:moveTo>
                  <a:lnTo>
                    <a:pt x="0" y="3840479"/>
                  </a:lnTo>
                </a:path>
                <a:path w="1186179" h="3840479">
                  <a:moveTo>
                    <a:pt x="1185672" y="0"/>
                  </a:moveTo>
                  <a:lnTo>
                    <a:pt x="1185672" y="3840479"/>
                  </a:lnTo>
                </a:path>
              </a:pathLst>
            </a:custGeom>
            <a:ln w="12700">
              <a:solidFill>
                <a:srgbClr val="00A2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9">
              <a:extLst>
                <a:ext uri="{FF2B5EF4-FFF2-40B4-BE49-F238E27FC236}">
                  <a16:creationId xmlns:a16="http://schemas.microsoft.com/office/drawing/2014/main" id="{D5E4E7EE-7D4D-E5A2-BC0F-BE6A590578B6}"/>
                </a:ext>
              </a:extLst>
            </p:cNvPr>
            <p:cNvSpPr/>
            <p:nvPr/>
          </p:nvSpPr>
          <p:spPr>
            <a:xfrm>
              <a:off x="6131051" y="2277097"/>
              <a:ext cx="1186180" cy="3840479"/>
            </a:xfrm>
            <a:custGeom>
              <a:avLst/>
              <a:gdLst/>
              <a:ahLst/>
              <a:cxnLst/>
              <a:rect l="l" t="t" r="r" b="b"/>
              <a:pathLst>
                <a:path w="1178559" h="3840479">
                  <a:moveTo>
                    <a:pt x="0" y="0"/>
                  </a:moveTo>
                  <a:lnTo>
                    <a:pt x="0" y="3840479"/>
                  </a:lnTo>
                </a:path>
                <a:path w="1178559" h="3840479">
                  <a:moveTo>
                    <a:pt x="1178052" y="0"/>
                  </a:moveTo>
                  <a:lnTo>
                    <a:pt x="1178052" y="3840479"/>
                  </a:lnTo>
                </a:path>
              </a:pathLst>
            </a:custGeom>
            <a:solidFill>
              <a:srgbClr val="6294C2"/>
            </a:solidFill>
            <a:ln w="12700">
              <a:solidFill>
                <a:srgbClr val="6294C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0">
              <a:extLst>
                <a:ext uri="{FF2B5EF4-FFF2-40B4-BE49-F238E27FC236}">
                  <a16:creationId xmlns:a16="http://schemas.microsoft.com/office/drawing/2014/main" id="{2E7F848D-09EB-A4F5-87EE-71A26CDAF551}"/>
                </a:ext>
              </a:extLst>
            </p:cNvPr>
            <p:cNvSpPr/>
            <p:nvPr/>
          </p:nvSpPr>
          <p:spPr>
            <a:xfrm>
              <a:off x="7466076" y="2267711"/>
              <a:ext cx="1188720" cy="3840479"/>
            </a:xfrm>
            <a:custGeom>
              <a:avLst/>
              <a:gdLst/>
              <a:ahLst/>
              <a:cxnLst/>
              <a:rect l="l" t="t" r="r" b="b"/>
              <a:pathLst>
                <a:path w="1188720" h="3840479">
                  <a:moveTo>
                    <a:pt x="0" y="0"/>
                  </a:moveTo>
                  <a:lnTo>
                    <a:pt x="0" y="3840479"/>
                  </a:lnTo>
                </a:path>
                <a:path w="1188720" h="3840479">
                  <a:moveTo>
                    <a:pt x="1188720" y="0"/>
                  </a:moveTo>
                  <a:lnTo>
                    <a:pt x="1188720" y="3840479"/>
                  </a:lnTo>
                </a:path>
              </a:pathLst>
            </a:custGeom>
            <a:solidFill>
              <a:srgbClr val="A8BED0"/>
            </a:solidFill>
            <a:ln w="12700">
              <a:solidFill>
                <a:srgbClr val="A8BED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1">
              <a:extLst>
                <a:ext uri="{FF2B5EF4-FFF2-40B4-BE49-F238E27FC236}">
                  <a16:creationId xmlns:a16="http://schemas.microsoft.com/office/drawing/2014/main" id="{9B71A902-3BD8-3CE3-64F6-8254C0AE5CF9}"/>
                </a:ext>
              </a:extLst>
            </p:cNvPr>
            <p:cNvSpPr/>
            <p:nvPr/>
          </p:nvSpPr>
          <p:spPr>
            <a:xfrm>
              <a:off x="4796027" y="1548383"/>
              <a:ext cx="1188720" cy="1188720"/>
            </a:xfrm>
            <a:custGeom>
              <a:avLst/>
              <a:gdLst/>
              <a:ahLst/>
              <a:cxnLst/>
              <a:rect l="l" t="t" r="r" b="b"/>
              <a:pathLst>
                <a:path w="1188720" h="1188720">
                  <a:moveTo>
                    <a:pt x="1188720" y="0"/>
                  </a:moveTo>
                  <a:lnTo>
                    <a:pt x="0" y="0"/>
                  </a:lnTo>
                  <a:lnTo>
                    <a:pt x="0" y="1188720"/>
                  </a:lnTo>
                  <a:lnTo>
                    <a:pt x="1188720" y="1188720"/>
                  </a:lnTo>
                  <a:lnTo>
                    <a:pt x="1188720" y="0"/>
                  </a:lnTo>
                  <a:close/>
                </a:path>
              </a:pathLst>
            </a:custGeom>
            <a:solidFill>
              <a:srgbClr val="00A2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2">
              <a:extLst>
                <a:ext uri="{FF2B5EF4-FFF2-40B4-BE49-F238E27FC236}">
                  <a16:creationId xmlns:a16="http://schemas.microsoft.com/office/drawing/2014/main" id="{10954E51-92F9-5D2D-857B-E16BFFF83771}"/>
                </a:ext>
              </a:extLst>
            </p:cNvPr>
            <p:cNvSpPr/>
            <p:nvPr/>
          </p:nvSpPr>
          <p:spPr>
            <a:xfrm>
              <a:off x="4796027" y="1548383"/>
              <a:ext cx="1188720" cy="1188720"/>
            </a:xfrm>
            <a:custGeom>
              <a:avLst/>
              <a:gdLst/>
              <a:ahLst/>
              <a:cxnLst/>
              <a:rect l="l" t="t" r="r" b="b"/>
              <a:pathLst>
                <a:path w="1188720" h="1188720">
                  <a:moveTo>
                    <a:pt x="0" y="1188720"/>
                  </a:moveTo>
                  <a:lnTo>
                    <a:pt x="1188720" y="1188720"/>
                  </a:lnTo>
                  <a:lnTo>
                    <a:pt x="1188720" y="0"/>
                  </a:lnTo>
                  <a:lnTo>
                    <a:pt x="0" y="0"/>
                  </a:lnTo>
                  <a:lnTo>
                    <a:pt x="0" y="1188720"/>
                  </a:lnTo>
                  <a:close/>
                </a:path>
              </a:pathLst>
            </a:custGeom>
            <a:ln w="12700">
              <a:solidFill>
                <a:srgbClr val="00A2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13">
              <a:extLst>
                <a:ext uri="{FF2B5EF4-FFF2-40B4-BE49-F238E27FC236}">
                  <a16:creationId xmlns:a16="http://schemas.microsoft.com/office/drawing/2014/main" id="{8F51D792-D1D5-43B4-3255-8A083E625142}"/>
                </a:ext>
              </a:extLst>
            </p:cNvPr>
            <p:cNvSpPr/>
            <p:nvPr/>
          </p:nvSpPr>
          <p:spPr>
            <a:xfrm>
              <a:off x="6131051" y="1548383"/>
              <a:ext cx="1188720" cy="1188720"/>
            </a:xfrm>
            <a:custGeom>
              <a:avLst/>
              <a:gdLst/>
              <a:ahLst/>
              <a:cxnLst/>
              <a:rect l="l" t="t" r="r" b="b"/>
              <a:pathLst>
                <a:path w="1188720" h="1188720">
                  <a:moveTo>
                    <a:pt x="1188720" y="0"/>
                  </a:moveTo>
                  <a:lnTo>
                    <a:pt x="0" y="0"/>
                  </a:lnTo>
                  <a:lnTo>
                    <a:pt x="0" y="1188720"/>
                  </a:lnTo>
                  <a:lnTo>
                    <a:pt x="1188720" y="1188720"/>
                  </a:lnTo>
                  <a:lnTo>
                    <a:pt x="1188720" y="0"/>
                  </a:lnTo>
                  <a:close/>
                </a:path>
              </a:pathLst>
            </a:custGeom>
            <a:solidFill>
              <a:srgbClr val="6294C2"/>
            </a:solidFill>
            <a:ln>
              <a:noFill/>
            </a:ln>
          </p:spPr>
          <p:txBody>
            <a:bodyPr wrap="square" lIns="0" tIns="0" rIns="0" bIns="0" rtlCol="0"/>
            <a:lstStyle/>
            <a:p>
              <a:endParaRPr dirty="0">
                <a:solidFill>
                  <a:srgbClr val="6294C2"/>
                </a:solidFill>
              </a:endParaRPr>
            </a:p>
          </p:txBody>
        </p:sp>
        <p:sp>
          <p:nvSpPr>
            <p:cNvPr id="21" name="object 14">
              <a:extLst>
                <a:ext uri="{FF2B5EF4-FFF2-40B4-BE49-F238E27FC236}">
                  <a16:creationId xmlns:a16="http://schemas.microsoft.com/office/drawing/2014/main" id="{A1F89353-7936-A641-F097-10E147118335}"/>
                </a:ext>
              </a:extLst>
            </p:cNvPr>
            <p:cNvSpPr/>
            <p:nvPr/>
          </p:nvSpPr>
          <p:spPr>
            <a:xfrm>
              <a:off x="6131051" y="1548383"/>
              <a:ext cx="1188720" cy="1188720"/>
            </a:xfrm>
            <a:custGeom>
              <a:avLst/>
              <a:gdLst/>
              <a:ahLst/>
              <a:cxnLst/>
              <a:rect l="l" t="t" r="r" b="b"/>
              <a:pathLst>
                <a:path w="1188720" h="1188720">
                  <a:moveTo>
                    <a:pt x="0" y="1188720"/>
                  </a:moveTo>
                  <a:lnTo>
                    <a:pt x="1188720" y="1188720"/>
                  </a:lnTo>
                  <a:lnTo>
                    <a:pt x="1188720" y="0"/>
                  </a:lnTo>
                  <a:lnTo>
                    <a:pt x="0" y="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6294C2"/>
            </a:solidFill>
            <a:ln w="12700">
              <a:solidFill>
                <a:srgbClr val="6294C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15">
              <a:extLst>
                <a:ext uri="{FF2B5EF4-FFF2-40B4-BE49-F238E27FC236}">
                  <a16:creationId xmlns:a16="http://schemas.microsoft.com/office/drawing/2014/main" id="{BBED59DB-20DF-D5AA-8656-28900AE0990B}"/>
                </a:ext>
              </a:extLst>
            </p:cNvPr>
            <p:cNvSpPr/>
            <p:nvPr/>
          </p:nvSpPr>
          <p:spPr>
            <a:xfrm>
              <a:off x="7466076" y="1548383"/>
              <a:ext cx="1188720" cy="1188720"/>
            </a:xfrm>
            <a:custGeom>
              <a:avLst/>
              <a:gdLst/>
              <a:ahLst/>
              <a:cxnLst/>
              <a:rect l="l" t="t" r="r" b="b"/>
              <a:pathLst>
                <a:path w="1188720" h="1188720">
                  <a:moveTo>
                    <a:pt x="1188720" y="0"/>
                  </a:moveTo>
                  <a:lnTo>
                    <a:pt x="0" y="0"/>
                  </a:lnTo>
                  <a:lnTo>
                    <a:pt x="0" y="1188720"/>
                  </a:lnTo>
                  <a:lnTo>
                    <a:pt x="1188720" y="1188720"/>
                  </a:lnTo>
                  <a:lnTo>
                    <a:pt x="1188720" y="0"/>
                  </a:lnTo>
                  <a:close/>
                </a:path>
              </a:pathLst>
            </a:custGeom>
            <a:solidFill>
              <a:srgbClr val="A8BED0"/>
            </a:solidFill>
            <a:ln>
              <a:solidFill>
                <a:srgbClr val="A8BED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51738E"/>
                </a:solidFill>
              </a:endParaRPr>
            </a:p>
          </p:txBody>
        </p:sp>
        <p:sp>
          <p:nvSpPr>
            <p:cNvPr id="23" name="object 16">
              <a:extLst>
                <a:ext uri="{FF2B5EF4-FFF2-40B4-BE49-F238E27FC236}">
                  <a16:creationId xmlns:a16="http://schemas.microsoft.com/office/drawing/2014/main" id="{81466029-B488-467F-013A-7B6AD94DA026}"/>
                </a:ext>
              </a:extLst>
            </p:cNvPr>
            <p:cNvSpPr/>
            <p:nvPr/>
          </p:nvSpPr>
          <p:spPr>
            <a:xfrm>
              <a:off x="7466076" y="1548383"/>
              <a:ext cx="1188720" cy="1188720"/>
            </a:xfrm>
            <a:custGeom>
              <a:avLst/>
              <a:gdLst/>
              <a:ahLst/>
              <a:cxnLst/>
              <a:rect l="l" t="t" r="r" b="b"/>
              <a:pathLst>
                <a:path w="1188720" h="1188720">
                  <a:moveTo>
                    <a:pt x="0" y="1188720"/>
                  </a:moveTo>
                  <a:lnTo>
                    <a:pt x="1188720" y="1188720"/>
                  </a:lnTo>
                  <a:lnTo>
                    <a:pt x="1188720" y="0"/>
                  </a:lnTo>
                  <a:lnTo>
                    <a:pt x="0" y="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A8BED0"/>
            </a:solidFill>
            <a:ln w="12700">
              <a:solidFill>
                <a:srgbClr val="A8BED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17">
              <a:extLst>
                <a:ext uri="{FF2B5EF4-FFF2-40B4-BE49-F238E27FC236}">
                  <a16:creationId xmlns:a16="http://schemas.microsoft.com/office/drawing/2014/main" id="{42EB3612-F65B-AA61-8BBA-8F2F6EEADDB3}"/>
                </a:ext>
              </a:extLst>
            </p:cNvPr>
            <p:cNvSpPr/>
            <p:nvPr/>
          </p:nvSpPr>
          <p:spPr>
            <a:xfrm>
              <a:off x="8799576" y="1548383"/>
              <a:ext cx="1188720" cy="1188720"/>
            </a:xfrm>
            <a:custGeom>
              <a:avLst/>
              <a:gdLst/>
              <a:ahLst/>
              <a:cxnLst/>
              <a:rect l="l" t="t" r="r" b="b"/>
              <a:pathLst>
                <a:path w="1188720" h="1188720">
                  <a:moveTo>
                    <a:pt x="1188720" y="0"/>
                  </a:moveTo>
                  <a:lnTo>
                    <a:pt x="0" y="0"/>
                  </a:lnTo>
                  <a:lnTo>
                    <a:pt x="0" y="1188720"/>
                  </a:lnTo>
                  <a:lnTo>
                    <a:pt x="1188720" y="1188720"/>
                  </a:lnTo>
                  <a:lnTo>
                    <a:pt x="1188720" y="0"/>
                  </a:lnTo>
                  <a:close/>
                </a:path>
              </a:pathLst>
            </a:custGeom>
            <a:solidFill>
              <a:srgbClr val="51738E"/>
            </a:solidFill>
            <a:ln>
              <a:solidFill>
                <a:srgbClr val="51738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18">
              <a:extLst>
                <a:ext uri="{FF2B5EF4-FFF2-40B4-BE49-F238E27FC236}">
                  <a16:creationId xmlns:a16="http://schemas.microsoft.com/office/drawing/2014/main" id="{6CEEAB31-F308-1735-20BF-F5069E5A6B75}"/>
                </a:ext>
              </a:extLst>
            </p:cNvPr>
            <p:cNvSpPr/>
            <p:nvPr/>
          </p:nvSpPr>
          <p:spPr>
            <a:xfrm>
              <a:off x="8799576" y="1548383"/>
              <a:ext cx="1188720" cy="1188720"/>
            </a:xfrm>
            <a:custGeom>
              <a:avLst/>
              <a:gdLst/>
              <a:ahLst/>
              <a:cxnLst/>
              <a:rect l="l" t="t" r="r" b="b"/>
              <a:pathLst>
                <a:path w="1188720" h="1188720">
                  <a:moveTo>
                    <a:pt x="0" y="1188720"/>
                  </a:moveTo>
                  <a:lnTo>
                    <a:pt x="1188720" y="1188720"/>
                  </a:lnTo>
                  <a:lnTo>
                    <a:pt x="1188720" y="0"/>
                  </a:lnTo>
                  <a:lnTo>
                    <a:pt x="0" y="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51738E"/>
            </a:solidFill>
            <a:ln w="12700">
              <a:solidFill>
                <a:srgbClr val="51738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19">
              <a:extLst>
                <a:ext uri="{FF2B5EF4-FFF2-40B4-BE49-F238E27FC236}">
                  <a16:creationId xmlns:a16="http://schemas.microsoft.com/office/drawing/2014/main" id="{E079AF35-F7E2-423B-39D8-9A238316A9DA}"/>
                </a:ext>
              </a:extLst>
            </p:cNvPr>
            <p:cNvSpPr/>
            <p:nvPr/>
          </p:nvSpPr>
          <p:spPr>
            <a:xfrm>
              <a:off x="10134600" y="1548383"/>
              <a:ext cx="1188720" cy="1188720"/>
            </a:xfrm>
            <a:custGeom>
              <a:avLst/>
              <a:gdLst/>
              <a:ahLst/>
              <a:cxnLst/>
              <a:rect l="l" t="t" r="r" b="b"/>
              <a:pathLst>
                <a:path w="1188720" h="1188720">
                  <a:moveTo>
                    <a:pt x="1188720" y="0"/>
                  </a:moveTo>
                  <a:lnTo>
                    <a:pt x="0" y="0"/>
                  </a:lnTo>
                  <a:lnTo>
                    <a:pt x="0" y="1188720"/>
                  </a:lnTo>
                  <a:lnTo>
                    <a:pt x="1188720" y="1188720"/>
                  </a:lnTo>
                  <a:lnTo>
                    <a:pt x="1188720" y="0"/>
                  </a:lnTo>
                  <a:close/>
                </a:path>
              </a:pathLst>
            </a:custGeom>
            <a:solidFill>
              <a:srgbClr val="F1B84B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27" name="object 20">
              <a:extLst>
                <a:ext uri="{FF2B5EF4-FFF2-40B4-BE49-F238E27FC236}">
                  <a16:creationId xmlns:a16="http://schemas.microsoft.com/office/drawing/2014/main" id="{5FF2CCC7-FFDF-1C2A-20C8-95909CC269F6}"/>
                </a:ext>
              </a:extLst>
            </p:cNvPr>
            <p:cNvSpPr/>
            <p:nvPr/>
          </p:nvSpPr>
          <p:spPr>
            <a:xfrm>
              <a:off x="10134600" y="1548383"/>
              <a:ext cx="1188720" cy="1188720"/>
            </a:xfrm>
            <a:custGeom>
              <a:avLst/>
              <a:gdLst/>
              <a:ahLst/>
              <a:cxnLst/>
              <a:rect l="l" t="t" r="r" b="b"/>
              <a:pathLst>
                <a:path w="1188720" h="1188720">
                  <a:moveTo>
                    <a:pt x="0" y="1188720"/>
                  </a:moveTo>
                  <a:lnTo>
                    <a:pt x="1188720" y="1188720"/>
                  </a:lnTo>
                  <a:lnTo>
                    <a:pt x="1188720" y="0"/>
                  </a:lnTo>
                  <a:lnTo>
                    <a:pt x="0" y="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F1B84B"/>
            </a:solidFill>
            <a:ln w="12700">
              <a:solidFill>
                <a:srgbClr val="FBD67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3" name="object 8">
            <a:extLst>
              <a:ext uri="{FF2B5EF4-FFF2-40B4-BE49-F238E27FC236}">
                <a16:creationId xmlns:a16="http://schemas.microsoft.com/office/drawing/2014/main" id="{50A5459F-0FA5-3DE9-FABE-24737B7F067E}"/>
              </a:ext>
            </a:extLst>
          </p:cNvPr>
          <p:cNvSpPr/>
          <p:nvPr/>
        </p:nvSpPr>
        <p:spPr>
          <a:xfrm>
            <a:off x="5014544" y="2061020"/>
            <a:ext cx="1186180" cy="3840479"/>
          </a:xfrm>
          <a:custGeom>
            <a:avLst/>
            <a:gdLst/>
            <a:ahLst/>
            <a:cxnLst/>
            <a:rect l="l" t="t" r="r" b="b"/>
            <a:pathLst>
              <a:path w="1186179" h="3840479">
                <a:moveTo>
                  <a:pt x="4063" y="0"/>
                </a:moveTo>
                <a:lnTo>
                  <a:pt x="0" y="3840479"/>
                </a:lnTo>
              </a:path>
              <a:path w="1186179" h="3840479">
                <a:moveTo>
                  <a:pt x="1185672" y="0"/>
                </a:moveTo>
                <a:lnTo>
                  <a:pt x="1185672" y="3840479"/>
                </a:lnTo>
              </a:path>
            </a:pathLst>
          </a:custGeom>
          <a:solidFill>
            <a:srgbClr val="51738E"/>
          </a:solidFill>
          <a:ln w="12700">
            <a:solidFill>
              <a:srgbClr val="51738E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srgbClr val="51738E"/>
              </a:solidFill>
            </a:endParaRPr>
          </a:p>
        </p:txBody>
      </p:sp>
      <p:sp>
        <p:nvSpPr>
          <p:cNvPr id="44" name="object 8">
            <a:extLst>
              <a:ext uri="{FF2B5EF4-FFF2-40B4-BE49-F238E27FC236}">
                <a16:creationId xmlns:a16="http://schemas.microsoft.com/office/drawing/2014/main" id="{1752F637-1595-DDD7-6BFE-C535FE24E773}"/>
              </a:ext>
            </a:extLst>
          </p:cNvPr>
          <p:cNvSpPr/>
          <p:nvPr/>
        </p:nvSpPr>
        <p:spPr>
          <a:xfrm>
            <a:off x="6349568" y="2046871"/>
            <a:ext cx="1186180" cy="3840479"/>
          </a:xfrm>
          <a:custGeom>
            <a:avLst/>
            <a:gdLst/>
            <a:ahLst/>
            <a:cxnLst/>
            <a:rect l="l" t="t" r="r" b="b"/>
            <a:pathLst>
              <a:path w="1186179" h="3840479">
                <a:moveTo>
                  <a:pt x="4063" y="0"/>
                </a:moveTo>
                <a:lnTo>
                  <a:pt x="0" y="3840479"/>
                </a:lnTo>
              </a:path>
              <a:path w="1186179" h="3840479">
                <a:moveTo>
                  <a:pt x="1185672" y="0"/>
                </a:moveTo>
                <a:lnTo>
                  <a:pt x="1185672" y="3840479"/>
                </a:lnTo>
              </a:path>
            </a:pathLst>
          </a:custGeom>
          <a:solidFill>
            <a:srgbClr val="F1B84B"/>
          </a:solidFill>
          <a:ln w="12700">
            <a:solidFill>
              <a:srgbClr val="FBD67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45" name="object 21">
            <a:extLst>
              <a:ext uri="{FF2B5EF4-FFF2-40B4-BE49-F238E27FC236}">
                <a16:creationId xmlns:a16="http://schemas.microsoft.com/office/drawing/2014/main" id="{B97A4392-27C5-7FFF-B7F8-4BFB6292AC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0496630"/>
              </p:ext>
            </p:extLst>
          </p:nvPr>
        </p:nvGraphicFramePr>
        <p:xfrm>
          <a:off x="151587" y="1312810"/>
          <a:ext cx="7388222" cy="45745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616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36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92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779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684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8871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4795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8554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46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1906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2194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264160" marR="256540" indent="1905" algn="ctr">
                        <a:lnSpc>
                          <a:spcPct val="100000"/>
                        </a:lnSpc>
                        <a:spcBef>
                          <a:spcPts val="1050"/>
                        </a:spcBef>
                      </a:pPr>
                      <a:r>
                        <a:rPr lang="en-US" sz="1500" b="1" spc="-20" dirty="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Solar PV Manufacturing </a:t>
                      </a:r>
                      <a:endParaRPr sz="15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13335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20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111760" marR="96520" indent="254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105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b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Solar Power Plant Development </a:t>
                      </a:r>
                      <a:r>
                        <a:rPr lang="en-US" altLang="zh-CN" sz="1300" b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&amp;</a:t>
                      </a:r>
                      <a:r>
                        <a:rPr lang="en-US" sz="1300" b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Operation </a:t>
                      </a:r>
                      <a:endParaRPr sz="1300" b="1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13335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20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111760" marR="96520" indent="254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105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New Energy Technologies </a:t>
                      </a:r>
                      <a:r>
                        <a:rPr lang="en-US" altLang="zh-CN" sz="1400" b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&amp;</a:t>
                      </a:r>
                      <a:r>
                        <a:rPr lang="en-US" sz="1400" b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Solutions </a:t>
                      </a:r>
                      <a:endParaRPr sz="1400" b="1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13335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20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133350" marR="12573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105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JKS</a:t>
                      </a:r>
                      <a:r>
                        <a:rPr lang="zh-CN" altLang="en-US" sz="1600" b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1600" b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Applied</a:t>
                      </a:r>
                      <a:r>
                        <a:rPr lang="zh-CN" altLang="en-US" sz="1600" b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1600" b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Multiple 2023</a:t>
                      </a:r>
                    </a:p>
                    <a:p>
                      <a:pPr marL="133350" marR="12573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105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sz="1200" b="1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13335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20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133350" marR="12573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105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sz="1800" b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Target Price &amp; Upside</a:t>
                      </a:r>
                    </a:p>
                  </a:txBody>
                  <a:tcPr marL="0" marR="0" marT="13335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9450">
                <a:tc>
                  <a:txBody>
                    <a:bodyPr/>
                    <a:lstStyle/>
                    <a:p>
                      <a:pPr marL="148590" marR="146050" indent="147320">
                        <a:lnSpc>
                          <a:spcPct val="100000"/>
                        </a:lnSpc>
                        <a:spcBef>
                          <a:spcPts val="670"/>
                        </a:spcBef>
                      </a:pPr>
                      <a:r>
                        <a:rPr sz="1600" b="1" spc="-25" dirty="0">
                          <a:solidFill>
                            <a:srgbClr val="2E4553"/>
                          </a:solidFill>
                          <a:latin typeface="Calibri"/>
                          <a:cs typeface="Calibri"/>
                        </a:rPr>
                        <a:t>EV/ </a:t>
                      </a:r>
                      <a:r>
                        <a:rPr sz="1600" b="1" spc="-70" dirty="0">
                          <a:solidFill>
                            <a:srgbClr val="2E4553"/>
                          </a:solidFill>
                          <a:latin typeface="Calibri"/>
                          <a:cs typeface="Calibri"/>
                        </a:rPr>
                        <a:t>EBITDA</a:t>
                      </a:r>
                      <a:endParaRPr sz="1600" b="1" dirty="0">
                        <a:solidFill>
                          <a:srgbClr val="2E4553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85090" marB="0">
                    <a:noFill/>
                  </a:tcPr>
                </a:tc>
                <a:tc>
                  <a:txBody>
                    <a:bodyPr/>
                    <a:lstStyle/>
                    <a:p>
                      <a:pPr marR="354330" algn="r">
                        <a:lnSpc>
                          <a:spcPct val="100000"/>
                        </a:lnSpc>
                        <a:spcBef>
                          <a:spcPts val="1630"/>
                        </a:spcBef>
                      </a:pPr>
                      <a:r>
                        <a:rPr lang="en-US" altLang="zh-CN" sz="1600" b="0" spc="-10" dirty="0">
                          <a:solidFill>
                            <a:srgbClr val="00A2DF"/>
                          </a:solidFill>
                          <a:latin typeface="Calibri"/>
                          <a:cs typeface="Calibri"/>
                        </a:rPr>
                        <a:t>6.8</a:t>
                      </a:r>
                      <a:r>
                        <a:rPr sz="1600" b="0" spc="-10" dirty="0">
                          <a:solidFill>
                            <a:srgbClr val="00A2DF"/>
                          </a:solidFill>
                          <a:latin typeface="Calibri"/>
                          <a:cs typeface="Calibri"/>
                        </a:rPr>
                        <a:t>x</a:t>
                      </a:r>
                      <a:endParaRPr sz="1600" b="0" dirty="0">
                        <a:latin typeface="Calibri"/>
                        <a:cs typeface="Calibri"/>
                      </a:endParaRPr>
                    </a:p>
                  </a:txBody>
                  <a:tcPr marL="0" marR="0" marT="20701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 b="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7620" algn="ctr">
                        <a:lnSpc>
                          <a:spcPct val="100000"/>
                        </a:lnSpc>
                        <a:spcBef>
                          <a:spcPts val="1630"/>
                        </a:spcBef>
                      </a:pPr>
                      <a:r>
                        <a:rPr lang="en-US" altLang="zh-CN" sz="1600" b="0" spc="-10" dirty="0">
                          <a:solidFill>
                            <a:srgbClr val="6294C2"/>
                          </a:solidFill>
                          <a:latin typeface="Calibri"/>
                          <a:cs typeface="Calibri"/>
                        </a:rPr>
                        <a:t>13.3</a:t>
                      </a:r>
                      <a:r>
                        <a:rPr sz="1600" b="0" spc="-10" dirty="0">
                          <a:solidFill>
                            <a:srgbClr val="6294C2"/>
                          </a:solidFill>
                          <a:latin typeface="Calibri"/>
                          <a:cs typeface="Calibri"/>
                        </a:rPr>
                        <a:t>x</a:t>
                      </a:r>
                      <a:endParaRPr sz="1600" b="0" dirty="0">
                        <a:solidFill>
                          <a:srgbClr val="6294C2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20701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 b="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8255" algn="ctr">
                        <a:lnSpc>
                          <a:spcPct val="100000"/>
                        </a:lnSpc>
                        <a:spcBef>
                          <a:spcPts val="1630"/>
                        </a:spcBef>
                      </a:pPr>
                      <a:r>
                        <a:rPr lang="en-US" altLang="zh-CN" sz="1600" b="0" spc="-10" dirty="0">
                          <a:solidFill>
                            <a:srgbClr val="A8BED0"/>
                          </a:solidFill>
                          <a:latin typeface="Calibri"/>
                          <a:cs typeface="Calibri"/>
                        </a:rPr>
                        <a:t>14.1</a:t>
                      </a:r>
                      <a:r>
                        <a:rPr sz="1600" b="0" spc="-10" dirty="0">
                          <a:solidFill>
                            <a:srgbClr val="A8BED0"/>
                          </a:solidFill>
                          <a:latin typeface="Calibri"/>
                          <a:cs typeface="Calibri"/>
                        </a:rPr>
                        <a:t>x</a:t>
                      </a:r>
                      <a:endParaRPr sz="1600" b="0" dirty="0">
                        <a:solidFill>
                          <a:srgbClr val="A8BED0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20701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 b="1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8255" algn="ctr">
                        <a:lnSpc>
                          <a:spcPct val="100000"/>
                        </a:lnSpc>
                        <a:spcBef>
                          <a:spcPts val="1630"/>
                        </a:spcBef>
                      </a:pPr>
                      <a:r>
                        <a:rPr lang="en-US" altLang="zh-CN" sz="1600" b="1" spc="-10" dirty="0">
                          <a:solidFill>
                            <a:srgbClr val="01AF34"/>
                          </a:solidFill>
                          <a:latin typeface="Calibri"/>
                          <a:cs typeface="Calibri"/>
                        </a:rPr>
                        <a:t>13.3</a:t>
                      </a:r>
                      <a:r>
                        <a:rPr sz="1600" b="1" spc="-10" dirty="0">
                          <a:solidFill>
                            <a:srgbClr val="01AF34"/>
                          </a:solidFill>
                          <a:latin typeface="Calibri"/>
                          <a:cs typeface="Calibri"/>
                        </a:rPr>
                        <a:t>x</a:t>
                      </a:r>
                      <a:endParaRPr sz="1600" b="1" dirty="0">
                        <a:solidFill>
                          <a:srgbClr val="01AF34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20701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 b="1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20040" marR="384810" indent="55880">
                        <a:lnSpc>
                          <a:spcPct val="100000"/>
                        </a:lnSpc>
                        <a:spcBef>
                          <a:spcPts val="670"/>
                        </a:spcBef>
                      </a:pPr>
                      <a:endParaRPr sz="1400" b="1" dirty="0">
                        <a:latin typeface="Calibri"/>
                        <a:cs typeface="Calibri"/>
                      </a:endParaRPr>
                    </a:p>
                  </a:txBody>
                  <a:tcPr marL="0" marR="0" marT="8509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56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00"/>
                        </a:spcBef>
                      </a:pPr>
                      <a:r>
                        <a:rPr sz="1600" b="1" spc="-25" dirty="0">
                          <a:solidFill>
                            <a:srgbClr val="2E4553"/>
                          </a:solidFill>
                          <a:latin typeface="Calibri"/>
                          <a:cs typeface="Calibri"/>
                        </a:rPr>
                        <a:t>P/E</a:t>
                      </a:r>
                      <a:endParaRPr sz="1600" b="1" dirty="0">
                        <a:solidFill>
                          <a:srgbClr val="2E4553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215900" marB="0">
                    <a:noFill/>
                  </a:tcPr>
                </a:tc>
                <a:tc>
                  <a:txBody>
                    <a:bodyPr/>
                    <a:lstStyle/>
                    <a:p>
                      <a:pPr marR="354330" algn="r">
                        <a:lnSpc>
                          <a:spcPct val="100000"/>
                        </a:lnSpc>
                        <a:spcBef>
                          <a:spcPts val="1700"/>
                        </a:spcBef>
                      </a:pPr>
                      <a:r>
                        <a:rPr lang="en-US" altLang="zh-CN" sz="1600" b="0" spc="-10" dirty="0">
                          <a:solidFill>
                            <a:srgbClr val="00A2DF"/>
                          </a:solidFill>
                          <a:latin typeface="Calibri"/>
                          <a:cs typeface="Calibri"/>
                        </a:rPr>
                        <a:t>10.9</a:t>
                      </a:r>
                      <a:r>
                        <a:rPr sz="1600" b="0" spc="-10" dirty="0">
                          <a:solidFill>
                            <a:srgbClr val="00A2DF"/>
                          </a:solidFill>
                          <a:latin typeface="Calibri"/>
                          <a:cs typeface="Calibri"/>
                        </a:rPr>
                        <a:t>x</a:t>
                      </a:r>
                      <a:endParaRPr sz="1600" b="0" dirty="0">
                        <a:latin typeface="Calibri"/>
                        <a:cs typeface="Calibri"/>
                      </a:endParaRPr>
                    </a:p>
                  </a:txBody>
                  <a:tcPr marL="0" marR="0" marT="21590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 b="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7620" algn="ctr">
                        <a:lnSpc>
                          <a:spcPct val="100000"/>
                        </a:lnSpc>
                        <a:spcBef>
                          <a:spcPts val="1700"/>
                        </a:spcBef>
                      </a:pPr>
                      <a:r>
                        <a:rPr lang="en-US" altLang="zh-CN" sz="1600" b="0" spc="-10" dirty="0">
                          <a:solidFill>
                            <a:srgbClr val="6294C2"/>
                          </a:solidFill>
                          <a:latin typeface="Calibri"/>
                          <a:cs typeface="Calibri"/>
                        </a:rPr>
                        <a:t>17.0</a:t>
                      </a:r>
                      <a:r>
                        <a:rPr sz="1600" b="0" spc="-10" dirty="0">
                          <a:solidFill>
                            <a:srgbClr val="6294C2"/>
                          </a:solidFill>
                          <a:latin typeface="Calibri"/>
                          <a:cs typeface="Calibri"/>
                        </a:rPr>
                        <a:t>x</a:t>
                      </a:r>
                      <a:endParaRPr sz="1600" b="0" dirty="0">
                        <a:solidFill>
                          <a:srgbClr val="6294C2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21590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 b="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8255" algn="ctr">
                        <a:lnSpc>
                          <a:spcPct val="100000"/>
                        </a:lnSpc>
                        <a:spcBef>
                          <a:spcPts val="1700"/>
                        </a:spcBef>
                      </a:pPr>
                      <a:r>
                        <a:rPr lang="en-US" altLang="zh-CN" sz="1600" b="0" spc="-10" dirty="0">
                          <a:solidFill>
                            <a:srgbClr val="A8BED0"/>
                          </a:solidFill>
                          <a:latin typeface="Calibri"/>
                          <a:cs typeface="Calibri"/>
                        </a:rPr>
                        <a:t>31.2</a:t>
                      </a:r>
                      <a:r>
                        <a:rPr sz="1600" b="0" spc="-10" dirty="0">
                          <a:solidFill>
                            <a:srgbClr val="A8BED0"/>
                          </a:solidFill>
                          <a:latin typeface="Calibri"/>
                          <a:cs typeface="Calibri"/>
                        </a:rPr>
                        <a:t>x</a:t>
                      </a:r>
                      <a:endParaRPr sz="1600" b="0" dirty="0">
                        <a:solidFill>
                          <a:srgbClr val="A8BED0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21590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 b="1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8255" algn="ctr">
                        <a:lnSpc>
                          <a:spcPct val="100000"/>
                        </a:lnSpc>
                        <a:spcBef>
                          <a:spcPts val="1700"/>
                        </a:spcBef>
                      </a:pPr>
                      <a:r>
                        <a:rPr lang="en-US" altLang="zh-CN" sz="1600" b="1" spc="-10" dirty="0">
                          <a:solidFill>
                            <a:srgbClr val="01AF34"/>
                          </a:solidFill>
                          <a:latin typeface="Calibri"/>
                          <a:cs typeface="Calibri"/>
                        </a:rPr>
                        <a:t>17.0</a:t>
                      </a:r>
                      <a:r>
                        <a:rPr sz="1600" b="1" spc="-10" dirty="0">
                          <a:solidFill>
                            <a:srgbClr val="01AF34"/>
                          </a:solidFill>
                          <a:latin typeface="Calibri"/>
                          <a:cs typeface="Calibri"/>
                        </a:rPr>
                        <a:t>x</a:t>
                      </a:r>
                      <a:endParaRPr sz="1600" b="1" dirty="0">
                        <a:solidFill>
                          <a:srgbClr val="01AF34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21590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 b="1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20040" marR="384810" indent="55880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endParaRPr sz="1400" b="1" dirty="0">
                        <a:latin typeface="Calibri"/>
                        <a:cs typeface="Calibri"/>
                      </a:endParaRPr>
                    </a:p>
                  </a:txBody>
                  <a:tcPr marL="0" marR="0" marT="9398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4100" name="Picture 4" descr="CSI Solar - Crunchbase Company Profile &amp; Funding">
            <a:extLst>
              <a:ext uri="{FF2B5EF4-FFF2-40B4-BE49-F238E27FC236}">
                <a16:creationId xmlns:a16="http://schemas.microsoft.com/office/drawing/2014/main" id="{BF5D94E9-5F83-6272-E920-7A71A21174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511" y="2533403"/>
            <a:ext cx="941999" cy="47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F4A4E360-201E-C87D-4E3A-4378E4CB92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3954" y="3033958"/>
            <a:ext cx="1008836" cy="245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Trina Solar Panels: Review">
            <a:extLst>
              <a:ext uri="{FF2B5EF4-FFF2-40B4-BE49-F238E27FC236}">
                <a16:creationId xmlns:a16="http://schemas.microsoft.com/office/drawing/2014/main" id="{04167188-B2C1-9C0E-3B06-006B5E5BE5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753" y="3345433"/>
            <a:ext cx="1043514" cy="264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ZHONGJI INNOLIGHT - Crunchbase Investor Profile &amp; Investments">
            <a:extLst>
              <a:ext uri="{FF2B5EF4-FFF2-40B4-BE49-F238E27FC236}">
                <a16:creationId xmlns:a16="http://schemas.microsoft.com/office/drawing/2014/main" id="{022FA7BE-B59B-B1A4-FB1A-ACFB675CDC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5404" y="3365333"/>
            <a:ext cx="788512" cy="788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 descr="Sungrow - AC Solar Warehouse">
            <a:extLst>
              <a:ext uri="{FF2B5EF4-FFF2-40B4-BE49-F238E27FC236}">
                <a16:creationId xmlns:a16="http://schemas.microsoft.com/office/drawing/2014/main" id="{47283E0A-54B6-0F77-133E-E3B8DCD0BC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9769" y="2627686"/>
            <a:ext cx="998680" cy="166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2" name="Picture 16" descr="About us - Farasis Energy">
            <a:extLst>
              <a:ext uri="{FF2B5EF4-FFF2-40B4-BE49-F238E27FC236}">
                <a16:creationId xmlns:a16="http://schemas.microsoft.com/office/drawing/2014/main" id="{95D26C48-42E5-5D13-5C7A-AE4148273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441" y="3222015"/>
            <a:ext cx="935743" cy="854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4" name="Picture 18" descr="綠色動力(601330.SH)業績快報：2021年度歸母淨利增39.11%至7.0億元| uSMART">
            <a:extLst>
              <a:ext uri="{FF2B5EF4-FFF2-40B4-BE49-F238E27FC236}">
                <a16:creationId xmlns:a16="http://schemas.microsoft.com/office/drawing/2014/main" id="{63FDEE49-C64A-263B-96BD-BB4C8167DA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-1" r="-4842" b="39534"/>
          <a:stretch/>
        </p:blipFill>
        <p:spPr bwMode="auto">
          <a:xfrm>
            <a:off x="2386963" y="3016408"/>
            <a:ext cx="552146" cy="361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图片 45">
            <a:extLst>
              <a:ext uri="{FF2B5EF4-FFF2-40B4-BE49-F238E27FC236}">
                <a16:creationId xmlns:a16="http://schemas.microsoft.com/office/drawing/2014/main" id="{B0243B53-569D-1850-E2CC-8A760796BCA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851923" y="3069267"/>
            <a:ext cx="552145" cy="250975"/>
          </a:xfrm>
          <a:prstGeom prst="rect">
            <a:avLst/>
          </a:prstGeom>
        </p:spPr>
      </p:pic>
      <p:pic>
        <p:nvPicPr>
          <p:cNvPr id="4118" name="Picture 22" descr="Longi Solar Panels | What You Need To Know Before You Buy | Teho">
            <a:extLst>
              <a:ext uri="{FF2B5EF4-FFF2-40B4-BE49-F238E27FC236}">
                <a16:creationId xmlns:a16="http://schemas.microsoft.com/office/drawing/2014/main" id="{C18E9EBF-4BB6-AAA5-5DC4-E98BE29A7A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6796" y="2974606"/>
            <a:ext cx="1073150" cy="376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0" name="Picture 24" descr="GCL SYSTEM INTEGRATION TECHNOLOGY GmbH ‹ ENEX ‹ List of exhibitors ‹ GCL  SYSTEM INTEGRATION TECHNOLOGY GmbH ‹ Targi Kielce S.A.">
            <a:extLst>
              <a:ext uri="{FF2B5EF4-FFF2-40B4-BE49-F238E27FC236}">
                <a16:creationId xmlns:a16="http://schemas.microsoft.com/office/drawing/2014/main" id="{276800CD-689C-19F5-3562-69F6692658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608"/>
          <a:stretch/>
        </p:blipFill>
        <p:spPr bwMode="auto">
          <a:xfrm>
            <a:off x="3491923" y="3346934"/>
            <a:ext cx="1562895" cy="557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文本框 47">
            <a:extLst>
              <a:ext uri="{FF2B5EF4-FFF2-40B4-BE49-F238E27FC236}">
                <a16:creationId xmlns:a16="http://schemas.microsoft.com/office/drawing/2014/main" id="{0624DA09-3D80-FE7D-2F3B-1C510304704D}"/>
              </a:ext>
            </a:extLst>
          </p:cNvPr>
          <p:cNvSpPr txBox="1"/>
          <p:nvPr/>
        </p:nvSpPr>
        <p:spPr>
          <a:xfrm>
            <a:off x="6345072" y="4570439"/>
            <a:ext cx="11906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8255" algn="ctr">
              <a:spcBef>
                <a:spcPts val="1630"/>
              </a:spcBef>
            </a:pPr>
            <a:r>
              <a:rPr lang="en-US" altLang="zh-CN" sz="1600" b="1" spc="-10" dirty="0">
                <a:solidFill>
                  <a:srgbClr val="F1B84B"/>
                </a:solidFill>
                <a:latin typeface="Calibri"/>
                <a:ea typeface="+mn-ea"/>
                <a:cs typeface="Calibri"/>
              </a:rPr>
              <a:t>¥</a:t>
            </a:r>
            <a:r>
              <a:rPr lang="zh-CN" altLang="en-US" sz="1600" b="1" spc="-10" dirty="0">
                <a:solidFill>
                  <a:srgbClr val="F1B84B"/>
                </a:solidFill>
                <a:latin typeface="Calibri"/>
                <a:ea typeface="+mn-ea"/>
                <a:cs typeface="Calibri"/>
              </a:rPr>
              <a:t> </a:t>
            </a:r>
            <a:r>
              <a:rPr lang="en-US" altLang="zh-CN" sz="1600" b="1" spc="-10" dirty="0">
                <a:solidFill>
                  <a:srgbClr val="F1B84B"/>
                </a:solidFill>
                <a:latin typeface="Calibri"/>
                <a:ea typeface="+mn-ea"/>
                <a:cs typeface="Calibri"/>
              </a:rPr>
              <a:t>12.70</a:t>
            </a:r>
            <a:br>
              <a:rPr lang="en-US" altLang="zh-CN" sz="1600" b="1" spc="-10" dirty="0">
                <a:solidFill>
                  <a:srgbClr val="F1B84B"/>
                </a:solidFill>
                <a:latin typeface="Calibri"/>
                <a:ea typeface="+mn-ea"/>
                <a:cs typeface="Calibri"/>
              </a:rPr>
            </a:br>
            <a:r>
              <a:rPr lang="en-US" altLang="zh-CN" sz="1600" b="1" spc="-10" dirty="0">
                <a:solidFill>
                  <a:srgbClr val="F1B84B"/>
                </a:solidFill>
                <a:latin typeface="Calibri"/>
                <a:ea typeface="+mn-ea"/>
                <a:cs typeface="Calibri"/>
              </a:rPr>
              <a:t>26%</a:t>
            </a:r>
            <a:endParaRPr lang="zh-CN" altLang="en-US" sz="1600" b="1" spc="-10" dirty="0">
              <a:solidFill>
                <a:srgbClr val="F1B84B"/>
              </a:solidFill>
              <a:latin typeface="Calibri"/>
              <a:ea typeface="+mn-ea"/>
              <a:cs typeface="Calibri"/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6CA75A38-18A9-9E0A-2EC1-F8897AFED9E4}"/>
              </a:ext>
            </a:extLst>
          </p:cNvPr>
          <p:cNvSpPr txBox="1"/>
          <p:nvPr/>
        </p:nvSpPr>
        <p:spPr>
          <a:xfrm>
            <a:off x="6345072" y="5291225"/>
            <a:ext cx="11906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8255" algn="ctr">
              <a:spcBef>
                <a:spcPts val="1630"/>
              </a:spcBef>
            </a:pPr>
            <a:r>
              <a:rPr lang="en-US" altLang="zh-CN" sz="1600" b="1" spc="-10" dirty="0">
                <a:solidFill>
                  <a:srgbClr val="F1B84B"/>
                </a:solidFill>
                <a:latin typeface="Calibri"/>
                <a:ea typeface="+mn-ea"/>
                <a:cs typeface="Calibri"/>
              </a:rPr>
              <a:t>¥</a:t>
            </a:r>
            <a:r>
              <a:rPr lang="zh-CN" altLang="en-US" sz="1600" b="1" spc="-10" dirty="0">
                <a:solidFill>
                  <a:srgbClr val="F1B84B"/>
                </a:solidFill>
                <a:latin typeface="Calibri"/>
                <a:ea typeface="+mn-ea"/>
                <a:cs typeface="Calibri"/>
              </a:rPr>
              <a:t> </a:t>
            </a:r>
            <a:r>
              <a:rPr lang="en-US" altLang="zh-CN" sz="1600" b="1" spc="-10" dirty="0">
                <a:solidFill>
                  <a:srgbClr val="F1B84B"/>
                </a:solidFill>
                <a:latin typeface="Calibri"/>
                <a:ea typeface="+mn-ea"/>
                <a:cs typeface="Calibri"/>
              </a:rPr>
              <a:t>12.24</a:t>
            </a:r>
            <a:br>
              <a:rPr lang="en-US" altLang="zh-CN" sz="1600" b="1" spc="-10" dirty="0">
                <a:solidFill>
                  <a:srgbClr val="F1B84B"/>
                </a:solidFill>
                <a:latin typeface="Calibri"/>
                <a:ea typeface="+mn-ea"/>
                <a:cs typeface="Calibri"/>
              </a:rPr>
            </a:br>
            <a:r>
              <a:rPr lang="en-US" altLang="zh-CN" sz="1600" b="1" spc="-10" dirty="0">
                <a:solidFill>
                  <a:srgbClr val="F1B84B"/>
                </a:solidFill>
                <a:latin typeface="Calibri"/>
                <a:ea typeface="+mn-ea"/>
                <a:cs typeface="Calibri"/>
              </a:rPr>
              <a:t>21%</a:t>
            </a:r>
            <a:endParaRPr lang="zh-CN" altLang="en-US" sz="1600" b="1" spc="-10" dirty="0">
              <a:solidFill>
                <a:srgbClr val="F1B84B"/>
              </a:solidFill>
              <a:latin typeface="Calibri"/>
              <a:ea typeface="+mn-ea"/>
              <a:cs typeface="Calibri"/>
            </a:endParaRPr>
          </a:p>
        </p:txBody>
      </p:sp>
      <p:pic>
        <p:nvPicPr>
          <p:cNvPr id="53" name="图片 52">
            <a:extLst>
              <a:ext uri="{FF2B5EF4-FFF2-40B4-BE49-F238E27FC236}">
                <a16:creationId xmlns:a16="http://schemas.microsoft.com/office/drawing/2014/main" id="{047D7C7A-A9EB-FEDB-FE81-9DE30DA3212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080727" y="3033958"/>
            <a:ext cx="1053814" cy="393977"/>
          </a:xfrm>
          <a:prstGeom prst="rect">
            <a:avLst/>
          </a:prstGeom>
        </p:spPr>
      </p:pic>
      <p:pic>
        <p:nvPicPr>
          <p:cNvPr id="55" name="图形 54" descr="上升趋势条形图 纯色填充">
            <a:extLst>
              <a:ext uri="{FF2B5EF4-FFF2-40B4-BE49-F238E27FC236}">
                <a16:creationId xmlns:a16="http://schemas.microsoft.com/office/drawing/2014/main" id="{FB0ABA56-4845-72A0-C5DF-6BE68D84290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6464754" y="2822005"/>
            <a:ext cx="914400" cy="914400"/>
          </a:xfrm>
          <a:prstGeom prst="rect">
            <a:avLst/>
          </a:prstGeom>
        </p:spPr>
      </p:pic>
      <p:graphicFrame>
        <p:nvGraphicFramePr>
          <p:cNvPr id="57" name="图表 56">
            <a:extLst>
              <a:ext uri="{FF2B5EF4-FFF2-40B4-BE49-F238E27FC236}">
                <a16:creationId xmlns:a16="http://schemas.microsoft.com/office/drawing/2014/main" id="{65538AFA-3FA2-3ACC-E3C3-E6C63CD384F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85411217"/>
              </p:ext>
            </p:extLst>
          </p:nvPr>
        </p:nvGraphicFramePr>
        <p:xfrm>
          <a:off x="7823460" y="1663943"/>
          <a:ext cx="4153095" cy="42329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9"/>
          </a:graphicData>
        </a:graphic>
      </p:graphicFrame>
      <p:sp>
        <p:nvSpPr>
          <p:cNvPr id="63" name="object 6">
            <a:extLst>
              <a:ext uri="{FF2B5EF4-FFF2-40B4-BE49-F238E27FC236}">
                <a16:creationId xmlns:a16="http://schemas.microsoft.com/office/drawing/2014/main" id="{B853B1AA-0BF9-B1B1-7E82-994DB62143D0}"/>
              </a:ext>
            </a:extLst>
          </p:cNvPr>
          <p:cNvSpPr txBox="1">
            <a:spLocks/>
          </p:cNvSpPr>
          <p:nvPr/>
        </p:nvSpPr>
        <p:spPr>
          <a:xfrm>
            <a:off x="7823460" y="1294944"/>
            <a:ext cx="10407015" cy="3975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3000" b="1" i="0">
                <a:solidFill>
                  <a:srgbClr val="3C9FDF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IN" altLang="zh-CN" sz="2500" dirty="0">
                <a:solidFill>
                  <a:srgbClr val="2E4553"/>
                </a:solidFill>
              </a:rPr>
              <a:t>Valuation</a:t>
            </a:r>
            <a:r>
              <a:rPr lang="zh-CN" altLang="en-US" sz="2500" dirty="0">
                <a:solidFill>
                  <a:srgbClr val="2E4553"/>
                </a:solidFill>
              </a:rPr>
              <a:t> </a:t>
            </a:r>
            <a:r>
              <a:rPr lang="en-IN" altLang="zh-CN" sz="2500" dirty="0">
                <a:solidFill>
                  <a:srgbClr val="2E4553"/>
                </a:solidFill>
              </a:rPr>
              <a:t>Football Field</a:t>
            </a:r>
            <a:r>
              <a:rPr lang="en-IN" altLang="zh-CN" sz="2500" dirty="0">
                <a:solidFill>
                  <a:srgbClr val="6294C2"/>
                </a:solidFill>
              </a:rPr>
              <a:t>                                          </a:t>
            </a:r>
          </a:p>
        </p:txBody>
      </p:sp>
      <p:sp>
        <p:nvSpPr>
          <p:cNvPr id="4096" name="文本框 4095">
            <a:extLst>
              <a:ext uri="{FF2B5EF4-FFF2-40B4-BE49-F238E27FC236}">
                <a16:creationId xmlns:a16="http://schemas.microsoft.com/office/drawing/2014/main" id="{FB28D6B7-9378-C0CB-9585-6934CE24B563}"/>
              </a:ext>
            </a:extLst>
          </p:cNvPr>
          <p:cNvSpPr txBox="1"/>
          <p:nvPr/>
        </p:nvSpPr>
        <p:spPr>
          <a:xfrm>
            <a:off x="9338691" y="5885385"/>
            <a:ext cx="1032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900" b="1" dirty="0">
                <a:latin typeface="Arial" panose="020B0604020202020204" pitchFamily="34" charset="0"/>
                <a:cs typeface="Arial" panose="020B0604020202020204" pitchFamily="34" charset="0"/>
              </a:rPr>
              <a:t>Current</a:t>
            </a:r>
            <a:r>
              <a:rPr kumimoji="1" lang="zh-CN" altLang="en-US" sz="9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900" b="1" dirty="0">
                <a:latin typeface="Arial" panose="020B0604020202020204" pitchFamily="34" charset="0"/>
                <a:cs typeface="Arial" panose="020B0604020202020204" pitchFamily="34" charset="0"/>
              </a:rPr>
              <a:t>Price</a:t>
            </a:r>
          </a:p>
          <a:p>
            <a:r>
              <a:rPr kumimoji="1" lang="en-US" altLang="zh-CN" sz="900" b="1" dirty="0">
                <a:solidFill>
                  <a:srgbClr val="1F4E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¥10.11</a:t>
            </a:r>
            <a:endParaRPr kumimoji="1" lang="zh-CN" altLang="en-US" sz="900" b="1" dirty="0">
              <a:solidFill>
                <a:srgbClr val="1F4E7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97" name="文本框 4096">
            <a:extLst>
              <a:ext uri="{FF2B5EF4-FFF2-40B4-BE49-F238E27FC236}">
                <a16:creationId xmlns:a16="http://schemas.microsoft.com/office/drawing/2014/main" id="{C9E927A2-36A0-711E-F757-8F30CBA218EF}"/>
              </a:ext>
            </a:extLst>
          </p:cNvPr>
          <p:cNvSpPr txBox="1"/>
          <p:nvPr/>
        </p:nvSpPr>
        <p:spPr>
          <a:xfrm>
            <a:off x="10197133" y="5887350"/>
            <a:ext cx="1032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zh-CN" sz="900" b="1" dirty="0">
                <a:latin typeface="Arial" panose="020B0604020202020204" pitchFamily="34" charset="0"/>
                <a:cs typeface="Arial" panose="020B0604020202020204" pitchFamily="34" charset="0"/>
              </a:rPr>
              <a:t>Target</a:t>
            </a:r>
            <a:r>
              <a:rPr kumimoji="1" lang="zh-CN" altLang="en-US" sz="9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900" b="1" dirty="0">
                <a:latin typeface="Arial" panose="020B0604020202020204" pitchFamily="34" charset="0"/>
                <a:cs typeface="Arial" panose="020B0604020202020204" pitchFamily="34" charset="0"/>
              </a:rPr>
              <a:t>Price</a:t>
            </a:r>
          </a:p>
          <a:p>
            <a:pPr algn="r"/>
            <a:r>
              <a:rPr kumimoji="1" lang="en-US" altLang="zh-CN" sz="900" b="1" dirty="0">
                <a:solidFill>
                  <a:srgbClr val="6194C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¥11.31</a:t>
            </a:r>
            <a:endParaRPr kumimoji="1" lang="zh-CN" altLang="en-US" sz="900" b="1" dirty="0">
              <a:solidFill>
                <a:srgbClr val="6194C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99" name="object 4">
            <a:extLst>
              <a:ext uri="{FF2B5EF4-FFF2-40B4-BE49-F238E27FC236}">
                <a16:creationId xmlns:a16="http://schemas.microsoft.com/office/drawing/2014/main" id="{7BCBA3B1-9799-69FB-E772-24F54A844CF1}"/>
              </a:ext>
            </a:extLst>
          </p:cNvPr>
          <p:cNvSpPr/>
          <p:nvPr/>
        </p:nvSpPr>
        <p:spPr>
          <a:xfrm>
            <a:off x="7823460" y="1673438"/>
            <a:ext cx="4216953" cy="45719"/>
          </a:xfrm>
          <a:custGeom>
            <a:avLst/>
            <a:gdLst/>
            <a:ahLst/>
            <a:cxnLst/>
            <a:rect l="l" t="t" r="r" b="b"/>
            <a:pathLst>
              <a:path w="12191365" h="38100">
                <a:moveTo>
                  <a:pt x="0" y="38100"/>
                </a:moveTo>
                <a:lnTo>
                  <a:pt x="12191238" y="38100"/>
                </a:lnTo>
                <a:lnTo>
                  <a:pt x="12191238" y="0"/>
                </a:lnTo>
                <a:lnTo>
                  <a:pt x="0" y="0"/>
                </a:lnTo>
                <a:lnTo>
                  <a:pt x="0" y="38100"/>
                </a:lnTo>
                <a:close/>
              </a:path>
            </a:pathLst>
          </a:custGeom>
          <a:solidFill>
            <a:srgbClr val="2E4553"/>
          </a:solidFill>
        </p:spPr>
        <p:txBody>
          <a:bodyPr wrap="square" lIns="0" tIns="0" rIns="0" bIns="0" rtlCol="0"/>
          <a:lstStyle/>
          <a:p>
            <a:endParaRPr>
              <a:solidFill>
                <a:srgbClr val="2E4553"/>
              </a:solidFill>
            </a:endParaRPr>
          </a:p>
        </p:txBody>
      </p:sp>
      <p:sp>
        <p:nvSpPr>
          <p:cNvPr id="4101" name="object 60">
            <a:extLst>
              <a:ext uri="{FF2B5EF4-FFF2-40B4-BE49-F238E27FC236}">
                <a16:creationId xmlns:a16="http://schemas.microsoft.com/office/drawing/2014/main" id="{BBC6CE53-B64E-3091-69CE-07B5F7A62872}"/>
              </a:ext>
            </a:extLst>
          </p:cNvPr>
          <p:cNvSpPr/>
          <p:nvPr/>
        </p:nvSpPr>
        <p:spPr>
          <a:xfrm>
            <a:off x="7696200" y="1352916"/>
            <a:ext cx="0" cy="4657090"/>
          </a:xfrm>
          <a:custGeom>
            <a:avLst/>
            <a:gdLst/>
            <a:ahLst/>
            <a:cxnLst/>
            <a:rect l="l" t="t" r="r" b="b"/>
            <a:pathLst>
              <a:path h="4657090">
                <a:moveTo>
                  <a:pt x="0" y="0"/>
                </a:moveTo>
                <a:lnTo>
                  <a:pt x="0" y="4656848"/>
                </a:lnTo>
              </a:path>
            </a:pathLst>
          </a:custGeom>
          <a:ln w="50800">
            <a:solidFill>
              <a:srgbClr val="B3B3B3"/>
            </a:solidFill>
            <a:prstDash val="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4">
            <a:extLst>
              <a:ext uri="{FF2B5EF4-FFF2-40B4-BE49-F238E27FC236}">
                <a16:creationId xmlns:a16="http://schemas.microsoft.com/office/drawing/2014/main" id="{B0F5C102-EEE8-0854-0506-9F69FE796897}"/>
              </a:ext>
            </a:extLst>
          </p:cNvPr>
          <p:cNvSpPr/>
          <p:nvPr/>
        </p:nvSpPr>
        <p:spPr>
          <a:xfrm>
            <a:off x="761" y="851916"/>
            <a:ext cx="12191365" cy="38100"/>
          </a:xfrm>
          <a:custGeom>
            <a:avLst/>
            <a:gdLst/>
            <a:ahLst/>
            <a:cxnLst/>
            <a:rect l="l" t="t" r="r" b="b"/>
            <a:pathLst>
              <a:path w="12191365" h="38100">
                <a:moveTo>
                  <a:pt x="0" y="38100"/>
                </a:moveTo>
                <a:lnTo>
                  <a:pt x="12191238" y="38100"/>
                </a:lnTo>
                <a:lnTo>
                  <a:pt x="12191238" y="0"/>
                </a:lnTo>
                <a:lnTo>
                  <a:pt x="0" y="0"/>
                </a:lnTo>
                <a:lnTo>
                  <a:pt x="0" y="38100"/>
                </a:lnTo>
                <a:close/>
              </a:path>
            </a:pathLst>
          </a:custGeom>
          <a:solidFill>
            <a:srgbClr val="1C507C"/>
          </a:solidFill>
          <a:ln>
            <a:solidFill>
              <a:srgbClr val="1C507C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schemeClr val="accent1">
                  <a:lumMod val="50000"/>
                </a:schemeClr>
              </a:solidFill>
            </a:endParaRPr>
          </a:p>
        </p:txBody>
      </p:sp>
      <p:graphicFrame>
        <p:nvGraphicFramePr>
          <p:cNvPr id="2" name="object 79">
            <a:extLst>
              <a:ext uri="{FF2B5EF4-FFF2-40B4-BE49-F238E27FC236}">
                <a16:creationId xmlns:a16="http://schemas.microsoft.com/office/drawing/2014/main" id="{D6C1B4FA-3F40-EE94-B10D-F0CC22FB51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1010401"/>
              </p:ext>
            </p:extLst>
          </p:nvPr>
        </p:nvGraphicFramePr>
        <p:xfrm>
          <a:off x="-543724" y="6681954"/>
          <a:ext cx="12960000" cy="21649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6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16496">
                <a:tc>
                  <a:txBody>
                    <a:bodyPr/>
                    <a:lstStyle/>
                    <a:p>
                      <a:pPr marL="31750" algn="ctr">
                        <a:lnSpc>
                          <a:spcPts val="1005"/>
                        </a:lnSpc>
                      </a:pPr>
                      <a:r>
                        <a:rPr sz="1100" b="1" spc="-10" dirty="0">
                          <a:solidFill>
                            <a:srgbClr val="1C507C"/>
                          </a:solidFill>
                          <a:latin typeface="Calibri"/>
                          <a:cs typeface="Calibri"/>
                        </a:rPr>
                        <a:t>OVERVIEW</a:t>
                      </a:r>
                      <a:endParaRPr sz="1100" b="1" dirty="0">
                        <a:solidFill>
                          <a:srgbClr val="1C507C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35" algn="ctr">
                        <a:lnSpc>
                          <a:spcPts val="1005"/>
                        </a:lnSpc>
                      </a:pPr>
                      <a:r>
                        <a:rPr sz="1100" b="1" spc="-25" dirty="0">
                          <a:solidFill>
                            <a:srgbClr val="1C507C"/>
                          </a:solidFill>
                          <a:latin typeface="Calibri"/>
                          <a:cs typeface="Calibri"/>
                        </a:rPr>
                        <a:t>E</a:t>
                      </a:r>
                      <a:r>
                        <a:rPr lang="zh-CN" altLang="en-US" sz="1100" b="1" spc="-25" dirty="0">
                          <a:solidFill>
                            <a:srgbClr val="1C507C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100" b="1" spc="-25" dirty="0">
                          <a:solidFill>
                            <a:srgbClr val="1C507C"/>
                          </a:solidFill>
                          <a:latin typeface="Calibri"/>
                          <a:cs typeface="Calibri"/>
                        </a:rPr>
                        <a:t>S</a:t>
                      </a:r>
                      <a:r>
                        <a:rPr lang="zh-CN" altLang="en-US" sz="1100" b="1" spc="-25" dirty="0">
                          <a:solidFill>
                            <a:srgbClr val="1C507C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100" b="1" spc="-25" dirty="0">
                          <a:solidFill>
                            <a:srgbClr val="1C507C"/>
                          </a:solidFill>
                          <a:latin typeface="Calibri"/>
                          <a:cs typeface="Calibri"/>
                        </a:rPr>
                        <a:t>G</a:t>
                      </a:r>
                      <a:endParaRPr sz="1100" b="1" dirty="0">
                        <a:solidFill>
                          <a:srgbClr val="1C507C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91465" algn="ctr">
                        <a:lnSpc>
                          <a:spcPts val="1005"/>
                        </a:lnSpc>
                      </a:pPr>
                      <a:r>
                        <a:rPr lang="en-US" altLang="zh-CN" sz="1100" b="1" dirty="0">
                          <a:solidFill>
                            <a:srgbClr val="1C507C"/>
                          </a:solidFill>
                          <a:latin typeface="Calibri"/>
                          <a:cs typeface="Calibri"/>
                        </a:rPr>
                        <a:t>INVESTMENT</a:t>
                      </a:r>
                      <a:r>
                        <a:rPr lang="zh-CN" altLang="en-US" sz="1100" b="1" dirty="0">
                          <a:solidFill>
                            <a:srgbClr val="1C507C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lang="en-US" altLang="zh-CN" sz="1100" b="1" dirty="0">
                          <a:solidFill>
                            <a:srgbClr val="1C507C"/>
                          </a:solidFill>
                          <a:latin typeface="Calibri"/>
                          <a:cs typeface="Calibri"/>
                        </a:rPr>
                        <a:t>SUMMARY</a:t>
                      </a:r>
                      <a:endParaRPr sz="1100" b="1" dirty="0">
                        <a:solidFill>
                          <a:srgbClr val="1C507C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56870" algn="ctr">
                        <a:lnSpc>
                          <a:spcPts val="1005"/>
                        </a:lnSpc>
                      </a:pPr>
                      <a:r>
                        <a:rPr sz="1100" b="1" spc="-10" dirty="0">
                          <a:solidFill>
                            <a:srgbClr val="1C507C"/>
                          </a:solidFill>
                          <a:latin typeface="Calibri"/>
                          <a:cs typeface="Calibri"/>
                        </a:rPr>
                        <a:t>FINANCIALS</a:t>
                      </a:r>
                      <a:endParaRPr sz="1100" b="1" dirty="0">
                        <a:solidFill>
                          <a:srgbClr val="1C507C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00050" algn="ctr">
                        <a:lnSpc>
                          <a:spcPts val="1005"/>
                        </a:lnSpc>
                      </a:pPr>
                      <a:r>
                        <a:rPr sz="1100" b="1" spc="-10" dirty="0">
                          <a:solidFill>
                            <a:srgbClr val="218099"/>
                          </a:solidFill>
                          <a:latin typeface="Calibri"/>
                          <a:cs typeface="Calibri"/>
                        </a:rPr>
                        <a:t>VALUATION</a:t>
                      </a:r>
                      <a:endParaRPr sz="1100" b="1" dirty="0">
                        <a:solidFill>
                          <a:srgbClr val="218099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95910" algn="ctr">
                        <a:lnSpc>
                          <a:spcPts val="1005"/>
                        </a:lnSpc>
                      </a:pPr>
                      <a:r>
                        <a:rPr sz="1100" b="1" spc="-10" dirty="0">
                          <a:solidFill>
                            <a:srgbClr val="1C507C"/>
                          </a:solidFill>
                          <a:latin typeface="Calibri"/>
                          <a:cs typeface="Calibri"/>
                        </a:rPr>
                        <a:t>RISKS</a:t>
                      </a:r>
                      <a:endParaRPr sz="1100" b="1" dirty="0">
                        <a:solidFill>
                          <a:srgbClr val="1C507C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" name="object 2">
            <a:extLst>
              <a:ext uri="{FF2B5EF4-FFF2-40B4-BE49-F238E27FC236}">
                <a16:creationId xmlns:a16="http://schemas.microsoft.com/office/drawing/2014/main" id="{930A77D3-B4C4-1283-11C8-BA79C8DB8322}"/>
              </a:ext>
            </a:extLst>
          </p:cNvPr>
          <p:cNvSpPr/>
          <p:nvPr/>
        </p:nvSpPr>
        <p:spPr>
          <a:xfrm>
            <a:off x="-2514600" y="6477000"/>
            <a:ext cx="11605260" cy="6350"/>
          </a:xfrm>
          <a:custGeom>
            <a:avLst/>
            <a:gdLst/>
            <a:ahLst/>
            <a:cxnLst/>
            <a:rect l="l" t="t" r="r" b="b"/>
            <a:pathLst>
              <a:path w="11605260" h="6350">
                <a:moveTo>
                  <a:pt x="0" y="6350"/>
                </a:moveTo>
                <a:lnTo>
                  <a:pt x="11605260" y="6350"/>
                </a:lnTo>
                <a:lnTo>
                  <a:pt x="11605260" y="0"/>
                </a:lnTo>
                <a:lnTo>
                  <a:pt x="0" y="0"/>
                </a:lnTo>
                <a:lnTo>
                  <a:pt x="0" y="6350"/>
                </a:lnTo>
                <a:close/>
              </a:path>
            </a:pathLst>
          </a:custGeom>
          <a:solidFill>
            <a:srgbClr val="1C507C"/>
          </a:solidFill>
          <a:ln>
            <a:solidFill>
              <a:srgbClr val="1C507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">
            <a:extLst>
              <a:ext uri="{FF2B5EF4-FFF2-40B4-BE49-F238E27FC236}">
                <a16:creationId xmlns:a16="http://schemas.microsoft.com/office/drawing/2014/main" id="{8DEEDC66-87C4-A10B-9936-6FC544C0385D}"/>
              </a:ext>
            </a:extLst>
          </p:cNvPr>
          <p:cNvSpPr/>
          <p:nvPr/>
        </p:nvSpPr>
        <p:spPr>
          <a:xfrm>
            <a:off x="9613200" y="6477000"/>
            <a:ext cx="2883600" cy="6350"/>
          </a:xfrm>
          <a:custGeom>
            <a:avLst/>
            <a:gdLst/>
            <a:ahLst/>
            <a:cxnLst/>
            <a:rect l="l" t="t" r="r" b="b"/>
            <a:pathLst>
              <a:path w="11605260" h="6350">
                <a:moveTo>
                  <a:pt x="0" y="6350"/>
                </a:moveTo>
                <a:lnTo>
                  <a:pt x="11605260" y="6350"/>
                </a:lnTo>
                <a:lnTo>
                  <a:pt x="11605260" y="0"/>
                </a:lnTo>
                <a:lnTo>
                  <a:pt x="0" y="0"/>
                </a:lnTo>
                <a:lnTo>
                  <a:pt x="0" y="6350"/>
                </a:lnTo>
                <a:close/>
              </a:path>
            </a:pathLst>
          </a:custGeom>
          <a:solidFill>
            <a:srgbClr val="1C507C"/>
          </a:solidFill>
          <a:ln>
            <a:solidFill>
              <a:srgbClr val="1C507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292083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object 54"/>
          <p:cNvSpPr/>
          <p:nvPr/>
        </p:nvSpPr>
        <p:spPr>
          <a:xfrm>
            <a:off x="2083622" y="5762790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39">
                <a:moveTo>
                  <a:pt x="0" y="274319"/>
                </a:moveTo>
                <a:lnTo>
                  <a:pt x="4419" y="225008"/>
                </a:lnTo>
                <a:lnTo>
                  <a:pt x="17161" y="178597"/>
                </a:lnTo>
                <a:lnTo>
                  <a:pt x="37450" y="135861"/>
                </a:lnTo>
                <a:lnTo>
                  <a:pt x="64513" y="97575"/>
                </a:lnTo>
                <a:lnTo>
                  <a:pt x="97575" y="64513"/>
                </a:lnTo>
                <a:lnTo>
                  <a:pt x="135861" y="37450"/>
                </a:lnTo>
                <a:lnTo>
                  <a:pt x="178597" y="17161"/>
                </a:lnTo>
                <a:lnTo>
                  <a:pt x="225008" y="4419"/>
                </a:lnTo>
                <a:lnTo>
                  <a:pt x="274319" y="0"/>
                </a:lnTo>
                <a:lnTo>
                  <a:pt x="323631" y="4419"/>
                </a:lnTo>
                <a:lnTo>
                  <a:pt x="370042" y="17161"/>
                </a:lnTo>
                <a:lnTo>
                  <a:pt x="412778" y="37450"/>
                </a:lnTo>
                <a:lnTo>
                  <a:pt x="451064" y="64513"/>
                </a:lnTo>
                <a:lnTo>
                  <a:pt x="484126" y="97575"/>
                </a:lnTo>
                <a:lnTo>
                  <a:pt x="511189" y="135861"/>
                </a:lnTo>
                <a:lnTo>
                  <a:pt x="531478" y="178597"/>
                </a:lnTo>
                <a:lnTo>
                  <a:pt x="544220" y="225008"/>
                </a:lnTo>
                <a:lnTo>
                  <a:pt x="548639" y="274319"/>
                </a:lnTo>
                <a:lnTo>
                  <a:pt x="544220" y="323631"/>
                </a:lnTo>
                <a:lnTo>
                  <a:pt x="531478" y="370042"/>
                </a:lnTo>
                <a:lnTo>
                  <a:pt x="511189" y="412778"/>
                </a:lnTo>
                <a:lnTo>
                  <a:pt x="484126" y="451064"/>
                </a:lnTo>
                <a:lnTo>
                  <a:pt x="451064" y="484126"/>
                </a:lnTo>
                <a:lnTo>
                  <a:pt x="412778" y="511189"/>
                </a:lnTo>
                <a:lnTo>
                  <a:pt x="370042" y="531478"/>
                </a:lnTo>
                <a:lnTo>
                  <a:pt x="323631" y="544220"/>
                </a:lnTo>
                <a:lnTo>
                  <a:pt x="274319" y="548639"/>
                </a:lnTo>
                <a:lnTo>
                  <a:pt x="225008" y="544220"/>
                </a:lnTo>
                <a:lnTo>
                  <a:pt x="178597" y="531478"/>
                </a:lnTo>
                <a:lnTo>
                  <a:pt x="135861" y="511189"/>
                </a:lnTo>
                <a:lnTo>
                  <a:pt x="97575" y="484126"/>
                </a:lnTo>
                <a:lnTo>
                  <a:pt x="64513" y="451064"/>
                </a:lnTo>
                <a:lnTo>
                  <a:pt x="37450" y="412778"/>
                </a:lnTo>
                <a:lnTo>
                  <a:pt x="17161" y="370042"/>
                </a:lnTo>
                <a:lnTo>
                  <a:pt x="4419" y="323631"/>
                </a:lnTo>
                <a:lnTo>
                  <a:pt x="0" y="274319"/>
                </a:lnTo>
                <a:close/>
              </a:path>
            </a:pathLst>
          </a:custGeom>
          <a:ln w="25400">
            <a:solidFill>
              <a:srgbClr val="91ACE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object 6"/>
          <p:cNvSpPr/>
          <p:nvPr/>
        </p:nvSpPr>
        <p:spPr>
          <a:xfrm>
            <a:off x="1802130" y="1032510"/>
            <a:ext cx="112395" cy="5278755"/>
          </a:xfrm>
          <a:custGeom>
            <a:avLst/>
            <a:gdLst/>
            <a:ahLst/>
            <a:cxnLst/>
            <a:rect l="l" t="t" r="r" b="b"/>
            <a:pathLst>
              <a:path w="76200" h="5486400">
                <a:moveTo>
                  <a:pt x="25400" y="5410200"/>
                </a:moveTo>
                <a:lnTo>
                  <a:pt x="0" y="5410200"/>
                </a:lnTo>
                <a:lnTo>
                  <a:pt x="38100" y="5486400"/>
                </a:lnTo>
                <a:lnTo>
                  <a:pt x="69837" y="5422925"/>
                </a:lnTo>
                <a:lnTo>
                  <a:pt x="25400" y="5422925"/>
                </a:lnTo>
                <a:lnTo>
                  <a:pt x="25400" y="5410200"/>
                </a:lnTo>
                <a:close/>
              </a:path>
              <a:path w="76200" h="5486400">
                <a:moveTo>
                  <a:pt x="50800" y="0"/>
                </a:moveTo>
                <a:lnTo>
                  <a:pt x="25400" y="0"/>
                </a:lnTo>
                <a:lnTo>
                  <a:pt x="25400" y="5422925"/>
                </a:lnTo>
                <a:lnTo>
                  <a:pt x="50800" y="5422925"/>
                </a:lnTo>
                <a:lnTo>
                  <a:pt x="50800" y="0"/>
                </a:lnTo>
                <a:close/>
              </a:path>
              <a:path w="76200" h="5486400">
                <a:moveTo>
                  <a:pt x="76200" y="5410200"/>
                </a:moveTo>
                <a:lnTo>
                  <a:pt x="50800" y="5410200"/>
                </a:lnTo>
                <a:lnTo>
                  <a:pt x="50800" y="5422925"/>
                </a:lnTo>
                <a:lnTo>
                  <a:pt x="69837" y="5422925"/>
                </a:lnTo>
                <a:lnTo>
                  <a:pt x="76200" y="5410200"/>
                </a:lnTo>
                <a:close/>
              </a:path>
            </a:pathLst>
          </a:custGeom>
          <a:solidFill>
            <a:srgbClr val="005EB8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2" name="object 10"/>
          <p:cNvSpPr txBox="1"/>
          <p:nvPr/>
        </p:nvSpPr>
        <p:spPr>
          <a:xfrm>
            <a:off x="1270365" y="1088935"/>
            <a:ext cx="51308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-2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+mn-ea"/>
                <a:cs typeface="Trebuchet MS" panose="020B0603020202020204"/>
              </a:rPr>
              <a:t>2006</a:t>
            </a:r>
            <a:endParaRPr kumimoji="0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/>
              <a:ea typeface="+mn-ea"/>
              <a:cs typeface="Trebuchet MS" panose="020B0603020202020204"/>
            </a:endParaRPr>
          </a:p>
        </p:txBody>
      </p:sp>
      <p:grpSp>
        <p:nvGrpSpPr>
          <p:cNvPr id="43" name="object 11"/>
          <p:cNvGrpSpPr/>
          <p:nvPr/>
        </p:nvGrpSpPr>
        <p:grpSpPr>
          <a:xfrm>
            <a:off x="1830131" y="992670"/>
            <a:ext cx="796035" cy="547370"/>
            <a:chOff x="1589786" y="916686"/>
            <a:chExt cx="796035" cy="547370"/>
          </a:xfrm>
        </p:grpSpPr>
        <p:sp>
          <p:nvSpPr>
            <p:cNvPr id="44" name="object 12"/>
            <p:cNvSpPr/>
            <p:nvPr/>
          </p:nvSpPr>
          <p:spPr>
            <a:xfrm>
              <a:off x="1837181" y="916686"/>
              <a:ext cx="548640" cy="547370"/>
            </a:xfrm>
            <a:custGeom>
              <a:avLst/>
              <a:gdLst/>
              <a:ahLst/>
              <a:cxnLst/>
              <a:rect l="l" t="t" r="r" b="b"/>
              <a:pathLst>
                <a:path w="548639" h="547369">
                  <a:moveTo>
                    <a:pt x="274319" y="0"/>
                  </a:moveTo>
                  <a:lnTo>
                    <a:pt x="225008" y="4405"/>
                  </a:lnTo>
                  <a:lnTo>
                    <a:pt x="178597" y="17108"/>
                  </a:lnTo>
                  <a:lnTo>
                    <a:pt x="135861" y="37337"/>
                  </a:lnTo>
                  <a:lnTo>
                    <a:pt x="97575" y="64321"/>
                  </a:lnTo>
                  <a:lnTo>
                    <a:pt x="64513" y="97288"/>
                  </a:lnTo>
                  <a:lnTo>
                    <a:pt x="37450" y="135466"/>
                  </a:lnTo>
                  <a:lnTo>
                    <a:pt x="17161" y="178085"/>
                  </a:lnTo>
                  <a:lnTo>
                    <a:pt x="4419" y="224372"/>
                  </a:lnTo>
                  <a:lnTo>
                    <a:pt x="0" y="273558"/>
                  </a:lnTo>
                  <a:lnTo>
                    <a:pt x="4419" y="322743"/>
                  </a:lnTo>
                  <a:lnTo>
                    <a:pt x="17161" y="369030"/>
                  </a:lnTo>
                  <a:lnTo>
                    <a:pt x="37450" y="411649"/>
                  </a:lnTo>
                  <a:lnTo>
                    <a:pt x="64513" y="449827"/>
                  </a:lnTo>
                  <a:lnTo>
                    <a:pt x="97575" y="482794"/>
                  </a:lnTo>
                  <a:lnTo>
                    <a:pt x="135861" y="509777"/>
                  </a:lnTo>
                  <a:lnTo>
                    <a:pt x="178597" y="530007"/>
                  </a:lnTo>
                  <a:lnTo>
                    <a:pt x="225008" y="542710"/>
                  </a:lnTo>
                  <a:lnTo>
                    <a:pt x="274319" y="547115"/>
                  </a:lnTo>
                  <a:lnTo>
                    <a:pt x="323631" y="542710"/>
                  </a:lnTo>
                  <a:lnTo>
                    <a:pt x="370042" y="530007"/>
                  </a:lnTo>
                  <a:lnTo>
                    <a:pt x="412778" y="509777"/>
                  </a:lnTo>
                  <a:lnTo>
                    <a:pt x="451064" y="482794"/>
                  </a:lnTo>
                  <a:lnTo>
                    <a:pt x="484126" y="449827"/>
                  </a:lnTo>
                  <a:lnTo>
                    <a:pt x="511189" y="411649"/>
                  </a:lnTo>
                  <a:lnTo>
                    <a:pt x="531478" y="369030"/>
                  </a:lnTo>
                  <a:lnTo>
                    <a:pt x="544220" y="322743"/>
                  </a:lnTo>
                  <a:lnTo>
                    <a:pt x="548640" y="273558"/>
                  </a:lnTo>
                  <a:lnTo>
                    <a:pt x="544220" y="224372"/>
                  </a:lnTo>
                  <a:lnTo>
                    <a:pt x="531478" y="178085"/>
                  </a:lnTo>
                  <a:lnTo>
                    <a:pt x="511189" y="135466"/>
                  </a:lnTo>
                  <a:lnTo>
                    <a:pt x="484126" y="97288"/>
                  </a:lnTo>
                  <a:lnTo>
                    <a:pt x="451064" y="64321"/>
                  </a:lnTo>
                  <a:lnTo>
                    <a:pt x="412778" y="37337"/>
                  </a:lnTo>
                  <a:lnTo>
                    <a:pt x="370042" y="17108"/>
                  </a:lnTo>
                  <a:lnTo>
                    <a:pt x="323631" y="4405"/>
                  </a:lnTo>
                  <a:lnTo>
                    <a:pt x="27431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" name="object 13"/>
            <p:cNvSpPr/>
            <p:nvPr/>
          </p:nvSpPr>
          <p:spPr>
            <a:xfrm>
              <a:off x="1837181" y="916686"/>
              <a:ext cx="548640" cy="547370"/>
            </a:xfrm>
            <a:custGeom>
              <a:avLst/>
              <a:gdLst/>
              <a:ahLst/>
              <a:cxnLst/>
              <a:rect l="l" t="t" r="r" b="b"/>
              <a:pathLst>
                <a:path w="548639" h="547369">
                  <a:moveTo>
                    <a:pt x="0" y="273558"/>
                  </a:moveTo>
                  <a:lnTo>
                    <a:pt x="4419" y="224372"/>
                  </a:lnTo>
                  <a:lnTo>
                    <a:pt x="17161" y="178085"/>
                  </a:lnTo>
                  <a:lnTo>
                    <a:pt x="37450" y="135466"/>
                  </a:lnTo>
                  <a:lnTo>
                    <a:pt x="64513" y="97288"/>
                  </a:lnTo>
                  <a:lnTo>
                    <a:pt x="97575" y="64321"/>
                  </a:lnTo>
                  <a:lnTo>
                    <a:pt x="135861" y="37337"/>
                  </a:lnTo>
                  <a:lnTo>
                    <a:pt x="178597" y="17108"/>
                  </a:lnTo>
                  <a:lnTo>
                    <a:pt x="225008" y="4405"/>
                  </a:lnTo>
                  <a:lnTo>
                    <a:pt x="274319" y="0"/>
                  </a:lnTo>
                  <a:lnTo>
                    <a:pt x="323631" y="4405"/>
                  </a:lnTo>
                  <a:lnTo>
                    <a:pt x="370042" y="17108"/>
                  </a:lnTo>
                  <a:lnTo>
                    <a:pt x="412778" y="37337"/>
                  </a:lnTo>
                  <a:lnTo>
                    <a:pt x="451064" y="64321"/>
                  </a:lnTo>
                  <a:lnTo>
                    <a:pt x="484126" y="97288"/>
                  </a:lnTo>
                  <a:lnTo>
                    <a:pt x="511189" y="135466"/>
                  </a:lnTo>
                  <a:lnTo>
                    <a:pt x="531478" y="178085"/>
                  </a:lnTo>
                  <a:lnTo>
                    <a:pt x="544220" y="224372"/>
                  </a:lnTo>
                  <a:lnTo>
                    <a:pt x="548640" y="273558"/>
                  </a:lnTo>
                  <a:lnTo>
                    <a:pt x="544220" y="322743"/>
                  </a:lnTo>
                  <a:lnTo>
                    <a:pt x="531478" y="369030"/>
                  </a:lnTo>
                  <a:lnTo>
                    <a:pt x="511189" y="411649"/>
                  </a:lnTo>
                  <a:lnTo>
                    <a:pt x="484126" y="449827"/>
                  </a:lnTo>
                  <a:lnTo>
                    <a:pt x="451064" y="482794"/>
                  </a:lnTo>
                  <a:lnTo>
                    <a:pt x="412778" y="509777"/>
                  </a:lnTo>
                  <a:lnTo>
                    <a:pt x="370042" y="530007"/>
                  </a:lnTo>
                  <a:lnTo>
                    <a:pt x="323631" y="542710"/>
                  </a:lnTo>
                  <a:lnTo>
                    <a:pt x="274319" y="547115"/>
                  </a:lnTo>
                  <a:lnTo>
                    <a:pt x="225008" y="542710"/>
                  </a:lnTo>
                  <a:lnTo>
                    <a:pt x="178597" y="530007"/>
                  </a:lnTo>
                  <a:lnTo>
                    <a:pt x="135861" y="509777"/>
                  </a:lnTo>
                  <a:lnTo>
                    <a:pt x="97575" y="482794"/>
                  </a:lnTo>
                  <a:lnTo>
                    <a:pt x="64513" y="449827"/>
                  </a:lnTo>
                  <a:lnTo>
                    <a:pt x="37450" y="411649"/>
                  </a:lnTo>
                  <a:lnTo>
                    <a:pt x="17161" y="369030"/>
                  </a:lnTo>
                  <a:lnTo>
                    <a:pt x="4419" y="322743"/>
                  </a:lnTo>
                  <a:lnTo>
                    <a:pt x="0" y="273558"/>
                  </a:lnTo>
                  <a:close/>
                </a:path>
              </a:pathLst>
            </a:custGeom>
            <a:ln w="25400">
              <a:solidFill>
                <a:srgbClr val="91ACE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47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89786" y="1153922"/>
              <a:ext cx="270763" cy="71119"/>
            </a:xfrm>
            <a:prstGeom prst="rect">
              <a:avLst/>
            </a:prstGeom>
          </p:spPr>
        </p:pic>
      </p:grpSp>
      <p:sp>
        <p:nvSpPr>
          <p:cNvPr id="48" name="object 16"/>
          <p:cNvSpPr txBox="1"/>
          <p:nvPr/>
        </p:nvSpPr>
        <p:spPr>
          <a:xfrm>
            <a:off x="2655630" y="1032076"/>
            <a:ext cx="980440" cy="44435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lvl="0" indent="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Founding</a:t>
            </a:r>
            <a:r>
              <a:rPr kumimoji="0" sz="14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sz="1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of </a:t>
            </a:r>
            <a:r>
              <a:rPr kumimoji="0" lang="en-US" sz="1400" b="0" i="0" u="none" strike="noStrike" kern="1200" cap="none" spc="-1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Jinko</a:t>
            </a:r>
            <a:r>
              <a:rPr kumimoji="0" lang="en-US" sz="1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Solar</a:t>
            </a:r>
            <a:endParaRPr kumimoji="0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grpSp>
        <p:nvGrpSpPr>
          <p:cNvPr id="50" name="object 18"/>
          <p:cNvGrpSpPr/>
          <p:nvPr/>
        </p:nvGrpSpPr>
        <p:grpSpPr>
          <a:xfrm>
            <a:off x="1132647" y="1588553"/>
            <a:ext cx="762508" cy="547370"/>
            <a:chOff x="892302" y="1512569"/>
            <a:chExt cx="762508" cy="547370"/>
          </a:xfrm>
        </p:grpSpPr>
        <p:sp>
          <p:nvSpPr>
            <p:cNvPr id="51" name="object 19"/>
            <p:cNvSpPr/>
            <p:nvPr/>
          </p:nvSpPr>
          <p:spPr>
            <a:xfrm>
              <a:off x="892302" y="1512569"/>
              <a:ext cx="548640" cy="547370"/>
            </a:xfrm>
            <a:custGeom>
              <a:avLst/>
              <a:gdLst/>
              <a:ahLst/>
              <a:cxnLst/>
              <a:rect l="l" t="t" r="r" b="b"/>
              <a:pathLst>
                <a:path w="548640" h="547369">
                  <a:moveTo>
                    <a:pt x="274319" y="0"/>
                  </a:moveTo>
                  <a:lnTo>
                    <a:pt x="225011" y="4405"/>
                  </a:lnTo>
                  <a:lnTo>
                    <a:pt x="178602" y="17108"/>
                  </a:lnTo>
                  <a:lnTo>
                    <a:pt x="135867" y="37337"/>
                  </a:lnTo>
                  <a:lnTo>
                    <a:pt x="97580" y="64321"/>
                  </a:lnTo>
                  <a:lnTo>
                    <a:pt x="64518" y="97288"/>
                  </a:lnTo>
                  <a:lnTo>
                    <a:pt x="37453" y="135466"/>
                  </a:lnTo>
                  <a:lnTo>
                    <a:pt x="17162" y="178085"/>
                  </a:lnTo>
                  <a:lnTo>
                    <a:pt x="4419" y="224372"/>
                  </a:lnTo>
                  <a:lnTo>
                    <a:pt x="0" y="273557"/>
                  </a:lnTo>
                  <a:lnTo>
                    <a:pt x="4419" y="322743"/>
                  </a:lnTo>
                  <a:lnTo>
                    <a:pt x="17162" y="369030"/>
                  </a:lnTo>
                  <a:lnTo>
                    <a:pt x="37453" y="411649"/>
                  </a:lnTo>
                  <a:lnTo>
                    <a:pt x="64518" y="449827"/>
                  </a:lnTo>
                  <a:lnTo>
                    <a:pt x="97580" y="482794"/>
                  </a:lnTo>
                  <a:lnTo>
                    <a:pt x="135867" y="509777"/>
                  </a:lnTo>
                  <a:lnTo>
                    <a:pt x="178602" y="530007"/>
                  </a:lnTo>
                  <a:lnTo>
                    <a:pt x="225011" y="542710"/>
                  </a:lnTo>
                  <a:lnTo>
                    <a:pt x="274319" y="547115"/>
                  </a:lnTo>
                  <a:lnTo>
                    <a:pt x="323631" y="542710"/>
                  </a:lnTo>
                  <a:lnTo>
                    <a:pt x="370042" y="530007"/>
                  </a:lnTo>
                  <a:lnTo>
                    <a:pt x="412778" y="509777"/>
                  </a:lnTo>
                  <a:lnTo>
                    <a:pt x="451064" y="482794"/>
                  </a:lnTo>
                  <a:lnTo>
                    <a:pt x="484126" y="449827"/>
                  </a:lnTo>
                  <a:lnTo>
                    <a:pt x="511189" y="411649"/>
                  </a:lnTo>
                  <a:lnTo>
                    <a:pt x="531478" y="369030"/>
                  </a:lnTo>
                  <a:lnTo>
                    <a:pt x="544220" y="322743"/>
                  </a:lnTo>
                  <a:lnTo>
                    <a:pt x="548639" y="273557"/>
                  </a:lnTo>
                  <a:lnTo>
                    <a:pt x="544220" y="224372"/>
                  </a:lnTo>
                  <a:lnTo>
                    <a:pt x="531478" y="178085"/>
                  </a:lnTo>
                  <a:lnTo>
                    <a:pt x="511189" y="135466"/>
                  </a:lnTo>
                  <a:lnTo>
                    <a:pt x="484126" y="97288"/>
                  </a:lnTo>
                  <a:lnTo>
                    <a:pt x="451064" y="64321"/>
                  </a:lnTo>
                  <a:lnTo>
                    <a:pt x="412778" y="37337"/>
                  </a:lnTo>
                  <a:lnTo>
                    <a:pt x="370042" y="17108"/>
                  </a:lnTo>
                  <a:lnTo>
                    <a:pt x="323631" y="4405"/>
                  </a:lnTo>
                  <a:lnTo>
                    <a:pt x="27431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" name="object 20"/>
            <p:cNvSpPr/>
            <p:nvPr/>
          </p:nvSpPr>
          <p:spPr>
            <a:xfrm>
              <a:off x="892302" y="1512569"/>
              <a:ext cx="548640" cy="547370"/>
            </a:xfrm>
            <a:custGeom>
              <a:avLst/>
              <a:gdLst/>
              <a:ahLst/>
              <a:cxnLst/>
              <a:rect l="l" t="t" r="r" b="b"/>
              <a:pathLst>
                <a:path w="548640" h="547369">
                  <a:moveTo>
                    <a:pt x="548639" y="273557"/>
                  </a:moveTo>
                  <a:lnTo>
                    <a:pt x="544220" y="322743"/>
                  </a:lnTo>
                  <a:lnTo>
                    <a:pt x="531478" y="369030"/>
                  </a:lnTo>
                  <a:lnTo>
                    <a:pt x="511189" y="411649"/>
                  </a:lnTo>
                  <a:lnTo>
                    <a:pt x="484126" y="449827"/>
                  </a:lnTo>
                  <a:lnTo>
                    <a:pt x="451064" y="482794"/>
                  </a:lnTo>
                  <a:lnTo>
                    <a:pt x="412778" y="509777"/>
                  </a:lnTo>
                  <a:lnTo>
                    <a:pt x="370042" y="530007"/>
                  </a:lnTo>
                  <a:lnTo>
                    <a:pt x="323631" y="542710"/>
                  </a:lnTo>
                  <a:lnTo>
                    <a:pt x="274319" y="547115"/>
                  </a:lnTo>
                  <a:lnTo>
                    <a:pt x="225011" y="542710"/>
                  </a:lnTo>
                  <a:lnTo>
                    <a:pt x="178602" y="530007"/>
                  </a:lnTo>
                  <a:lnTo>
                    <a:pt x="135867" y="509777"/>
                  </a:lnTo>
                  <a:lnTo>
                    <a:pt x="97580" y="482794"/>
                  </a:lnTo>
                  <a:lnTo>
                    <a:pt x="64518" y="449827"/>
                  </a:lnTo>
                  <a:lnTo>
                    <a:pt x="37453" y="411649"/>
                  </a:lnTo>
                  <a:lnTo>
                    <a:pt x="17162" y="369030"/>
                  </a:lnTo>
                  <a:lnTo>
                    <a:pt x="4419" y="322743"/>
                  </a:lnTo>
                  <a:lnTo>
                    <a:pt x="0" y="273557"/>
                  </a:lnTo>
                  <a:lnTo>
                    <a:pt x="4419" y="224372"/>
                  </a:lnTo>
                  <a:lnTo>
                    <a:pt x="17162" y="178085"/>
                  </a:lnTo>
                  <a:lnTo>
                    <a:pt x="37453" y="135466"/>
                  </a:lnTo>
                  <a:lnTo>
                    <a:pt x="64518" y="97288"/>
                  </a:lnTo>
                  <a:lnTo>
                    <a:pt x="97580" y="64321"/>
                  </a:lnTo>
                  <a:lnTo>
                    <a:pt x="135867" y="37337"/>
                  </a:lnTo>
                  <a:lnTo>
                    <a:pt x="178602" y="17108"/>
                  </a:lnTo>
                  <a:lnTo>
                    <a:pt x="225011" y="4405"/>
                  </a:lnTo>
                  <a:lnTo>
                    <a:pt x="274319" y="0"/>
                  </a:lnTo>
                  <a:lnTo>
                    <a:pt x="323631" y="4405"/>
                  </a:lnTo>
                  <a:lnTo>
                    <a:pt x="370042" y="17108"/>
                  </a:lnTo>
                  <a:lnTo>
                    <a:pt x="412778" y="37337"/>
                  </a:lnTo>
                  <a:lnTo>
                    <a:pt x="451064" y="64321"/>
                  </a:lnTo>
                  <a:lnTo>
                    <a:pt x="484126" y="97288"/>
                  </a:lnTo>
                  <a:lnTo>
                    <a:pt x="511189" y="135466"/>
                  </a:lnTo>
                  <a:lnTo>
                    <a:pt x="531478" y="178085"/>
                  </a:lnTo>
                  <a:lnTo>
                    <a:pt x="544220" y="224372"/>
                  </a:lnTo>
                  <a:lnTo>
                    <a:pt x="548639" y="273557"/>
                  </a:lnTo>
                  <a:close/>
                </a:path>
              </a:pathLst>
            </a:custGeom>
            <a:ln w="25400">
              <a:solidFill>
                <a:srgbClr val="91ACE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54" name="object 2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17574" y="1752853"/>
              <a:ext cx="237236" cy="71120"/>
            </a:xfrm>
            <a:prstGeom prst="rect">
              <a:avLst/>
            </a:prstGeom>
          </p:spPr>
        </p:pic>
      </p:grpSp>
      <p:sp>
        <p:nvSpPr>
          <p:cNvPr id="55" name="object 23"/>
          <p:cNvSpPr txBox="1"/>
          <p:nvPr/>
        </p:nvSpPr>
        <p:spPr>
          <a:xfrm>
            <a:off x="1914459" y="1685073"/>
            <a:ext cx="51308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-2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+mn-ea"/>
                <a:cs typeface="Trebuchet MS" panose="020B0603020202020204"/>
              </a:rPr>
              <a:t>2008</a:t>
            </a:r>
            <a:endParaRPr kumimoji="0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/>
              <a:ea typeface="+mn-ea"/>
              <a:cs typeface="Trebuchet MS" panose="020B0603020202020204"/>
            </a:endParaRPr>
          </a:p>
        </p:txBody>
      </p:sp>
      <p:grpSp>
        <p:nvGrpSpPr>
          <p:cNvPr id="56" name="object 24"/>
          <p:cNvGrpSpPr/>
          <p:nvPr/>
        </p:nvGrpSpPr>
        <p:grpSpPr>
          <a:xfrm>
            <a:off x="1824034" y="2184438"/>
            <a:ext cx="783844" cy="547370"/>
            <a:chOff x="1583689" y="2108454"/>
            <a:chExt cx="783844" cy="547370"/>
          </a:xfrm>
        </p:grpSpPr>
        <p:sp>
          <p:nvSpPr>
            <p:cNvPr id="57" name="object 25"/>
            <p:cNvSpPr/>
            <p:nvPr/>
          </p:nvSpPr>
          <p:spPr>
            <a:xfrm>
              <a:off x="1818893" y="2108454"/>
              <a:ext cx="548640" cy="547370"/>
            </a:xfrm>
            <a:custGeom>
              <a:avLst/>
              <a:gdLst/>
              <a:ahLst/>
              <a:cxnLst/>
              <a:rect l="l" t="t" r="r" b="b"/>
              <a:pathLst>
                <a:path w="548639" h="547369">
                  <a:moveTo>
                    <a:pt x="274319" y="0"/>
                  </a:moveTo>
                  <a:lnTo>
                    <a:pt x="225008" y="4405"/>
                  </a:lnTo>
                  <a:lnTo>
                    <a:pt x="178597" y="17108"/>
                  </a:lnTo>
                  <a:lnTo>
                    <a:pt x="135861" y="37337"/>
                  </a:lnTo>
                  <a:lnTo>
                    <a:pt x="97575" y="64321"/>
                  </a:lnTo>
                  <a:lnTo>
                    <a:pt x="64513" y="97288"/>
                  </a:lnTo>
                  <a:lnTo>
                    <a:pt x="37450" y="135466"/>
                  </a:lnTo>
                  <a:lnTo>
                    <a:pt x="17161" y="178085"/>
                  </a:lnTo>
                  <a:lnTo>
                    <a:pt x="4419" y="224372"/>
                  </a:lnTo>
                  <a:lnTo>
                    <a:pt x="0" y="273558"/>
                  </a:lnTo>
                  <a:lnTo>
                    <a:pt x="4419" y="322743"/>
                  </a:lnTo>
                  <a:lnTo>
                    <a:pt x="17161" y="369030"/>
                  </a:lnTo>
                  <a:lnTo>
                    <a:pt x="37450" y="411649"/>
                  </a:lnTo>
                  <a:lnTo>
                    <a:pt x="64513" y="449827"/>
                  </a:lnTo>
                  <a:lnTo>
                    <a:pt x="97575" y="482794"/>
                  </a:lnTo>
                  <a:lnTo>
                    <a:pt x="135861" y="509778"/>
                  </a:lnTo>
                  <a:lnTo>
                    <a:pt x="178597" y="530007"/>
                  </a:lnTo>
                  <a:lnTo>
                    <a:pt x="225008" y="542710"/>
                  </a:lnTo>
                  <a:lnTo>
                    <a:pt x="274319" y="547116"/>
                  </a:lnTo>
                  <a:lnTo>
                    <a:pt x="323631" y="542710"/>
                  </a:lnTo>
                  <a:lnTo>
                    <a:pt x="370042" y="530007"/>
                  </a:lnTo>
                  <a:lnTo>
                    <a:pt x="412778" y="509778"/>
                  </a:lnTo>
                  <a:lnTo>
                    <a:pt x="451064" y="482794"/>
                  </a:lnTo>
                  <a:lnTo>
                    <a:pt x="484126" y="449827"/>
                  </a:lnTo>
                  <a:lnTo>
                    <a:pt x="511189" y="411649"/>
                  </a:lnTo>
                  <a:lnTo>
                    <a:pt x="531478" y="369030"/>
                  </a:lnTo>
                  <a:lnTo>
                    <a:pt x="544220" y="322743"/>
                  </a:lnTo>
                  <a:lnTo>
                    <a:pt x="548639" y="273558"/>
                  </a:lnTo>
                  <a:lnTo>
                    <a:pt x="544220" y="224372"/>
                  </a:lnTo>
                  <a:lnTo>
                    <a:pt x="531478" y="178085"/>
                  </a:lnTo>
                  <a:lnTo>
                    <a:pt x="511189" y="135466"/>
                  </a:lnTo>
                  <a:lnTo>
                    <a:pt x="484126" y="97288"/>
                  </a:lnTo>
                  <a:lnTo>
                    <a:pt x="451064" y="64321"/>
                  </a:lnTo>
                  <a:lnTo>
                    <a:pt x="412778" y="37337"/>
                  </a:lnTo>
                  <a:lnTo>
                    <a:pt x="370042" y="17108"/>
                  </a:lnTo>
                  <a:lnTo>
                    <a:pt x="323631" y="4405"/>
                  </a:lnTo>
                  <a:lnTo>
                    <a:pt x="274319" y="0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rgbClr val="91ACE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" name="object 26"/>
            <p:cNvSpPr/>
            <p:nvPr/>
          </p:nvSpPr>
          <p:spPr>
            <a:xfrm>
              <a:off x="1818893" y="2108454"/>
              <a:ext cx="548640" cy="547370"/>
            </a:xfrm>
            <a:custGeom>
              <a:avLst/>
              <a:gdLst/>
              <a:ahLst/>
              <a:cxnLst/>
              <a:rect l="l" t="t" r="r" b="b"/>
              <a:pathLst>
                <a:path w="548639" h="547369">
                  <a:moveTo>
                    <a:pt x="0" y="273558"/>
                  </a:moveTo>
                  <a:lnTo>
                    <a:pt x="4419" y="224372"/>
                  </a:lnTo>
                  <a:lnTo>
                    <a:pt x="17161" y="178085"/>
                  </a:lnTo>
                  <a:lnTo>
                    <a:pt x="37450" y="135466"/>
                  </a:lnTo>
                  <a:lnTo>
                    <a:pt x="64513" y="97288"/>
                  </a:lnTo>
                  <a:lnTo>
                    <a:pt x="97575" y="64321"/>
                  </a:lnTo>
                  <a:lnTo>
                    <a:pt x="135861" y="37337"/>
                  </a:lnTo>
                  <a:lnTo>
                    <a:pt x="178597" y="17108"/>
                  </a:lnTo>
                  <a:lnTo>
                    <a:pt x="225008" y="4405"/>
                  </a:lnTo>
                  <a:lnTo>
                    <a:pt x="274319" y="0"/>
                  </a:lnTo>
                  <a:lnTo>
                    <a:pt x="323631" y="4405"/>
                  </a:lnTo>
                  <a:lnTo>
                    <a:pt x="370042" y="17108"/>
                  </a:lnTo>
                  <a:lnTo>
                    <a:pt x="412778" y="37337"/>
                  </a:lnTo>
                  <a:lnTo>
                    <a:pt x="451064" y="64321"/>
                  </a:lnTo>
                  <a:lnTo>
                    <a:pt x="484126" y="97288"/>
                  </a:lnTo>
                  <a:lnTo>
                    <a:pt x="511189" y="135466"/>
                  </a:lnTo>
                  <a:lnTo>
                    <a:pt x="531478" y="178085"/>
                  </a:lnTo>
                  <a:lnTo>
                    <a:pt x="544220" y="224372"/>
                  </a:lnTo>
                  <a:lnTo>
                    <a:pt x="548639" y="273558"/>
                  </a:lnTo>
                  <a:lnTo>
                    <a:pt x="544220" y="322743"/>
                  </a:lnTo>
                  <a:lnTo>
                    <a:pt x="531478" y="369030"/>
                  </a:lnTo>
                  <a:lnTo>
                    <a:pt x="511189" y="411649"/>
                  </a:lnTo>
                  <a:lnTo>
                    <a:pt x="484126" y="449827"/>
                  </a:lnTo>
                  <a:lnTo>
                    <a:pt x="451064" y="482794"/>
                  </a:lnTo>
                  <a:lnTo>
                    <a:pt x="412778" y="509778"/>
                  </a:lnTo>
                  <a:lnTo>
                    <a:pt x="370042" y="530007"/>
                  </a:lnTo>
                  <a:lnTo>
                    <a:pt x="323631" y="542710"/>
                  </a:lnTo>
                  <a:lnTo>
                    <a:pt x="274319" y="547116"/>
                  </a:lnTo>
                  <a:lnTo>
                    <a:pt x="225008" y="542710"/>
                  </a:lnTo>
                  <a:lnTo>
                    <a:pt x="178597" y="530007"/>
                  </a:lnTo>
                  <a:lnTo>
                    <a:pt x="135861" y="509778"/>
                  </a:lnTo>
                  <a:lnTo>
                    <a:pt x="97575" y="482794"/>
                  </a:lnTo>
                  <a:lnTo>
                    <a:pt x="64513" y="449827"/>
                  </a:lnTo>
                  <a:lnTo>
                    <a:pt x="37450" y="411649"/>
                  </a:lnTo>
                  <a:lnTo>
                    <a:pt x="17161" y="369030"/>
                  </a:lnTo>
                  <a:lnTo>
                    <a:pt x="4419" y="322743"/>
                  </a:lnTo>
                  <a:lnTo>
                    <a:pt x="0" y="273558"/>
                  </a:lnTo>
                  <a:close/>
                </a:path>
              </a:pathLst>
            </a:custGeom>
            <a:ln w="25400">
              <a:solidFill>
                <a:srgbClr val="91ACE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60" name="object 2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83689" y="2348738"/>
              <a:ext cx="269112" cy="71120"/>
            </a:xfrm>
            <a:prstGeom prst="rect">
              <a:avLst/>
            </a:prstGeom>
          </p:spPr>
        </p:pic>
      </p:grpSp>
      <p:sp>
        <p:nvSpPr>
          <p:cNvPr id="61" name="object 29"/>
          <p:cNvSpPr txBox="1"/>
          <p:nvPr/>
        </p:nvSpPr>
        <p:spPr>
          <a:xfrm>
            <a:off x="1270061" y="2278291"/>
            <a:ext cx="51308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-2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+mn-ea"/>
                <a:cs typeface="Trebuchet MS" panose="020B0603020202020204"/>
              </a:rPr>
              <a:t>2009</a:t>
            </a:r>
            <a:endParaRPr kumimoji="0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/>
              <a:ea typeface="+mn-ea"/>
              <a:cs typeface="Trebuchet MS" panose="020B0603020202020204"/>
            </a:endParaRPr>
          </a:p>
        </p:txBody>
      </p:sp>
      <p:sp>
        <p:nvSpPr>
          <p:cNvPr id="62" name="object 30"/>
          <p:cNvSpPr txBox="1"/>
          <p:nvPr/>
        </p:nvSpPr>
        <p:spPr>
          <a:xfrm>
            <a:off x="2641701" y="2146527"/>
            <a:ext cx="1220000" cy="65979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lvl="0" indent="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Battery &amp; Module Production</a:t>
            </a:r>
            <a:endParaRPr kumimoji="0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grpSp>
        <p:nvGrpSpPr>
          <p:cNvPr id="63" name="object 31"/>
          <p:cNvGrpSpPr/>
          <p:nvPr/>
        </p:nvGrpSpPr>
        <p:grpSpPr>
          <a:xfrm>
            <a:off x="1137219" y="2780322"/>
            <a:ext cx="757936" cy="548640"/>
            <a:chOff x="896874" y="2704338"/>
            <a:chExt cx="757936" cy="548640"/>
          </a:xfrm>
        </p:grpSpPr>
        <p:sp>
          <p:nvSpPr>
            <p:cNvPr id="64" name="object 32"/>
            <p:cNvSpPr/>
            <p:nvPr/>
          </p:nvSpPr>
          <p:spPr>
            <a:xfrm>
              <a:off x="896874" y="2704338"/>
              <a:ext cx="548640" cy="548640"/>
            </a:xfrm>
            <a:custGeom>
              <a:avLst/>
              <a:gdLst/>
              <a:ahLst/>
              <a:cxnLst/>
              <a:rect l="l" t="t" r="r" b="b"/>
              <a:pathLst>
                <a:path w="548640" h="548639">
                  <a:moveTo>
                    <a:pt x="274319" y="0"/>
                  </a:moveTo>
                  <a:lnTo>
                    <a:pt x="225011" y="4419"/>
                  </a:lnTo>
                  <a:lnTo>
                    <a:pt x="178602" y="17161"/>
                  </a:lnTo>
                  <a:lnTo>
                    <a:pt x="135867" y="37450"/>
                  </a:lnTo>
                  <a:lnTo>
                    <a:pt x="97580" y="64513"/>
                  </a:lnTo>
                  <a:lnTo>
                    <a:pt x="64518" y="97575"/>
                  </a:lnTo>
                  <a:lnTo>
                    <a:pt x="37453" y="135861"/>
                  </a:lnTo>
                  <a:lnTo>
                    <a:pt x="17162" y="178597"/>
                  </a:lnTo>
                  <a:lnTo>
                    <a:pt x="4419" y="225008"/>
                  </a:lnTo>
                  <a:lnTo>
                    <a:pt x="0" y="274320"/>
                  </a:lnTo>
                  <a:lnTo>
                    <a:pt x="4419" y="323631"/>
                  </a:lnTo>
                  <a:lnTo>
                    <a:pt x="17162" y="370042"/>
                  </a:lnTo>
                  <a:lnTo>
                    <a:pt x="37453" y="412778"/>
                  </a:lnTo>
                  <a:lnTo>
                    <a:pt x="64518" y="451064"/>
                  </a:lnTo>
                  <a:lnTo>
                    <a:pt x="97580" y="484126"/>
                  </a:lnTo>
                  <a:lnTo>
                    <a:pt x="135867" y="511189"/>
                  </a:lnTo>
                  <a:lnTo>
                    <a:pt x="178602" y="531478"/>
                  </a:lnTo>
                  <a:lnTo>
                    <a:pt x="225011" y="544220"/>
                  </a:lnTo>
                  <a:lnTo>
                    <a:pt x="274319" y="548639"/>
                  </a:lnTo>
                  <a:lnTo>
                    <a:pt x="323631" y="544220"/>
                  </a:lnTo>
                  <a:lnTo>
                    <a:pt x="370042" y="531478"/>
                  </a:lnTo>
                  <a:lnTo>
                    <a:pt x="412778" y="511189"/>
                  </a:lnTo>
                  <a:lnTo>
                    <a:pt x="451064" y="484126"/>
                  </a:lnTo>
                  <a:lnTo>
                    <a:pt x="484126" y="451064"/>
                  </a:lnTo>
                  <a:lnTo>
                    <a:pt x="511189" y="412778"/>
                  </a:lnTo>
                  <a:lnTo>
                    <a:pt x="531478" y="370042"/>
                  </a:lnTo>
                  <a:lnTo>
                    <a:pt x="544220" y="323631"/>
                  </a:lnTo>
                  <a:lnTo>
                    <a:pt x="548639" y="274320"/>
                  </a:lnTo>
                  <a:lnTo>
                    <a:pt x="544220" y="225008"/>
                  </a:lnTo>
                  <a:lnTo>
                    <a:pt x="531478" y="178597"/>
                  </a:lnTo>
                  <a:lnTo>
                    <a:pt x="511189" y="135861"/>
                  </a:lnTo>
                  <a:lnTo>
                    <a:pt x="484126" y="97575"/>
                  </a:lnTo>
                  <a:lnTo>
                    <a:pt x="451064" y="64513"/>
                  </a:lnTo>
                  <a:lnTo>
                    <a:pt x="412778" y="37450"/>
                  </a:lnTo>
                  <a:lnTo>
                    <a:pt x="370042" y="17161"/>
                  </a:lnTo>
                  <a:lnTo>
                    <a:pt x="323631" y="4419"/>
                  </a:lnTo>
                  <a:lnTo>
                    <a:pt x="27431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" name="object 33"/>
            <p:cNvSpPr/>
            <p:nvPr/>
          </p:nvSpPr>
          <p:spPr>
            <a:xfrm>
              <a:off x="896874" y="2704338"/>
              <a:ext cx="548640" cy="548640"/>
            </a:xfrm>
            <a:custGeom>
              <a:avLst/>
              <a:gdLst/>
              <a:ahLst/>
              <a:cxnLst/>
              <a:rect l="l" t="t" r="r" b="b"/>
              <a:pathLst>
                <a:path w="548640" h="548639">
                  <a:moveTo>
                    <a:pt x="548639" y="274320"/>
                  </a:moveTo>
                  <a:lnTo>
                    <a:pt x="544220" y="323631"/>
                  </a:lnTo>
                  <a:lnTo>
                    <a:pt x="531478" y="370042"/>
                  </a:lnTo>
                  <a:lnTo>
                    <a:pt x="511189" y="412778"/>
                  </a:lnTo>
                  <a:lnTo>
                    <a:pt x="484126" y="451064"/>
                  </a:lnTo>
                  <a:lnTo>
                    <a:pt x="451064" y="484126"/>
                  </a:lnTo>
                  <a:lnTo>
                    <a:pt x="412778" y="511189"/>
                  </a:lnTo>
                  <a:lnTo>
                    <a:pt x="370042" y="531478"/>
                  </a:lnTo>
                  <a:lnTo>
                    <a:pt x="323631" y="544220"/>
                  </a:lnTo>
                  <a:lnTo>
                    <a:pt x="274319" y="548639"/>
                  </a:lnTo>
                  <a:lnTo>
                    <a:pt x="225011" y="544220"/>
                  </a:lnTo>
                  <a:lnTo>
                    <a:pt x="178602" y="531478"/>
                  </a:lnTo>
                  <a:lnTo>
                    <a:pt x="135867" y="511189"/>
                  </a:lnTo>
                  <a:lnTo>
                    <a:pt x="97580" y="484126"/>
                  </a:lnTo>
                  <a:lnTo>
                    <a:pt x="64518" y="451064"/>
                  </a:lnTo>
                  <a:lnTo>
                    <a:pt x="37453" y="412778"/>
                  </a:lnTo>
                  <a:lnTo>
                    <a:pt x="17162" y="370042"/>
                  </a:lnTo>
                  <a:lnTo>
                    <a:pt x="4419" y="323631"/>
                  </a:lnTo>
                  <a:lnTo>
                    <a:pt x="0" y="274320"/>
                  </a:lnTo>
                  <a:lnTo>
                    <a:pt x="4419" y="225008"/>
                  </a:lnTo>
                  <a:lnTo>
                    <a:pt x="17162" y="178597"/>
                  </a:lnTo>
                  <a:lnTo>
                    <a:pt x="37453" y="135861"/>
                  </a:lnTo>
                  <a:lnTo>
                    <a:pt x="64518" y="97575"/>
                  </a:lnTo>
                  <a:lnTo>
                    <a:pt x="97580" y="64513"/>
                  </a:lnTo>
                  <a:lnTo>
                    <a:pt x="135867" y="37450"/>
                  </a:lnTo>
                  <a:lnTo>
                    <a:pt x="178602" y="17161"/>
                  </a:lnTo>
                  <a:lnTo>
                    <a:pt x="225011" y="4419"/>
                  </a:lnTo>
                  <a:lnTo>
                    <a:pt x="274319" y="0"/>
                  </a:lnTo>
                  <a:lnTo>
                    <a:pt x="323631" y="4419"/>
                  </a:lnTo>
                  <a:lnTo>
                    <a:pt x="370042" y="17161"/>
                  </a:lnTo>
                  <a:lnTo>
                    <a:pt x="412778" y="37450"/>
                  </a:lnTo>
                  <a:lnTo>
                    <a:pt x="451064" y="64513"/>
                  </a:lnTo>
                  <a:lnTo>
                    <a:pt x="484126" y="97575"/>
                  </a:lnTo>
                  <a:lnTo>
                    <a:pt x="511189" y="135861"/>
                  </a:lnTo>
                  <a:lnTo>
                    <a:pt x="531478" y="178597"/>
                  </a:lnTo>
                  <a:lnTo>
                    <a:pt x="544220" y="225008"/>
                  </a:lnTo>
                  <a:lnTo>
                    <a:pt x="548639" y="274320"/>
                  </a:lnTo>
                  <a:close/>
                </a:path>
              </a:pathLst>
            </a:custGeom>
            <a:ln w="25400">
              <a:solidFill>
                <a:srgbClr val="91ACE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67" name="object 3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17574" y="2927858"/>
              <a:ext cx="237236" cy="71119"/>
            </a:xfrm>
            <a:prstGeom prst="rect">
              <a:avLst/>
            </a:prstGeom>
          </p:spPr>
        </p:pic>
      </p:grpSp>
      <p:sp>
        <p:nvSpPr>
          <p:cNvPr id="68" name="object 36"/>
          <p:cNvSpPr txBox="1"/>
          <p:nvPr/>
        </p:nvSpPr>
        <p:spPr>
          <a:xfrm>
            <a:off x="1914712" y="2877858"/>
            <a:ext cx="51308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-2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+mn-ea"/>
                <a:cs typeface="Trebuchet MS" panose="020B0603020202020204"/>
              </a:rPr>
              <a:t>2015</a:t>
            </a:r>
            <a:endParaRPr kumimoji="0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/>
              <a:ea typeface="+mn-ea"/>
              <a:cs typeface="Trebuchet MS" panose="020B0603020202020204"/>
            </a:endParaRPr>
          </a:p>
        </p:txBody>
      </p:sp>
      <p:sp>
        <p:nvSpPr>
          <p:cNvPr id="69" name="object 37"/>
          <p:cNvSpPr txBox="1"/>
          <p:nvPr/>
        </p:nvSpPr>
        <p:spPr>
          <a:xfrm>
            <a:off x="35014" y="2696679"/>
            <a:ext cx="1042599" cy="68544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0" marR="5080" lvl="0" indent="-147955" algn="r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Malaysia </a:t>
            </a:r>
          </a:p>
          <a:p>
            <a:pPr marL="0" marR="5080" lvl="0" indent="-147955" algn="r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Base </a:t>
            </a:r>
          </a:p>
          <a:p>
            <a:pPr marL="0" marR="5080" lvl="0" indent="-147955" algn="r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Establish</a:t>
            </a:r>
            <a:endParaRPr kumimoji="0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grpSp>
        <p:nvGrpSpPr>
          <p:cNvPr id="70" name="object 38"/>
          <p:cNvGrpSpPr/>
          <p:nvPr/>
        </p:nvGrpSpPr>
        <p:grpSpPr>
          <a:xfrm>
            <a:off x="1824034" y="3377730"/>
            <a:ext cx="789940" cy="548640"/>
            <a:chOff x="1583689" y="3301746"/>
            <a:chExt cx="789940" cy="548640"/>
          </a:xfrm>
        </p:grpSpPr>
        <p:sp>
          <p:nvSpPr>
            <p:cNvPr id="71" name="object 39"/>
            <p:cNvSpPr/>
            <p:nvPr/>
          </p:nvSpPr>
          <p:spPr>
            <a:xfrm>
              <a:off x="1824989" y="3301746"/>
              <a:ext cx="548640" cy="548640"/>
            </a:xfrm>
            <a:custGeom>
              <a:avLst/>
              <a:gdLst/>
              <a:ahLst/>
              <a:cxnLst/>
              <a:rect l="l" t="t" r="r" b="b"/>
              <a:pathLst>
                <a:path w="548639" h="548639">
                  <a:moveTo>
                    <a:pt x="274320" y="0"/>
                  </a:moveTo>
                  <a:lnTo>
                    <a:pt x="225008" y="4419"/>
                  </a:lnTo>
                  <a:lnTo>
                    <a:pt x="178597" y="17161"/>
                  </a:lnTo>
                  <a:lnTo>
                    <a:pt x="135861" y="37450"/>
                  </a:lnTo>
                  <a:lnTo>
                    <a:pt x="97575" y="64513"/>
                  </a:lnTo>
                  <a:lnTo>
                    <a:pt x="64513" y="97575"/>
                  </a:lnTo>
                  <a:lnTo>
                    <a:pt x="37450" y="135861"/>
                  </a:lnTo>
                  <a:lnTo>
                    <a:pt x="17161" y="178597"/>
                  </a:lnTo>
                  <a:lnTo>
                    <a:pt x="4419" y="225008"/>
                  </a:lnTo>
                  <a:lnTo>
                    <a:pt x="0" y="274319"/>
                  </a:lnTo>
                  <a:lnTo>
                    <a:pt x="4419" y="323631"/>
                  </a:lnTo>
                  <a:lnTo>
                    <a:pt x="17161" y="370042"/>
                  </a:lnTo>
                  <a:lnTo>
                    <a:pt x="37450" y="412778"/>
                  </a:lnTo>
                  <a:lnTo>
                    <a:pt x="64513" y="451064"/>
                  </a:lnTo>
                  <a:lnTo>
                    <a:pt x="97575" y="484126"/>
                  </a:lnTo>
                  <a:lnTo>
                    <a:pt x="135861" y="511189"/>
                  </a:lnTo>
                  <a:lnTo>
                    <a:pt x="178597" y="531478"/>
                  </a:lnTo>
                  <a:lnTo>
                    <a:pt x="225008" y="544220"/>
                  </a:lnTo>
                  <a:lnTo>
                    <a:pt x="274320" y="548639"/>
                  </a:lnTo>
                  <a:lnTo>
                    <a:pt x="323631" y="544220"/>
                  </a:lnTo>
                  <a:lnTo>
                    <a:pt x="370042" y="531478"/>
                  </a:lnTo>
                  <a:lnTo>
                    <a:pt x="412778" y="511189"/>
                  </a:lnTo>
                  <a:lnTo>
                    <a:pt x="451064" y="484126"/>
                  </a:lnTo>
                  <a:lnTo>
                    <a:pt x="484126" y="451064"/>
                  </a:lnTo>
                  <a:lnTo>
                    <a:pt x="511189" y="412778"/>
                  </a:lnTo>
                  <a:lnTo>
                    <a:pt x="531478" y="370042"/>
                  </a:lnTo>
                  <a:lnTo>
                    <a:pt x="544220" y="323631"/>
                  </a:lnTo>
                  <a:lnTo>
                    <a:pt x="548640" y="274319"/>
                  </a:lnTo>
                  <a:lnTo>
                    <a:pt x="544220" y="225008"/>
                  </a:lnTo>
                  <a:lnTo>
                    <a:pt x="531478" y="178597"/>
                  </a:lnTo>
                  <a:lnTo>
                    <a:pt x="511189" y="135861"/>
                  </a:lnTo>
                  <a:lnTo>
                    <a:pt x="484126" y="97575"/>
                  </a:lnTo>
                  <a:lnTo>
                    <a:pt x="451064" y="64513"/>
                  </a:lnTo>
                  <a:lnTo>
                    <a:pt x="412778" y="37450"/>
                  </a:lnTo>
                  <a:lnTo>
                    <a:pt x="370042" y="17161"/>
                  </a:lnTo>
                  <a:lnTo>
                    <a:pt x="323631" y="4419"/>
                  </a:lnTo>
                  <a:lnTo>
                    <a:pt x="27432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2" name="object 40"/>
            <p:cNvSpPr/>
            <p:nvPr/>
          </p:nvSpPr>
          <p:spPr>
            <a:xfrm>
              <a:off x="1824989" y="3301746"/>
              <a:ext cx="548640" cy="548640"/>
            </a:xfrm>
            <a:custGeom>
              <a:avLst/>
              <a:gdLst/>
              <a:ahLst/>
              <a:cxnLst/>
              <a:rect l="l" t="t" r="r" b="b"/>
              <a:pathLst>
                <a:path w="548639" h="548639">
                  <a:moveTo>
                    <a:pt x="0" y="274319"/>
                  </a:moveTo>
                  <a:lnTo>
                    <a:pt x="4419" y="225008"/>
                  </a:lnTo>
                  <a:lnTo>
                    <a:pt x="17161" y="178597"/>
                  </a:lnTo>
                  <a:lnTo>
                    <a:pt x="37450" y="135861"/>
                  </a:lnTo>
                  <a:lnTo>
                    <a:pt x="64513" y="97575"/>
                  </a:lnTo>
                  <a:lnTo>
                    <a:pt x="97575" y="64513"/>
                  </a:lnTo>
                  <a:lnTo>
                    <a:pt x="135861" y="37450"/>
                  </a:lnTo>
                  <a:lnTo>
                    <a:pt x="178597" y="17161"/>
                  </a:lnTo>
                  <a:lnTo>
                    <a:pt x="225008" y="4419"/>
                  </a:lnTo>
                  <a:lnTo>
                    <a:pt x="274320" y="0"/>
                  </a:lnTo>
                  <a:lnTo>
                    <a:pt x="323631" y="4419"/>
                  </a:lnTo>
                  <a:lnTo>
                    <a:pt x="370042" y="17161"/>
                  </a:lnTo>
                  <a:lnTo>
                    <a:pt x="412778" y="37450"/>
                  </a:lnTo>
                  <a:lnTo>
                    <a:pt x="451064" y="64513"/>
                  </a:lnTo>
                  <a:lnTo>
                    <a:pt x="484126" y="97575"/>
                  </a:lnTo>
                  <a:lnTo>
                    <a:pt x="511189" y="135861"/>
                  </a:lnTo>
                  <a:lnTo>
                    <a:pt x="531478" y="178597"/>
                  </a:lnTo>
                  <a:lnTo>
                    <a:pt x="544220" y="225008"/>
                  </a:lnTo>
                  <a:lnTo>
                    <a:pt x="548640" y="274319"/>
                  </a:lnTo>
                  <a:lnTo>
                    <a:pt x="544220" y="323631"/>
                  </a:lnTo>
                  <a:lnTo>
                    <a:pt x="531478" y="370042"/>
                  </a:lnTo>
                  <a:lnTo>
                    <a:pt x="511189" y="412778"/>
                  </a:lnTo>
                  <a:lnTo>
                    <a:pt x="484126" y="451064"/>
                  </a:lnTo>
                  <a:lnTo>
                    <a:pt x="451064" y="484126"/>
                  </a:lnTo>
                  <a:lnTo>
                    <a:pt x="412778" y="511189"/>
                  </a:lnTo>
                  <a:lnTo>
                    <a:pt x="370042" y="531478"/>
                  </a:lnTo>
                  <a:lnTo>
                    <a:pt x="323631" y="544220"/>
                  </a:lnTo>
                  <a:lnTo>
                    <a:pt x="274320" y="548639"/>
                  </a:lnTo>
                  <a:lnTo>
                    <a:pt x="225008" y="544220"/>
                  </a:lnTo>
                  <a:lnTo>
                    <a:pt x="178597" y="531478"/>
                  </a:lnTo>
                  <a:lnTo>
                    <a:pt x="135861" y="511189"/>
                  </a:lnTo>
                  <a:lnTo>
                    <a:pt x="97575" y="484126"/>
                  </a:lnTo>
                  <a:lnTo>
                    <a:pt x="64513" y="451064"/>
                  </a:lnTo>
                  <a:lnTo>
                    <a:pt x="37450" y="412778"/>
                  </a:lnTo>
                  <a:lnTo>
                    <a:pt x="17161" y="370042"/>
                  </a:lnTo>
                  <a:lnTo>
                    <a:pt x="4419" y="323631"/>
                  </a:lnTo>
                  <a:lnTo>
                    <a:pt x="0" y="274319"/>
                  </a:lnTo>
                  <a:close/>
                </a:path>
              </a:pathLst>
            </a:custGeom>
            <a:ln w="25400">
              <a:solidFill>
                <a:srgbClr val="91ACE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74" name="object 4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83689" y="3531362"/>
              <a:ext cx="269112" cy="71120"/>
            </a:xfrm>
            <a:prstGeom prst="rect">
              <a:avLst/>
            </a:prstGeom>
          </p:spPr>
        </p:pic>
      </p:grpSp>
      <p:sp>
        <p:nvSpPr>
          <p:cNvPr id="75" name="object 43"/>
          <p:cNvSpPr txBox="1"/>
          <p:nvPr/>
        </p:nvSpPr>
        <p:spPr>
          <a:xfrm>
            <a:off x="1270365" y="3467645"/>
            <a:ext cx="51308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-2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+mn-ea"/>
                <a:cs typeface="Trebuchet MS" panose="020B0603020202020204"/>
              </a:rPr>
              <a:t>2016</a:t>
            </a:r>
            <a:endParaRPr kumimoji="0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/>
              <a:ea typeface="+mn-ea"/>
              <a:cs typeface="Trebuchet MS" panose="020B0603020202020204"/>
            </a:endParaRPr>
          </a:p>
        </p:txBody>
      </p:sp>
      <p:sp>
        <p:nvSpPr>
          <p:cNvPr id="76" name="object 44"/>
          <p:cNvSpPr txBox="1"/>
          <p:nvPr/>
        </p:nvSpPr>
        <p:spPr>
          <a:xfrm>
            <a:off x="2655630" y="3236984"/>
            <a:ext cx="1167793" cy="87524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lvl="0" indent="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Become the world’s largest component manufacturer</a:t>
            </a:r>
            <a:endParaRPr kumimoji="0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grpSp>
        <p:nvGrpSpPr>
          <p:cNvPr id="77" name="object 45"/>
          <p:cNvGrpSpPr/>
          <p:nvPr/>
        </p:nvGrpSpPr>
        <p:grpSpPr>
          <a:xfrm>
            <a:off x="1137219" y="3975137"/>
            <a:ext cx="757936" cy="548640"/>
            <a:chOff x="896874" y="3899153"/>
            <a:chExt cx="757936" cy="548640"/>
          </a:xfrm>
        </p:grpSpPr>
        <p:sp>
          <p:nvSpPr>
            <p:cNvPr id="78" name="object 46"/>
            <p:cNvSpPr/>
            <p:nvPr/>
          </p:nvSpPr>
          <p:spPr>
            <a:xfrm>
              <a:off x="896874" y="3899153"/>
              <a:ext cx="548640" cy="548640"/>
            </a:xfrm>
            <a:custGeom>
              <a:avLst/>
              <a:gdLst/>
              <a:ahLst/>
              <a:cxnLst/>
              <a:rect l="l" t="t" r="r" b="b"/>
              <a:pathLst>
                <a:path w="548640" h="548639">
                  <a:moveTo>
                    <a:pt x="274319" y="0"/>
                  </a:moveTo>
                  <a:lnTo>
                    <a:pt x="225011" y="4419"/>
                  </a:lnTo>
                  <a:lnTo>
                    <a:pt x="178602" y="17161"/>
                  </a:lnTo>
                  <a:lnTo>
                    <a:pt x="135867" y="37450"/>
                  </a:lnTo>
                  <a:lnTo>
                    <a:pt x="97580" y="64513"/>
                  </a:lnTo>
                  <a:lnTo>
                    <a:pt x="64518" y="97575"/>
                  </a:lnTo>
                  <a:lnTo>
                    <a:pt x="37453" y="135861"/>
                  </a:lnTo>
                  <a:lnTo>
                    <a:pt x="17162" y="178597"/>
                  </a:lnTo>
                  <a:lnTo>
                    <a:pt x="4419" y="225008"/>
                  </a:lnTo>
                  <a:lnTo>
                    <a:pt x="0" y="274320"/>
                  </a:lnTo>
                  <a:lnTo>
                    <a:pt x="4419" y="323631"/>
                  </a:lnTo>
                  <a:lnTo>
                    <a:pt x="17162" y="370042"/>
                  </a:lnTo>
                  <a:lnTo>
                    <a:pt x="37453" y="412778"/>
                  </a:lnTo>
                  <a:lnTo>
                    <a:pt x="64518" y="451064"/>
                  </a:lnTo>
                  <a:lnTo>
                    <a:pt x="97580" y="484126"/>
                  </a:lnTo>
                  <a:lnTo>
                    <a:pt x="135867" y="511189"/>
                  </a:lnTo>
                  <a:lnTo>
                    <a:pt x="178602" y="531478"/>
                  </a:lnTo>
                  <a:lnTo>
                    <a:pt x="225011" y="544220"/>
                  </a:lnTo>
                  <a:lnTo>
                    <a:pt x="274319" y="548640"/>
                  </a:lnTo>
                  <a:lnTo>
                    <a:pt x="323631" y="544220"/>
                  </a:lnTo>
                  <a:lnTo>
                    <a:pt x="370042" y="531478"/>
                  </a:lnTo>
                  <a:lnTo>
                    <a:pt x="412778" y="511189"/>
                  </a:lnTo>
                  <a:lnTo>
                    <a:pt x="451064" y="484126"/>
                  </a:lnTo>
                  <a:lnTo>
                    <a:pt x="484126" y="451064"/>
                  </a:lnTo>
                  <a:lnTo>
                    <a:pt x="511189" y="412778"/>
                  </a:lnTo>
                  <a:lnTo>
                    <a:pt x="531478" y="370042"/>
                  </a:lnTo>
                  <a:lnTo>
                    <a:pt x="544220" y="323631"/>
                  </a:lnTo>
                  <a:lnTo>
                    <a:pt x="548639" y="274320"/>
                  </a:lnTo>
                  <a:lnTo>
                    <a:pt x="544220" y="225008"/>
                  </a:lnTo>
                  <a:lnTo>
                    <a:pt x="531478" y="178597"/>
                  </a:lnTo>
                  <a:lnTo>
                    <a:pt x="511189" y="135861"/>
                  </a:lnTo>
                  <a:lnTo>
                    <a:pt x="484126" y="97575"/>
                  </a:lnTo>
                  <a:lnTo>
                    <a:pt x="451064" y="64513"/>
                  </a:lnTo>
                  <a:lnTo>
                    <a:pt x="412778" y="37450"/>
                  </a:lnTo>
                  <a:lnTo>
                    <a:pt x="370042" y="17161"/>
                  </a:lnTo>
                  <a:lnTo>
                    <a:pt x="323631" y="4419"/>
                  </a:lnTo>
                  <a:lnTo>
                    <a:pt x="27431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9" name="object 47"/>
            <p:cNvSpPr/>
            <p:nvPr/>
          </p:nvSpPr>
          <p:spPr>
            <a:xfrm>
              <a:off x="896874" y="3899153"/>
              <a:ext cx="548640" cy="548640"/>
            </a:xfrm>
            <a:custGeom>
              <a:avLst/>
              <a:gdLst/>
              <a:ahLst/>
              <a:cxnLst/>
              <a:rect l="l" t="t" r="r" b="b"/>
              <a:pathLst>
                <a:path w="548640" h="548639">
                  <a:moveTo>
                    <a:pt x="548639" y="274320"/>
                  </a:moveTo>
                  <a:lnTo>
                    <a:pt x="544220" y="323631"/>
                  </a:lnTo>
                  <a:lnTo>
                    <a:pt x="531478" y="370042"/>
                  </a:lnTo>
                  <a:lnTo>
                    <a:pt x="511189" y="412778"/>
                  </a:lnTo>
                  <a:lnTo>
                    <a:pt x="484126" y="451064"/>
                  </a:lnTo>
                  <a:lnTo>
                    <a:pt x="451064" y="484126"/>
                  </a:lnTo>
                  <a:lnTo>
                    <a:pt x="412778" y="511189"/>
                  </a:lnTo>
                  <a:lnTo>
                    <a:pt x="370042" y="531478"/>
                  </a:lnTo>
                  <a:lnTo>
                    <a:pt x="323631" y="544220"/>
                  </a:lnTo>
                  <a:lnTo>
                    <a:pt x="274319" y="548640"/>
                  </a:lnTo>
                  <a:lnTo>
                    <a:pt x="225011" y="544220"/>
                  </a:lnTo>
                  <a:lnTo>
                    <a:pt x="178602" y="531478"/>
                  </a:lnTo>
                  <a:lnTo>
                    <a:pt x="135867" y="511189"/>
                  </a:lnTo>
                  <a:lnTo>
                    <a:pt x="97580" y="484126"/>
                  </a:lnTo>
                  <a:lnTo>
                    <a:pt x="64518" y="451064"/>
                  </a:lnTo>
                  <a:lnTo>
                    <a:pt x="37453" y="412778"/>
                  </a:lnTo>
                  <a:lnTo>
                    <a:pt x="17162" y="370042"/>
                  </a:lnTo>
                  <a:lnTo>
                    <a:pt x="4419" y="323631"/>
                  </a:lnTo>
                  <a:lnTo>
                    <a:pt x="0" y="274320"/>
                  </a:lnTo>
                  <a:lnTo>
                    <a:pt x="4419" y="225008"/>
                  </a:lnTo>
                  <a:lnTo>
                    <a:pt x="17162" y="178597"/>
                  </a:lnTo>
                  <a:lnTo>
                    <a:pt x="37453" y="135861"/>
                  </a:lnTo>
                  <a:lnTo>
                    <a:pt x="64518" y="97575"/>
                  </a:lnTo>
                  <a:lnTo>
                    <a:pt x="97580" y="64513"/>
                  </a:lnTo>
                  <a:lnTo>
                    <a:pt x="135867" y="37450"/>
                  </a:lnTo>
                  <a:lnTo>
                    <a:pt x="178602" y="17161"/>
                  </a:lnTo>
                  <a:lnTo>
                    <a:pt x="225011" y="4419"/>
                  </a:lnTo>
                  <a:lnTo>
                    <a:pt x="274319" y="0"/>
                  </a:lnTo>
                  <a:lnTo>
                    <a:pt x="323631" y="4419"/>
                  </a:lnTo>
                  <a:lnTo>
                    <a:pt x="370042" y="17161"/>
                  </a:lnTo>
                  <a:lnTo>
                    <a:pt x="412778" y="37450"/>
                  </a:lnTo>
                  <a:lnTo>
                    <a:pt x="451064" y="64513"/>
                  </a:lnTo>
                  <a:lnTo>
                    <a:pt x="484126" y="97575"/>
                  </a:lnTo>
                  <a:lnTo>
                    <a:pt x="511189" y="135861"/>
                  </a:lnTo>
                  <a:lnTo>
                    <a:pt x="531478" y="178597"/>
                  </a:lnTo>
                  <a:lnTo>
                    <a:pt x="544220" y="225008"/>
                  </a:lnTo>
                  <a:lnTo>
                    <a:pt x="548639" y="274320"/>
                  </a:lnTo>
                  <a:close/>
                </a:path>
              </a:pathLst>
            </a:custGeom>
            <a:ln w="25400">
              <a:solidFill>
                <a:srgbClr val="91ACE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81" name="object 4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17574" y="4128769"/>
              <a:ext cx="237236" cy="71119"/>
            </a:xfrm>
            <a:prstGeom prst="rect">
              <a:avLst/>
            </a:prstGeom>
          </p:spPr>
        </p:pic>
      </p:grpSp>
      <p:sp>
        <p:nvSpPr>
          <p:cNvPr id="82" name="object 50"/>
          <p:cNvSpPr txBox="1"/>
          <p:nvPr/>
        </p:nvSpPr>
        <p:spPr>
          <a:xfrm>
            <a:off x="1914712" y="4071149"/>
            <a:ext cx="51308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-2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+mn-ea"/>
                <a:cs typeface="Trebuchet MS" panose="020B0603020202020204"/>
              </a:rPr>
              <a:t>2018</a:t>
            </a:r>
            <a:endParaRPr kumimoji="0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/>
              <a:ea typeface="+mn-ea"/>
              <a:cs typeface="Trebuchet MS" panose="020B0603020202020204"/>
            </a:endParaRPr>
          </a:p>
        </p:txBody>
      </p:sp>
      <p:sp>
        <p:nvSpPr>
          <p:cNvPr id="83" name="object 51"/>
          <p:cNvSpPr txBox="1"/>
          <p:nvPr/>
        </p:nvSpPr>
        <p:spPr>
          <a:xfrm>
            <a:off x="123257" y="3911130"/>
            <a:ext cx="948202" cy="659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0020" marR="5715" lvl="0" indent="-147955" algn="r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USA plant Starts Production</a:t>
            </a:r>
            <a:endParaRPr kumimoji="0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grpSp>
        <p:nvGrpSpPr>
          <p:cNvPr id="84" name="object 52"/>
          <p:cNvGrpSpPr/>
          <p:nvPr/>
        </p:nvGrpSpPr>
        <p:grpSpPr>
          <a:xfrm>
            <a:off x="1824034" y="4571022"/>
            <a:ext cx="797560" cy="548640"/>
            <a:chOff x="1583689" y="4495038"/>
            <a:chExt cx="797560" cy="548640"/>
          </a:xfrm>
        </p:grpSpPr>
        <p:sp>
          <p:nvSpPr>
            <p:cNvPr id="85" name="object 53"/>
            <p:cNvSpPr/>
            <p:nvPr/>
          </p:nvSpPr>
          <p:spPr>
            <a:xfrm>
              <a:off x="1832609" y="4495038"/>
              <a:ext cx="548640" cy="548640"/>
            </a:xfrm>
            <a:custGeom>
              <a:avLst/>
              <a:gdLst/>
              <a:ahLst/>
              <a:cxnLst/>
              <a:rect l="l" t="t" r="r" b="b"/>
              <a:pathLst>
                <a:path w="548639" h="548639">
                  <a:moveTo>
                    <a:pt x="274319" y="0"/>
                  </a:moveTo>
                  <a:lnTo>
                    <a:pt x="225008" y="4419"/>
                  </a:lnTo>
                  <a:lnTo>
                    <a:pt x="178597" y="17161"/>
                  </a:lnTo>
                  <a:lnTo>
                    <a:pt x="135861" y="37450"/>
                  </a:lnTo>
                  <a:lnTo>
                    <a:pt x="97575" y="64513"/>
                  </a:lnTo>
                  <a:lnTo>
                    <a:pt x="64513" y="97575"/>
                  </a:lnTo>
                  <a:lnTo>
                    <a:pt x="37450" y="135861"/>
                  </a:lnTo>
                  <a:lnTo>
                    <a:pt x="17161" y="178597"/>
                  </a:lnTo>
                  <a:lnTo>
                    <a:pt x="4419" y="225008"/>
                  </a:lnTo>
                  <a:lnTo>
                    <a:pt x="0" y="274319"/>
                  </a:lnTo>
                  <a:lnTo>
                    <a:pt x="4419" y="323631"/>
                  </a:lnTo>
                  <a:lnTo>
                    <a:pt x="17161" y="370042"/>
                  </a:lnTo>
                  <a:lnTo>
                    <a:pt x="37450" y="412778"/>
                  </a:lnTo>
                  <a:lnTo>
                    <a:pt x="64513" y="451064"/>
                  </a:lnTo>
                  <a:lnTo>
                    <a:pt x="97575" y="484126"/>
                  </a:lnTo>
                  <a:lnTo>
                    <a:pt x="135861" y="511189"/>
                  </a:lnTo>
                  <a:lnTo>
                    <a:pt x="178597" y="531478"/>
                  </a:lnTo>
                  <a:lnTo>
                    <a:pt x="225008" y="544220"/>
                  </a:lnTo>
                  <a:lnTo>
                    <a:pt x="274319" y="548639"/>
                  </a:lnTo>
                  <a:lnTo>
                    <a:pt x="323631" y="544220"/>
                  </a:lnTo>
                  <a:lnTo>
                    <a:pt x="370042" y="531478"/>
                  </a:lnTo>
                  <a:lnTo>
                    <a:pt x="412778" y="511189"/>
                  </a:lnTo>
                  <a:lnTo>
                    <a:pt x="451064" y="484126"/>
                  </a:lnTo>
                  <a:lnTo>
                    <a:pt x="484126" y="451064"/>
                  </a:lnTo>
                  <a:lnTo>
                    <a:pt x="511189" y="412778"/>
                  </a:lnTo>
                  <a:lnTo>
                    <a:pt x="531478" y="370042"/>
                  </a:lnTo>
                  <a:lnTo>
                    <a:pt x="544220" y="323631"/>
                  </a:lnTo>
                  <a:lnTo>
                    <a:pt x="548639" y="274319"/>
                  </a:lnTo>
                  <a:lnTo>
                    <a:pt x="544220" y="225008"/>
                  </a:lnTo>
                  <a:lnTo>
                    <a:pt x="531478" y="178597"/>
                  </a:lnTo>
                  <a:lnTo>
                    <a:pt x="511189" y="135861"/>
                  </a:lnTo>
                  <a:lnTo>
                    <a:pt x="484126" y="97575"/>
                  </a:lnTo>
                  <a:lnTo>
                    <a:pt x="451064" y="64513"/>
                  </a:lnTo>
                  <a:lnTo>
                    <a:pt x="412778" y="37450"/>
                  </a:lnTo>
                  <a:lnTo>
                    <a:pt x="370042" y="17161"/>
                  </a:lnTo>
                  <a:lnTo>
                    <a:pt x="323631" y="4419"/>
                  </a:lnTo>
                  <a:lnTo>
                    <a:pt x="27431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6" name="object 54"/>
            <p:cNvSpPr/>
            <p:nvPr/>
          </p:nvSpPr>
          <p:spPr>
            <a:xfrm>
              <a:off x="1832609" y="4495038"/>
              <a:ext cx="548640" cy="548640"/>
            </a:xfrm>
            <a:custGeom>
              <a:avLst/>
              <a:gdLst/>
              <a:ahLst/>
              <a:cxnLst/>
              <a:rect l="l" t="t" r="r" b="b"/>
              <a:pathLst>
                <a:path w="548639" h="548639">
                  <a:moveTo>
                    <a:pt x="0" y="274319"/>
                  </a:moveTo>
                  <a:lnTo>
                    <a:pt x="4419" y="225008"/>
                  </a:lnTo>
                  <a:lnTo>
                    <a:pt x="17161" y="178597"/>
                  </a:lnTo>
                  <a:lnTo>
                    <a:pt x="37450" y="135861"/>
                  </a:lnTo>
                  <a:lnTo>
                    <a:pt x="64513" y="97575"/>
                  </a:lnTo>
                  <a:lnTo>
                    <a:pt x="97575" y="64513"/>
                  </a:lnTo>
                  <a:lnTo>
                    <a:pt x="135861" y="37450"/>
                  </a:lnTo>
                  <a:lnTo>
                    <a:pt x="178597" y="17161"/>
                  </a:lnTo>
                  <a:lnTo>
                    <a:pt x="225008" y="4419"/>
                  </a:lnTo>
                  <a:lnTo>
                    <a:pt x="274319" y="0"/>
                  </a:lnTo>
                  <a:lnTo>
                    <a:pt x="323631" y="4419"/>
                  </a:lnTo>
                  <a:lnTo>
                    <a:pt x="370042" y="17161"/>
                  </a:lnTo>
                  <a:lnTo>
                    <a:pt x="412778" y="37450"/>
                  </a:lnTo>
                  <a:lnTo>
                    <a:pt x="451064" y="64513"/>
                  </a:lnTo>
                  <a:lnTo>
                    <a:pt x="484126" y="97575"/>
                  </a:lnTo>
                  <a:lnTo>
                    <a:pt x="511189" y="135861"/>
                  </a:lnTo>
                  <a:lnTo>
                    <a:pt x="531478" y="178597"/>
                  </a:lnTo>
                  <a:lnTo>
                    <a:pt x="544220" y="225008"/>
                  </a:lnTo>
                  <a:lnTo>
                    <a:pt x="548639" y="274319"/>
                  </a:lnTo>
                  <a:lnTo>
                    <a:pt x="544220" y="323631"/>
                  </a:lnTo>
                  <a:lnTo>
                    <a:pt x="531478" y="370042"/>
                  </a:lnTo>
                  <a:lnTo>
                    <a:pt x="511189" y="412778"/>
                  </a:lnTo>
                  <a:lnTo>
                    <a:pt x="484126" y="451064"/>
                  </a:lnTo>
                  <a:lnTo>
                    <a:pt x="451064" y="484126"/>
                  </a:lnTo>
                  <a:lnTo>
                    <a:pt x="412778" y="511189"/>
                  </a:lnTo>
                  <a:lnTo>
                    <a:pt x="370042" y="531478"/>
                  </a:lnTo>
                  <a:lnTo>
                    <a:pt x="323631" y="544220"/>
                  </a:lnTo>
                  <a:lnTo>
                    <a:pt x="274319" y="548639"/>
                  </a:lnTo>
                  <a:lnTo>
                    <a:pt x="225008" y="544220"/>
                  </a:lnTo>
                  <a:lnTo>
                    <a:pt x="178597" y="531478"/>
                  </a:lnTo>
                  <a:lnTo>
                    <a:pt x="135861" y="511189"/>
                  </a:lnTo>
                  <a:lnTo>
                    <a:pt x="97575" y="484126"/>
                  </a:lnTo>
                  <a:lnTo>
                    <a:pt x="64513" y="451064"/>
                  </a:lnTo>
                  <a:lnTo>
                    <a:pt x="37450" y="412778"/>
                  </a:lnTo>
                  <a:lnTo>
                    <a:pt x="17161" y="370042"/>
                  </a:lnTo>
                  <a:lnTo>
                    <a:pt x="4419" y="323631"/>
                  </a:lnTo>
                  <a:lnTo>
                    <a:pt x="0" y="274319"/>
                  </a:lnTo>
                  <a:close/>
                </a:path>
              </a:pathLst>
            </a:custGeom>
            <a:ln w="25400">
              <a:solidFill>
                <a:srgbClr val="91ACE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88" name="object 5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83689" y="4733798"/>
              <a:ext cx="269112" cy="71119"/>
            </a:xfrm>
            <a:prstGeom prst="rect">
              <a:avLst/>
            </a:prstGeom>
          </p:spPr>
        </p:pic>
      </p:grpSp>
      <p:sp>
        <p:nvSpPr>
          <p:cNvPr id="89" name="object 57"/>
          <p:cNvSpPr txBox="1"/>
          <p:nvPr/>
        </p:nvSpPr>
        <p:spPr>
          <a:xfrm>
            <a:off x="1270061" y="4657255"/>
            <a:ext cx="51308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1" i="0" u="none" strike="noStrike" kern="1200" cap="none" spc="-2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+mn-ea"/>
                <a:cs typeface="Trebuchet MS" panose="020B0603020202020204"/>
              </a:rPr>
              <a:t>201</a:t>
            </a:r>
            <a:r>
              <a:rPr kumimoji="0" lang="en-US" sz="2000" b="1" i="0" u="none" strike="noStrike" kern="1200" cap="none" spc="-2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+mn-ea"/>
                <a:cs typeface="Trebuchet MS" panose="020B0603020202020204"/>
              </a:rPr>
              <a:t>9</a:t>
            </a:r>
            <a:endParaRPr kumimoji="0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/>
              <a:ea typeface="+mn-ea"/>
              <a:cs typeface="Trebuchet MS" panose="020B0603020202020204"/>
            </a:endParaRPr>
          </a:p>
        </p:txBody>
      </p:sp>
      <p:sp>
        <p:nvSpPr>
          <p:cNvPr id="90" name="object 58"/>
          <p:cNvSpPr txBox="1"/>
          <p:nvPr/>
        </p:nvSpPr>
        <p:spPr>
          <a:xfrm>
            <a:off x="2655630" y="4707547"/>
            <a:ext cx="949111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Join RE100</a:t>
            </a:r>
            <a:endParaRPr kumimoji="0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grpSp>
        <p:nvGrpSpPr>
          <p:cNvPr id="91" name="object 59"/>
          <p:cNvGrpSpPr/>
          <p:nvPr/>
        </p:nvGrpSpPr>
        <p:grpSpPr>
          <a:xfrm>
            <a:off x="1137219" y="5166905"/>
            <a:ext cx="757936" cy="550545"/>
            <a:chOff x="896874" y="5090921"/>
            <a:chExt cx="757936" cy="550545"/>
          </a:xfrm>
        </p:grpSpPr>
        <p:sp>
          <p:nvSpPr>
            <p:cNvPr id="94" name="object 60"/>
            <p:cNvSpPr/>
            <p:nvPr/>
          </p:nvSpPr>
          <p:spPr>
            <a:xfrm>
              <a:off x="896874" y="5090921"/>
              <a:ext cx="548640" cy="550545"/>
            </a:xfrm>
            <a:custGeom>
              <a:avLst/>
              <a:gdLst/>
              <a:ahLst/>
              <a:cxnLst/>
              <a:rect l="l" t="t" r="r" b="b"/>
              <a:pathLst>
                <a:path w="548640" h="550545">
                  <a:moveTo>
                    <a:pt x="274319" y="0"/>
                  </a:moveTo>
                  <a:lnTo>
                    <a:pt x="225011" y="4432"/>
                  </a:lnTo>
                  <a:lnTo>
                    <a:pt x="178602" y="17213"/>
                  </a:lnTo>
                  <a:lnTo>
                    <a:pt x="135867" y="37563"/>
                  </a:lnTo>
                  <a:lnTo>
                    <a:pt x="97580" y="64706"/>
                  </a:lnTo>
                  <a:lnTo>
                    <a:pt x="64518" y="97863"/>
                  </a:lnTo>
                  <a:lnTo>
                    <a:pt x="37453" y="136256"/>
                  </a:lnTo>
                  <a:lnTo>
                    <a:pt x="17162" y="179109"/>
                  </a:lnTo>
                  <a:lnTo>
                    <a:pt x="4419" y="225643"/>
                  </a:lnTo>
                  <a:lnTo>
                    <a:pt x="0" y="275081"/>
                  </a:lnTo>
                  <a:lnTo>
                    <a:pt x="4419" y="324520"/>
                  </a:lnTo>
                  <a:lnTo>
                    <a:pt x="17162" y="371054"/>
                  </a:lnTo>
                  <a:lnTo>
                    <a:pt x="37453" y="413907"/>
                  </a:lnTo>
                  <a:lnTo>
                    <a:pt x="64518" y="452300"/>
                  </a:lnTo>
                  <a:lnTo>
                    <a:pt x="97580" y="485457"/>
                  </a:lnTo>
                  <a:lnTo>
                    <a:pt x="135867" y="512600"/>
                  </a:lnTo>
                  <a:lnTo>
                    <a:pt x="178602" y="532950"/>
                  </a:lnTo>
                  <a:lnTo>
                    <a:pt x="225011" y="545731"/>
                  </a:lnTo>
                  <a:lnTo>
                    <a:pt x="274319" y="550163"/>
                  </a:lnTo>
                  <a:lnTo>
                    <a:pt x="323631" y="545731"/>
                  </a:lnTo>
                  <a:lnTo>
                    <a:pt x="370042" y="532950"/>
                  </a:lnTo>
                  <a:lnTo>
                    <a:pt x="412778" y="512600"/>
                  </a:lnTo>
                  <a:lnTo>
                    <a:pt x="451064" y="485457"/>
                  </a:lnTo>
                  <a:lnTo>
                    <a:pt x="484126" y="452300"/>
                  </a:lnTo>
                  <a:lnTo>
                    <a:pt x="511189" y="413907"/>
                  </a:lnTo>
                  <a:lnTo>
                    <a:pt x="531478" y="371054"/>
                  </a:lnTo>
                  <a:lnTo>
                    <a:pt x="544220" y="324520"/>
                  </a:lnTo>
                  <a:lnTo>
                    <a:pt x="548639" y="275081"/>
                  </a:lnTo>
                  <a:lnTo>
                    <a:pt x="544220" y="225643"/>
                  </a:lnTo>
                  <a:lnTo>
                    <a:pt x="531478" y="179109"/>
                  </a:lnTo>
                  <a:lnTo>
                    <a:pt x="511189" y="136256"/>
                  </a:lnTo>
                  <a:lnTo>
                    <a:pt x="484126" y="97863"/>
                  </a:lnTo>
                  <a:lnTo>
                    <a:pt x="451064" y="64706"/>
                  </a:lnTo>
                  <a:lnTo>
                    <a:pt x="412778" y="37563"/>
                  </a:lnTo>
                  <a:lnTo>
                    <a:pt x="370042" y="17213"/>
                  </a:lnTo>
                  <a:lnTo>
                    <a:pt x="323631" y="4432"/>
                  </a:lnTo>
                  <a:lnTo>
                    <a:pt x="27431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5" name="object 61"/>
            <p:cNvSpPr/>
            <p:nvPr/>
          </p:nvSpPr>
          <p:spPr>
            <a:xfrm>
              <a:off x="896874" y="5090921"/>
              <a:ext cx="548640" cy="550545"/>
            </a:xfrm>
            <a:custGeom>
              <a:avLst/>
              <a:gdLst/>
              <a:ahLst/>
              <a:cxnLst/>
              <a:rect l="l" t="t" r="r" b="b"/>
              <a:pathLst>
                <a:path w="548640" h="550545">
                  <a:moveTo>
                    <a:pt x="548639" y="275081"/>
                  </a:moveTo>
                  <a:lnTo>
                    <a:pt x="544220" y="324520"/>
                  </a:lnTo>
                  <a:lnTo>
                    <a:pt x="531478" y="371054"/>
                  </a:lnTo>
                  <a:lnTo>
                    <a:pt x="511189" y="413907"/>
                  </a:lnTo>
                  <a:lnTo>
                    <a:pt x="484126" y="452300"/>
                  </a:lnTo>
                  <a:lnTo>
                    <a:pt x="451064" y="485457"/>
                  </a:lnTo>
                  <a:lnTo>
                    <a:pt x="412778" y="512600"/>
                  </a:lnTo>
                  <a:lnTo>
                    <a:pt x="370042" y="532950"/>
                  </a:lnTo>
                  <a:lnTo>
                    <a:pt x="323631" y="545731"/>
                  </a:lnTo>
                  <a:lnTo>
                    <a:pt x="274319" y="550163"/>
                  </a:lnTo>
                  <a:lnTo>
                    <a:pt x="225011" y="545731"/>
                  </a:lnTo>
                  <a:lnTo>
                    <a:pt x="178602" y="532950"/>
                  </a:lnTo>
                  <a:lnTo>
                    <a:pt x="135867" y="512600"/>
                  </a:lnTo>
                  <a:lnTo>
                    <a:pt x="97580" y="485457"/>
                  </a:lnTo>
                  <a:lnTo>
                    <a:pt x="64518" y="452300"/>
                  </a:lnTo>
                  <a:lnTo>
                    <a:pt x="37453" y="413907"/>
                  </a:lnTo>
                  <a:lnTo>
                    <a:pt x="17162" y="371054"/>
                  </a:lnTo>
                  <a:lnTo>
                    <a:pt x="4419" y="324520"/>
                  </a:lnTo>
                  <a:lnTo>
                    <a:pt x="0" y="275081"/>
                  </a:lnTo>
                  <a:lnTo>
                    <a:pt x="4419" y="225643"/>
                  </a:lnTo>
                  <a:lnTo>
                    <a:pt x="17162" y="179109"/>
                  </a:lnTo>
                  <a:lnTo>
                    <a:pt x="37453" y="136256"/>
                  </a:lnTo>
                  <a:lnTo>
                    <a:pt x="64518" y="97863"/>
                  </a:lnTo>
                  <a:lnTo>
                    <a:pt x="97580" y="64706"/>
                  </a:lnTo>
                  <a:lnTo>
                    <a:pt x="135867" y="37563"/>
                  </a:lnTo>
                  <a:lnTo>
                    <a:pt x="178602" y="17213"/>
                  </a:lnTo>
                  <a:lnTo>
                    <a:pt x="225011" y="4432"/>
                  </a:lnTo>
                  <a:lnTo>
                    <a:pt x="274319" y="0"/>
                  </a:lnTo>
                  <a:lnTo>
                    <a:pt x="323631" y="4432"/>
                  </a:lnTo>
                  <a:lnTo>
                    <a:pt x="370042" y="17213"/>
                  </a:lnTo>
                  <a:lnTo>
                    <a:pt x="412778" y="37563"/>
                  </a:lnTo>
                  <a:lnTo>
                    <a:pt x="451064" y="64706"/>
                  </a:lnTo>
                  <a:lnTo>
                    <a:pt x="484126" y="97863"/>
                  </a:lnTo>
                  <a:lnTo>
                    <a:pt x="511189" y="136256"/>
                  </a:lnTo>
                  <a:lnTo>
                    <a:pt x="531478" y="179109"/>
                  </a:lnTo>
                  <a:lnTo>
                    <a:pt x="544220" y="225643"/>
                  </a:lnTo>
                  <a:lnTo>
                    <a:pt x="548639" y="275081"/>
                  </a:lnTo>
                  <a:close/>
                </a:path>
              </a:pathLst>
            </a:custGeom>
            <a:ln w="25400">
              <a:solidFill>
                <a:srgbClr val="91ACE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97" name="object 6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17574" y="5326633"/>
              <a:ext cx="237236" cy="71119"/>
            </a:xfrm>
            <a:prstGeom prst="rect">
              <a:avLst/>
            </a:prstGeom>
          </p:spPr>
        </p:pic>
      </p:grpSp>
      <p:sp>
        <p:nvSpPr>
          <p:cNvPr id="98" name="object 64"/>
          <p:cNvSpPr txBox="1"/>
          <p:nvPr/>
        </p:nvSpPr>
        <p:spPr>
          <a:xfrm>
            <a:off x="1914459" y="5264695"/>
            <a:ext cx="51308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1" i="0" u="none" strike="noStrike" kern="1200" cap="none" spc="-2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+mn-ea"/>
                <a:cs typeface="Trebuchet MS" panose="020B0603020202020204"/>
              </a:rPr>
              <a:t>20</a:t>
            </a:r>
            <a:r>
              <a:rPr kumimoji="0" lang="en-US" sz="2000" b="1" i="0" u="none" strike="noStrike" kern="1200" cap="none" spc="-2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+mn-ea"/>
                <a:cs typeface="Trebuchet MS" panose="020B0603020202020204"/>
              </a:rPr>
              <a:t>2</a:t>
            </a:r>
            <a:r>
              <a:rPr kumimoji="0" sz="2000" b="1" i="0" u="none" strike="noStrike" kern="1200" cap="none" spc="-2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+mn-ea"/>
                <a:cs typeface="Trebuchet MS" panose="020B0603020202020204"/>
              </a:rPr>
              <a:t>1</a:t>
            </a:r>
            <a:endParaRPr kumimoji="0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/>
              <a:ea typeface="+mn-ea"/>
              <a:cs typeface="Trebuchet MS" panose="020B0603020202020204"/>
            </a:endParaRPr>
          </a:p>
        </p:txBody>
      </p:sp>
      <p:sp>
        <p:nvSpPr>
          <p:cNvPr id="99" name="object 65"/>
          <p:cNvSpPr txBox="1"/>
          <p:nvPr/>
        </p:nvSpPr>
        <p:spPr>
          <a:xfrm>
            <a:off x="-121285" y="5085715"/>
            <a:ext cx="1195705" cy="6591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60045" marR="0" lvl="0" indent="0" algn="r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Launched Tiger Neo product</a:t>
            </a:r>
            <a:endParaRPr kumimoji="0" sz="1400" b="0" i="0" u="none" strike="noStrike" kern="1200" cap="none" spc="-65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grpSp>
        <p:nvGrpSpPr>
          <p:cNvPr id="100" name="object 66"/>
          <p:cNvGrpSpPr/>
          <p:nvPr/>
        </p:nvGrpSpPr>
        <p:grpSpPr>
          <a:xfrm>
            <a:off x="1824034" y="5764313"/>
            <a:ext cx="808228" cy="548640"/>
            <a:chOff x="1583689" y="5688329"/>
            <a:chExt cx="808228" cy="548640"/>
          </a:xfrm>
        </p:grpSpPr>
        <p:sp>
          <p:nvSpPr>
            <p:cNvPr id="101" name="object 67"/>
            <p:cNvSpPr/>
            <p:nvPr/>
          </p:nvSpPr>
          <p:spPr>
            <a:xfrm>
              <a:off x="1843277" y="5688329"/>
              <a:ext cx="548640" cy="548640"/>
            </a:xfrm>
            <a:custGeom>
              <a:avLst/>
              <a:gdLst/>
              <a:ahLst/>
              <a:cxnLst/>
              <a:rect l="l" t="t" r="r" b="b"/>
              <a:pathLst>
                <a:path w="548639" h="548639">
                  <a:moveTo>
                    <a:pt x="274320" y="0"/>
                  </a:moveTo>
                  <a:lnTo>
                    <a:pt x="225008" y="4419"/>
                  </a:lnTo>
                  <a:lnTo>
                    <a:pt x="178597" y="17162"/>
                  </a:lnTo>
                  <a:lnTo>
                    <a:pt x="135861" y="37453"/>
                  </a:lnTo>
                  <a:lnTo>
                    <a:pt x="97575" y="64518"/>
                  </a:lnTo>
                  <a:lnTo>
                    <a:pt x="64513" y="97580"/>
                  </a:lnTo>
                  <a:lnTo>
                    <a:pt x="37450" y="135867"/>
                  </a:lnTo>
                  <a:lnTo>
                    <a:pt x="17161" y="178602"/>
                  </a:lnTo>
                  <a:lnTo>
                    <a:pt x="4419" y="225011"/>
                  </a:lnTo>
                  <a:lnTo>
                    <a:pt x="0" y="274320"/>
                  </a:lnTo>
                  <a:lnTo>
                    <a:pt x="4419" y="323628"/>
                  </a:lnTo>
                  <a:lnTo>
                    <a:pt x="17161" y="370037"/>
                  </a:lnTo>
                  <a:lnTo>
                    <a:pt x="37450" y="412772"/>
                  </a:lnTo>
                  <a:lnTo>
                    <a:pt x="64513" y="451059"/>
                  </a:lnTo>
                  <a:lnTo>
                    <a:pt x="97575" y="484121"/>
                  </a:lnTo>
                  <a:lnTo>
                    <a:pt x="135861" y="511186"/>
                  </a:lnTo>
                  <a:lnTo>
                    <a:pt x="178597" y="531477"/>
                  </a:lnTo>
                  <a:lnTo>
                    <a:pt x="225008" y="544220"/>
                  </a:lnTo>
                  <a:lnTo>
                    <a:pt x="274320" y="548640"/>
                  </a:lnTo>
                  <a:lnTo>
                    <a:pt x="323631" y="544220"/>
                  </a:lnTo>
                  <a:lnTo>
                    <a:pt x="370042" y="531477"/>
                  </a:lnTo>
                  <a:lnTo>
                    <a:pt x="412778" y="511186"/>
                  </a:lnTo>
                  <a:lnTo>
                    <a:pt x="451064" y="484121"/>
                  </a:lnTo>
                  <a:lnTo>
                    <a:pt x="484126" y="451059"/>
                  </a:lnTo>
                  <a:lnTo>
                    <a:pt x="511189" y="412772"/>
                  </a:lnTo>
                  <a:lnTo>
                    <a:pt x="531478" y="370037"/>
                  </a:lnTo>
                  <a:lnTo>
                    <a:pt x="544220" y="323628"/>
                  </a:lnTo>
                  <a:lnTo>
                    <a:pt x="548640" y="274320"/>
                  </a:lnTo>
                  <a:lnTo>
                    <a:pt x="544220" y="225011"/>
                  </a:lnTo>
                  <a:lnTo>
                    <a:pt x="531478" y="178602"/>
                  </a:lnTo>
                  <a:lnTo>
                    <a:pt x="511189" y="135867"/>
                  </a:lnTo>
                  <a:lnTo>
                    <a:pt x="484126" y="97580"/>
                  </a:lnTo>
                  <a:lnTo>
                    <a:pt x="451064" y="64518"/>
                  </a:lnTo>
                  <a:lnTo>
                    <a:pt x="412778" y="37453"/>
                  </a:lnTo>
                  <a:lnTo>
                    <a:pt x="370042" y="17162"/>
                  </a:lnTo>
                  <a:lnTo>
                    <a:pt x="323631" y="4419"/>
                  </a:lnTo>
                  <a:lnTo>
                    <a:pt x="274320" y="0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rgbClr val="91ACE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40" name="object 7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83689" y="5927089"/>
              <a:ext cx="269112" cy="71119"/>
            </a:xfrm>
            <a:prstGeom prst="rect">
              <a:avLst/>
            </a:prstGeom>
          </p:spPr>
        </p:pic>
      </p:grpSp>
      <p:sp>
        <p:nvSpPr>
          <p:cNvPr id="141" name="object 71"/>
          <p:cNvSpPr txBox="1"/>
          <p:nvPr/>
        </p:nvSpPr>
        <p:spPr>
          <a:xfrm>
            <a:off x="1267012" y="5846254"/>
            <a:ext cx="51308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1" i="0" u="none" strike="noStrike" kern="1200" cap="none" spc="-2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+mn-ea"/>
                <a:cs typeface="Trebuchet MS" panose="020B0603020202020204"/>
              </a:rPr>
              <a:t>20</a:t>
            </a:r>
            <a:r>
              <a:rPr kumimoji="0" lang="en-US" sz="2000" b="1" i="0" u="none" strike="noStrike" kern="1200" cap="none" spc="-2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+mn-ea"/>
                <a:cs typeface="Trebuchet MS" panose="020B0603020202020204"/>
              </a:rPr>
              <a:t>23</a:t>
            </a:r>
            <a:endParaRPr kumimoji="0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/>
              <a:ea typeface="+mn-ea"/>
              <a:cs typeface="Trebuchet MS" panose="020B0603020202020204"/>
            </a:endParaRPr>
          </a:p>
        </p:txBody>
      </p:sp>
      <p:sp>
        <p:nvSpPr>
          <p:cNvPr id="142" name="object 72"/>
          <p:cNvSpPr txBox="1"/>
          <p:nvPr/>
        </p:nvSpPr>
        <p:spPr>
          <a:xfrm>
            <a:off x="2655629" y="5806480"/>
            <a:ext cx="993679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Exceeded 165GW</a:t>
            </a:r>
            <a:endParaRPr kumimoji="0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9" name="object 17"/>
          <p:cNvSpPr txBox="1"/>
          <p:nvPr/>
        </p:nvSpPr>
        <p:spPr>
          <a:xfrm>
            <a:off x="108920" y="1530755"/>
            <a:ext cx="986686" cy="65979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0" marR="5080" lvl="0" indent="-147955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Ingot&amp;</a:t>
            </a:r>
          </a:p>
          <a:p>
            <a:pPr marL="0" marR="5080" lvl="0" indent="-147955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Water Production</a:t>
            </a:r>
            <a:endParaRPr kumimoji="0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97" t="21635" r="82922" b="65539"/>
          <a:stretch>
            <a:fillRect/>
          </a:stretch>
        </p:blipFill>
        <p:spPr>
          <a:xfrm>
            <a:off x="1203571" y="4069728"/>
            <a:ext cx="390292" cy="371880"/>
          </a:xfrm>
          <a:prstGeom prst="rect">
            <a:avLst/>
          </a:prstGeom>
        </p:spPr>
      </p:pic>
      <p:graphicFrame>
        <p:nvGraphicFramePr>
          <p:cNvPr id="5" name="对象 4"/>
          <p:cNvGraphicFramePr>
            <a:graphicFrameLocks noChangeAspect="1"/>
          </p:cNvGraphicFramePr>
          <p:nvPr/>
        </p:nvGraphicFramePr>
        <p:xfrm>
          <a:off x="2203973" y="2265849"/>
          <a:ext cx="294656" cy="3604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1" imgW="638175" imgH="781050" progId="">
                  <p:embed/>
                </p:oleObj>
              </mc:Choice>
              <mc:Fallback>
                <p:oleObj r:id="rId11" imgW="638175" imgH="781050" progId="">
                  <p:embed/>
                  <p:pic>
                    <p:nvPicPr>
                      <p:cNvPr id="5" name="对象 4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203973" y="2265849"/>
                        <a:ext cx="294656" cy="3604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/>
        </p:nvGraphicFramePr>
        <p:xfrm>
          <a:off x="1287332" y="5312082"/>
          <a:ext cx="313180" cy="3131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3" imgW="685800" imgH="685800" progId="">
                  <p:embed/>
                </p:oleObj>
              </mc:Choice>
              <mc:Fallback>
                <p:oleObj r:id="rId13" imgW="685800" imgH="685800" progId="">
                  <p:embed/>
                  <p:pic>
                    <p:nvPicPr>
                      <p:cNvPr id="8" name="对象 7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287332" y="5312082"/>
                        <a:ext cx="313180" cy="3131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/>
        </p:nvGraphicFramePr>
        <p:xfrm>
          <a:off x="2207294" y="1112934"/>
          <a:ext cx="312472" cy="3037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5" imgW="685800" imgH="666750" progId="">
                  <p:embed/>
                </p:oleObj>
              </mc:Choice>
              <mc:Fallback>
                <p:oleObj r:id="rId15" imgW="685800" imgH="666750" progId="">
                  <p:embed/>
                  <p:pic>
                    <p:nvPicPr>
                      <p:cNvPr id="9" name="对象 8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2207294" y="1112934"/>
                        <a:ext cx="312472" cy="3037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/>
          <p:cNvGraphicFramePr>
            <a:graphicFrameLocks noChangeAspect="1"/>
          </p:cNvGraphicFramePr>
          <p:nvPr/>
        </p:nvGraphicFramePr>
        <p:xfrm>
          <a:off x="2186962" y="3487536"/>
          <a:ext cx="320624" cy="3206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7" imgW="723900" imgH="723900" progId="">
                  <p:embed/>
                </p:oleObj>
              </mc:Choice>
              <mc:Fallback>
                <p:oleObj r:id="rId17" imgW="723900" imgH="723900" progId="">
                  <p:embed/>
                  <p:pic>
                    <p:nvPicPr>
                      <p:cNvPr id="10" name="对象 9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2186962" y="3487536"/>
                        <a:ext cx="320624" cy="32062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/>
          <p:cNvGraphicFramePr>
            <a:graphicFrameLocks noChangeAspect="1"/>
          </p:cNvGraphicFramePr>
          <p:nvPr/>
        </p:nvGraphicFramePr>
        <p:xfrm>
          <a:off x="2195069" y="5889992"/>
          <a:ext cx="305426" cy="3141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9" imgW="666750" imgH="685800" progId="">
                  <p:embed/>
                </p:oleObj>
              </mc:Choice>
              <mc:Fallback>
                <p:oleObj r:id="rId19" imgW="666750" imgH="685800" progId="">
                  <p:embed/>
                  <p:pic>
                    <p:nvPicPr>
                      <p:cNvPr id="12" name="对象 11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2195069" y="5889992"/>
                        <a:ext cx="305426" cy="31415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/>
          <p:cNvGraphicFramePr>
            <a:graphicFrameLocks noChangeAspect="1"/>
          </p:cNvGraphicFramePr>
          <p:nvPr/>
        </p:nvGraphicFramePr>
        <p:xfrm>
          <a:off x="2211825" y="4705594"/>
          <a:ext cx="269012" cy="2839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1" imgW="685800" imgH="723900" progId="">
                  <p:embed/>
                </p:oleObj>
              </mc:Choice>
              <mc:Fallback>
                <p:oleObj r:id="rId21" imgW="685800" imgH="723900" progId="">
                  <p:embed/>
                  <p:pic>
                    <p:nvPicPr>
                      <p:cNvPr id="13" name="对象 12"/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2211825" y="4705594"/>
                        <a:ext cx="269012" cy="2839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13"/>
          <p:cNvGraphicFramePr>
            <a:graphicFrameLocks noChangeAspect="1"/>
          </p:cNvGraphicFramePr>
          <p:nvPr/>
        </p:nvGraphicFramePr>
        <p:xfrm>
          <a:off x="1279322" y="1715126"/>
          <a:ext cx="267382" cy="3105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3" imgW="590550" imgH="685800" progId="">
                  <p:embed/>
                </p:oleObj>
              </mc:Choice>
              <mc:Fallback>
                <p:oleObj r:id="rId23" imgW="590550" imgH="685800" progId="">
                  <p:embed/>
                  <p:pic>
                    <p:nvPicPr>
                      <p:cNvPr id="14" name="对象 13"/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1279322" y="1715126"/>
                        <a:ext cx="267382" cy="3105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对象 15"/>
          <p:cNvGraphicFramePr>
            <a:graphicFrameLocks noChangeAspect="1"/>
          </p:cNvGraphicFramePr>
          <p:nvPr/>
        </p:nvGraphicFramePr>
        <p:xfrm>
          <a:off x="1284426" y="2878261"/>
          <a:ext cx="313800" cy="3222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5" imgW="704850" imgH="723900" progId="">
                  <p:embed/>
                </p:oleObj>
              </mc:Choice>
              <mc:Fallback>
                <p:oleObj r:id="rId25" imgW="704850" imgH="723900" progId="">
                  <p:embed/>
                  <p:pic>
                    <p:nvPicPr>
                      <p:cNvPr id="16" name="对象 15"/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1284426" y="2878261"/>
                        <a:ext cx="313800" cy="3222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8" name="object 91"/>
          <p:cNvSpPr/>
          <p:nvPr/>
        </p:nvSpPr>
        <p:spPr>
          <a:xfrm flipV="1">
            <a:off x="4258310" y="3274695"/>
            <a:ext cx="7406005" cy="76200"/>
          </a:xfrm>
          <a:custGeom>
            <a:avLst/>
            <a:gdLst/>
            <a:ahLst/>
            <a:cxnLst/>
            <a:rect l="l" t="t" r="r" b="b"/>
            <a:pathLst>
              <a:path w="3749040" h="19685">
                <a:moveTo>
                  <a:pt x="3749040" y="19177"/>
                </a:moveTo>
                <a:lnTo>
                  <a:pt x="0" y="0"/>
                </a:lnTo>
              </a:path>
            </a:pathLst>
          </a:custGeom>
          <a:ln w="50800">
            <a:solidFill>
              <a:srgbClr val="B3B3B3"/>
            </a:solidFill>
            <a:prstDash val="dot"/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9" name="object 91"/>
          <p:cNvSpPr/>
          <p:nvPr/>
        </p:nvSpPr>
        <p:spPr>
          <a:xfrm rot="5400000" flipV="1">
            <a:off x="5300345" y="3650615"/>
            <a:ext cx="4977130" cy="76200"/>
          </a:xfrm>
          <a:custGeom>
            <a:avLst/>
            <a:gdLst/>
            <a:ahLst/>
            <a:cxnLst/>
            <a:rect l="l" t="t" r="r" b="b"/>
            <a:pathLst>
              <a:path w="3749040" h="19685">
                <a:moveTo>
                  <a:pt x="3749040" y="19177"/>
                </a:moveTo>
                <a:lnTo>
                  <a:pt x="0" y="0"/>
                </a:lnTo>
              </a:path>
            </a:pathLst>
          </a:custGeom>
          <a:ln w="50800">
            <a:solidFill>
              <a:srgbClr val="B3B3B3"/>
            </a:solidFill>
            <a:prstDash val="dot"/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object 20"/>
          <p:cNvSpPr txBox="1">
            <a:spLocks noGrp="1"/>
          </p:cNvSpPr>
          <p:nvPr>
            <p:custDataLst>
              <p:tags r:id="rId1"/>
            </p:custDataLst>
          </p:nvPr>
        </p:nvSpPr>
        <p:spPr>
          <a:xfrm>
            <a:off x="251471" y="287511"/>
            <a:ext cx="6485901" cy="474489"/>
          </a:xfrm>
          <a:prstGeom prst="rect">
            <a:avLst/>
          </a:prstGeom>
        </p:spPr>
        <p:txBody>
          <a:bodyPr vert="horz" wrap="square" lIns="0" tIns="12700" rIns="0" bIns="0" rtlCol="0" anchor="b">
            <a:spAutoFit/>
          </a:bodyPr>
          <a:lstStyle>
            <a:lvl1pPr algn="ctr" defTabSz="914400" rtl="0" eaLnBrk="1" latinLnBrk="0" hangingPunct="1">
              <a:lnSpc>
                <a:spcPct val="13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-10" normalizeH="0" baseline="0" noProof="0" dirty="0">
                <a:ln>
                  <a:noFill/>
                </a:ln>
                <a:solidFill>
                  <a:srgbClr val="1D507D"/>
                </a:solidFill>
                <a:effectLst/>
                <a:uLnTx/>
                <a:uFillTx/>
                <a:latin typeface="Arial Bold" panose="020B0604020202090204" charset="0"/>
                <a:ea typeface="宋体" panose="02010600030101010101" pitchFamily="2" charset="-122"/>
                <a:cs typeface="Arial Bold" panose="020B0604020202090204" charset="0"/>
              </a:rPr>
              <a:t>COMPANY HISTORY &amp; PORTFOLIO</a:t>
            </a:r>
          </a:p>
        </p:txBody>
      </p:sp>
      <p:sp>
        <p:nvSpPr>
          <p:cNvPr id="23" name="object 4"/>
          <p:cNvSpPr/>
          <p:nvPr/>
        </p:nvSpPr>
        <p:spPr>
          <a:xfrm>
            <a:off x="761" y="851916"/>
            <a:ext cx="12191365" cy="38100"/>
          </a:xfrm>
          <a:custGeom>
            <a:avLst/>
            <a:gdLst/>
            <a:ahLst/>
            <a:cxnLst/>
            <a:rect l="l" t="t" r="r" b="b"/>
            <a:pathLst>
              <a:path w="12191365" h="38100">
                <a:moveTo>
                  <a:pt x="0" y="38100"/>
                </a:moveTo>
                <a:lnTo>
                  <a:pt x="12191238" y="38100"/>
                </a:lnTo>
                <a:lnTo>
                  <a:pt x="12191238" y="0"/>
                </a:lnTo>
                <a:lnTo>
                  <a:pt x="0" y="0"/>
                </a:lnTo>
                <a:lnTo>
                  <a:pt x="0" y="38100"/>
                </a:lnTo>
                <a:close/>
              </a:path>
            </a:pathLst>
          </a:custGeom>
          <a:solidFill>
            <a:srgbClr val="1C507C"/>
          </a:solidFill>
          <a:ln>
            <a:solidFill>
              <a:srgbClr val="1C507C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4874CB">
                  <a:lumMod val="50000"/>
                </a:srgbClr>
              </a:solidFill>
              <a:effectLst/>
              <a:uLnTx/>
              <a:uFillTx/>
            </a:endParaRPr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27">
            <a:duotone>
              <a:srgbClr val="4BACC6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28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4800" y="6146812"/>
            <a:ext cx="504000" cy="504000"/>
          </a:xfrm>
          <a:prstGeom prst="rect">
            <a:avLst/>
          </a:prstGeom>
          <a:solidFill>
            <a:sysClr val="window" lastClr="FFFFFF"/>
          </a:solidFill>
        </p:spPr>
      </p:pic>
      <p:graphicFrame>
        <p:nvGraphicFramePr>
          <p:cNvPr id="25" name="object 7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0945703"/>
              </p:ext>
            </p:extLst>
          </p:nvPr>
        </p:nvGraphicFramePr>
        <p:xfrm>
          <a:off x="-543724" y="6681954"/>
          <a:ext cx="12960000" cy="21649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6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16496">
                <a:tc>
                  <a:txBody>
                    <a:bodyPr/>
                    <a:lstStyle/>
                    <a:p>
                      <a:pPr marL="31750" algn="ctr">
                        <a:lnSpc>
                          <a:spcPts val="1005"/>
                        </a:lnSpc>
                      </a:pPr>
                      <a:r>
                        <a:rPr sz="1100" b="1" spc="-10" dirty="0">
                          <a:solidFill>
                            <a:srgbClr val="218099"/>
                          </a:solidFill>
                          <a:latin typeface="Calibri" panose="020F0502020204030204"/>
                          <a:cs typeface="Calibri" panose="020F0502020204030204"/>
                        </a:rPr>
                        <a:t>OVERVIEW</a:t>
                      </a:r>
                      <a:endParaRPr sz="1100" b="1" dirty="0">
                        <a:solidFill>
                          <a:srgbClr val="218099"/>
                        </a:solidFill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35" algn="ctr">
                        <a:lnSpc>
                          <a:spcPts val="1005"/>
                        </a:lnSpc>
                      </a:pPr>
                      <a:r>
                        <a:rPr sz="1100" b="1" spc="-25" dirty="0">
                          <a:solidFill>
                            <a:srgbClr val="1C507C"/>
                          </a:solidFill>
                          <a:latin typeface="Calibri" panose="020F0502020204030204"/>
                          <a:cs typeface="Calibri" panose="020F0502020204030204"/>
                        </a:rPr>
                        <a:t>E</a:t>
                      </a:r>
                      <a:r>
                        <a:rPr lang="zh-CN" altLang="en-US" sz="1100" b="1" spc="-25" dirty="0">
                          <a:solidFill>
                            <a:srgbClr val="1C507C"/>
                          </a:solidFill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100" b="1" spc="-25" dirty="0">
                          <a:solidFill>
                            <a:srgbClr val="1C507C"/>
                          </a:solidFill>
                          <a:latin typeface="Calibri" panose="020F0502020204030204"/>
                          <a:cs typeface="Calibri" panose="020F0502020204030204"/>
                        </a:rPr>
                        <a:t>S</a:t>
                      </a:r>
                      <a:r>
                        <a:rPr lang="zh-CN" altLang="en-US" sz="1100" b="1" spc="-25" dirty="0">
                          <a:solidFill>
                            <a:srgbClr val="1C507C"/>
                          </a:solidFill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100" b="1" spc="-25" dirty="0">
                          <a:solidFill>
                            <a:srgbClr val="1C507C"/>
                          </a:solidFill>
                          <a:latin typeface="Calibri" panose="020F0502020204030204"/>
                          <a:cs typeface="Calibri" panose="020F0502020204030204"/>
                        </a:rPr>
                        <a:t>G</a:t>
                      </a:r>
                      <a:endParaRPr sz="1100" b="1" dirty="0">
                        <a:solidFill>
                          <a:srgbClr val="1C507C"/>
                        </a:solidFill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91465" algn="ctr">
                        <a:lnSpc>
                          <a:spcPts val="1005"/>
                        </a:lnSpc>
                      </a:pPr>
                      <a:r>
                        <a:rPr lang="en-US" altLang="zh-CN" sz="1100" b="1" dirty="0">
                          <a:solidFill>
                            <a:srgbClr val="1C507C"/>
                          </a:solidFill>
                          <a:latin typeface="Calibri" panose="020F0502020204030204"/>
                          <a:cs typeface="Calibri" panose="020F0502020204030204"/>
                        </a:rPr>
                        <a:t>INVESTMENT</a:t>
                      </a:r>
                      <a:r>
                        <a:rPr lang="zh-CN" altLang="en-US" sz="1100" b="1" dirty="0">
                          <a:solidFill>
                            <a:srgbClr val="1C507C"/>
                          </a:solidFill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lang="en-US" altLang="zh-CN" sz="1100" b="1" dirty="0">
                          <a:solidFill>
                            <a:srgbClr val="1C507C"/>
                          </a:solidFill>
                          <a:latin typeface="Calibri" panose="020F0502020204030204"/>
                          <a:cs typeface="Calibri" panose="020F0502020204030204"/>
                        </a:rPr>
                        <a:t>SUMMARY</a:t>
                      </a:r>
                      <a:endParaRPr sz="1100" b="1" dirty="0">
                        <a:solidFill>
                          <a:srgbClr val="1C507C"/>
                        </a:solidFill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56870" algn="ctr">
                        <a:lnSpc>
                          <a:spcPts val="1005"/>
                        </a:lnSpc>
                      </a:pPr>
                      <a:r>
                        <a:rPr sz="1100" b="1" spc="-10" dirty="0">
                          <a:solidFill>
                            <a:srgbClr val="1C507C"/>
                          </a:solidFill>
                          <a:latin typeface="Calibri" panose="020F0502020204030204"/>
                          <a:cs typeface="Calibri" panose="020F0502020204030204"/>
                        </a:rPr>
                        <a:t>FINANCIALS</a:t>
                      </a:r>
                      <a:endParaRPr sz="1100" b="1" dirty="0">
                        <a:solidFill>
                          <a:srgbClr val="1C507C"/>
                        </a:solidFill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00050" algn="ctr">
                        <a:lnSpc>
                          <a:spcPts val="1005"/>
                        </a:lnSpc>
                      </a:pPr>
                      <a:r>
                        <a:rPr sz="1100" b="1" spc="-10" dirty="0">
                          <a:solidFill>
                            <a:srgbClr val="1C507C"/>
                          </a:solidFill>
                          <a:latin typeface="Calibri" panose="020F0502020204030204"/>
                          <a:cs typeface="Calibri" panose="020F0502020204030204"/>
                        </a:rPr>
                        <a:t>VALUATION</a:t>
                      </a:r>
                      <a:endParaRPr sz="1100" b="1" dirty="0">
                        <a:solidFill>
                          <a:srgbClr val="1C507C"/>
                        </a:solidFill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95910" algn="ctr">
                        <a:lnSpc>
                          <a:spcPts val="1005"/>
                        </a:lnSpc>
                      </a:pPr>
                      <a:r>
                        <a:rPr sz="1100" b="1" spc="-10" dirty="0">
                          <a:solidFill>
                            <a:srgbClr val="1C507C"/>
                          </a:solidFill>
                          <a:latin typeface="Calibri" panose="020F0502020204030204"/>
                          <a:cs typeface="Calibri" panose="020F0502020204030204"/>
                        </a:rPr>
                        <a:t>RISKS</a:t>
                      </a:r>
                      <a:endParaRPr sz="1100" b="1" dirty="0">
                        <a:solidFill>
                          <a:srgbClr val="1C507C"/>
                        </a:solidFill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7" name="object 2"/>
          <p:cNvSpPr/>
          <p:nvPr/>
        </p:nvSpPr>
        <p:spPr>
          <a:xfrm>
            <a:off x="-6898800" y="6492315"/>
            <a:ext cx="7203600" cy="6350"/>
          </a:xfrm>
          <a:custGeom>
            <a:avLst/>
            <a:gdLst/>
            <a:ahLst/>
            <a:cxnLst/>
            <a:rect l="l" t="t" r="r" b="b"/>
            <a:pathLst>
              <a:path w="11605260" h="6350">
                <a:moveTo>
                  <a:pt x="0" y="6350"/>
                </a:moveTo>
                <a:lnTo>
                  <a:pt x="11605260" y="6350"/>
                </a:lnTo>
                <a:lnTo>
                  <a:pt x="11605260" y="0"/>
                </a:lnTo>
                <a:lnTo>
                  <a:pt x="0" y="0"/>
                </a:lnTo>
                <a:lnTo>
                  <a:pt x="0" y="6350"/>
                </a:lnTo>
                <a:close/>
              </a:path>
            </a:pathLst>
          </a:custGeom>
          <a:solidFill>
            <a:srgbClr val="1C507C"/>
          </a:solidFill>
          <a:ln>
            <a:solidFill>
              <a:srgbClr val="1C507C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8" name="object 2"/>
          <p:cNvSpPr/>
          <p:nvPr/>
        </p:nvSpPr>
        <p:spPr>
          <a:xfrm>
            <a:off x="838200" y="6485965"/>
            <a:ext cx="11880000" cy="6350"/>
          </a:xfrm>
          <a:custGeom>
            <a:avLst/>
            <a:gdLst/>
            <a:ahLst/>
            <a:cxnLst/>
            <a:rect l="l" t="t" r="r" b="b"/>
            <a:pathLst>
              <a:path w="11605260" h="6350">
                <a:moveTo>
                  <a:pt x="0" y="6350"/>
                </a:moveTo>
                <a:lnTo>
                  <a:pt x="11605260" y="6350"/>
                </a:lnTo>
                <a:lnTo>
                  <a:pt x="11605260" y="0"/>
                </a:lnTo>
                <a:lnTo>
                  <a:pt x="0" y="0"/>
                </a:lnTo>
                <a:lnTo>
                  <a:pt x="0" y="6350"/>
                </a:lnTo>
                <a:close/>
              </a:path>
            </a:pathLst>
          </a:custGeom>
          <a:solidFill>
            <a:srgbClr val="1C507C"/>
          </a:solidFill>
          <a:ln>
            <a:solidFill>
              <a:srgbClr val="1C507C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="">
      <p:transition spd="slow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BF0F1B25-CE98-8901-34D4-B9C587BAB7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8845084"/>
              </p:ext>
            </p:extLst>
          </p:nvPr>
        </p:nvGraphicFramePr>
        <p:xfrm>
          <a:off x="870311" y="1561624"/>
          <a:ext cx="3898704" cy="4204400"/>
        </p:xfrm>
        <a:graphic>
          <a:graphicData uri="http://schemas.openxmlformats.org/drawingml/2006/table">
            <a:tbl>
              <a:tblPr/>
              <a:tblGrid>
                <a:gridCol w="1707693">
                  <a:extLst>
                    <a:ext uri="{9D8B030D-6E8A-4147-A177-3AD203B41FA5}">
                      <a16:colId xmlns:a16="http://schemas.microsoft.com/office/drawing/2014/main" val="1704198209"/>
                    </a:ext>
                  </a:extLst>
                </a:gridCol>
                <a:gridCol w="730337">
                  <a:extLst>
                    <a:ext uri="{9D8B030D-6E8A-4147-A177-3AD203B41FA5}">
                      <a16:colId xmlns:a16="http://schemas.microsoft.com/office/drawing/2014/main" val="3741048105"/>
                    </a:ext>
                  </a:extLst>
                </a:gridCol>
                <a:gridCol w="730337">
                  <a:extLst>
                    <a:ext uri="{9D8B030D-6E8A-4147-A177-3AD203B41FA5}">
                      <a16:colId xmlns:a16="http://schemas.microsoft.com/office/drawing/2014/main" val="3566281079"/>
                    </a:ext>
                  </a:extLst>
                </a:gridCol>
                <a:gridCol w="730337">
                  <a:extLst>
                    <a:ext uri="{9D8B030D-6E8A-4147-A177-3AD203B41FA5}">
                      <a16:colId xmlns:a16="http://schemas.microsoft.com/office/drawing/2014/main" val="3518865965"/>
                    </a:ext>
                  </a:extLst>
                </a:gridCol>
              </a:tblGrid>
              <a:tr h="525550"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等线" panose="02010600030101010101" pitchFamily="2" charset="-122"/>
                          <a:cs typeface="Calibri" panose="020F0502020204030204" pitchFamily="34" charset="0"/>
                        </a:rPr>
                        <a:t>FCFF DCF</a:t>
                      </a:r>
                    </a:p>
                  </a:txBody>
                  <a:tcPr marL="10281" marR="10281" marT="102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E78"/>
                    </a:solidFill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等线" panose="02010600030101010101" pitchFamily="2" charset="-122"/>
                          <a:cs typeface="Calibri" panose="020F0502020204030204" pitchFamily="34" charset="0"/>
                        </a:rPr>
                        <a:t>Bull</a:t>
                      </a:r>
                    </a:p>
                  </a:txBody>
                  <a:tcPr marL="10281" marR="10281" marT="10281" marB="0" anchor="ctr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等线" panose="02010600030101010101" pitchFamily="2" charset="-122"/>
                          <a:cs typeface="Calibri" panose="020F0502020204030204" pitchFamily="34" charset="0"/>
                        </a:rPr>
                        <a:t>Base</a:t>
                      </a:r>
                    </a:p>
                  </a:txBody>
                  <a:tcPr marL="10281" marR="10281" marT="10281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E78"/>
                    </a:solidFill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等线" panose="02010600030101010101" pitchFamily="2" charset="-122"/>
                          <a:cs typeface="Calibri" panose="020F0502020204030204" pitchFamily="34" charset="0"/>
                        </a:rPr>
                        <a:t>Bear</a:t>
                      </a:r>
                    </a:p>
                  </a:txBody>
                  <a:tcPr marL="10281" marR="10281" marT="10281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2396418"/>
                  </a:ext>
                </a:extLst>
              </a:tr>
              <a:tr h="525550"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等线" panose="02010600030101010101" pitchFamily="2" charset="-122"/>
                          <a:cs typeface="Calibri" panose="020F0502020204030204" pitchFamily="34" charset="0"/>
                        </a:rPr>
                        <a:t>COGS/REV CAGR</a:t>
                      </a:r>
                    </a:p>
                  </a:txBody>
                  <a:tcPr marL="10281" marR="10281" marT="102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r" fontAlgn="b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等线" panose="02010600030101010101" pitchFamily="2" charset="-122"/>
                          <a:cs typeface="Calibri" panose="020F0502020204030204" pitchFamily="34" charset="0"/>
                        </a:rPr>
                        <a:t>21.29%</a:t>
                      </a:r>
                    </a:p>
                  </a:txBody>
                  <a:tcPr marL="10281" marR="10281" marT="102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r" fontAlgn="b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等线" panose="02010600030101010101" pitchFamily="2" charset="-122"/>
                          <a:cs typeface="Calibri" panose="020F0502020204030204" pitchFamily="34" charset="0"/>
                        </a:rPr>
                        <a:t>21.27%</a:t>
                      </a:r>
                    </a:p>
                  </a:txBody>
                  <a:tcPr marL="10281" marR="10281" marT="102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r" fontAlgn="b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等线" panose="02010600030101010101" pitchFamily="2" charset="-122"/>
                          <a:cs typeface="Calibri" panose="020F0502020204030204" pitchFamily="34" charset="0"/>
                        </a:rPr>
                        <a:t>21.25%</a:t>
                      </a:r>
                    </a:p>
                  </a:txBody>
                  <a:tcPr marL="10281" marR="10281" marT="102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51300369"/>
                  </a:ext>
                </a:extLst>
              </a:tr>
              <a:tr h="525550"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等线" panose="02010600030101010101" pitchFamily="2" charset="-122"/>
                          <a:cs typeface="Calibri" panose="020F0502020204030204" pitchFamily="34" charset="0"/>
                        </a:rPr>
                        <a:t>OPEX CAGR</a:t>
                      </a:r>
                    </a:p>
                  </a:txBody>
                  <a:tcPr marL="10281" marR="10281" marT="102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r" fontAlgn="b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等线" panose="02010600030101010101" pitchFamily="2" charset="-122"/>
                          <a:cs typeface="Calibri" panose="020F0502020204030204" pitchFamily="34" charset="0"/>
                        </a:rPr>
                        <a:t>23.03%</a:t>
                      </a:r>
                    </a:p>
                  </a:txBody>
                  <a:tcPr marL="10281" marR="10281" marT="102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r" fontAlgn="b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等线" panose="02010600030101010101" pitchFamily="2" charset="-122"/>
                          <a:cs typeface="Calibri" panose="020F0502020204030204" pitchFamily="34" charset="0"/>
                        </a:rPr>
                        <a:t>23.20%</a:t>
                      </a:r>
                    </a:p>
                  </a:txBody>
                  <a:tcPr marL="10281" marR="10281" marT="102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r" fontAlgn="b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等线" panose="02010600030101010101" pitchFamily="2" charset="-122"/>
                          <a:cs typeface="Calibri" panose="020F0502020204030204" pitchFamily="34" charset="0"/>
                        </a:rPr>
                        <a:t>23.38%</a:t>
                      </a:r>
                    </a:p>
                  </a:txBody>
                  <a:tcPr marL="10281" marR="10281" marT="102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4392245"/>
                  </a:ext>
                </a:extLst>
              </a:tr>
              <a:tr h="525550"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等线" panose="02010600030101010101" pitchFamily="2" charset="-122"/>
                          <a:cs typeface="Calibri" panose="020F0502020204030204" pitchFamily="34" charset="0"/>
                        </a:rPr>
                        <a:t>FCFF CAGR</a:t>
                      </a:r>
                    </a:p>
                  </a:txBody>
                  <a:tcPr marL="10281" marR="10281" marT="102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r" fontAlgn="b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等线" panose="02010600030101010101" pitchFamily="2" charset="-122"/>
                          <a:cs typeface="Calibri" panose="020F0502020204030204" pitchFamily="34" charset="0"/>
                        </a:rPr>
                        <a:t>8.56%</a:t>
                      </a:r>
                    </a:p>
                  </a:txBody>
                  <a:tcPr marL="10281" marR="10281" marT="102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r" fontAlgn="b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等线" panose="02010600030101010101" pitchFamily="2" charset="-122"/>
                          <a:cs typeface="Calibri" panose="020F0502020204030204" pitchFamily="34" charset="0"/>
                        </a:rPr>
                        <a:t>6.94%</a:t>
                      </a:r>
                    </a:p>
                  </a:txBody>
                  <a:tcPr marL="10281" marR="10281" marT="102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r" fontAlgn="b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等线" panose="02010600030101010101" pitchFamily="2" charset="-122"/>
                          <a:cs typeface="Calibri" panose="020F0502020204030204" pitchFamily="34" charset="0"/>
                        </a:rPr>
                        <a:t>4.75%</a:t>
                      </a:r>
                    </a:p>
                  </a:txBody>
                  <a:tcPr marL="10281" marR="10281" marT="102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5348132"/>
                  </a:ext>
                </a:extLst>
              </a:tr>
              <a:tr h="525550"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等线" panose="02010600030101010101" pitchFamily="2" charset="-122"/>
                          <a:cs typeface="Calibri" panose="020F0502020204030204" pitchFamily="34" charset="0"/>
                        </a:rPr>
                        <a:t>Terminal Growth</a:t>
                      </a:r>
                    </a:p>
                  </a:txBody>
                  <a:tcPr marL="10281" marR="10281" marT="102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r" defTabSz="685800" rtl="0" eaLnBrk="1" fontAlgn="b" latinLnBrk="0" hangingPunct="1"/>
                      <a:r>
                        <a:rPr lang="en-US" altLang="zh-CN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等线" panose="02010600030101010101" pitchFamily="2" charset="-122"/>
                          <a:cs typeface="Calibri" panose="020F0502020204030204" pitchFamily="34" charset="0"/>
                        </a:rPr>
                        <a:t>2.40%</a:t>
                      </a:r>
                    </a:p>
                  </a:txBody>
                  <a:tcPr marL="10281" marR="10281" marT="102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r" defTabSz="685800" rtl="0" eaLnBrk="1" fontAlgn="b" latinLnBrk="0" hangingPunct="1"/>
                      <a:r>
                        <a:rPr lang="en-US" altLang="zh-CN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等线" panose="02010600030101010101" pitchFamily="2" charset="-122"/>
                          <a:cs typeface="Calibri" panose="020F0502020204030204" pitchFamily="34" charset="0"/>
                        </a:rPr>
                        <a:t>2.25%</a:t>
                      </a:r>
                    </a:p>
                  </a:txBody>
                  <a:tcPr marL="10281" marR="10281" marT="102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r" defTabSz="685800" rtl="0" eaLnBrk="1" fontAlgn="b" latinLnBrk="0" hangingPunct="1"/>
                      <a:r>
                        <a:rPr lang="en-US" altLang="zh-CN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等线" panose="02010600030101010101" pitchFamily="2" charset="-122"/>
                          <a:cs typeface="Calibri" panose="020F0502020204030204" pitchFamily="34" charset="0"/>
                        </a:rPr>
                        <a:t>2.10%</a:t>
                      </a:r>
                    </a:p>
                  </a:txBody>
                  <a:tcPr marL="10281" marR="10281" marT="102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7164802"/>
                  </a:ext>
                </a:extLst>
              </a:tr>
              <a:tr h="525550"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等线" panose="02010600030101010101" pitchFamily="2" charset="-122"/>
                          <a:cs typeface="Calibri" panose="020F0502020204030204" pitchFamily="34" charset="0"/>
                        </a:rPr>
                        <a:t>WACC</a:t>
                      </a:r>
                    </a:p>
                  </a:txBody>
                  <a:tcPr marL="10281" marR="10281" marT="102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r" fontAlgn="b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等线" panose="02010600030101010101" pitchFamily="2" charset="-122"/>
                          <a:cs typeface="Calibri" panose="020F0502020204030204" pitchFamily="34" charset="0"/>
                        </a:rPr>
                        <a:t>5.0%</a:t>
                      </a:r>
                    </a:p>
                  </a:txBody>
                  <a:tcPr marL="10281" marR="10281" marT="102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r" fontAlgn="b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等线" panose="02010600030101010101" pitchFamily="2" charset="-122"/>
                          <a:cs typeface="Calibri" panose="020F0502020204030204" pitchFamily="34" charset="0"/>
                        </a:rPr>
                        <a:t>5.2%</a:t>
                      </a:r>
                    </a:p>
                  </a:txBody>
                  <a:tcPr marL="10281" marR="10281" marT="102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r" fontAlgn="b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等线" panose="02010600030101010101" pitchFamily="2" charset="-122"/>
                          <a:cs typeface="Calibri" panose="020F0502020204030204" pitchFamily="34" charset="0"/>
                        </a:rPr>
                        <a:t>5.3%</a:t>
                      </a:r>
                    </a:p>
                  </a:txBody>
                  <a:tcPr marL="10281" marR="10281" marT="102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7198278"/>
                  </a:ext>
                </a:extLst>
              </a:tr>
              <a:tr h="525550"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等线" panose="02010600030101010101" pitchFamily="2" charset="-122"/>
                          <a:cs typeface="Calibri" panose="020F0502020204030204" pitchFamily="34" charset="0"/>
                        </a:rPr>
                        <a:t>Stock Price</a:t>
                      </a:r>
                    </a:p>
                  </a:txBody>
                  <a:tcPr marL="10281" marR="10281" marT="102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r" fontAlgn="b"/>
                      <a:r>
                        <a:rPr lang="en-US" altLang="zh-CN" sz="1600" b="1" i="0" u="none" strike="noStrike" dirty="0">
                          <a:solidFill>
                            <a:srgbClr val="70AD47"/>
                          </a:solidFill>
                          <a:effectLst/>
                          <a:latin typeface="Calibri" panose="020F0502020204030204" pitchFamily="34" charset="0"/>
                          <a:ea typeface="等线" panose="02010600030101010101" pitchFamily="2" charset="-122"/>
                          <a:cs typeface="Calibri" panose="020F0502020204030204" pitchFamily="34" charset="0"/>
                        </a:rPr>
                        <a:t>¥15.00 </a:t>
                      </a:r>
                    </a:p>
                  </a:txBody>
                  <a:tcPr marL="10281" marR="10281" marT="102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r" fontAlgn="b"/>
                      <a:r>
                        <a:rPr lang="en-US" altLang="zh-CN" sz="1600" b="1" i="0" u="none" strike="noStrike" dirty="0">
                          <a:solidFill>
                            <a:srgbClr val="1F4E78"/>
                          </a:solidFill>
                          <a:effectLst/>
                          <a:latin typeface="Calibri" panose="020F0502020204030204" pitchFamily="34" charset="0"/>
                          <a:ea typeface="等线" panose="02010600030101010101" pitchFamily="2" charset="-122"/>
                          <a:cs typeface="Calibri" panose="020F0502020204030204" pitchFamily="34" charset="0"/>
                        </a:rPr>
                        <a:t>¥11.31 </a:t>
                      </a:r>
                    </a:p>
                  </a:txBody>
                  <a:tcPr marL="10281" marR="10281" marT="102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r" fontAlgn="b"/>
                      <a:r>
                        <a:rPr lang="en-US" altLang="zh-CN" sz="1600" b="1" i="0" u="none" strike="noStrike" dirty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  <a:ea typeface="等线" panose="02010600030101010101" pitchFamily="2" charset="-122"/>
                          <a:cs typeface="Calibri" panose="020F0502020204030204" pitchFamily="34" charset="0"/>
                        </a:rPr>
                        <a:t>¥8.28 </a:t>
                      </a:r>
                    </a:p>
                  </a:txBody>
                  <a:tcPr marL="10281" marR="10281" marT="102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7532384"/>
                  </a:ext>
                </a:extLst>
              </a:tr>
              <a:tr h="525550"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等线" panose="02010600030101010101" pitchFamily="2" charset="-122"/>
                          <a:cs typeface="Calibri" panose="020F0502020204030204" pitchFamily="34" charset="0"/>
                        </a:rPr>
                        <a:t>Upside</a:t>
                      </a:r>
                    </a:p>
                  </a:txBody>
                  <a:tcPr marL="10281" marR="10281" marT="102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r" fontAlgn="b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等线" panose="02010600030101010101" pitchFamily="2" charset="-122"/>
                          <a:cs typeface="Calibri" panose="020F0502020204030204" pitchFamily="34" charset="0"/>
                        </a:rPr>
                        <a:t>48.4%</a:t>
                      </a:r>
                    </a:p>
                  </a:txBody>
                  <a:tcPr marL="10281" marR="10281" marT="102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r" fontAlgn="b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等线" panose="02010600030101010101" pitchFamily="2" charset="-122"/>
                          <a:cs typeface="Calibri" panose="020F0502020204030204" pitchFamily="34" charset="0"/>
                        </a:rPr>
                        <a:t>11.9%</a:t>
                      </a:r>
                    </a:p>
                  </a:txBody>
                  <a:tcPr marL="10281" marR="10281" marT="102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r" fontAlgn="b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等线" panose="02010600030101010101" pitchFamily="2" charset="-122"/>
                          <a:cs typeface="Calibri" panose="020F0502020204030204" pitchFamily="34" charset="0"/>
                        </a:rPr>
                        <a:t>-18.1%</a:t>
                      </a:r>
                    </a:p>
                  </a:txBody>
                  <a:tcPr marL="10281" marR="10281" marT="102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651617"/>
                  </a:ext>
                </a:extLst>
              </a:tr>
            </a:tbl>
          </a:graphicData>
        </a:graphic>
      </p:graphicFrame>
      <p:sp>
        <p:nvSpPr>
          <p:cNvPr id="5" name="object 60">
            <a:extLst>
              <a:ext uri="{FF2B5EF4-FFF2-40B4-BE49-F238E27FC236}">
                <a16:creationId xmlns:a16="http://schemas.microsoft.com/office/drawing/2014/main" id="{70A00B0B-6EEE-C607-1D77-FFDE851C6D9C}"/>
              </a:ext>
            </a:extLst>
          </p:cNvPr>
          <p:cNvSpPr/>
          <p:nvPr/>
        </p:nvSpPr>
        <p:spPr>
          <a:xfrm>
            <a:off x="5180251" y="1362873"/>
            <a:ext cx="0" cy="4657090"/>
          </a:xfrm>
          <a:custGeom>
            <a:avLst/>
            <a:gdLst/>
            <a:ahLst/>
            <a:cxnLst/>
            <a:rect l="l" t="t" r="r" b="b"/>
            <a:pathLst>
              <a:path h="4657090">
                <a:moveTo>
                  <a:pt x="0" y="0"/>
                </a:moveTo>
                <a:lnTo>
                  <a:pt x="0" y="4656848"/>
                </a:lnTo>
              </a:path>
            </a:pathLst>
          </a:custGeom>
          <a:ln w="50800">
            <a:solidFill>
              <a:srgbClr val="B3B3B3"/>
            </a:solidFill>
            <a:prstDash val="dot"/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1" name="图表 10">
            <a:extLst>
              <a:ext uri="{FF2B5EF4-FFF2-40B4-BE49-F238E27FC236}">
                <a16:creationId xmlns:a16="http://schemas.microsoft.com/office/drawing/2014/main" id="{55073FD8-E4C8-A229-BFAB-0751EE2370C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08868799"/>
              </p:ext>
            </p:extLst>
          </p:nvPr>
        </p:nvGraphicFramePr>
        <p:xfrm>
          <a:off x="5610806" y="1676837"/>
          <a:ext cx="5478858" cy="43342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3" name="文本框 12">
            <a:extLst>
              <a:ext uri="{FF2B5EF4-FFF2-40B4-BE49-F238E27FC236}">
                <a16:creationId xmlns:a16="http://schemas.microsoft.com/office/drawing/2014/main" id="{BD02BE1E-1D39-4FE2-D2A3-6AAF5B72FF68}"/>
              </a:ext>
            </a:extLst>
          </p:cNvPr>
          <p:cNvSpPr txBox="1"/>
          <p:nvPr/>
        </p:nvSpPr>
        <p:spPr>
          <a:xfrm>
            <a:off x="5402183" y="1222628"/>
            <a:ext cx="610985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IN" altLang="zh-CN" sz="2200" b="1" i="0" u="none" strike="noStrike" kern="0" cap="none" spc="0" normalizeH="0" baseline="0" noProof="0" dirty="0">
                <a:ln>
                  <a:noFill/>
                </a:ln>
                <a:solidFill>
                  <a:srgbClr val="2E4553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Calibri"/>
              </a:rPr>
              <a:t>Scenario Analysis Projected FCFF</a:t>
            </a:r>
          </a:p>
        </p:txBody>
      </p:sp>
      <p:sp>
        <p:nvSpPr>
          <p:cNvPr id="15" name="object 4">
            <a:extLst>
              <a:ext uri="{FF2B5EF4-FFF2-40B4-BE49-F238E27FC236}">
                <a16:creationId xmlns:a16="http://schemas.microsoft.com/office/drawing/2014/main" id="{286EE96F-7947-9FDB-11BB-2ECE187537D1}"/>
              </a:ext>
            </a:extLst>
          </p:cNvPr>
          <p:cNvSpPr/>
          <p:nvPr/>
        </p:nvSpPr>
        <p:spPr>
          <a:xfrm>
            <a:off x="5432597" y="1587146"/>
            <a:ext cx="5324142" cy="45719"/>
          </a:xfrm>
          <a:custGeom>
            <a:avLst/>
            <a:gdLst/>
            <a:ahLst/>
            <a:cxnLst/>
            <a:rect l="l" t="t" r="r" b="b"/>
            <a:pathLst>
              <a:path w="12191365" h="38100">
                <a:moveTo>
                  <a:pt x="0" y="38100"/>
                </a:moveTo>
                <a:lnTo>
                  <a:pt x="12191238" y="38100"/>
                </a:lnTo>
                <a:lnTo>
                  <a:pt x="12191238" y="0"/>
                </a:lnTo>
                <a:lnTo>
                  <a:pt x="0" y="0"/>
                </a:lnTo>
                <a:lnTo>
                  <a:pt x="0" y="38100"/>
                </a:lnTo>
                <a:close/>
              </a:path>
            </a:pathLst>
          </a:custGeom>
          <a:solidFill>
            <a:srgbClr val="2E4553"/>
          </a:solidFill>
        </p:spPr>
        <p:txBody>
          <a:bodyPr wrap="square" lIns="0" tIns="0" rIns="0" bIns="0" rtlCol="0"/>
          <a:lstStyle/>
          <a:p>
            <a:endParaRPr>
              <a:solidFill>
                <a:srgbClr val="2E4553"/>
              </a:solidFill>
            </a:endParaRPr>
          </a:p>
        </p:txBody>
      </p:sp>
      <p:pic>
        <p:nvPicPr>
          <p:cNvPr id="18" name="图形 17" descr="乳牛 纯色填充">
            <a:extLst>
              <a:ext uri="{FF2B5EF4-FFF2-40B4-BE49-F238E27FC236}">
                <a16:creationId xmlns:a16="http://schemas.microsoft.com/office/drawing/2014/main" id="{4E73BF3C-AAB7-32C2-B38A-18EEB9B6FC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14600" y="980239"/>
            <a:ext cx="727148" cy="727148"/>
          </a:xfrm>
          <a:prstGeom prst="rect">
            <a:avLst/>
          </a:prstGeom>
        </p:spPr>
      </p:pic>
      <p:pic>
        <p:nvPicPr>
          <p:cNvPr id="20" name="图形 19" descr="熊 纯色填充">
            <a:extLst>
              <a:ext uri="{FF2B5EF4-FFF2-40B4-BE49-F238E27FC236}">
                <a16:creationId xmlns:a16="http://schemas.microsoft.com/office/drawing/2014/main" id="{3C01FB42-A80B-53A9-D369-E227E2302ED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4138596" y="999273"/>
            <a:ext cx="691719" cy="727200"/>
          </a:xfrm>
          <a:prstGeom prst="rect">
            <a:avLst/>
          </a:prstGeom>
        </p:spPr>
      </p:pic>
      <p:pic>
        <p:nvPicPr>
          <p:cNvPr id="22" name="图形 21" descr="靶心 轮廓">
            <a:extLst>
              <a:ext uri="{FF2B5EF4-FFF2-40B4-BE49-F238E27FC236}">
                <a16:creationId xmlns:a16="http://schemas.microsoft.com/office/drawing/2014/main" id="{BC3DD99C-11A4-19D1-FE8E-FEBF6C312C5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383298" y="1026149"/>
            <a:ext cx="600512" cy="600512"/>
          </a:xfrm>
          <a:prstGeom prst="rect">
            <a:avLst/>
          </a:prstGeom>
        </p:spPr>
      </p:pic>
      <p:sp>
        <p:nvSpPr>
          <p:cNvPr id="28" name="object 6">
            <a:extLst>
              <a:ext uri="{FF2B5EF4-FFF2-40B4-BE49-F238E27FC236}">
                <a16:creationId xmlns:a16="http://schemas.microsoft.com/office/drawing/2014/main" id="{F5284246-FBB5-DFF6-B2A6-72E5EFD39CDD}"/>
              </a:ext>
            </a:extLst>
          </p:cNvPr>
          <p:cNvSpPr txBox="1">
            <a:spLocks/>
          </p:cNvSpPr>
          <p:nvPr/>
        </p:nvSpPr>
        <p:spPr>
          <a:xfrm>
            <a:off x="151587" y="304800"/>
            <a:ext cx="10407015" cy="4744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3000" b="1" i="0">
                <a:solidFill>
                  <a:srgbClr val="3C9FDF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IN" altLang="zh-CN" dirty="0">
                <a:solidFill>
                  <a:srgbClr val="1C507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SUPPORTING MODELS:</a:t>
            </a:r>
            <a:r>
              <a:rPr lang="en-IN" altLang="zh-CN" dirty="0">
                <a:solidFill>
                  <a:srgbClr val="6294C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DCF SCENARIOS</a:t>
            </a:r>
            <a:endParaRPr lang="en-IN" spc="-1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7939F313-0F1F-BF39-9ED5-0D8FADD15F52}"/>
              </a:ext>
            </a:extLst>
          </p:cNvPr>
          <p:cNvSpPr/>
          <p:nvPr/>
        </p:nvSpPr>
        <p:spPr>
          <a:xfrm>
            <a:off x="761" y="851916"/>
            <a:ext cx="12191365" cy="38100"/>
          </a:xfrm>
          <a:custGeom>
            <a:avLst/>
            <a:gdLst/>
            <a:ahLst/>
            <a:cxnLst/>
            <a:rect l="l" t="t" r="r" b="b"/>
            <a:pathLst>
              <a:path w="12191365" h="38100">
                <a:moveTo>
                  <a:pt x="0" y="38100"/>
                </a:moveTo>
                <a:lnTo>
                  <a:pt x="12191238" y="38100"/>
                </a:lnTo>
                <a:lnTo>
                  <a:pt x="12191238" y="0"/>
                </a:lnTo>
                <a:lnTo>
                  <a:pt x="0" y="0"/>
                </a:lnTo>
                <a:lnTo>
                  <a:pt x="0" y="38100"/>
                </a:lnTo>
                <a:close/>
              </a:path>
            </a:pathLst>
          </a:custGeom>
          <a:solidFill>
            <a:srgbClr val="1C507C"/>
          </a:solidFill>
          <a:ln>
            <a:solidFill>
              <a:srgbClr val="1C507C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schemeClr val="accent1">
                  <a:lumMod val="50000"/>
                </a:schemeClr>
              </a:solidFill>
            </a:endParaRPr>
          </a:p>
        </p:txBody>
      </p:sp>
      <p:graphicFrame>
        <p:nvGraphicFramePr>
          <p:cNvPr id="2" name="object 79">
            <a:extLst>
              <a:ext uri="{FF2B5EF4-FFF2-40B4-BE49-F238E27FC236}">
                <a16:creationId xmlns:a16="http://schemas.microsoft.com/office/drawing/2014/main" id="{5E8FB8AF-B047-7208-2194-219C33B28C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2262945"/>
              </p:ext>
            </p:extLst>
          </p:nvPr>
        </p:nvGraphicFramePr>
        <p:xfrm>
          <a:off x="-543724" y="6681954"/>
          <a:ext cx="12960000" cy="21649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6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16496">
                <a:tc>
                  <a:txBody>
                    <a:bodyPr/>
                    <a:lstStyle/>
                    <a:p>
                      <a:pPr marL="31750" algn="ctr">
                        <a:lnSpc>
                          <a:spcPts val="1005"/>
                        </a:lnSpc>
                      </a:pPr>
                      <a:r>
                        <a:rPr sz="1100" b="1" spc="-10" dirty="0">
                          <a:solidFill>
                            <a:srgbClr val="1C507C"/>
                          </a:solidFill>
                          <a:latin typeface="Calibri"/>
                          <a:cs typeface="Calibri"/>
                        </a:rPr>
                        <a:t>OVERVIEW</a:t>
                      </a:r>
                      <a:endParaRPr sz="1100" b="1" dirty="0">
                        <a:solidFill>
                          <a:srgbClr val="1C507C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35" algn="ctr">
                        <a:lnSpc>
                          <a:spcPts val="1005"/>
                        </a:lnSpc>
                      </a:pPr>
                      <a:r>
                        <a:rPr sz="1100" b="1" spc="-25" dirty="0">
                          <a:solidFill>
                            <a:srgbClr val="1C507C"/>
                          </a:solidFill>
                          <a:latin typeface="Calibri"/>
                          <a:cs typeface="Calibri"/>
                        </a:rPr>
                        <a:t>E</a:t>
                      </a:r>
                      <a:r>
                        <a:rPr lang="zh-CN" altLang="en-US" sz="1100" b="1" spc="-25" dirty="0">
                          <a:solidFill>
                            <a:srgbClr val="1C507C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100" b="1" spc="-25" dirty="0">
                          <a:solidFill>
                            <a:srgbClr val="1C507C"/>
                          </a:solidFill>
                          <a:latin typeface="Calibri"/>
                          <a:cs typeface="Calibri"/>
                        </a:rPr>
                        <a:t>S</a:t>
                      </a:r>
                      <a:r>
                        <a:rPr lang="zh-CN" altLang="en-US" sz="1100" b="1" spc="-25" dirty="0">
                          <a:solidFill>
                            <a:srgbClr val="1C507C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100" b="1" spc="-25" dirty="0">
                          <a:solidFill>
                            <a:srgbClr val="1C507C"/>
                          </a:solidFill>
                          <a:latin typeface="Calibri"/>
                          <a:cs typeface="Calibri"/>
                        </a:rPr>
                        <a:t>G</a:t>
                      </a:r>
                      <a:endParaRPr sz="1100" b="1" dirty="0">
                        <a:solidFill>
                          <a:srgbClr val="1C507C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91465" algn="ctr">
                        <a:lnSpc>
                          <a:spcPts val="1005"/>
                        </a:lnSpc>
                      </a:pPr>
                      <a:r>
                        <a:rPr lang="en-US" altLang="zh-CN" sz="1100" b="1" dirty="0">
                          <a:solidFill>
                            <a:srgbClr val="1C507C"/>
                          </a:solidFill>
                          <a:latin typeface="Calibri"/>
                          <a:cs typeface="Calibri"/>
                        </a:rPr>
                        <a:t>INVESTMENT</a:t>
                      </a:r>
                      <a:r>
                        <a:rPr lang="zh-CN" altLang="en-US" sz="1100" b="1" dirty="0">
                          <a:solidFill>
                            <a:srgbClr val="1C507C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lang="en-US" altLang="zh-CN" sz="1100" b="1" dirty="0">
                          <a:solidFill>
                            <a:srgbClr val="1C507C"/>
                          </a:solidFill>
                          <a:latin typeface="Calibri"/>
                          <a:cs typeface="Calibri"/>
                        </a:rPr>
                        <a:t>SUMMARY</a:t>
                      </a:r>
                      <a:endParaRPr sz="1100" b="1" dirty="0">
                        <a:solidFill>
                          <a:srgbClr val="1C507C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56870" algn="ctr">
                        <a:lnSpc>
                          <a:spcPts val="1005"/>
                        </a:lnSpc>
                      </a:pPr>
                      <a:r>
                        <a:rPr sz="1100" b="1" spc="-10" dirty="0">
                          <a:solidFill>
                            <a:srgbClr val="1C507C"/>
                          </a:solidFill>
                          <a:latin typeface="Calibri"/>
                          <a:cs typeface="Calibri"/>
                        </a:rPr>
                        <a:t>FINANCIALS</a:t>
                      </a:r>
                      <a:endParaRPr sz="1100" b="1" dirty="0">
                        <a:solidFill>
                          <a:srgbClr val="1C507C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00050" algn="ctr">
                        <a:lnSpc>
                          <a:spcPts val="1005"/>
                        </a:lnSpc>
                      </a:pPr>
                      <a:r>
                        <a:rPr sz="1100" b="1" spc="-10" dirty="0">
                          <a:solidFill>
                            <a:srgbClr val="218099"/>
                          </a:solidFill>
                          <a:latin typeface="Calibri"/>
                          <a:cs typeface="Calibri"/>
                        </a:rPr>
                        <a:t>VALUATION</a:t>
                      </a:r>
                      <a:endParaRPr sz="1100" b="1" dirty="0">
                        <a:solidFill>
                          <a:srgbClr val="218099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95910" algn="ctr">
                        <a:lnSpc>
                          <a:spcPts val="1005"/>
                        </a:lnSpc>
                      </a:pPr>
                      <a:r>
                        <a:rPr sz="1100" b="1" spc="-10" dirty="0">
                          <a:solidFill>
                            <a:srgbClr val="1C507C"/>
                          </a:solidFill>
                          <a:latin typeface="Calibri"/>
                          <a:cs typeface="Calibri"/>
                        </a:rPr>
                        <a:t>RISKS</a:t>
                      </a:r>
                      <a:endParaRPr sz="1100" b="1" dirty="0">
                        <a:solidFill>
                          <a:srgbClr val="1C507C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4" name="图片 3">
            <a:extLst>
              <a:ext uri="{FF2B5EF4-FFF2-40B4-BE49-F238E27FC236}">
                <a16:creationId xmlns:a16="http://schemas.microsoft.com/office/drawing/2014/main" id="{06E33DD2-3BEE-0076-CC36-7F001F18917D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095044" y="6146812"/>
            <a:ext cx="504000" cy="50400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8" name="object 46">
            <a:extLst>
              <a:ext uri="{FF2B5EF4-FFF2-40B4-BE49-F238E27FC236}">
                <a16:creationId xmlns:a16="http://schemas.microsoft.com/office/drawing/2014/main" id="{9B052BE9-1DB0-95DC-930E-6ECB00076897}"/>
              </a:ext>
            </a:extLst>
          </p:cNvPr>
          <p:cNvSpPr txBox="1"/>
          <p:nvPr/>
        </p:nvSpPr>
        <p:spPr>
          <a:xfrm>
            <a:off x="78739" y="6248400"/>
            <a:ext cx="128397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i="1" dirty="0">
                <a:solidFill>
                  <a:srgbClr val="767070"/>
                </a:solidFill>
                <a:latin typeface="Calibri"/>
                <a:cs typeface="Calibri"/>
              </a:rPr>
              <a:t>Source:</a:t>
            </a:r>
            <a:r>
              <a:rPr sz="1100" i="1" spc="-30" dirty="0">
                <a:solidFill>
                  <a:srgbClr val="767070"/>
                </a:solidFill>
                <a:latin typeface="Calibri"/>
                <a:cs typeface="Calibri"/>
              </a:rPr>
              <a:t> </a:t>
            </a:r>
            <a:r>
              <a:rPr sz="1100" i="1" dirty="0">
                <a:solidFill>
                  <a:srgbClr val="767070"/>
                </a:solidFill>
                <a:latin typeface="Calibri"/>
                <a:cs typeface="Calibri"/>
              </a:rPr>
              <a:t>Team</a:t>
            </a:r>
            <a:r>
              <a:rPr sz="1100" i="1" spc="-25" dirty="0">
                <a:solidFill>
                  <a:srgbClr val="767070"/>
                </a:solidFill>
                <a:latin typeface="Calibri"/>
                <a:cs typeface="Calibri"/>
              </a:rPr>
              <a:t> </a:t>
            </a:r>
            <a:r>
              <a:rPr sz="1100" i="1" spc="-10" dirty="0">
                <a:solidFill>
                  <a:srgbClr val="767070"/>
                </a:solidFill>
                <a:latin typeface="Calibri"/>
                <a:cs typeface="Calibri"/>
              </a:rPr>
              <a:t>Analysis</a:t>
            </a:r>
            <a:endParaRPr sz="1100" dirty="0">
              <a:latin typeface="Calibri"/>
              <a:cs typeface="Calibri"/>
            </a:endParaRPr>
          </a:p>
        </p:txBody>
      </p:sp>
      <p:sp>
        <p:nvSpPr>
          <p:cNvPr id="9" name="object 2">
            <a:extLst>
              <a:ext uri="{FF2B5EF4-FFF2-40B4-BE49-F238E27FC236}">
                <a16:creationId xmlns:a16="http://schemas.microsoft.com/office/drawing/2014/main" id="{28FCEF58-AF5B-8AA4-45C0-F911A1AC8AA8}"/>
              </a:ext>
            </a:extLst>
          </p:cNvPr>
          <p:cNvSpPr/>
          <p:nvPr/>
        </p:nvSpPr>
        <p:spPr>
          <a:xfrm>
            <a:off x="-2514600" y="6477000"/>
            <a:ext cx="11605260" cy="6350"/>
          </a:xfrm>
          <a:custGeom>
            <a:avLst/>
            <a:gdLst/>
            <a:ahLst/>
            <a:cxnLst/>
            <a:rect l="l" t="t" r="r" b="b"/>
            <a:pathLst>
              <a:path w="11605260" h="6350">
                <a:moveTo>
                  <a:pt x="0" y="6350"/>
                </a:moveTo>
                <a:lnTo>
                  <a:pt x="11605260" y="6350"/>
                </a:lnTo>
                <a:lnTo>
                  <a:pt x="11605260" y="0"/>
                </a:lnTo>
                <a:lnTo>
                  <a:pt x="0" y="0"/>
                </a:lnTo>
                <a:lnTo>
                  <a:pt x="0" y="6350"/>
                </a:lnTo>
                <a:close/>
              </a:path>
            </a:pathLst>
          </a:custGeom>
          <a:solidFill>
            <a:srgbClr val="1C507C"/>
          </a:solidFill>
          <a:ln>
            <a:solidFill>
              <a:srgbClr val="1C507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2">
            <a:extLst>
              <a:ext uri="{FF2B5EF4-FFF2-40B4-BE49-F238E27FC236}">
                <a16:creationId xmlns:a16="http://schemas.microsoft.com/office/drawing/2014/main" id="{55FEE528-07FF-0F49-4BC8-3870DB2566F3}"/>
              </a:ext>
            </a:extLst>
          </p:cNvPr>
          <p:cNvSpPr/>
          <p:nvPr/>
        </p:nvSpPr>
        <p:spPr>
          <a:xfrm>
            <a:off x="9613200" y="6477000"/>
            <a:ext cx="2883600" cy="6350"/>
          </a:xfrm>
          <a:custGeom>
            <a:avLst/>
            <a:gdLst/>
            <a:ahLst/>
            <a:cxnLst/>
            <a:rect l="l" t="t" r="r" b="b"/>
            <a:pathLst>
              <a:path w="11605260" h="6350">
                <a:moveTo>
                  <a:pt x="0" y="6350"/>
                </a:moveTo>
                <a:lnTo>
                  <a:pt x="11605260" y="6350"/>
                </a:lnTo>
                <a:lnTo>
                  <a:pt x="11605260" y="0"/>
                </a:lnTo>
                <a:lnTo>
                  <a:pt x="0" y="0"/>
                </a:lnTo>
                <a:lnTo>
                  <a:pt x="0" y="6350"/>
                </a:lnTo>
                <a:close/>
              </a:path>
            </a:pathLst>
          </a:custGeom>
          <a:solidFill>
            <a:srgbClr val="1C507C"/>
          </a:solidFill>
          <a:ln>
            <a:solidFill>
              <a:srgbClr val="1C507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067348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椭圆 48">
            <a:extLst>
              <a:ext uri="{FF2B5EF4-FFF2-40B4-BE49-F238E27FC236}">
                <a16:creationId xmlns:a16="http://schemas.microsoft.com/office/drawing/2014/main" id="{9AB73D66-2D82-A94E-38F5-16F0C39187A3}"/>
              </a:ext>
            </a:extLst>
          </p:cNvPr>
          <p:cNvSpPr/>
          <p:nvPr/>
        </p:nvSpPr>
        <p:spPr>
          <a:xfrm>
            <a:off x="193508" y="1560197"/>
            <a:ext cx="911862" cy="878203"/>
          </a:xfrm>
          <a:prstGeom prst="ellipse">
            <a:avLst/>
          </a:prstGeom>
          <a:solidFill>
            <a:srgbClr val="BEDFF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8" name="椭圆 47">
            <a:extLst>
              <a:ext uri="{FF2B5EF4-FFF2-40B4-BE49-F238E27FC236}">
                <a16:creationId xmlns:a16="http://schemas.microsoft.com/office/drawing/2014/main" id="{A592C73B-C6C4-3E90-28BB-02A52BE011C3}"/>
              </a:ext>
            </a:extLst>
          </p:cNvPr>
          <p:cNvSpPr/>
          <p:nvPr/>
        </p:nvSpPr>
        <p:spPr>
          <a:xfrm>
            <a:off x="243443" y="4133920"/>
            <a:ext cx="911862" cy="878203"/>
          </a:xfrm>
          <a:prstGeom prst="ellipse">
            <a:avLst/>
          </a:prstGeom>
          <a:solidFill>
            <a:srgbClr val="BEDFF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8" name="圆角矩形 27">
            <a:extLst>
              <a:ext uri="{FF2B5EF4-FFF2-40B4-BE49-F238E27FC236}">
                <a16:creationId xmlns:a16="http://schemas.microsoft.com/office/drawing/2014/main" id="{7C8E6DD2-C3D7-1706-C25E-EE099DACB668}"/>
              </a:ext>
            </a:extLst>
          </p:cNvPr>
          <p:cNvSpPr/>
          <p:nvPr/>
        </p:nvSpPr>
        <p:spPr>
          <a:xfrm>
            <a:off x="703580" y="1750698"/>
            <a:ext cx="3487420" cy="497203"/>
          </a:xfrm>
          <a:prstGeom prst="roundRect">
            <a:avLst/>
          </a:prstGeom>
          <a:solidFill>
            <a:srgbClr val="BEDFF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BEDFF6"/>
              </a:solidFill>
            </a:endParaRPr>
          </a:p>
        </p:txBody>
      </p:sp>
      <p:sp>
        <p:nvSpPr>
          <p:cNvPr id="2" name="object 6">
            <a:extLst>
              <a:ext uri="{FF2B5EF4-FFF2-40B4-BE49-F238E27FC236}">
                <a16:creationId xmlns:a16="http://schemas.microsoft.com/office/drawing/2014/main" id="{3738D6A2-188D-027C-7EA4-EA0B5384892F}"/>
              </a:ext>
            </a:extLst>
          </p:cNvPr>
          <p:cNvSpPr txBox="1">
            <a:spLocks/>
          </p:cNvSpPr>
          <p:nvPr/>
        </p:nvSpPr>
        <p:spPr>
          <a:xfrm>
            <a:off x="151587" y="304800"/>
            <a:ext cx="10407015" cy="4744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3000" b="1" i="0">
                <a:solidFill>
                  <a:srgbClr val="3C9FDF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IN" altLang="zh-CN" dirty="0">
                <a:solidFill>
                  <a:srgbClr val="1C507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SUPPORTING MODELS:</a:t>
            </a:r>
            <a:r>
              <a:rPr lang="en-IN" altLang="zh-CN" dirty="0">
                <a:solidFill>
                  <a:srgbClr val="6294C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MONTE CARLO</a:t>
            </a:r>
            <a:endParaRPr lang="en-IN" spc="-1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12" name="图表 11">
                <a:extLst>
                  <a:ext uri="{FF2B5EF4-FFF2-40B4-BE49-F238E27FC236}">
                    <a16:creationId xmlns:a16="http://schemas.microsoft.com/office/drawing/2014/main" id="{84EC089D-2179-2953-8E9F-003DF649E3D9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4085837819"/>
                  </p:ext>
                </p:extLst>
              </p:nvPr>
            </p:nvGraphicFramePr>
            <p:xfrm>
              <a:off x="990600" y="1958568"/>
              <a:ext cx="8915400" cy="4149820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3"/>
              </a:graphicData>
            </a:graphic>
          </p:graphicFrame>
        </mc:Choice>
        <mc:Fallback xmlns="">
          <p:pic>
            <p:nvPicPr>
              <p:cNvPr id="12" name="图表 11">
                <a:extLst>
                  <a:ext uri="{FF2B5EF4-FFF2-40B4-BE49-F238E27FC236}">
                    <a16:creationId xmlns:a16="http://schemas.microsoft.com/office/drawing/2014/main" id="{84EC089D-2179-2953-8E9F-003DF649E3D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90600" y="1958568"/>
                <a:ext cx="8915400" cy="4149820"/>
              </a:xfrm>
              <a:prstGeom prst="rect">
                <a:avLst/>
              </a:prstGeom>
            </p:spPr>
          </p:pic>
        </mc:Fallback>
      </mc:AlternateContent>
      <p:graphicFrame>
        <p:nvGraphicFramePr>
          <p:cNvPr id="19" name="表格 18">
            <a:extLst>
              <a:ext uri="{FF2B5EF4-FFF2-40B4-BE49-F238E27FC236}">
                <a16:creationId xmlns:a16="http://schemas.microsoft.com/office/drawing/2014/main" id="{8BFFB29D-FF80-394C-3FAD-8121D7C019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1124666"/>
              </p:ext>
            </p:extLst>
          </p:nvPr>
        </p:nvGraphicFramePr>
        <p:xfrm>
          <a:off x="8610600" y="1164818"/>
          <a:ext cx="3143276" cy="4234580"/>
        </p:xfrm>
        <a:graphic>
          <a:graphicData uri="http://schemas.openxmlformats.org/drawingml/2006/table">
            <a:tbl>
              <a:tblPr/>
              <a:tblGrid>
                <a:gridCol w="785818">
                  <a:extLst>
                    <a:ext uri="{9D8B030D-6E8A-4147-A177-3AD203B41FA5}">
                      <a16:colId xmlns:a16="http://schemas.microsoft.com/office/drawing/2014/main" val="125620846"/>
                    </a:ext>
                  </a:extLst>
                </a:gridCol>
                <a:gridCol w="716528">
                  <a:extLst>
                    <a:ext uri="{9D8B030D-6E8A-4147-A177-3AD203B41FA5}">
                      <a16:colId xmlns:a16="http://schemas.microsoft.com/office/drawing/2014/main" val="2425000683"/>
                    </a:ext>
                  </a:extLst>
                </a:gridCol>
                <a:gridCol w="279271">
                  <a:extLst>
                    <a:ext uri="{9D8B030D-6E8A-4147-A177-3AD203B41FA5}">
                      <a16:colId xmlns:a16="http://schemas.microsoft.com/office/drawing/2014/main" val="2729498400"/>
                    </a:ext>
                  </a:extLst>
                </a:gridCol>
                <a:gridCol w="521086">
                  <a:extLst>
                    <a:ext uri="{9D8B030D-6E8A-4147-A177-3AD203B41FA5}">
                      <a16:colId xmlns:a16="http://schemas.microsoft.com/office/drawing/2014/main" val="4027455918"/>
                    </a:ext>
                  </a:extLst>
                </a:gridCol>
                <a:gridCol w="54755">
                  <a:extLst>
                    <a:ext uri="{9D8B030D-6E8A-4147-A177-3AD203B41FA5}">
                      <a16:colId xmlns:a16="http://schemas.microsoft.com/office/drawing/2014/main" val="2425745988"/>
                    </a:ext>
                  </a:extLst>
                </a:gridCol>
                <a:gridCol w="785818">
                  <a:extLst>
                    <a:ext uri="{9D8B030D-6E8A-4147-A177-3AD203B41FA5}">
                      <a16:colId xmlns:a16="http://schemas.microsoft.com/office/drawing/2014/main" val="3596290986"/>
                    </a:ext>
                  </a:extLst>
                </a:gridCol>
              </a:tblGrid>
              <a:tr h="302470">
                <a:tc gridSpan="6">
                  <a:txBody>
                    <a:bodyPr/>
                    <a:lstStyle>
                      <a:lvl1pPr marL="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SIMULATION STATISTICS</a:t>
                      </a:r>
                    </a:p>
                  </a:txBody>
                  <a:tcPr marL="10281" marR="10281" marT="102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E7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7397225"/>
                  </a:ext>
                </a:extLst>
              </a:tr>
              <a:tr h="302470">
                <a:tc gridSpan="2">
                  <a:txBody>
                    <a:bodyPr/>
                    <a:lstStyle>
                      <a:lvl1pPr marL="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Trials</a:t>
                      </a:r>
                    </a:p>
                  </a:txBody>
                  <a:tcPr marL="10281" marR="10281" marT="102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zh-CN" alt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>
                      <a:lvl1pPr marL="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b"/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10281" marR="10281" marT="102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10281" marR="10281" marT="102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b"/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10281" marR="10281" marT="102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r" fontAlgn="b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100000</a:t>
                      </a:r>
                    </a:p>
                  </a:txBody>
                  <a:tcPr marL="10281" marR="10281" marT="102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473230"/>
                  </a:ext>
                </a:extLst>
              </a:tr>
              <a:tr h="302470">
                <a:tc gridSpan="2">
                  <a:txBody>
                    <a:bodyPr/>
                    <a:lstStyle>
                      <a:lvl1pPr marL="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Target Price</a:t>
                      </a:r>
                    </a:p>
                  </a:txBody>
                  <a:tcPr marL="10281" marR="10281" marT="102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zh-CN" alt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>
                      <a:lvl1pPr marL="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b"/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10281" marR="10281" marT="102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10281" marR="10281" marT="102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b"/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10281" marR="10281" marT="102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r" fontAlgn="b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¥11.31</a:t>
                      </a:r>
                    </a:p>
                  </a:txBody>
                  <a:tcPr marL="10281" marR="10281" marT="102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268133"/>
                  </a:ext>
                </a:extLst>
              </a:tr>
              <a:tr h="302470">
                <a:tc gridSpan="4">
                  <a:txBody>
                    <a:bodyPr/>
                    <a:lstStyle>
                      <a:lvl1pPr marL="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25th percentile </a:t>
                      </a:r>
                    </a:p>
                  </a:txBody>
                  <a:tcPr marL="10281" marR="10281" marT="102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10281" marR="10281" marT="102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b"/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10281" marR="10281" marT="102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r" fontAlgn="b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11.26 </a:t>
                      </a:r>
                    </a:p>
                  </a:txBody>
                  <a:tcPr marL="10281" marR="10281" marT="102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8982272"/>
                  </a:ext>
                </a:extLst>
              </a:tr>
              <a:tr h="302470"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Mean </a:t>
                      </a:r>
                    </a:p>
                  </a:txBody>
                  <a:tcPr marL="10281" marR="10281" marT="102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>
                      <a:lvl1pPr marL="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b"/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10281" marR="10281" marT="102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zh-CN" alt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10281" marR="10281" marT="102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b"/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10281" marR="10281" marT="102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r" fontAlgn="b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12.34 </a:t>
                      </a:r>
                    </a:p>
                  </a:txBody>
                  <a:tcPr marL="10281" marR="10281" marT="102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3532258"/>
                  </a:ext>
                </a:extLst>
              </a:tr>
              <a:tr h="302470">
                <a:tc gridSpan="4">
                  <a:txBody>
                    <a:bodyPr/>
                    <a:lstStyle>
                      <a:lvl1pPr marL="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Mean upside% </a:t>
                      </a:r>
                    </a:p>
                  </a:txBody>
                  <a:tcPr marL="10281" marR="10281" marT="102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10281" marR="10281" marT="102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b"/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10281" marR="10281" marT="102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r" fontAlgn="b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22%</a:t>
                      </a:r>
                    </a:p>
                  </a:txBody>
                  <a:tcPr marL="10281" marR="10281" marT="102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75125476"/>
                  </a:ext>
                </a:extLst>
              </a:tr>
              <a:tr h="302470"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Median </a:t>
                      </a:r>
                    </a:p>
                  </a:txBody>
                  <a:tcPr marL="10281" marR="10281" marT="102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>
                      <a:lvl1pPr marL="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b"/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10281" marR="10281" marT="102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zh-CN" alt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10281" marR="10281" marT="102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b"/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10281" marR="10281" marT="102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r" fontAlgn="b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12.34 </a:t>
                      </a:r>
                    </a:p>
                  </a:txBody>
                  <a:tcPr marL="10281" marR="10281" marT="102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336635"/>
                  </a:ext>
                </a:extLst>
              </a:tr>
              <a:tr h="302470">
                <a:tc gridSpan="4">
                  <a:txBody>
                    <a:bodyPr/>
                    <a:lstStyle>
                      <a:lvl1pPr marL="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75th percentile </a:t>
                      </a:r>
                    </a:p>
                  </a:txBody>
                  <a:tcPr marL="10281" marR="10281" marT="102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10281" marR="10281" marT="102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b"/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10281" marR="10281" marT="102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r" fontAlgn="b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13.41 </a:t>
                      </a:r>
                    </a:p>
                  </a:txBody>
                  <a:tcPr marL="10281" marR="10281" marT="102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4788441"/>
                  </a:ext>
                </a:extLst>
              </a:tr>
              <a:tr h="302470">
                <a:tc gridSpan="4">
                  <a:txBody>
                    <a:bodyPr/>
                    <a:lstStyle>
                      <a:lvl1pPr marL="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Standard deviation </a:t>
                      </a:r>
                    </a:p>
                  </a:txBody>
                  <a:tcPr marL="10281" marR="10281" marT="102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10281" marR="10281" marT="102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b"/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10281" marR="10281" marT="102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r" fontAlgn="b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1.598</a:t>
                      </a:r>
                    </a:p>
                  </a:txBody>
                  <a:tcPr marL="10281" marR="10281" marT="102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1358823"/>
                  </a:ext>
                </a:extLst>
              </a:tr>
              <a:tr h="302470">
                <a:tc gridSpan="4">
                  <a:txBody>
                    <a:bodyPr/>
                    <a:lstStyle>
                      <a:lvl1pPr marL="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Coefficient of Variation </a:t>
                      </a:r>
                    </a:p>
                  </a:txBody>
                  <a:tcPr marL="10281" marR="10281" marT="102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10281" marR="10281" marT="102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b"/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10281" marR="10281" marT="102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r" fontAlgn="b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7.724</a:t>
                      </a:r>
                    </a:p>
                  </a:txBody>
                  <a:tcPr marL="10281" marR="10281" marT="102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15120795"/>
                  </a:ext>
                </a:extLst>
              </a:tr>
              <a:tr h="302470">
                <a:tc gridSpan="3">
                  <a:txBody>
                    <a:bodyPr/>
                    <a:lstStyle>
                      <a:lvl1pPr marL="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Skewness </a:t>
                      </a:r>
                    </a:p>
                  </a:txBody>
                  <a:tcPr marL="10281" marR="10281" marT="102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>
                      <a:lvl1pPr marL="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b"/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10281" marR="10281" marT="102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zh-CN" alt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10281" marR="10281" marT="102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b"/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10281" marR="10281" marT="102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r" fontAlgn="b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0.010</a:t>
                      </a:r>
                    </a:p>
                  </a:txBody>
                  <a:tcPr marL="10281" marR="10281" marT="102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7618068"/>
                  </a:ext>
                </a:extLst>
              </a:tr>
              <a:tr h="302470">
                <a:tc gridSpan="3">
                  <a:txBody>
                    <a:bodyPr/>
                    <a:lstStyle>
                      <a:lvl1pPr marL="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Kurtosis </a:t>
                      </a:r>
                    </a:p>
                  </a:txBody>
                  <a:tcPr marL="10281" marR="10281" marT="102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>
                      <a:lvl1pPr marL="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b"/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10281" marR="10281" marT="102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zh-CN" alt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10281" marR="10281" marT="102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b"/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10281" marR="10281" marT="102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r" fontAlgn="b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0.018</a:t>
                      </a:r>
                    </a:p>
                  </a:txBody>
                  <a:tcPr marL="10281" marR="10281" marT="102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4583892"/>
                  </a:ext>
                </a:extLst>
              </a:tr>
              <a:tr h="302470">
                <a:tc gridSpan="4">
                  <a:txBody>
                    <a:bodyPr/>
                    <a:lstStyle>
                      <a:lvl1pPr marL="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%above 10%upside </a:t>
                      </a:r>
                    </a:p>
                  </a:txBody>
                  <a:tcPr marL="10281" marR="10281" marT="102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10281" marR="10281" marT="102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b"/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10281" marR="10281" marT="102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r" fontAlgn="b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78%</a:t>
                      </a:r>
                    </a:p>
                  </a:txBody>
                  <a:tcPr marL="10281" marR="10281" marT="102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7180603"/>
                  </a:ext>
                </a:extLst>
              </a:tr>
              <a:tr h="302470">
                <a:tc gridSpan="4">
                  <a:txBody>
                    <a:bodyPr/>
                    <a:lstStyle>
                      <a:lvl1pPr marL="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%bull</a:t>
                      </a:r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 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scenario</a:t>
                      </a:r>
                    </a:p>
                  </a:txBody>
                  <a:tcPr marL="10281" marR="10281" marT="102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10281" marR="10281" marT="102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b"/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10281" marR="10281" marT="102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>
                        <a:defRPr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r" fontAlgn="b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5%</a:t>
                      </a:r>
                    </a:p>
                  </a:txBody>
                  <a:tcPr marL="10281" marR="10281" marT="102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6462832"/>
                  </a:ext>
                </a:extLst>
              </a:tr>
            </a:tbl>
          </a:graphicData>
        </a:graphic>
      </p:graphicFrame>
      <p:sp>
        <p:nvSpPr>
          <p:cNvPr id="24" name="object 24">
            <a:extLst>
              <a:ext uri="{FF2B5EF4-FFF2-40B4-BE49-F238E27FC236}">
                <a16:creationId xmlns:a16="http://schemas.microsoft.com/office/drawing/2014/main" id="{AF6802A7-6C6E-2A87-6459-D21C98438C1F}"/>
              </a:ext>
            </a:extLst>
          </p:cNvPr>
          <p:cNvSpPr txBox="1"/>
          <p:nvPr/>
        </p:nvSpPr>
        <p:spPr>
          <a:xfrm>
            <a:off x="1128969" y="2366336"/>
            <a:ext cx="2667801" cy="296234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02895" indent="-286385">
              <a:lnSpc>
                <a:spcPct val="150000"/>
              </a:lnSpc>
              <a:spcBef>
                <a:spcPts val="100"/>
              </a:spcBef>
              <a:buFont typeface="Arial"/>
              <a:buChar char="•"/>
              <a:tabLst>
                <a:tab pos="302895" algn="l"/>
              </a:tabLst>
            </a:pPr>
            <a:r>
              <a:rPr lang="en-US" sz="1800" b="1" spc="-20" dirty="0">
                <a:solidFill>
                  <a:srgbClr val="0D0D0D"/>
                </a:solidFill>
                <a:latin typeface="Calibri"/>
                <a:cs typeface="Calibri"/>
              </a:rPr>
              <a:t>WACC</a:t>
            </a:r>
            <a:endParaRPr lang="en-US" sz="1800" b="1" dirty="0">
              <a:latin typeface="Calibri"/>
              <a:cs typeface="Calibri"/>
            </a:endParaRPr>
          </a:p>
          <a:p>
            <a:pPr marL="302895" indent="-286385">
              <a:lnSpc>
                <a:spcPct val="150000"/>
              </a:lnSpc>
              <a:spcBef>
                <a:spcPts val="5"/>
              </a:spcBef>
              <a:buFont typeface="Arial"/>
              <a:buChar char="•"/>
              <a:tabLst>
                <a:tab pos="302895" algn="l"/>
              </a:tabLst>
            </a:pPr>
            <a:r>
              <a:rPr lang="en-US" sz="1800" b="1" spc="-20" dirty="0">
                <a:solidFill>
                  <a:srgbClr val="0D0D0D"/>
                </a:solidFill>
                <a:latin typeface="Calibri"/>
                <a:cs typeface="Calibri"/>
              </a:rPr>
              <a:t>Terminal</a:t>
            </a:r>
            <a:r>
              <a:rPr lang="en-US" sz="1800" b="1" spc="-6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lang="en-US" sz="1800" b="1" dirty="0">
                <a:solidFill>
                  <a:srgbClr val="0D0D0D"/>
                </a:solidFill>
                <a:latin typeface="Calibri"/>
                <a:cs typeface="Calibri"/>
              </a:rPr>
              <a:t>Growth</a:t>
            </a:r>
            <a:r>
              <a:rPr lang="en-US" sz="1800" b="1" spc="-6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lang="en-US" sz="1800" b="1" spc="-20" dirty="0">
                <a:solidFill>
                  <a:srgbClr val="0D0D0D"/>
                </a:solidFill>
                <a:latin typeface="Calibri"/>
                <a:cs typeface="Calibri"/>
              </a:rPr>
              <a:t>Rate</a:t>
            </a:r>
            <a:endParaRPr lang="en-US" sz="1800" b="1" dirty="0">
              <a:latin typeface="Calibri"/>
              <a:cs typeface="Calibri"/>
            </a:endParaRPr>
          </a:p>
          <a:p>
            <a:pPr marL="302895" indent="-286385">
              <a:lnSpc>
                <a:spcPct val="150000"/>
              </a:lnSpc>
              <a:buFont typeface="Arial"/>
              <a:buChar char="•"/>
              <a:tabLst>
                <a:tab pos="302895" algn="l"/>
              </a:tabLst>
            </a:pPr>
            <a:r>
              <a:rPr lang="en-US" sz="1800" b="1" dirty="0">
                <a:solidFill>
                  <a:srgbClr val="0D0D0D"/>
                </a:solidFill>
                <a:latin typeface="Calibri"/>
                <a:cs typeface="Calibri"/>
              </a:rPr>
              <a:t>Sales</a:t>
            </a:r>
            <a:endParaRPr lang="en-US" sz="1800" b="1" dirty="0">
              <a:latin typeface="Calibri"/>
              <a:cs typeface="Calibri"/>
            </a:endParaRPr>
          </a:p>
          <a:p>
            <a:pPr marL="302895" indent="-286385">
              <a:lnSpc>
                <a:spcPct val="150000"/>
              </a:lnSpc>
              <a:buFont typeface="Arial"/>
              <a:buChar char="•"/>
              <a:tabLst>
                <a:tab pos="302895" algn="l"/>
              </a:tabLst>
            </a:pPr>
            <a:r>
              <a:rPr lang="en-US" sz="1800" b="1" spc="-20" dirty="0">
                <a:solidFill>
                  <a:srgbClr val="0D0D0D"/>
                </a:solidFill>
                <a:latin typeface="Calibri"/>
                <a:cs typeface="Calibri"/>
              </a:rPr>
              <a:t>COGS</a:t>
            </a:r>
          </a:p>
          <a:p>
            <a:pPr marL="16510">
              <a:lnSpc>
                <a:spcPct val="100000"/>
              </a:lnSpc>
              <a:tabLst>
                <a:tab pos="302895" algn="l"/>
              </a:tabLst>
            </a:pPr>
            <a:endParaRPr lang="en-US" spc="-20" dirty="0">
              <a:solidFill>
                <a:srgbClr val="0D0D0D"/>
              </a:solidFill>
              <a:latin typeface="Calibri"/>
              <a:cs typeface="Calibri"/>
            </a:endParaRPr>
          </a:p>
          <a:p>
            <a:pPr marL="16510">
              <a:lnSpc>
                <a:spcPct val="100000"/>
              </a:lnSpc>
              <a:tabLst>
                <a:tab pos="302895" algn="l"/>
              </a:tabLst>
            </a:pPr>
            <a:endParaRPr lang="en-US" sz="1800" spc="-20" dirty="0">
              <a:solidFill>
                <a:srgbClr val="0D0D0D"/>
              </a:solidFill>
              <a:latin typeface="Calibri"/>
              <a:cs typeface="Calibri"/>
            </a:endParaRPr>
          </a:p>
          <a:p>
            <a:pPr marL="16510">
              <a:lnSpc>
                <a:spcPct val="100000"/>
              </a:lnSpc>
              <a:tabLst>
                <a:tab pos="302895" algn="l"/>
              </a:tabLst>
            </a:pPr>
            <a:endParaRPr sz="1800" dirty="0">
              <a:latin typeface="Calibri"/>
              <a:cs typeface="Calibri"/>
            </a:endParaRPr>
          </a:p>
          <a:p>
            <a:pPr marL="299085" indent="-286385">
              <a:lnSpc>
                <a:spcPct val="100000"/>
              </a:lnSpc>
              <a:spcBef>
                <a:spcPts val="1440"/>
              </a:spcBef>
              <a:buFont typeface="Arial"/>
              <a:buChar char="•"/>
              <a:tabLst>
                <a:tab pos="299085" algn="l"/>
              </a:tabLst>
            </a:pPr>
            <a:r>
              <a:rPr sz="1800" b="1" spc="-10" dirty="0">
                <a:solidFill>
                  <a:srgbClr val="0D0D0D"/>
                </a:solidFill>
                <a:latin typeface="Calibri"/>
                <a:cs typeface="Calibri"/>
              </a:rPr>
              <a:t>100,000</a:t>
            </a:r>
            <a:endParaRPr sz="1800" b="1" dirty="0">
              <a:latin typeface="Calibri"/>
              <a:cs typeface="Calibri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1D00D1E7-1B25-019D-D343-66827C408791}"/>
              </a:ext>
            </a:extLst>
          </p:cNvPr>
          <p:cNvSpPr txBox="1"/>
          <p:nvPr/>
        </p:nvSpPr>
        <p:spPr>
          <a:xfrm>
            <a:off x="256582" y="1808420"/>
            <a:ext cx="61333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635" algn="l">
              <a:lnSpc>
                <a:spcPct val="100000"/>
              </a:lnSpc>
              <a:spcBef>
                <a:spcPts val="105"/>
              </a:spcBef>
            </a:pPr>
            <a:r>
              <a:rPr lang="en-US" altLang="zh-CN" sz="1800" b="1" spc="-2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Parameters </a:t>
            </a:r>
            <a:r>
              <a:rPr lang="en-US" altLang="zh-CN" sz="1800" b="1" spc="-1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Stressed</a:t>
            </a:r>
            <a:endParaRPr lang="en-US" altLang="zh-CN" sz="18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圆角矩形 28">
            <a:extLst>
              <a:ext uri="{FF2B5EF4-FFF2-40B4-BE49-F238E27FC236}">
                <a16:creationId xmlns:a16="http://schemas.microsoft.com/office/drawing/2014/main" id="{45791F4B-6270-6196-3831-E5722B127407}"/>
              </a:ext>
            </a:extLst>
          </p:cNvPr>
          <p:cNvSpPr/>
          <p:nvPr/>
        </p:nvSpPr>
        <p:spPr>
          <a:xfrm>
            <a:off x="699374" y="4324421"/>
            <a:ext cx="2439599" cy="497203"/>
          </a:xfrm>
          <a:prstGeom prst="roundRect">
            <a:avLst/>
          </a:prstGeom>
          <a:solidFill>
            <a:srgbClr val="BEDFF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BEDFF6"/>
              </a:solidFill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5DBE0400-FDBF-549F-7F0E-A05CC61C76B3}"/>
              </a:ext>
            </a:extLst>
          </p:cNvPr>
          <p:cNvSpPr txBox="1"/>
          <p:nvPr/>
        </p:nvSpPr>
        <p:spPr>
          <a:xfrm>
            <a:off x="256582" y="4405027"/>
            <a:ext cx="61333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635" algn="l">
              <a:spcBef>
                <a:spcPts val="105"/>
              </a:spcBef>
            </a:pPr>
            <a:r>
              <a:rPr lang="en-US" altLang="zh-CN" b="1" spc="-2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Number of Trials</a:t>
            </a:r>
            <a:endParaRPr lang="zh-CN" altLang="en-US" b="1" spc="-2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4" name="直线连接符 33">
            <a:extLst>
              <a:ext uri="{FF2B5EF4-FFF2-40B4-BE49-F238E27FC236}">
                <a16:creationId xmlns:a16="http://schemas.microsoft.com/office/drawing/2014/main" id="{08A0C9E6-50FC-E0D4-5D25-367A4ECB2D10}"/>
              </a:ext>
            </a:extLst>
          </p:cNvPr>
          <p:cNvCxnSpPr>
            <a:cxnSpLocks/>
          </p:cNvCxnSpPr>
          <p:nvPr/>
        </p:nvCxnSpPr>
        <p:spPr>
          <a:xfrm>
            <a:off x="1064644" y="6014207"/>
            <a:ext cx="8534400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bject 43">
            <a:extLst>
              <a:ext uri="{FF2B5EF4-FFF2-40B4-BE49-F238E27FC236}">
                <a16:creationId xmlns:a16="http://schemas.microsoft.com/office/drawing/2014/main" id="{C3C6EE5B-168E-302D-159B-1DC29871BA89}"/>
              </a:ext>
            </a:extLst>
          </p:cNvPr>
          <p:cNvSpPr txBox="1"/>
          <p:nvPr/>
        </p:nvSpPr>
        <p:spPr>
          <a:xfrm>
            <a:off x="6096001" y="1308428"/>
            <a:ext cx="2209800" cy="10278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l">
              <a:lnSpc>
                <a:spcPct val="100000"/>
              </a:lnSpc>
              <a:spcBef>
                <a:spcPts val="95"/>
              </a:spcBef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78%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of the outcomes indicate a share price exceeding the current price by more than 10%, </a:t>
            </a:r>
            <a:endParaRPr dirty="0">
              <a:solidFill>
                <a:schemeClr val="accent1"/>
              </a:solidFill>
              <a:latin typeface="Calibri"/>
              <a:cs typeface="Calibri"/>
            </a:endParaRPr>
          </a:p>
        </p:txBody>
      </p:sp>
      <p:sp>
        <p:nvSpPr>
          <p:cNvPr id="40" name="直角上箭头 39">
            <a:extLst>
              <a:ext uri="{FF2B5EF4-FFF2-40B4-BE49-F238E27FC236}">
                <a16:creationId xmlns:a16="http://schemas.microsoft.com/office/drawing/2014/main" id="{4B7CEDD1-B24E-B66A-EFC4-5636B65FAB96}"/>
              </a:ext>
            </a:extLst>
          </p:cNvPr>
          <p:cNvSpPr/>
          <p:nvPr/>
        </p:nvSpPr>
        <p:spPr>
          <a:xfrm rot="10800000">
            <a:off x="4584890" y="1389980"/>
            <a:ext cx="1350112" cy="1048420"/>
          </a:xfrm>
          <a:prstGeom prst="bentUpArrow">
            <a:avLst>
              <a:gd name="adj1" fmla="val 6930"/>
              <a:gd name="adj2" fmla="val 9939"/>
              <a:gd name="adj3" fmla="val 18310"/>
            </a:avLst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6ABD95E1-DCB3-5FA8-0151-0261133D7E50}"/>
              </a:ext>
            </a:extLst>
          </p:cNvPr>
          <p:cNvSpPr/>
          <p:nvPr/>
        </p:nvSpPr>
        <p:spPr>
          <a:xfrm flipH="1">
            <a:off x="4267200" y="6016760"/>
            <a:ext cx="45719" cy="18325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C97929D4-8BFD-E02E-2F4B-D10FD581A438}"/>
              </a:ext>
            </a:extLst>
          </p:cNvPr>
          <p:cNvSpPr/>
          <p:nvPr/>
        </p:nvSpPr>
        <p:spPr>
          <a:xfrm flipH="1">
            <a:off x="4841433" y="6012822"/>
            <a:ext cx="45719" cy="18325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514B5D9A-4AAF-569E-5A38-7CEDD55FBFC6}"/>
              </a:ext>
            </a:extLst>
          </p:cNvPr>
          <p:cNvSpPr txBox="1"/>
          <p:nvPr/>
        </p:nvSpPr>
        <p:spPr>
          <a:xfrm>
            <a:off x="3280621" y="5991324"/>
            <a:ext cx="10322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000" b="1" dirty="0">
                <a:latin typeface="Arial" panose="020B0604020202020204" pitchFamily="34" charset="0"/>
                <a:cs typeface="Arial" panose="020B0604020202020204" pitchFamily="34" charset="0"/>
              </a:rPr>
              <a:t>Current</a:t>
            </a:r>
            <a:r>
              <a:rPr kumimoji="1" lang="zh-CN" alt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000" b="1" dirty="0">
                <a:latin typeface="Arial" panose="020B0604020202020204" pitchFamily="34" charset="0"/>
                <a:cs typeface="Arial" panose="020B0604020202020204" pitchFamily="34" charset="0"/>
              </a:rPr>
              <a:t>Price</a:t>
            </a:r>
          </a:p>
          <a:p>
            <a:r>
              <a:rPr kumimoji="1" lang="en-US" altLang="zh-CN" sz="1000" b="1" dirty="0">
                <a:solidFill>
                  <a:srgbClr val="1F4E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¥10.11</a:t>
            </a:r>
            <a:endParaRPr kumimoji="1" lang="zh-CN" altLang="en-US" sz="1000" b="1" dirty="0">
              <a:solidFill>
                <a:srgbClr val="1F4E7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17ACDCE7-9E48-043A-4729-94BB3B2AE9E6}"/>
              </a:ext>
            </a:extLst>
          </p:cNvPr>
          <p:cNvSpPr txBox="1"/>
          <p:nvPr/>
        </p:nvSpPr>
        <p:spPr>
          <a:xfrm>
            <a:off x="4771318" y="5991902"/>
            <a:ext cx="10322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zh-CN" sz="1000" b="1" dirty="0">
                <a:latin typeface="Arial" panose="020B0604020202020204" pitchFamily="34" charset="0"/>
                <a:cs typeface="Arial" panose="020B0604020202020204" pitchFamily="34" charset="0"/>
              </a:rPr>
              <a:t>Target</a:t>
            </a:r>
            <a:r>
              <a:rPr kumimoji="1" lang="zh-CN" alt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000" b="1" dirty="0">
                <a:latin typeface="Arial" panose="020B0604020202020204" pitchFamily="34" charset="0"/>
                <a:cs typeface="Arial" panose="020B0604020202020204" pitchFamily="34" charset="0"/>
              </a:rPr>
              <a:t>Price</a:t>
            </a:r>
          </a:p>
          <a:p>
            <a:pPr algn="r"/>
            <a:r>
              <a:rPr kumimoji="1" lang="en-US" altLang="zh-CN" sz="1000" b="1" dirty="0">
                <a:solidFill>
                  <a:srgbClr val="6194C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¥11.31</a:t>
            </a:r>
            <a:endParaRPr kumimoji="1" lang="zh-CN" altLang="en-US" sz="1000" b="1" dirty="0">
              <a:solidFill>
                <a:srgbClr val="6194C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7" name="图形 46" descr="箭头循环 纯色填充">
            <a:extLst>
              <a:ext uri="{FF2B5EF4-FFF2-40B4-BE49-F238E27FC236}">
                <a16:creationId xmlns:a16="http://schemas.microsoft.com/office/drawing/2014/main" id="{43B7DAE9-C2D1-0B4C-1858-30564C921C4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73173" y="4220189"/>
            <a:ext cx="827991" cy="705664"/>
          </a:xfrm>
          <a:prstGeom prst="rect">
            <a:avLst/>
          </a:prstGeom>
        </p:spPr>
      </p:pic>
      <p:pic>
        <p:nvPicPr>
          <p:cNvPr id="51" name="图形 50" descr="列表 纯色填充">
            <a:extLst>
              <a:ext uri="{FF2B5EF4-FFF2-40B4-BE49-F238E27FC236}">
                <a16:creationId xmlns:a16="http://schemas.microsoft.com/office/drawing/2014/main" id="{57286BDC-BE81-6764-3A79-6BF83975456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04800" y="1657847"/>
            <a:ext cx="653466" cy="653466"/>
          </a:xfrm>
          <a:prstGeom prst="rect">
            <a:avLst/>
          </a:prstGeom>
        </p:spPr>
      </p:pic>
      <p:sp>
        <p:nvSpPr>
          <p:cNvPr id="3" name="object 4">
            <a:extLst>
              <a:ext uri="{FF2B5EF4-FFF2-40B4-BE49-F238E27FC236}">
                <a16:creationId xmlns:a16="http://schemas.microsoft.com/office/drawing/2014/main" id="{D1074757-9E3D-972B-FE80-7EFEBB6A1153}"/>
              </a:ext>
            </a:extLst>
          </p:cNvPr>
          <p:cNvSpPr/>
          <p:nvPr/>
        </p:nvSpPr>
        <p:spPr>
          <a:xfrm>
            <a:off x="761" y="851916"/>
            <a:ext cx="12191365" cy="38100"/>
          </a:xfrm>
          <a:custGeom>
            <a:avLst/>
            <a:gdLst/>
            <a:ahLst/>
            <a:cxnLst/>
            <a:rect l="l" t="t" r="r" b="b"/>
            <a:pathLst>
              <a:path w="12191365" h="38100">
                <a:moveTo>
                  <a:pt x="0" y="38100"/>
                </a:moveTo>
                <a:lnTo>
                  <a:pt x="12191238" y="38100"/>
                </a:lnTo>
                <a:lnTo>
                  <a:pt x="12191238" y="0"/>
                </a:lnTo>
                <a:lnTo>
                  <a:pt x="0" y="0"/>
                </a:lnTo>
                <a:lnTo>
                  <a:pt x="0" y="38100"/>
                </a:lnTo>
                <a:close/>
              </a:path>
            </a:pathLst>
          </a:custGeom>
          <a:solidFill>
            <a:srgbClr val="1C507C"/>
          </a:solidFill>
          <a:ln>
            <a:solidFill>
              <a:srgbClr val="1C507C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schemeClr val="accent1">
                  <a:lumMod val="50000"/>
                </a:schemeClr>
              </a:solidFill>
            </a:endParaRPr>
          </a:p>
        </p:txBody>
      </p:sp>
      <p:graphicFrame>
        <p:nvGraphicFramePr>
          <p:cNvPr id="4" name="object 79">
            <a:extLst>
              <a:ext uri="{FF2B5EF4-FFF2-40B4-BE49-F238E27FC236}">
                <a16:creationId xmlns:a16="http://schemas.microsoft.com/office/drawing/2014/main" id="{B8D0DC8C-3803-DD1E-A66C-5DE603F30F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4370575"/>
              </p:ext>
            </p:extLst>
          </p:nvPr>
        </p:nvGraphicFramePr>
        <p:xfrm>
          <a:off x="-543724" y="6681954"/>
          <a:ext cx="12960000" cy="21649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6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16496">
                <a:tc>
                  <a:txBody>
                    <a:bodyPr/>
                    <a:lstStyle/>
                    <a:p>
                      <a:pPr marL="31750" algn="ctr">
                        <a:lnSpc>
                          <a:spcPts val="1005"/>
                        </a:lnSpc>
                      </a:pPr>
                      <a:r>
                        <a:rPr sz="1100" b="1" spc="-10" dirty="0">
                          <a:solidFill>
                            <a:srgbClr val="1C507C"/>
                          </a:solidFill>
                          <a:latin typeface="Calibri"/>
                          <a:cs typeface="Calibri"/>
                        </a:rPr>
                        <a:t>OVERVIEW</a:t>
                      </a:r>
                      <a:endParaRPr sz="1100" b="1" dirty="0">
                        <a:solidFill>
                          <a:srgbClr val="1C507C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35" algn="ctr">
                        <a:lnSpc>
                          <a:spcPts val="1005"/>
                        </a:lnSpc>
                      </a:pPr>
                      <a:r>
                        <a:rPr sz="1100" b="1" spc="-25" dirty="0">
                          <a:solidFill>
                            <a:srgbClr val="1C507C"/>
                          </a:solidFill>
                          <a:latin typeface="Calibri"/>
                          <a:cs typeface="Calibri"/>
                        </a:rPr>
                        <a:t>E</a:t>
                      </a:r>
                      <a:r>
                        <a:rPr lang="zh-CN" altLang="en-US" sz="1100" b="1" spc="-25" dirty="0">
                          <a:solidFill>
                            <a:srgbClr val="1C507C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100" b="1" spc="-25" dirty="0">
                          <a:solidFill>
                            <a:srgbClr val="1C507C"/>
                          </a:solidFill>
                          <a:latin typeface="Calibri"/>
                          <a:cs typeface="Calibri"/>
                        </a:rPr>
                        <a:t>S</a:t>
                      </a:r>
                      <a:r>
                        <a:rPr lang="zh-CN" altLang="en-US" sz="1100" b="1" spc="-25" dirty="0">
                          <a:solidFill>
                            <a:srgbClr val="1C507C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100" b="1" spc="-25" dirty="0">
                          <a:solidFill>
                            <a:srgbClr val="1C507C"/>
                          </a:solidFill>
                          <a:latin typeface="Calibri"/>
                          <a:cs typeface="Calibri"/>
                        </a:rPr>
                        <a:t>G</a:t>
                      </a:r>
                      <a:endParaRPr sz="1100" b="1" dirty="0">
                        <a:solidFill>
                          <a:srgbClr val="1C507C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91465" algn="ctr">
                        <a:lnSpc>
                          <a:spcPts val="1005"/>
                        </a:lnSpc>
                      </a:pPr>
                      <a:r>
                        <a:rPr lang="en-US" altLang="zh-CN" sz="1100" b="1" dirty="0">
                          <a:solidFill>
                            <a:srgbClr val="1C507C"/>
                          </a:solidFill>
                          <a:latin typeface="Calibri"/>
                          <a:cs typeface="Calibri"/>
                        </a:rPr>
                        <a:t>INVESTMENT</a:t>
                      </a:r>
                      <a:r>
                        <a:rPr lang="zh-CN" altLang="en-US" sz="1100" b="1" dirty="0">
                          <a:solidFill>
                            <a:srgbClr val="1C507C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lang="en-US" altLang="zh-CN" sz="1100" b="1" dirty="0">
                          <a:solidFill>
                            <a:srgbClr val="1C507C"/>
                          </a:solidFill>
                          <a:latin typeface="Calibri"/>
                          <a:cs typeface="Calibri"/>
                        </a:rPr>
                        <a:t>SUMMARY</a:t>
                      </a:r>
                      <a:endParaRPr sz="1100" b="1" dirty="0">
                        <a:solidFill>
                          <a:srgbClr val="1C507C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56870" algn="ctr">
                        <a:lnSpc>
                          <a:spcPts val="1005"/>
                        </a:lnSpc>
                      </a:pPr>
                      <a:r>
                        <a:rPr sz="1100" b="1" spc="-10" dirty="0">
                          <a:solidFill>
                            <a:srgbClr val="1C507C"/>
                          </a:solidFill>
                          <a:latin typeface="Calibri"/>
                          <a:cs typeface="Calibri"/>
                        </a:rPr>
                        <a:t>FINANCIALS</a:t>
                      </a:r>
                      <a:endParaRPr sz="1100" b="1" dirty="0">
                        <a:solidFill>
                          <a:srgbClr val="1C507C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00050" algn="ctr">
                        <a:lnSpc>
                          <a:spcPts val="1005"/>
                        </a:lnSpc>
                      </a:pPr>
                      <a:r>
                        <a:rPr sz="1100" b="1" spc="-10" dirty="0">
                          <a:solidFill>
                            <a:srgbClr val="218099"/>
                          </a:solidFill>
                          <a:latin typeface="Calibri"/>
                          <a:cs typeface="Calibri"/>
                        </a:rPr>
                        <a:t>VALUATION</a:t>
                      </a:r>
                      <a:endParaRPr sz="1100" b="1" dirty="0">
                        <a:solidFill>
                          <a:srgbClr val="218099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95910" algn="ctr">
                        <a:lnSpc>
                          <a:spcPts val="1005"/>
                        </a:lnSpc>
                      </a:pPr>
                      <a:r>
                        <a:rPr sz="1100" b="1" spc="-10" dirty="0">
                          <a:solidFill>
                            <a:srgbClr val="1C507C"/>
                          </a:solidFill>
                          <a:latin typeface="Calibri"/>
                          <a:cs typeface="Calibri"/>
                        </a:rPr>
                        <a:t>RISKS</a:t>
                      </a:r>
                      <a:endParaRPr sz="1100" b="1" dirty="0">
                        <a:solidFill>
                          <a:srgbClr val="1C507C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8" name="图片 7">
            <a:extLst>
              <a:ext uri="{FF2B5EF4-FFF2-40B4-BE49-F238E27FC236}">
                <a16:creationId xmlns:a16="http://schemas.microsoft.com/office/drawing/2014/main" id="{F40E1763-EF17-DAA4-0A7C-C6DEF443D767}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095044" y="6146812"/>
            <a:ext cx="504000" cy="50400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9" name="object 46">
            <a:extLst>
              <a:ext uri="{FF2B5EF4-FFF2-40B4-BE49-F238E27FC236}">
                <a16:creationId xmlns:a16="http://schemas.microsoft.com/office/drawing/2014/main" id="{984F767B-E442-9309-8137-104950CF365E}"/>
              </a:ext>
            </a:extLst>
          </p:cNvPr>
          <p:cNvSpPr txBox="1"/>
          <p:nvPr/>
        </p:nvSpPr>
        <p:spPr>
          <a:xfrm>
            <a:off x="78739" y="6248400"/>
            <a:ext cx="128397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i="1" dirty="0">
                <a:solidFill>
                  <a:srgbClr val="767070"/>
                </a:solidFill>
                <a:latin typeface="Calibri"/>
                <a:cs typeface="Calibri"/>
              </a:rPr>
              <a:t>Source:</a:t>
            </a:r>
            <a:r>
              <a:rPr sz="1100" i="1" spc="-30" dirty="0">
                <a:solidFill>
                  <a:srgbClr val="767070"/>
                </a:solidFill>
                <a:latin typeface="Calibri"/>
                <a:cs typeface="Calibri"/>
              </a:rPr>
              <a:t> </a:t>
            </a:r>
            <a:r>
              <a:rPr sz="1100" i="1" dirty="0">
                <a:solidFill>
                  <a:srgbClr val="767070"/>
                </a:solidFill>
                <a:latin typeface="Calibri"/>
                <a:cs typeface="Calibri"/>
              </a:rPr>
              <a:t>Team</a:t>
            </a:r>
            <a:r>
              <a:rPr sz="1100" i="1" spc="-25" dirty="0">
                <a:solidFill>
                  <a:srgbClr val="767070"/>
                </a:solidFill>
                <a:latin typeface="Calibri"/>
                <a:cs typeface="Calibri"/>
              </a:rPr>
              <a:t> </a:t>
            </a:r>
            <a:r>
              <a:rPr sz="1100" i="1" spc="-10" dirty="0">
                <a:solidFill>
                  <a:srgbClr val="767070"/>
                </a:solidFill>
                <a:latin typeface="Calibri"/>
                <a:cs typeface="Calibri"/>
              </a:rPr>
              <a:t>Analysis</a:t>
            </a:r>
            <a:endParaRPr sz="1100" dirty="0">
              <a:latin typeface="Calibri"/>
              <a:cs typeface="Calibri"/>
            </a:endParaRPr>
          </a:p>
        </p:txBody>
      </p:sp>
      <p:sp>
        <p:nvSpPr>
          <p:cNvPr id="10" name="object 2">
            <a:extLst>
              <a:ext uri="{FF2B5EF4-FFF2-40B4-BE49-F238E27FC236}">
                <a16:creationId xmlns:a16="http://schemas.microsoft.com/office/drawing/2014/main" id="{74580045-228F-62B9-60FB-A1F325C6A887}"/>
              </a:ext>
            </a:extLst>
          </p:cNvPr>
          <p:cNvSpPr/>
          <p:nvPr/>
        </p:nvSpPr>
        <p:spPr>
          <a:xfrm>
            <a:off x="-2514600" y="6477000"/>
            <a:ext cx="11605260" cy="6350"/>
          </a:xfrm>
          <a:custGeom>
            <a:avLst/>
            <a:gdLst/>
            <a:ahLst/>
            <a:cxnLst/>
            <a:rect l="l" t="t" r="r" b="b"/>
            <a:pathLst>
              <a:path w="11605260" h="6350">
                <a:moveTo>
                  <a:pt x="0" y="6350"/>
                </a:moveTo>
                <a:lnTo>
                  <a:pt x="11605260" y="6350"/>
                </a:lnTo>
                <a:lnTo>
                  <a:pt x="11605260" y="0"/>
                </a:lnTo>
                <a:lnTo>
                  <a:pt x="0" y="0"/>
                </a:lnTo>
                <a:lnTo>
                  <a:pt x="0" y="6350"/>
                </a:lnTo>
                <a:close/>
              </a:path>
            </a:pathLst>
          </a:custGeom>
          <a:solidFill>
            <a:srgbClr val="1C507C"/>
          </a:solidFill>
          <a:ln>
            <a:solidFill>
              <a:srgbClr val="1C507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43509399-C7C7-7930-9F9E-39C13D855F98}"/>
              </a:ext>
            </a:extLst>
          </p:cNvPr>
          <p:cNvSpPr/>
          <p:nvPr/>
        </p:nvSpPr>
        <p:spPr>
          <a:xfrm>
            <a:off x="9613200" y="6477000"/>
            <a:ext cx="2883600" cy="6350"/>
          </a:xfrm>
          <a:custGeom>
            <a:avLst/>
            <a:gdLst/>
            <a:ahLst/>
            <a:cxnLst/>
            <a:rect l="l" t="t" r="r" b="b"/>
            <a:pathLst>
              <a:path w="11605260" h="6350">
                <a:moveTo>
                  <a:pt x="0" y="6350"/>
                </a:moveTo>
                <a:lnTo>
                  <a:pt x="11605260" y="6350"/>
                </a:lnTo>
                <a:lnTo>
                  <a:pt x="11605260" y="0"/>
                </a:lnTo>
                <a:lnTo>
                  <a:pt x="0" y="0"/>
                </a:lnTo>
                <a:lnTo>
                  <a:pt x="0" y="6350"/>
                </a:lnTo>
                <a:close/>
              </a:path>
            </a:pathLst>
          </a:custGeom>
          <a:solidFill>
            <a:srgbClr val="1C507C"/>
          </a:solidFill>
          <a:ln>
            <a:solidFill>
              <a:srgbClr val="1C507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343285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object 8"/>
          <p:cNvGrpSpPr/>
          <p:nvPr/>
        </p:nvGrpSpPr>
        <p:grpSpPr>
          <a:xfrm>
            <a:off x="5330510" y="1780287"/>
            <a:ext cx="6218174" cy="3325495"/>
            <a:chOff x="5779008" y="1781556"/>
            <a:chExt cx="6218174" cy="3325495"/>
          </a:xfrm>
          <a:solidFill>
            <a:srgbClr val="005082"/>
          </a:solidFill>
        </p:grpSpPr>
        <p:sp>
          <p:nvSpPr>
            <p:cNvPr id="10" name="object 10"/>
            <p:cNvSpPr/>
            <p:nvPr/>
          </p:nvSpPr>
          <p:spPr>
            <a:xfrm>
              <a:off x="6534912" y="1932431"/>
              <a:ext cx="5462270" cy="1209040"/>
            </a:xfrm>
            <a:custGeom>
              <a:avLst/>
              <a:gdLst/>
              <a:ahLst/>
              <a:cxnLst/>
              <a:rect l="l" t="t" r="r" b="b"/>
              <a:pathLst>
                <a:path w="5462270" h="1209039">
                  <a:moveTo>
                    <a:pt x="5462015" y="0"/>
                  </a:moveTo>
                  <a:lnTo>
                    <a:pt x="0" y="0"/>
                  </a:lnTo>
                  <a:lnTo>
                    <a:pt x="0" y="1208532"/>
                  </a:lnTo>
                  <a:lnTo>
                    <a:pt x="5462015" y="1208532"/>
                  </a:lnTo>
                  <a:lnTo>
                    <a:pt x="5462015" y="0"/>
                  </a:lnTo>
                  <a:close/>
                </a:path>
              </a:pathLst>
            </a:custGeom>
            <a:grpFill/>
            <a:effectLst/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5082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6534912" y="1932431"/>
              <a:ext cx="5462270" cy="1209040"/>
            </a:xfrm>
            <a:custGeom>
              <a:avLst/>
              <a:gdLst/>
              <a:ahLst/>
              <a:cxnLst/>
              <a:rect l="l" t="t" r="r" b="b"/>
              <a:pathLst>
                <a:path w="5462270" h="1209039">
                  <a:moveTo>
                    <a:pt x="0" y="1208532"/>
                  </a:moveTo>
                  <a:lnTo>
                    <a:pt x="5462015" y="1208532"/>
                  </a:lnTo>
                  <a:lnTo>
                    <a:pt x="5462015" y="0"/>
                  </a:lnTo>
                  <a:lnTo>
                    <a:pt x="0" y="0"/>
                  </a:lnTo>
                  <a:lnTo>
                    <a:pt x="0" y="1208532"/>
                  </a:lnTo>
                  <a:close/>
                </a:path>
              </a:pathLst>
            </a:custGeom>
            <a:grpFill/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5082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5779008" y="1781556"/>
              <a:ext cx="1511935" cy="1511935"/>
            </a:xfrm>
            <a:custGeom>
              <a:avLst/>
              <a:gdLst/>
              <a:ahLst/>
              <a:cxnLst/>
              <a:rect l="l" t="t" r="r" b="b"/>
              <a:pathLst>
                <a:path w="1511934" h="1511935">
                  <a:moveTo>
                    <a:pt x="0" y="755904"/>
                  </a:moveTo>
                  <a:lnTo>
                    <a:pt x="1487" y="708102"/>
                  </a:lnTo>
                  <a:lnTo>
                    <a:pt x="5889" y="661089"/>
                  </a:lnTo>
                  <a:lnTo>
                    <a:pt x="13119" y="614956"/>
                  </a:lnTo>
                  <a:lnTo>
                    <a:pt x="23087" y="569789"/>
                  </a:lnTo>
                  <a:lnTo>
                    <a:pt x="35705" y="525677"/>
                  </a:lnTo>
                  <a:lnTo>
                    <a:pt x="50884" y="482709"/>
                  </a:lnTo>
                  <a:lnTo>
                    <a:pt x="68535" y="440974"/>
                  </a:lnTo>
                  <a:lnTo>
                    <a:pt x="88570" y="400560"/>
                  </a:lnTo>
                  <a:lnTo>
                    <a:pt x="110901" y="361556"/>
                  </a:lnTo>
                  <a:lnTo>
                    <a:pt x="135439" y="324050"/>
                  </a:lnTo>
                  <a:lnTo>
                    <a:pt x="162095" y="288131"/>
                  </a:lnTo>
                  <a:lnTo>
                    <a:pt x="190781" y="253888"/>
                  </a:lnTo>
                  <a:lnTo>
                    <a:pt x="221408" y="221408"/>
                  </a:lnTo>
                  <a:lnTo>
                    <a:pt x="253888" y="190781"/>
                  </a:lnTo>
                  <a:lnTo>
                    <a:pt x="288131" y="162095"/>
                  </a:lnTo>
                  <a:lnTo>
                    <a:pt x="324050" y="135439"/>
                  </a:lnTo>
                  <a:lnTo>
                    <a:pt x="361556" y="110901"/>
                  </a:lnTo>
                  <a:lnTo>
                    <a:pt x="400560" y="88570"/>
                  </a:lnTo>
                  <a:lnTo>
                    <a:pt x="440974" y="68535"/>
                  </a:lnTo>
                  <a:lnTo>
                    <a:pt x="482709" y="50884"/>
                  </a:lnTo>
                  <a:lnTo>
                    <a:pt x="525677" y="35705"/>
                  </a:lnTo>
                  <a:lnTo>
                    <a:pt x="569789" y="23087"/>
                  </a:lnTo>
                  <a:lnTo>
                    <a:pt x="614956" y="13119"/>
                  </a:lnTo>
                  <a:lnTo>
                    <a:pt x="661089" y="5889"/>
                  </a:lnTo>
                  <a:lnTo>
                    <a:pt x="708102" y="1487"/>
                  </a:lnTo>
                  <a:lnTo>
                    <a:pt x="755903" y="0"/>
                  </a:lnTo>
                  <a:lnTo>
                    <a:pt x="803705" y="1487"/>
                  </a:lnTo>
                  <a:lnTo>
                    <a:pt x="850718" y="5889"/>
                  </a:lnTo>
                  <a:lnTo>
                    <a:pt x="896851" y="13119"/>
                  </a:lnTo>
                  <a:lnTo>
                    <a:pt x="942018" y="23087"/>
                  </a:lnTo>
                  <a:lnTo>
                    <a:pt x="986130" y="35705"/>
                  </a:lnTo>
                  <a:lnTo>
                    <a:pt x="1029098" y="50884"/>
                  </a:lnTo>
                  <a:lnTo>
                    <a:pt x="1070833" y="68535"/>
                  </a:lnTo>
                  <a:lnTo>
                    <a:pt x="1111247" y="88570"/>
                  </a:lnTo>
                  <a:lnTo>
                    <a:pt x="1150251" y="110901"/>
                  </a:lnTo>
                  <a:lnTo>
                    <a:pt x="1187757" y="135439"/>
                  </a:lnTo>
                  <a:lnTo>
                    <a:pt x="1223676" y="162095"/>
                  </a:lnTo>
                  <a:lnTo>
                    <a:pt x="1257919" y="190781"/>
                  </a:lnTo>
                  <a:lnTo>
                    <a:pt x="1290399" y="221408"/>
                  </a:lnTo>
                  <a:lnTo>
                    <a:pt x="1321026" y="253888"/>
                  </a:lnTo>
                  <a:lnTo>
                    <a:pt x="1349712" y="288131"/>
                  </a:lnTo>
                  <a:lnTo>
                    <a:pt x="1376368" y="324050"/>
                  </a:lnTo>
                  <a:lnTo>
                    <a:pt x="1400906" y="361556"/>
                  </a:lnTo>
                  <a:lnTo>
                    <a:pt x="1423237" y="400560"/>
                  </a:lnTo>
                  <a:lnTo>
                    <a:pt x="1443272" y="440974"/>
                  </a:lnTo>
                  <a:lnTo>
                    <a:pt x="1460923" y="482709"/>
                  </a:lnTo>
                  <a:lnTo>
                    <a:pt x="1476102" y="525677"/>
                  </a:lnTo>
                  <a:lnTo>
                    <a:pt x="1488720" y="569789"/>
                  </a:lnTo>
                  <a:lnTo>
                    <a:pt x="1498688" y="614956"/>
                  </a:lnTo>
                  <a:lnTo>
                    <a:pt x="1505918" y="661089"/>
                  </a:lnTo>
                  <a:lnTo>
                    <a:pt x="1510320" y="708102"/>
                  </a:lnTo>
                  <a:lnTo>
                    <a:pt x="1511808" y="755904"/>
                  </a:lnTo>
                  <a:lnTo>
                    <a:pt x="1510320" y="803705"/>
                  </a:lnTo>
                  <a:lnTo>
                    <a:pt x="1505918" y="850718"/>
                  </a:lnTo>
                  <a:lnTo>
                    <a:pt x="1498688" y="896851"/>
                  </a:lnTo>
                  <a:lnTo>
                    <a:pt x="1488720" y="942018"/>
                  </a:lnTo>
                  <a:lnTo>
                    <a:pt x="1476102" y="986130"/>
                  </a:lnTo>
                  <a:lnTo>
                    <a:pt x="1460923" y="1029098"/>
                  </a:lnTo>
                  <a:lnTo>
                    <a:pt x="1443272" y="1070833"/>
                  </a:lnTo>
                  <a:lnTo>
                    <a:pt x="1423237" y="1111247"/>
                  </a:lnTo>
                  <a:lnTo>
                    <a:pt x="1400906" y="1150251"/>
                  </a:lnTo>
                  <a:lnTo>
                    <a:pt x="1376368" y="1187757"/>
                  </a:lnTo>
                  <a:lnTo>
                    <a:pt x="1349712" y="1223676"/>
                  </a:lnTo>
                  <a:lnTo>
                    <a:pt x="1321026" y="1257919"/>
                  </a:lnTo>
                  <a:lnTo>
                    <a:pt x="1290399" y="1290399"/>
                  </a:lnTo>
                  <a:lnTo>
                    <a:pt x="1257919" y="1321026"/>
                  </a:lnTo>
                  <a:lnTo>
                    <a:pt x="1223676" y="1349712"/>
                  </a:lnTo>
                  <a:lnTo>
                    <a:pt x="1187757" y="1376368"/>
                  </a:lnTo>
                  <a:lnTo>
                    <a:pt x="1150251" y="1400906"/>
                  </a:lnTo>
                  <a:lnTo>
                    <a:pt x="1111247" y="1423237"/>
                  </a:lnTo>
                  <a:lnTo>
                    <a:pt x="1070833" y="1443272"/>
                  </a:lnTo>
                  <a:lnTo>
                    <a:pt x="1029098" y="1460923"/>
                  </a:lnTo>
                  <a:lnTo>
                    <a:pt x="986130" y="1476102"/>
                  </a:lnTo>
                  <a:lnTo>
                    <a:pt x="942018" y="1488720"/>
                  </a:lnTo>
                  <a:lnTo>
                    <a:pt x="896851" y="1498688"/>
                  </a:lnTo>
                  <a:lnTo>
                    <a:pt x="850718" y="1505918"/>
                  </a:lnTo>
                  <a:lnTo>
                    <a:pt x="803705" y="1510320"/>
                  </a:lnTo>
                  <a:lnTo>
                    <a:pt x="755903" y="1511808"/>
                  </a:lnTo>
                  <a:lnTo>
                    <a:pt x="708102" y="1510320"/>
                  </a:lnTo>
                  <a:lnTo>
                    <a:pt x="661089" y="1505918"/>
                  </a:lnTo>
                  <a:lnTo>
                    <a:pt x="614956" y="1498688"/>
                  </a:lnTo>
                  <a:lnTo>
                    <a:pt x="569789" y="1488720"/>
                  </a:lnTo>
                  <a:lnTo>
                    <a:pt x="525677" y="1476102"/>
                  </a:lnTo>
                  <a:lnTo>
                    <a:pt x="482709" y="1460923"/>
                  </a:lnTo>
                  <a:lnTo>
                    <a:pt x="440974" y="1443272"/>
                  </a:lnTo>
                  <a:lnTo>
                    <a:pt x="400560" y="1423237"/>
                  </a:lnTo>
                  <a:lnTo>
                    <a:pt x="361556" y="1400906"/>
                  </a:lnTo>
                  <a:lnTo>
                    <a:pt x="324050" y="1376368"/>
                  </a:lnTo>
                  <a:lnTo>
                    <a:pt x="288131" y="1349712"/>
                  </a:lnTo>
                  <a:lnTo>
                    <a:pt x="253888" y="1321026"/>
                  </a:lnTo>
                  <a:lnTo>
                    <a:pt x="221408" y="1290399"/>
                  </a:lnTo>
                  <a:lnTo>
                    <a:pt x="190781" y="1257919"/>
                  </a:lnTo>
                  <a:lnTo>
                    <a:pt x="162095" y="1223676"/>
                  </a:lnTo>
                  <a:lnTo>
                    <a:pt x="135439" y="1187757"/>
                  </a:lnTo>
                  <a:lnTo>
                    <a:pt x="110901" y="1150251"/>
                  </a:lnTo>
                  <a:lnTo>
                    <a:pt x="88570" y="1111247"/>
                  </a:lnTo>
                  <a:lnTo>
                    <a:pt x="68535" y="1070833"/>
                  </a:lnTo>
                  <a:lnTo>
                    <a:pt x="50884" y="1029098"/>
                  </a:lnTo>
                  <a:lnTo>
                    <a:pt x="35705" y="986130"/>
                  </a:lnTo>
                  <a:lnTo>
                    <a:pt x="23087" y="942018"/>
                  </a:lnTo>
                  <a:lnTo>
                    <a:pt x="13119" y="896851"/>
                  </a:lnTo>
                  <a:lnTo>
                    <a:pt x="5889" y="850718"/>
                  </a:lnTo>
                  <a:lnTo>
                    <a:pt x="1487" y="803705"/>
                  </a:lnTo>
                  <a:lnTo>
                    <a:pt x="0" y="755904"/>
                  </a:lnTo>
                  <a:close/>
                </a:path>
              </a:pathLst>
            </a:custGeom>
            <a:grpFill/>
            <a:ln w="12700">
              <a:noFill/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5082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" name="object 14"/>
            <p:cNvSpPr/>
            <p:nvPr/>
          </p:nvSpPr>
          <p:spPr>
            <a:xfrm>
              <a:off x="6524244" y="3793235"/>
              <a:ext cx="5462270" cy="1209040"/>
            </a:xfrm>
            <a:custGeom>
              <a:avLst/>
              <a:gdLst/>
              <a:ahLst/>
              <a:cxnLst/>
              <a:rect l="l" t="t" r="r" b="b"/>
              <a:pathLst>
                <a:path w="5462270" h="1209039">
                  <a:moveTo>
                    <a:pt x="5462015" y="0"/>
                  </a:moveTo>
                  <a:lnTo>
                    <a:pt x="0" y="0"/>
                  </a:lnTo>
                  <a:lnTo>
                    <a:pt x="0" y="1208532"/>
                  </a:lnTo>
                  <a:lnTo>
                    <a:pt x="5462015" y="1208532"/>
                  </a:lnTo>
                  <a:lnTo>
                    <a:pt x="5462015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5082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" name="object 15"/>
            <p:cNvSpPr/>
            <p:nvPr/>
          </p:nvSpPr>
          <p:spPr>
            <a:xfrm>
              <a:off x="6524244" y="3793235"/>
              <a:ext cx="5462270" cy="1209040"/>
            </a:xfrm>
            <a:custGeom>
              <a:avLst/>
              <a:gdLst/>
              <a:ahLst/>
              <a:cxnLst/>
              <a:rect l="l" t="t" r="r" b="b"/>
              <a:pathLst>
                <a:path w="5462270" h="1209039">
                  <a:moveTo>
                    <a:pt x="0" y="1208532"/>
                  </a:moveTo>
                  <a:lnTo>
                    <a:pt x="5462015" y="1208532"/>
                  </a:lnTo>
                  <a:lnTo>
                    <a:pt x="5462015" y="0"/>
                  </a:lnTo>
                  <a:lnTo>
                    <a:pt x="0" y="0"/>
                  </a:lnTo>
                  <a:lnTo>
                    <a:pt x="0" y="1208532"/>
                  </a:lnTo>
                  <a:close/>
                </a:path>
              </a:pathLst>
            </a:custGeom>
            <a:grpFill/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5082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" name="object 16"/>
            <p:cNvSpPr/>
            <p:nvPr/>
          </p:nvSpPr>
          <p:spPr>
            <a:xfrm>
              <a:off x="5779008" y="3595116"/>
              <a:ext cx="1511935" cy="1511935"/>
            </a:xfrm>
            <a:custGeom>
              <a:avLst/>
              <a:gdLst/>
              <a:ahLst/>
              <a:cxnLst/>
              <a:rect l="l" t="t" r="r" b="b"/>
              <a:pathLst>
                <a:path w="1511934" h="1511935">
                  <a:moveTo>
                    <a:pt x="755903" y="0"/>
                  </a:moveTo>
                  <a:lnTo>
                    <a:pt x="708102" y="1487"/>
                  </a:lnTo>
                  <a:lnTo>
                    <a:pt x="661089" y="5889"/>
                  </a:lnTo>
                  <a:lnTo>
                    <a:pt x="614956" y="13119"/>
                  </a:lnTo>
                  <a:lnTo>
                    <a:pt x="569789" y="23087"/>
                  </a:lnTo>
                  <a:lnTo>
                    <a:pt x="525677" y="35705"/>
                  </a:lnTo>
                  <a:lnTo>
                    <a:pt x="482709" y="50884"/>
                  </a:lnTo>
                  <a:lnTo>
                    <a:pt x="440974" y="68535"/>
                  </a:lnTo>
                  <a:lnTo>
                    <a:pt x="400560" y="88570"/>
                  </a:lnTo>
                  <a:lnTo>
                    <a:pt x="361556" y="110901"/>
                  </a:lnTo>
                  <a:lnTo>
                    <a:pt x="324050" y="135439"/>
                  </a:lnTo>
                  <a:lnTo>
                    <a:pt x="288131" y="162095"/>
                  </a:lnTo>
                  <a:lnTo>
                    <a:pt x="253888" y="190781"/>
                  </a:lnTo>
                  <a:lnTo>
                    <a:pt x="221408" y="221408"/>
                  </a:lnTo>
                  <a:lnTo>
                    <a:pt x="190781" y="253888"/>
                  </a:lnTo>
                  <a:lnTo>
                    <a:pt x="162095" y="288131"/>
                  </a:lnTo>
                  <a:lnTo>
                    <a:pt x="135439" y="324050"/>
                  </a:lnTo>
                  <a:lnTo>
                    <a:pt x="110901" y="361556"/>
                  </a:lnTo>
                  <a:lnTo>
                    <a:pt x="88570" y="400560"/>
                  </a:lnTo>
                  <a:lnTo>
                    <a:pt x="68535" y="440974"/>
                  </a:lnTo>
                  <a:lnTo>
                    <a:pt x="50884" y="482709"/>
                  </a:lnTo>
                  <a:lnTo>
                    <a:pt x="35705" y="525677"/>
                  </a:lnTo>
                  <a:lnTo>
                    <a:pt x="23087" y="569789"/>
                  </a:lnTo>
                  <a:lnTo>
                    <a:pt x="13119" y="614956"/>
                  </a:lnTo>
                  <a:lnTo>
                    <a:pt x="5889" y="661089"/>
                  </a:lnTo>
                  <a:lnTo>
                    <a:pt x="1487" y="708102"/>
                  </a:lnTo>
                  <a:lnTo>
                    <a:pt x="0" y="755904"/>
                  </a:lnTo>
                  <a:lnTo>
                    <a:pt x="1487" y="803705"/>
                  </a:lnTo>
                  <a:lnTo>
                    <a:pt x="5889" y="850718"/>
                  </a:lnTo>
                  <a:lnTo>
                    <a:pt x="13119" y="896851"/>
                  </a:lnTo>
                  <a:lnTo>
                    <a:pt x="23087" y="942018"/>
                  </a:lnTo>
                  <a:lnTo>
                    <a:pt x="35705" y="986130"/>
                  </a:lnTo>
                  <a:lnTo>
                    <a:pt x="50884" y="1029098"/>
                  </a:lnTo>
                  <a:lnTo>
                    <a:pt x="68535" y="1070833"/>
                  </a:lnTo>
                  <a:lnTo>
                    <a:pt x="88570" y="1111247"/>
                  </a:lnTo>
                  <a:lnTo>
                    <a:pt x="110901" y="1150251"/>
                  </a:lnTo>
                  <a:lnTo>
                    <a:pt x="135439" y="1187757"/>
                  </a:lnTo>
                  <a:lnTo>
                    <a:pt x="162095" y="1223676"/>
                  </a:lnTo>
                  <a:lnTo>
                    <a:pt x="190781" y="1257919"/>
                  </a:lnTo>
                  <a:lnTo>
                    <a:pt x="221408" y="1290399"/>
                  </a:lnTo>
                  <a:lnTo>
                    <a:pt x="253888" y="1321026"/>
                  </a:lnTo>
                  <a:lnTo>
                    <a:pt x="288131" y="1349712"/>
                  </a:lnTo>
                  <a:lnTo>
                    <a:pt x="324050" y="1376368"/>
                  </a:lnTo>
                  <a:lnTo>
                    <a:pt x="361556" y="1400906"/>
                  </a:lnTo>
                  <a:lnTo>
                    <a:pt x="400560" y="1423237"/>
                  </a:lnTo>
                  <a:lnTo>
                    <a:pt x="440974" y="1443272"/>
                  </a:lnTo>
                  <a:lnTo>
                    <a:pt x="482709" y="1460923"/>
                  </a:lnTo>
                  <a:lnTo>
                    <a:pt x="525677" y="1476102"/>
                  </a:lnTo>
                  <a:lnTo>
                    <a:pt x="569789" y="1488720"/>
                  </a:lnTo>
                  <a:lnTo>
                    <a:pt x="614956" y="1498688"/>
                  </a:lnTo>
                  <a:lnTo>
                    <a:pt x="661089" y="1505918"/>
                  </a:lnTo>
                  <a:lnTo>
                    <a:pt x="708102" y="1510320"/>
                  </a:lnTo>
                  <a:lnTo>
                    <a:pt x="755903" y="1511808"/>
                  </a:lnTo>
                  <a:lnTo>
                    <a:pt x="803705" y="1510320"/>
                  </a:lnTo>
                  <a:lnTo>
                    <a:pt x="850718" y="1505918"/>
                  </a:lnTo>
                  <a:lnTo>
                    <a:pt x="896851" y="1498688"/>
                  </a:lnTo>
                  <a:lnTo>
                    <a:pt x="942018" y="1488720"/>
                  </a:lnTo>
                  <a:lnTo>
                    <a:pt x="986130" y="1476102"/>
                  </a:lnTo>
                  <a:lnTo>
                    <a:pt x="1029098" y="1460923"/>
                  </a:lnTo>
                  <a:lnTo>
                    <a:pt x="1070833" y="1443272"/>
                  </a:lnTo>
                  <a:lnTo>
                    <a:pt x="1111247" y="1423237"/>
                  </a:lnTo>
                  <a:lnTo>
                    <a:pt x="1150251" y="1400906"/>
                  </a:lnTo>
                  <a:lnTo>
                    <a:pt x="1187757" y="1376368"/>
                  </a:lnTo>
                  <a:lnTo>
                    <a:pt x="1223676" y="1349712"/>
                  </a:lnTo>
                  <a:lnTo>
                    <a:pt x="1257919" y="1321026"/>
                  </a:lnTo>
                  <a:lnTo>
                    <a:pt x="1290399" y="1290399"/>
                  </a:lnTo>
                  <a:lnTo>
                    <a:pt x="1321026" y="1257919"/>
                  </a:lnTo>
                  <a:lnTo>
                    <a:pt x="1349712" y="1223676"/>
                  </a:lnTo>
                  <a:lnTo>
                    <a:pt x="1376368" y="1187757"/>
                  </a:lnTo>
                  <a:lnTo>
                    <a:pt x="1400906" y="1150251"/>
                  </a:lnTo>
                  <a:lnTo>
                    <a:pt x="1423237" y="1111247"/>
                  </a:lnTo>
                  <a:lnTo>
                    <a:pt x="1443272" y="1070833"/>
                  </a:lnTo>
                  <a:lnTo>
                    <a:pt x="1460923" y="1029098"/>
                  </a:lnTo>
                  <a:lnTo>
                    <a:pt x="1476102" y="986130"/>
                  </a:lnTo>
                  <a:lnTo>
                    <a:pt x="1488720" y="942018"/>
                  </a:lnTo>
                  <a:lnTo>
                    <a:pt x="1498688" y="896851"/>
                  </a:lnTo>
                  <a:lnTo>
                    <a:pt x="1505918" y="850718"/>
                  </a:lnTo>
                  <a:lnTo>
                    <a:pt x="1510320" y="803705"/>
                  </a:lnTo>
                  <a:lnTo>
                    <a:pt x="1511808" y="755904"/>
                  </a:lnTo>
                  <a:lnTo>
                    <a:pt x="1510320" y="708102"/>
                  </a:lnTo>
                  <a:lnTo>
                    <a:pt x="1505918" y="661089"/>
                  </a:lnTo>
                  <a:lnTo>
                    <a:pt x="1498688" y="614956"/>
                  </a:lnTo>
                  <a:lnTo>
                    <a:pt x="1488720" y="569789"/>
                  </a:lnTo>
                  <a:lnTo>
                    <a:pt x="1476102" y="525677"/>
                  </a:lnTo>
                  <a:lnTo>
                    <a:pt x="1460923" y="482709"/>
                  </a:lnTo>
                  <a:lnTo>
                    <a:pt x="1443272" y="440974"/>
                  </a:lnTo>
                  <a:lnTo>
                    <a:pt x="1423237" y="400560"/>
                  </a:lnTo>
                  <a:lnTo>
                    <a:pt x="1400906" y="361556"/>
                  </a:lnTo>
                  <a:lnTo>
                    <a:pt x="1376368" y="324050"/>
                  </a:lnTo>
                  <a:lnTo>
                    <a:pt x="1349712" y="288131"/>
                  </a:lnTo>
                  <a:lnTo>
                    <a:pt x="1321026" y="253888"/>
                  </a:lnTo>
                  <a:lnTo>
                    <a:pt x="1290399" y="221408"/>
                  </a:lnTo>
                  <a:lnTo>
                    <a:pt x="1257919" y="190781"/>
                  </a:lnTo>
                  <a:lnTo>
                    <a:pt x="1223676" y="162095"/>
                  </a:lnTo>
                  <a:lnTo>
                    <a:pt x="1187757" y="135439"/>
                  </a:lnTo>
                  <a:lnTo>
                    <a:pt x="1150251" y="110901"/>
                  </a:lnTo>
                  <a:lnTo>
                    <a:pt x="1111247" y="88570"/>
                  </a:lnTo>
                  <a:lnTo>
                    <a:pt x="1070833" y="68535"/>
                  </a:lnTo>
                  <a:lnTo>
                    <a:pt x="1029098" y="50884"/>
                  </a:lnTo>
                  <a:lnTo>
                    <a:pt x="986130" y="35705"/>
                  </a:lnTo>
                  <a:lnTo>
                    <a:pt x="942018" y="23087"/>
                  </a:lnTo>
                  <a:lnTo>
                    <a:pt x="896851" y="13119"/>
                  </a:lnTo>
                  <a:lnTo>
                    <a:pt x="850718" y="5889"/>
                  </a:lnTo>
                  <a:lnTo>
                    <a:pt x="803705" y="1487"/>
                  </a:lnTo>
                  <a:lnTo>
                    <a:pt x="75590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5082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49" name="object 49"/>
          <p:cNvSpPr txBox="1"/>
          <p:nvPr/>
        </p:nvSpPr>
        <p:spPr>
          <a:xfrm>
            <a:off x="6788453" y="2183936"/>
            <a:ext cx="4435656" cy="22762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9EFF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1. Maintain its commitment R&amp;D</a:t>
            </a:r>
            <a:endParaRPr kumimoji="0" sz="1400" b="0" i="0" u="none" strike="noStrike" kern="1200" cap="none" spc="0" normalizeH="0" baseline="0" noProof="0" dirty="0">
              <a:ln>
                <a:noFill/>
              </a:ln>
              <a:solidFill>
                <a:srgbClr val="E9EFF3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6787565" y="2502345"/>
            <a:ext cx="4598035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9EFF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2. Focus on enhancing brand awareness and cultivating customer loyalty</a:t>
            </a:r>
            <a:endParaRPr kumimoji="0" sz="1400" b="0" i="0" u="none" strike="noStrike" kern="1200" cap="none" spc="0" normalizeH="0" baseline="0" noProof="0" dirty="0">
              <a:ln>
                <a:noFill/>
              </a:ln>
              <a:solidFill>
                <a:srgbClr val="E9EFF3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6819838" y="3962105"/>
            <a:ext cx="4418003" cy="22762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>
                <a:tab pos="210820" algn="l"/>
              </a:tabLst>
              <a:defRPr/>
            </a:pPr>
            <a:r>
              <a:rPr kumimoji="0" lang="en-US" sz="1400" b="0" i="0" u="none" strike="noStrike" kern="1200" cap="none" spc="-10" normalizeH="0" baseline="0" noProof="0" dirty="0">
                <a:ln>
                  <a:noFill/>
                </a:ln>
                <a:solidFill>
                  <a:srgbClr val="E9EFF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Downward pressure on pricing</a:t>
            </a:r>
          </a:p>
        </p:txBody>
      </p:sp>
      <p:sp>
        <p:nvSpPr>
          <p:cNvPr id="53" name="object 53"/>
          <p:cNvSpPr txBox="1"/>
          <p:nvPr/>
        </p:nvSpPr>
        <p:spPr>
          <a:xfrm>
            <a:off x="6819838" y="4598181"/>
            <a:ext cx="4565762" cy="22762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E9EFF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Impact:</a:t>
            </a:r>
            <a:r>
              <a:rPr kumimoji="0" sz="1400" b="0" i="0" u="none" strike="noStrike" kern="1200" cap="none" spc="-50" normalizeH="0" baseline="0" noProof="0" dirty="0">
                <a:ln>
                  <a:noFill/>
                </a:ln>
                <a:solidFill>
                  <a:srgbClr val="E9EFF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sz="1400" b="1" i="0" u="none" strike="noStrike" kern="1200" cap="none" spc="0" normalizeH="0" baseline="0" noProof="0" dirty="0">
                <a:ln>
                  <a:noFill/>
                </a:ln>
                <a:solidFill>
                  <a:srgbClr val="E9EFF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-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E9EFF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23</a:t>
            </a:r>
            <a:r>
              <a:rPr kumimoji="0" sz="1400" b="1" i="0" u="none" strike="noStrike" kern="1200" cap="none" spc="0" normalizeH="0" baseline="0" noProof="0" dirty="0">
                <a:ln>
                  <a:noFill/>
                </a:ln>
                <a:solidFill>
                  <a:srgbClr val="E9EFF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%</a:t>
            </a:r>
            <a:r>
              <a:rPr kumimoji="0" sz="1400" b="1" i="0" u="none" strike="noStrike" kern="1200" cap="none" spc="-25" normalizeH="0" baseline="0" noProof="0" dirty="0">
                <a:ln>
                  <a:noFill/>
                </a:ln>
                <a:solidFill>
                  <a:srgbClr val="E9EFF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E9EFF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from</a:t>
            </a:r>
            <a:r>
              <a:rPr kumimoji="0" sz="1400" b="0" i="0" u="none" strike="noStrike" kern="1200" cap="none" spc="-40" normalizeH="0" baseline="0" noProof="0" dirty="0">
                <a:ln>
                  <a:noFill/>
                </a:ln>
                <a:solidFill>
                  <a:srgbClr val="E9EFF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sz="1400" b="0" i="0" u="none" strike="noStrike" kern="1200" cap="none" spc="-10" normalizeH="0" baseline="0" noProof="0" dirty="0">
                <a:ln>
                  <a:noFill/>
                </a:ln>
                <a:solidFill>
                  <a:srgbClr val="E9EFF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target</a:t>
            </a:r>
            <a:r>
              <a:rPr kumimoji="0" sz="1400" b="0" i="0" u="none" strike="noStrike" kern="1200" cap="none" spc="-30" normalizeH="0" baseline="0" noProof="0" dirty="0">
                <a:ln>
                  <a:noFill/>
                </a:ln>
                <a:solidFill>
                  <a:srgbClr val="E9EFF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E9EFF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price</a:t>
            </a:r>
            <a:r>
              <a:rPr kumimoji="0" sz="1400" b="0" i="0" u="none" strike="noStrike" kern="1200" cap="none" spc="-35" normalizeH="0" baseline="0" noProof="0" dirty="0">
                <a:ln>
                  <a:noFill/>
                </a:ln>
                <a:solidFill>
                  <a:srgbClr val="E9EFF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400" b="0" i="0" u="none" strike="noStrike" kern="1200" cap="none" spc="-35" normalizeH="0" baseline="0" noProof="0" dirty="0">
                <a:ln>
                  <a:noFill/>
                </a:ln>
                <a:solidFill>
                  <a:srgbClr val="E9EFF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(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E9EFF3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a share price of ¥ 8.73)</a:t>
            </a:r>
            <a:endParaRPr kumimoji="0" sz="1400" b="0" i="0" u="none" strike="noStrike" kern="1200" cap="none" spc="0" normalizeH="0" baseline="0" noProof="0" dirty="0">
              <a:ln>
                <a:noFill/>
              </a:ln>
              <a:solidFill>
                <a:srgbClr val="E9EFF3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graphicFrame>
        <p:nvGraphicFramePr>
          <p:cNvPr id="59" name="表格 58">
            <a:extLst>
              <a:ext uri="{FF2B5EF4-FFF2-40B4-BE49-F238E27FC236}">
                <a16:creationId xmlns:a16="http://schemas.microsoft.com/office/drawing/2014/main" id="{4BB0964B-CC2A-A012-251B-97BCFBB2B062}"/>
              </a:ext>
            </a:extLst>
          </p:cNvPr>
          <p:cNvGraphicFramePr>
            <a:graphicFrameLocks noGrp="1"/>
          </p:cNvGraphicFramePr>
          <p:nvPr/>
        </p:nvGraphicFramePr>
        <p:xfrm>
          <a:off x="326497" y="1340195"/>
          <a:ext cx="4439411" cy="4604203"/>
        </p:xfrm>
        <a:graphic>
          <a:graphicData uri="http://schemas.openxmlformats.org/drawingml/2006/table">
            <a:tbl>
              <a:tblPr/>
              <a:tblGrid>
                <a:gridCol w="429074">
                  <a:extLst>
                    <a:ext uri="{9D8B030D-6E8A-4147-A177-3AD203B41FA5}">
                      <a16:colId xmlns:a16="http://schemas.microsoft.com/office/drawing/2014/main" val="984828339"/>
                    </a:ext>
                  </a:extLst>
                </a:gridCol>
                <a:gridCol w="245677">
                  <a:extLst>
                    <a:ext uri="{9D8B030D-6E8A-4147-A177-3AD203B41FA5}">
                      <a16:colId xmlns:a16="http://schemas.microsoft.com/office/drawing/2014/main" val="3244669616"/>
                    </a:ext>
                  </a:extLst>
                </a:gridCol>
                <a:gridCol w="752932">
                  <a:extLst>
                    <a:ext uri="{9D8B030D-6E8A-4147-A177-3AD203B41FA5}">
                      <a16:colId xmlns:a16="http://schemas.microsoft.com/office/drawing/2014/main" val="4292781824"/>
                    </a:ext>
                  </a:extLst>
                </a:gridCol>
                <a:gridCol w="752932">
                  <a:extLst>
                    <a:ext uri="{9D8B030D-6E8A-4147-A177-3AD203B41FA5}">
                      <a16:colId xmlns:a16="http://schemas.microsoft.com/office/drawing/2014/main" val="3079558814"/>
                    </a:ext>
                  </a:extLst>
                </a:gridCol>
                <a:gridCol w="752932">
                  <a:extLst>
                    <a:ext uri="{9D8B030D-6E8A-4147-A177-3AD203B41FA5}">
                      <a16:colId xmlns:a16="http://schemas.microsoft.com/office/drawing/2014/main" val="443512517"/>
                    </a:ext>
                  </a:extLst>
                </a:gridCol>
                <a:gridCol w="752932">
                  <a:extLst>
                    <a:ext uri="{9D8B030D-6E8A-4147-A177-3AD203B41FA5}">
                      <a16:colId xmlns:a16="http://schemas.microsoft.com/office/drawing/2014/main" val="1590256580"/>
                    </a:ext>
                  </a:extLst>
                </a:gridCol>
                <a:gridCol w="752932">
                  <a:extLst>
                    <a:ext uri="{9D8B030D-6E8A-4147-A177-3AD203B41FA5}">
                      <a16:colId xmlns:a16="http://schemas.microsoft.com/office/drawing/2014/main" val="1453953267"/>
                    </a:ext>
                  </a:extLst>
                </a:gridCol>
              </a:tblGrid>
              <a:tr h="752932">
                <a:tc rowSpan="5">
                  <a:txBody>
                    <a:bodyPr/>
                    <a:lstStyle/>
                    <a:p>
                      <a:pPr algn="ctr" rtl="0" fontAlgn="ctr"/>
                      <a:r>
                        <a:rPr lang="en-US" sz="17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Probability</a:t>
                      </a:r>
                    </a:p>
                  </a:txBody>
                  <a:tcPr marL="127150" marR="127150" marT="63575" marB="63575" vert="vert27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7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High</a:t>
                      </a:r>
                    </a:p>
                  </a:txBody>
                  <a:tcPr marL="22136" marR="22136" marT="22136" marB="0" vert="vert27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24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22136" marR="22136" marT="22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BC2E6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MR1</a:t>
                      </a:r>
                    </a:p>
                  </a:txBody>
                  <a:tcPr marL="22136" marR="22136" marT="22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24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22136" marR="22136" marT="22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F4E78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24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22136" marR="22136" marT="22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A4165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24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22136" marR="22136" marT="22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53858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5724918"/>
                  </a:ext>
                </a:extLst>
              </a:tr>
              <a:tr h="75293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l" rtl="0" fontAlgn="b"/>
                      <a:r>
                        <a:rPr lang="en-US" sz="17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Medium</a:t>
                      </a:r>
                    </a:p>
                  </a:txBody>
                  <a:tcPr marL="13245" marR="13245" marT="13245" marB="0" vert="vert27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24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22136" marR="22136" marT="22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DD7EE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PR1</a:t>
                      </a:r>
                    </a:p>
                  </a:txBody>
                  <a:tcPr marL="22136" marR="22136" marT="22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BC2E6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24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22136" marR="22136" marT="22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F75B5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24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22136" marR="22136" marT="22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F4E78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24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22136" marR="22136" marT="22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A4165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7274492"/>
                  </a:ext>
                </a:extLst>
              </a:tr>
              <a:tr h="75293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Medium</a:t>
                      </a:r>
                    </a:p>
                  </a:txBody>
                  <a:tcPr marL="9525" marR="9525" marT="9525" marB="0" vert="vert27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MR3</a:t>
                      </a:r>
                    </a:p>
                  </a:txBody>
                  <a:tcPr marL="22136" marR="22136" marT="22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BF7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24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22136" marR="22136" marT="22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DD7EE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OR2</a:t>
                      </a:r>
                    </a:p>
                  </a:txBody>
                  <a:tcPr marL="22136" marR="22136" marT="22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BC2E6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PR2</a:t>
                      </a:r>
                    </a:p>
                  </a:txBody>
                  <a:tcPr marL="22136" marR="22136" marT="22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F75B5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24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22136" marR="22136" marT="22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F4E78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624779"/>
                  </a:ext>
                </a:extLst>
              </a:tr>
              <a:tr h="75293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endParaRPr lang="zh-CN" altLang="en-US" sz="17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22136" marR="22136" marT="221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24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22136" marR="22136" marT="22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F2FF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24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22136" marR="22136" marT="22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BF7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OR1</a:t>
                      </a:r>
                    </a:p>
                  </a:txBody>
                  <a:tcPr marL="22136" marR="22136" marT="22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DD7EE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24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22136" marR="22136" marT="22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BC2E6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MR2</a:t>
                      </a:r>
                    </a:p>
                  </a:txBody>
                  <a:tcPr marL="22136" marR="22136" marT="22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F75B5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6148764"/>
                  </a:ext>
                </a:extLst>
              </a:tr>
              <a:tr h="75293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7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Low</a:t>
                      </a:r>
                    </a:p>
                  </a:txBody>
                  <a:tcPr marL="22136" marR="22136" marT="22136" marB="0" vert="vert27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24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22136" marR="22136" marT="22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5F3FF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24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22136" marR="22136" marT="22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F2FF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24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22136" marR="22136" marT="22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BF7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24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22136" marR="22136" marT="22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DD7EE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24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22136" marR="22136" marT="22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BC2E6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5152772"/>
                  </a:ext>
                </a:extLst>
              </a:tr>
              <a:tr h="388365">
                <a:tc>
                  <a:txBody>
                    <a:bodyPr/>
                    <a:lstStyle/>
                    <a:p>
                      <a:pPr algn="l" fontAlgn="b"/>
                      <a:endParaRPr lang="zh-CN" altLang="en-US" sz="17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22136" marR="22136" marT="221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7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22136" marR="22136" marT="221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7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Low</a:t>
                      </a:r>
                    </a:p>
                  </a:txBody>
                  <a:tcPr marL="22136" marR="22136" marT="22136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zh-CN" altLang="en-US" sz="17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22136" marR="22136" marT="22136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rtl="0" fontAlgn="t"/>
                      <a:r>
                        <a:rPr lang="en-US" sz="17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Moderate</a:t>
                      </a:r>
                    </a:p>
                  </a:txBody>
                  <a:tcPr marL="13245" marR="13245" marT="1324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t"/>
                      <a:endParaRPr lang="zh-CN" altLang="en-US" sz="7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sz="17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High</a:t>
                      </a:r>
                    </a:p>
                  </a:txBody>
                  <a:tcPr marL="22136" marR="22136" marT="22136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1338062"/>
                  </a:ext>
                </a:extLst>
              </a:tr>
              <a:tr h="451178">
                <a:tc>
                  <a:txBody>
                    <a:bodyPr/>
                    <a:lstStyle/>
                    <a:p>
                      <a:pPr algn="l" fontAlgn="b"/>
                      <a:endParaRPr lang="zh-CN" altLang="en-US" sz="17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22136" marR="22136" marT="221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7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22136" marR="22136" marT="221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5">
                  <a:txBody>
                    <a:bodyPr/>
                    <a:lstStyle/>
                    <a:p>
                      <a:pPr algn="ctr" rtl="0" fontAlgn="ctr"/>
                      <a:r>
                        <a:rPr lang="en-US" sz="17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Impact</a:t>
                      </a:r>
                    </a:p>
                  </a:txBody>
                  <a:tcPr marL="127150" marR="127150" marT="63575" marB="6357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0258741"/>
                  </a:ext>
                </a:extLst>
              </a:tr>
            </a:tbl>
          </a:graphicData>
        </a:graphic>
      </p:graphicFrame>
      <p:pic>
        <p:nvPicPr>
          <p:cNvPr id="62" name="图形 61" descr="锁定">
            <a:extLst>
              <a:ext uri="{FF2B5EF4-FFF2-40B4-BE49-F238E27FC236}">
                <a16:creationId xmlns:a16="http://schemas.microsoft.com/office/drawing/2014/main" id="{5A29F189-95E3-C5CB-D593-95A919C3AB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10071" y="2507301"/>
            <a:ext cx="554311" cy="554311"/>
          </a:xfrm>
          <a:prstGeom prst="rect">
            <a:avLst/>
          </a:prstGeom>
        </p:spPr>
      </p:pic>
      <p:grpSp>
        <p:nvGrpSpPr>
          <p:cNvPr id="12" name="组合 11">
            <a:extLst>
              <a:ext uri="{FF2B5EF4-FFF2-40B4-BE49-F238E27FC236}">
                <a16:creationId xmlns:a16="http://schemas.microsoft.com/office/drawing/2014/main" id="{CF1AD55B-84DE-1ABB-6625-1983C1C273D7}"/>
              </a:ext>
            </a:extLst>
          </p:cNvPr>
          <p:cNvGrpSpPr/>
          <p:nvPr/>
        </p:nvGrpSpPr>
        <p:grpSpPr>
          <a:xfrm>
            <a:off x="5594626" y="2078695"/>
            <a:ext cx="935494" cy="450257"/>
            <a:chOff x="6043124" y="2079964"/>
            <a:chExt cx="935494" cy="450257"/>
          </a:xfrm>
        </p:grpSpPr>
        <p:sp>
          <p:nvSpPr>
            <p:cNvPr id="44" name="object 44"/>
            <p:cNvSpPr txBox="1"/>
            <p:nvPr/>
          </p:nvSpPr>
          <p:spPr>
            <a:xfrm>
              <a:off x="6043124" y="2079964"/>
              <a:ext cx="935494" cy="227626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95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E9EFF3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宋体" panose="02010600030101010101" pitchFamily="2" charset="-122"/>
                </a:rPr>
                <a:t>Mitigating</a:t>
              </a:r>
              <a:endPara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E9EFF3"/>
                </a:solidFill>
                <a:effectLst/>
                <a:uLnTx/>
                <a:uFillTx/>
                <a:latin typeface="Calibri"/>
                <a:ea typeface="+mn-ea"/>
                <a:cs typeface="Calibri"/>
              </a:endParaRPr>
            </a:p>
          </p:txBody>
        </p:sp>
        <p:sp>
          <p:nvSpPr>
            <p:cNvPr id="63" name="object 19">
              <a:extLst>
                <a:ext uri="{FF2B5EF4-FFF2-40B4-BE49-F238E27FC236}">
                  <a16:creationId xmlns:a16="http://schemas.microsoft.com/office/drawing/2014/main" id="{4A8AB449-DAD7-3305-DE02-4A8AA9C1CAE0}"/>
                </a:ext>
              </a:extLst>
            </p:cNvPr>
            <p:cNvSpPr txBox="1"/>
            <p:nvPr/>
          </p:nvSpPr>
          <p:spPr>
            <a:xfrm>
              <a:off x="6175473" y="2302595"/>
              <a:ext cx="713654" cy="227626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95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-10" normalizeH="0" baseline="0" noProof="0" dirty="0">
                  <a:ln>
                    <a:noFill/>
                  </a:ln>
                  <a:solidFill>
                    <a:srgbClr val="E9EFF3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Factors</a:t>
              </a:r>
              <a:endPara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E9EFF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61D24161-7B85-47D2-C41B-3FC17FA366B6}"/>
              </a:ext>
            </a:extLst>
          </p:cNvPr>
          <p:cNvGrpSpPr/>
          <p:nvPr/>
        </p:nvGrpSpPr>
        <p:grpSpPr>
          <a:xfrm>
            <a:off x="5594626" y="3905009"/>
            <a:ext cx="935494" cy="450257"/>
            <a:chOff x="6043124" y="3906278"/>
            <a:chExt cx="935494" cy="450257"/>
          </a:xfrm>
        </p:grpSpPr>
        <p:sp>
          <p:nvSpPr>
            <p:cNvPr id="67" name="object 44">
              <a:extLst>
                <a:ext uri="{FF2B5EF4-FFF2-40B4-BE49-F238E27FC236}">
                  <a16:creationId xmlns:a16="http://schemas.microsoft.com/office/drawing/2014/main" id="{84055518-F7E7-2BAD-E5F3-97A32115CB1C}"/>
                </a:ext>
              </a:extLst>
            </p:cNvPr>
            <p:cNvSpPr txBox="1"/>
            <p:nvPr/>
          </p:nvSpPr>
          <p:spPr>
            <a:xfrm>
              <a:off x="6043124" y="3906278"/>
              <a:ext cx="935494" cy="227626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95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E9EFF3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宋体" panose="02010600030101010101" pitchFamily="2" charset="-122"/>
                </a:rPr>
                <a:t>Valuation</a:t>
              </a:r>
              <a:endPara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E9EFF3"/>
                </a:solidFill>
                <a:effectLst/>
                <a:uLnTx/>
                <a:uFillTx/>
                <a:latin typeface="Calibri"/>
                <a:ea typeface="+mn-ea"/>
                <a:cs typeface="Calibri"/>
              </a:endParaRPr>
            </a:p>
          </p:txBody>
        </p:sp>
        <p:sp>
          <p:nvSpPr>
            <p:cNvPr id="69" name="object 19">
              <a:extLst>
                <a:ext uri="{FF2B5EF4-FFF2-40B4-BE49-F238E27FC236}">
                  <a16:creationId xmlns:a16="http://schemas.microsoft.com/office/drawing/2014/main" id="{2F4B29B3-CFC4-01C3-A91C-EC5B895D1856}"/>
                </a:ext>
              </a:extLst>
            </p:cNvPr>
            <p:cNvSpPr txBox="1"/>
            <p:nvPr/>
          </p:nvSpPr>
          <p:spPr>
            <a:xfrm>
              <a:off x="6175473" y="4128909"/>
              <a:ext cx="713654" cy="227626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95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-10" normalizeH="0" baseline="0" noProof="0" dirty="0">
                  <a:ln>
                    <a:noFill/>
                  </a:ln>
                  <a:solidFill>
                    <a:srgbClr val="E9EFF3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Impact</a:t>
              </a:r>
              <a:endPara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E9EFF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pic>
        <p:nvPicPr>
          <p:cNvPr id="71" name="图形 70" descr="元">
            <a:extLst>
              <a:ext uri="{FF2B5EF4-FFF2-40B4-BE49-F238E27FC236}">
                <a16:creationId xmlns:a16="http://schemas.microsoft.com/office/drawing/2014/main" id="{D79410CC-DC63-A8C7-0C7C-B918A9886A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23410" y="4418331"/>
            <a:ext cx="526008" cy="436509"/>
          </a:xfrm>
          <a:prstGeom prst="rect">
            <a:avLst/>
          </a:prstGeom>
        </p:spPr>
      </p:pic>
      <p:sp>
        <p:nvSpPr>
          <p:cNvPr id="18" name="object 52">
            <a:extLst>
              <a:ext uri="{FF2B5EF4-FFF2-40B4-BE49-F238E27FC236}">
                <a16:creationId xmlns:a16="http://schemas.microsoft.com/office/drawing/2014/main" id="{8692827D-6DAB-29DF-C087-3061E1A05273}"/>
              </a:ext>
            </a:extLst>
          </p:cNvPr>
          <p:cNvSpPr txBox="1"/>
          <p:nvPr/>
        </p:nvSpPr>
        <p:spPr>
          <a:xfrm>
            <a:off x="6842445" y="4266263"/>
            <a:ext cx="4418003" cy="22762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>
                <a:tab pos="210820" algn="l"/>
              </a:tabLst>
              <a:defRPr/>
            </a:pPr>
            <a:r>
              <a:rPr kumimoji="0" lang="en-US" sz="1400" b="0" i="0" u="none" strike="noStrike" kern="1200" cap="none" spc="-10" normalizeH="0" baseline="0" noProof="0" dirty="0">
                <a:ln>
                  <a:noFill/>
                </a:ln>
                <a:solidFill>
                  <a:srgbClr val="E9EFF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Reduce margins</a:t>
            </a:r>
          </a:p>
        </p:txBody>
      </p: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7C2E5DD5-B029-50F4-F055-CFB5941E0CB3}"/>
              </a:ext>
            </a:extLst>
          </p:cNvPr>
          <p:cNvCxnSpPr>
            <a:cxnSpLocks/>
          </p:cNvCxnSpPr>
          <p:nvPr/>
        </p:nvCxnSpPr>
        <p:spPr>
          <a:xfrm flipH="1">
            <a:off x="8438104" y="4285805"/>
            <a:ext cx="498031" cy="188542"/>
          </a:xfrm>
          <a:prstGeom prst="straightConnector1">
            <a:avLst/>
          </a:prstGeom>
          <a:ln w="25400">
            <a:solidFill>
              <a:schemeClr val="bg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bject 51">
            <a:extLst>
              <a:ext uri="{FF2B5EF4-FFF2-40B4-BE49-F238E27FC236}">
                <a16:creationId xmlns:a16="http://schemas.microsoft.com/office/drawing/2014/main" id="{D4D10698-DA9A-EFF3-895D-AEBFA6844F9C}"/>
              </a:ext>
            </a:extLst>
          </p:cNvPr>
          <p:cNvSpPr txBox="1"/>
          <p:nvPr/>
        </p:nvSpPr>
        <p:spPr>
          <a:xfrm>
            <a:off x="5948962" y="1398084"/>
            <a:ext cx="5620738" cy="29046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508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MR1  Competition Risk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005082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Calibri"/>
            </a:endParaRPr>
          </a:p>
        </p:txBody>
      </p:sp>
      <p:sp>
        <p:nvSpPr>
          <p:cNvPr id="3" name="object 6">
            <a:extLst>
              <a:ext uri="{FF2B5EF4-FFF2-40B4-BE49-F238E27FC236}">
                <a16:creationId xmlns:a16="http://schemas.microsoft.com/office/drawing/2014/main" id="{924CB114-02B5-6581-AF48-405FB1161B60}"/>
              </a:ext>
            </a:extLst>
          </p:cNvPr>
          <p:cNvSpPr txBox="1">
            <a:spLocks/>
          </p:cNvSpPr>
          <p:nvPr/>
        </p:nvSpPr>
        <p:spPr>
          <a:xfrm>
            <a:off x="151587" y="304800"/>
            <a:ext cx="10407015" cy="4744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3000" b="1" i="0">
                <a:solidFill>
                  <a:srgbClr val="3C9FDF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IN" altLang="zh-CN" dirty="0">
                <a:solidFill>
                  <a:srgbClr val="1C507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high probability-high impact risks identified</a:t>
            </a:r>
            <a:endParaRPr lang="en-IN" spc="-1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object 4">
            <a:extLst>
              <a:ext uri="{FF2B5EF4-FFF2-40B4-BE49-F238E27FC236}">
                <a16:creationId xmlns:a16="http://schemas.microsoft.com/office/drawing/2014/main" id="{21AC1EE9-A9F7-1301-5C06-0D96DF750939}"/>
              </a:ext>
            </a:extLst>
          </p:cNvPr>
          <p:cNvSpPr/>
          <p:nvPr/>
        </p:nvSpPr>
        <p:spPr>
          <a:xfrm>
            <a:off x="761" y="851916"/>
            <a:ext cx="12191365" cy="38100"/>
          </a:xfrm>
          <a:custGeom>
            <a:avLst/>
            <a:gdLst/>
            <a:ahLst/>
            <a:cxnLst/>
            <a:rect l="l" t="t" r="r" b="b"/>
            <a:pathLst>
              <a:path w="12191365" h="38100">
                <a:moveTo>
                  <a:pt x="0" y="38100"/>
                </a:moveTo>
                <a:lnTo>
                  <a:pt x="12191238" y="38100"/>
                </a:lnTo>
                <a:lnTo>
                  <a:pt x="12191238" y="0"/>
                </a:lnTo>
                <a:lnTo>
                  <a:pt x="0" y="0"/>
                </a:lnTo>
                <a:lnTo>
                  <a:pt x="0" y="38100"/>
                </a:lnTo>
                <a:close/>
              </a:path>
            </a:pathLst>
          </a:custGeom>
          <a:solidFill>
            <a:srgbClr val="1C507C"/>
          </a:solidFill>
          <a:ln>
            <a:solidFill>
              <a:srgbClr val="1C507C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2" name="object 2">
            <a:extLst>
              <a:ext uri="{FF2B5EF4-FFF2-40B4-BE49-F238E27FC236}">
                <a16:creationId xmlns:a16="http://schemas.microsoft.com/office/drawing/2014/main" id="{6822B0D0-86BB-E4A6-0613-036D94858DCD}"/>
              </a:ext>
            </a:extLst>
          </p:cNvPr>
          <p:cNvSpPr/>
          <p:nvPr/>
        </p:nvSpPr>
        <p:spPr>
          <a:xfrm>
            <a:off x="-381000" y="6477000"/>
            <a:ext cx="11605260" cy="6350"/>
          </a:xfrm>
          <a:custGeom>
            <a:avLst/>
            <a:gdLst/>
            <a:ahLst/>
            <a:cxnLst/>
            <a:rect l="l" t="t" r="r" b="b"/>
            <a:pathLst>
              <a:path w="11605260" h="6350">
                <a:moveTo>
                  <a:pt x="0" y="6350"/>
                </a:moveTo>
                <a:lnTo>
                  <a:pt x="11605260" y="6350"/>
                </a:lnTo>
                <a:lnTo>
                  <a:pt x="11605260" y="0"/>
                </a:lnTo>
                <a:lnTo>
                  <a:pt x="0" y="0"/>
                </a:lnTo>
                <a:lnTo>
                  <a:pt x="0" y="6350"/>
                </a:lnTo>
                <a:close/>
              </a:path>
            </a:pathLst>
          </a:custGeom>
          <a:solidFill>
            <a:srgbClr val="1C507C"/>
          </a:solidFill>
          <a:ln>
            <a:solidFill>
              <a:srgbClr val="1C507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">
            <a:extLst>
              <a:ext uri="{FF2B5EF4-FFF2-40B4-BE49-F238E27FC236}">
                <a16:creationId xmlns:a16="http://schemas.microsoft.com/office/drawing/2014/main" id="{AA1CB18A-9246-F6AF-1873-8319AE667AB8}"/>
              </a:ext>
            </a:extLst>
          </p:cNvPr>
          <p:cNvSpPr/>
          <p:nvPr/>
        </p:nvSpPr>
        <p:spPr>
          <a:xfrm>
            <a:off x="11746800" y="6477000"/>
            <a:ext cx="2883600" cy="6350"/>
          </a:xfrm>
          <a:custGeom>
            <a:avLst/>
            <a:gdLst/>
            <a:ahLst/>
            <a:cxnLst/>
            <a:rect l="l" t="t" r="r" b="b"/>
            <a:pathLst>
              <a:path w="11605260" h="6350">
                <a:moveTo>
                  <a:pt x="0" y="6350"/>
                </a:moveTo>
                <a:lnTo>
                  <a:pt x="11605260" y="6350"/>
                </a:lnTo>
                <a:lnTo>
                  <a:pt x="11605260" y="0"/>
                </a:lnTo>
                <a:lnTo>
                  <a:pt x="0" y="0"/>
                </a:lnTo>
                <a:lnTo>
                  <a:pt x="0" y="6350"/>
                </a:lnTo>
                <a:close/>
              </a:path>
            </a:pathLst>
          </a:custGeom>
          <a:solidFill>
            <a:srgbClr val="1C507C"/>
          </a:solidFill>
          <a:ln>
            <a:solidFill>
              <a:srgbClr val="1C507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825B3EB8-44CD-C443-66F8-A38811C1A117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230800" y="6146812"/>
            <a:ext cx="504000" cy="504000"/>
          </a:xfrm>
          <a:prstGeom prst="rect">
            <a:avLst/>
          </a:prstGeom>
          <a:solidFill>
            <a:schemeClr val="bg1"/>
          </a:solidFill>
        </p:spPr>
      </p:pic>
      <p:graphicFrame>
        <p:nvGraphicFramePr>
          <p:cNvPr id="26" name="object 79">
            <a:extLst>
              <a:ext uri="{FF2B5EF4-FFF2-40B4-BE49-F238E27FC236}">
                <a16:creationId xmlns:a16="http://schemas.microsoft.com/office/drawing/2014/main" id="{717FA36E-4E83-EC5D-C603-713543A66B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3990312"/>
              </p:ext>
            </p:extLst>
          </p:nvPr>
        </p:nvGraphicFramePr>
        <p:xfrm>
          <a:off x="-543724" y="6681954"/>
          <a:ext cx="12960000" cy="21649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6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16496">
                <a:tc>
                  <a:txBody>
                    <a:bodyPr/>
                    <a:lstStyle/>
                    <a:p>
                      <a:pPr marL="31750" algn="ctr">
                        <a:lnSpc>
                          <a:spcPts val="1005"/>
                        </a:lnSpc>
                      </a:pPr>
                      <a:r>
                        <a:rPr sz="1100" b="1" spc="-10" dirty="0">
                          <a:solidFill>
                            <a:srgbClr val="1C507C"/>
                          </a:solidFill>
                          <a:latin typeface="Calibri"/>
                          <a:cs typeface="Calibri"/>
                        </a:rPr>
                        <a:t>OVERVIEW</a:t>
                      </a:r>
                      <a:endParaRPr sz="1100" b="1" dirty="0">
                        <a:solidFill>
                          <a:srgbClr val="1C507C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35" algn="ctr">
                        <a:lnSpc>
                          <a:spcPts val="1005"/>
                        </a:lnSpc>
                      </a:pPr>
                      <a:r>
                        <a:rPr sz="1100" b="1" spc="-25" dirty="0">
                          <a:solidFill>
                            <a:srgbClr val="1C507C"/>
                          </a:solidFill>
                          <a:latin typeface="Calibri"/>
                          <a:cs typeface="Calibri"/>
                        </a:rPr>
                        <a:t>E</a:t>
                      </a:r>
                      <a:r>
                        <a:rPr lang="zh-CN" altLang="en-US" sz="1100" b="1" spc="-25" dirty="0">
                          <a:solidFill>
                            <a:srgbClr val="1C507C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100" b="1" spc="-25" dirty="0">
                          <a:solidFill>
                            <a:srgbClr val="1C507C"/>
                          </a:solidFill>
                          <a:latin typeface="Calibri"/>
                          <a:cs typeface="Calibri"/>
                        </a:rPr>
                        <a:t>S</a:t>
                      </a:r>
                      <a:r>
                        <a:rPr lang="zh-CN" altLang="en-US" sz="1100" b="1" spc="-25" dirty="0">
                          <a:solidFill>
                            <a:srgbClr val="1C507C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100" b="1" spc="-25" dirty="0">
                          <a:solidFill>
                            <a:srgbClr val="1C507C"/>
                          </a:solidFill>
                          <a:latin typeface="Calibri"/>
                          <a:cs typeface="Calibri"/>
                        </a:rPr>
                        <a:t>G</a:t>
                      </a:r>
                      <a:endParaRPr sz="1100" b="1" dirty="0">
                        <a:solidFill>
                          <a:srgbClr val="1C507C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91465" algn="ctr">
                        <a:lnSpc>
                          <a:spcPts val="1005"/>
                        </a:lnSpc>
                      </a:pPr>
                      <a:r>
                        <a:rPr lang="en-US" altLang="zh-CN" sz="1100" b="1" dirty="0">
                          <a:solidFill>
                            <a:srgbClr val="1C507C"/>
                          </a:solidFill>
                          <a:latin typeface="Calibri"/>
                          <a:cs typeface="Calibri"/>
                        </a:rPr>
                        <a:t>INVESTMENT</a:t>
                      </a:r>
                      <a:r>
                        <a:rPr lang="zh-CN" altLang="en-US" sz="1100" b="1" dirty="0">
                          <a:solidFill>
                            <a:srgbClr val="1C507C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lang="en-US" altLang="zh-CN" sz="1100" b="1" dirty="0">
                          <a:solidFill>
                            <a:srgbClr val="1C507C"/>
                          </a:solidFill>
                          <a:latin typeface="Calibri"/>
                          <a:cs typeface="Calibri"/>
                        </a:rPr>
                        <a:t>SUMMARY</a:t>
                      </a:r>
                      <a:endParaRPr sz="1100" b="1" dirty="0">
                        <a:solidFill>
                          <a:srgbClr val="1C507C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56870" algn="ctr">
                        <a:lnSpc>
                          <a:spcPts val="1005"/>
                        </a:lnSpc>
                      </a:pPr>
                      <a:r>
                        <a:rPr sz="1100" b="1" spc="-10" dirty="0">
                          <a:solidFill>
                            <a:srgbClr val="1C507C"/>
                          </a:solidFill>
                          <a:latin typeface="Calibri"/>
                          <a:cs typeface="Calibri"/>
                        </a:rPr>
                        <a:t>FINANCIALS</a:t>
                      </a:r>
                      <a:endParaRPr sz="1100" b="1" dirty="0">
                        <a:solidFill>
                          <a:srgbClr val="1C507C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00050" algn="ctr">
                        <a:lnSpc>
                          <a:spcPts val="1005"/>
                        </a:lnSpc>
                      </a:pPr>
                      <a:r>
                        <a:rPr sz="1100" b="1" spc="-10" dirty="0">
                          <a:solidFill>
                            <a:srgbClr val="1C507C"/>
                          </a:solidFill>
                          <a:latin typeface="Calibri"/>
                          <a:cs typeface="Calibri"/>
                        </a:rPr>
                        <a:t>VALUATION</a:t>
                      </a:r>
                      <a:endParaRPr sz="1100" b="1" dirty="0">
                        <a:solidFill>
                          <a:srgbClr val="1C507C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95910" algn="ctr">
                        <a:lnSpc>
                          <a:spcPts val="1005"/>
                        </a:lnSpc>
                      </a:pPr>
                      <a:r>
                        <a:rPr sz="1100" b="1" spc="-10" dirty="0">
                          <a:solidFill>
                            <a:srgbClr val="218099"/>
                          </a:solidFill>
                          <a:latin typeface="Calibri"/>
                          <a:cs typeface="Calibri"/>
                        </a:rPr>
                        <a:t>RISKS</a:t>
                      </a:r>
                      <a:endParaRPr sz="1100" b="1" dirty="0">
                        <a:solidFill>
                          <a:srgbClr val="218099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8" name="object 46">
            <a:extLst>
              <a:ext uri="{FF2B5EF4-FFF2-40B4-BE49-F238E27FC236}">
                <a16:creationId xmlns:a16="http://schemas.microsoft.com/office/drawing/2014/main" id="{AE99BC3C-CB40-FFD8-AC01-784CBAA70A77}"/>
              </a:ext>
            </a:extLst>
          </p:cNvPr>
          <p:cNvSpPr txBox="1"/>
          <p:nvPr/>
        </p:nvSpPr>
        <p:spPr>
          <a:xfrm>
            <a:off x="78738" y="6248400"/>
            <a:ext cx="2588261" cy="182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100" i="1" dirty="0">
                <a:solidFill>
                  <a:srgbClr val="767070"/>
                </a:solidFill>
                <a:latin typeface="Calibri"/>
                <a:cs typeface="Calibri"/>
              </a:rPr>
              <a:t>Source:</a:t>
            </a:r>
            <a:r>
              <a:rPr sz="1100" i="1" spc="-30" dirty="0">
                <a:solidFill>
                  <a:srgbClr val="767070"/>
                </a:solidFill>
                <a:latin typeface="Calibri"/>
                <a:cs typeface="Calibri"/>
              </a:rPr>
              <a:t> </a:t>
            </a:r>
            <a:r>
              <a:rPr sz="1100" i="1" dirty="0">
                <a:solidFill>
                  <a:srgbClr val="767070"/>
                </a:solidFill>
                <a:latin typeface="Calibri"/>
                <a:cs typeface="Calibri"/>
              </a:rPr>
              <a:t>Team</a:t>
            </a:r>
            <a:r>
              <a:rPr sz="1100" i="1" spc="-25" dirty="0">
                <a:solidFill>
                  <a:srgbClr val="767070"/>
                </a:solidFill>
                <a:latin typeface="Calibri"/>
                <a:cs typeface="Calibri"/>
              </a:rPr>
              <a:t> </a:t>
            </a:r>
            <a:r>
              <a:rPr sz="1100" i="1" spc="-10" dirty="0">
                <a:solidFill>
                  <a:srgbClr val="767070"/>
                </a:solidFill>
                <a:latin typeface="Calibri"/>
                <a:cs typeface="Calibri"/>
              </a:rPr>
              <a:t>Analysis</a:t>
            </a:r>
            <a:r>
              <a:rPr lang="en-US" sz="1100" i="1" spc="-10" dirty="0">
                <a:solidFill>
                  <a:srgbClr val="767070"/>
                </a:solidFill>
                <a:latin typeface="Calibri"/>
                <a:cs typeface="Calibri"/>
              </a:rPr>
              <a:t>, Bloomberg</a:t>
            </a:r>
            <a:endParaRPr sz="11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448452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object 8"/>
          <p:cNvGrpSpPr/>
          <p:nvPr/>
        </p:nvGrpSpPr>
        <p:grpSpPr>
          <a:xfrm>
            <a:off x="5328337" y="1787768"/>
            <a:ext cx="6218174" cy="3325495"/>
            <a:chOff x="5779008" y="1781556"/>
            <a:chExt cx="6218174" cy="3325495"/>
          </a:xfrm>
          <a:solidFill>
            <a:srgbClr val="005082"/>
          </a:solidFill>
        </p:grpSpPr>
        <p:sp>
          <p:nvSpPr>
            <p:cNvPr id="10" name="object 10"/>
            <p:cNvSpPr/>
            <p:nvPr/>
          </p:nvSpPr>
          <p:spPr>
            <a:xfrm>
              <a:off x="6534912" y="1932431"/>
              <a:ext cx="5462270" cy="1209040"/>
            </a:xfrm>
            <a:custGeom>
              <a:avLst/>
              <a:gdLst/>
              <a:ahLst/>
              <a:cxnLst/>
              <a:rect l="l" t="t" r="r" b="b"/>
              <a:pathLst>
                <a:path w="5462270" h="1209039">
                  <a:moveTo>
                    <a:pt x="5462015" y="0"/>
                  </a:moveTo>
                  <a:lnTo>
                    <a:pt x="0" y="0"/>
                  </a:lnTo>
                  <a:lnTo>
                    <a:pt x="0" y="1208532"/>
                  </a:lnTo>
                  <a:lnTo>
                    <a:pt x="5462015" y="1208532"/>
                  </a:lnTo>
                  <a:lnTo>
                    <a:pt x="5462015" y="0"/>
                  </a:lnTo>
                  <a:close/>
                </a:path>
              </a:pathLst>
            </a:custGeom>
            <a:grpFill/>
            <a:effectLst/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6534912" y="1932431"/>
              <a:ext cx="5462270" cy="1209040"/>
            </a:xfrm>
            <a:custGeom>
              <a:avLst/>
              <a:gdLst/>
              <a:ahLst/>
              <a:cxnLst/>
              <a:rect l="l" t="t" r="r" b="b"/>
              <a:pathLst>
                <a:path w="5462270" h="1209039">
                  <a:moveTo>
                    <a:pt x="0" y="1208532"/>
                  </a:moveTo>
                  <a:lnTo>
                    <a:pt x="5462015" y="1208532"/>
                  </a:lnTo>
                  <a:lnTo>
                    <a:pt x="5462015" y="0"/>
                  </a:lnTo>
                  <a:lnTo>
                    <a:pt x="0" y="0"/>
                  </a:lnTo>
                  <a:lnTo>
                    <a:pt x="0" y="1208532"/>
                  </a:lnTo>
                  <a:close/>
                </a:path>
              </a:pathLst>
            </a:custGeom>
            <a:grpFill/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5779008" y="1781556"/>
              <a:ext cx="1511935" cy="1511935"/>
            </a:xfrm>
            <a:custGeom>
              <a:avLst/>
              <a:gdLst/>
              <a:ahLst/>
              <a:cxnLst/>
              <a:rect l="l" t="t" r="r" b="b"/>
              <a:pathLst>
                <a:path w="1511934" h="1511935">
                  <a:moveTo>
                    <a:pt x="0" y="755904"/>
                  </a:moveTo>
                  <a:lnTo>
                    <a:pt x="1487" y="708102"/>
                  </a:lnTo>
                  <a:lnTo>
                    <a:pt x="5889" y="661089"/>
                  </a:lnTo>
                  <a:lnTo>
                    <a:pt x="13119" y="614956"/>
                  </a:lnTo>
                  <a:lnTo>
                    <a:pt x="23087" y="569789"/>
                  </a:lnTo>
                  <a:lnTo>
                    <a:pt x="35705" y="525677"/>
                  </a:lnTo>
                  <a:lnTo>
                    <a:pt x="50884" y="482709"/>
                  </a:lnTo>
                  <a:lnTo>
                    <a:pt x="68535" y="440974"/>
                  </a:lnTo>
                  <a:lnTo>
                    <a:pt x="88570" y="400560"/>
                  </a:lnTo>
                  <a:lnTo>
                    <a:pt x="110901" y="361556"/>
                  </a:lnTo>
                  <a:lnTo>
                    <a:pt x="135439" y="324050"/>
                  </a:lnTo>
                  <a:lnTo>
                    <a:pt x="162095" y="288131"/>
                  </a:lnTo>
                  <a:lnTo>
                    <a:pt x="190781" y="253888"/>
                  </a:lnTo>
                  <a:lnTo>
                    <a:pt x="221408" y="221408"/>
                  </a:lnTo>
                  <a:lnTo>
                    <a:pt x="253888" y="190781"/>
                  </a:lnTo>
                  <a:lnTo>
                    <a:pt x="288131" y="162095"/>
                  </a:lnTo>
                  <a:lnTo>
                    <a:pt x="324050" y="135439"/>
                  </a:lnTo>
                  <a:lnTo>
                    <a:pt x="361556" y="110901"/>
                  </a:lnTo>
                  <a:lnTo>
                    <a:pt x="400560" y="88570"/>
                  </a:lnTo>
                  <a:lnTo>
                    <a:pt x="440974" y="68535"/>
                  </a:lnTo>
                  <a:lnTo>
                    <a:pt x="482709" y="50884"/>
                  </a:lnTo>
                  <a:lnTo>
                    <a:pt x="525677" y="35705"/>
                  </a:lnTo>
                  <a:lnTo>
                    <a:pt x="569789" y="23087"/>
                  </a:lnTo>
                  <a:lnTo>
                    <a:pt x="614956" y="13119"/>
                  </a:lnTo>
                  <a:lnTo>
                    <a:pt x="661089" y="5889"/>
                  </a:lnTo>
                  <a:lnTo>
                    <a:pt x="708102" y="1487"/>
                  </a:lnTo>
                  <a:lnTo>
                    <a:pt x="755903" y="0"/>
                  </a:lnTo>
                  <a:lnTo>
                    <a:pt x="803705" y="1487"/>
                  </a:lnTo>
                  <a:lnTo>
                    <a:pt x="850718" y="5889"/>
                  </a:lnTo>
                  <a:lnTo>
                    <a:pt x="896851" y="13119"/>
                  </a:lnTo>
                  <a:lnTo>
                    <a:pt x="942018" y="23087"/>
                  </a:lnTo>
                  <a:lnTo>
                    <a:pt x="986130" y="35705"/>
                  </a:lnTo>
                  <a:lnTo>
                    <a:pt x="1029098" y="50884"/>
                  </a:lnTo>
                  <a:lnTo>
                    <a:pt x="1070833" y="68535"/>
                  </a:lnTo>
                  <a:lnTo>
                    <a:pt x="1111247" y="88570"/>
                  </a:lnTo>
                  <a:lnTo>
                    <a:pt x="1150251" y="110901"/>
                  </a:lnTo>
                  <a:lnTo>
                    <a:pt x="1187757" y="135439"/>
                  </a:lnTo>
                  <a:lnTo>
                    <a:pt x="1223676" y="162095"/>
                  </a:lnTo>
                  <a:lnTo>
                    <a:pt x="1257919" y="190781"/>
                  </a:lnTo>
                  <a:lnTo>
                    <a:pt x="1290399" y="221408"/>
                  </a:lnTo>
                  <a:lnTo>
                    <a:pt x="1321026" y="253888"/>
                  </a:lnTo>
                  <a:lnTo>
                    <a:pt x="1349712" y="288131"/>
                  </a:lnTo>
                  <a:lnTo>
                    <a:pt x="1376368" y="324050"/>
                  </a:lnTo>
                  <a:lnTo>
                    <a:pt x="1400906" y="361556"/>
                  </a:lnTo>
                  <a:lnTo>
                    <a:pt x="1423237" y="400560"/>
                  </a:lnTo>
                  <a:lnTo>
                    <a:pt x="1443272" y="440974"/>
                  </a:lnTo>
                  <a:lnTo>
                    <a:pt x="1460923" y="482709"/>
                  </a:lnTo>
                  <a:lnTo>
                    <a:pt x="1476102" y="525677"/>
                  </a:lnTo>
                  <a:lnTo>
                    <a:pt x="1488720" y="569789"/>
                  </a:lnTo>
                  <a:lnTo>
                    <a:pt x="1498688" y="614956"/>
                  </a:lnTo>
                  <a:lnTo>
                    <a:pt x="1505918" y="661089"/>
                  </a:lnTo>
                  <a:lnTo>
                    <a:pt x="1510320" y="708102"/>
                  </a:lnTo>
                  <a:lnTo>
                    <a:pt x="1511808" y="755904"/>
                  </a:lnTo>
                  <a:lnTo>
                    <a:pt x="1510320" y="803705"/>
                  </a:lnTo>
                  <a:lnTo>
                    <a:pt x="1505918" y="850718"/>
                  </a:lnTo>
                  <a:lnTo>
                    <a:pt x="1498688" y="896851"/>
                  </a:lnTo>
                  <a:lnTo>
                    <a:pt x="1488720" y="942018"/>
                  </a:lnTo>
                  <a:lnTo>
                    <a:pt x="1476102" y="986130"/>
                  </a:lnTo>
                  <a:lnTo>
                    <a:pt x="1460923" y="1029098"/>
                  </a:lnTo>
                  <a:lnTo>
                    <a:pt x="1443272" y="1070833"/>
                  </a:lnTo>
                  <a:lnTo>
                    <a:pt x="1423237" y="1111247"/>
                  </a:lnTo>
                  <a:lnTo>
                    <a:pt x="1400906" y="1150251"/>
                  </a:lnTo>
                  <a:lnTo>
                    <a:pt x="1376368" y="1187757"/>
                  </a:lnTo>
                  <a:lnTo>
                    <a:pt x="1349712" y="1223676"/>
                  </a:lnTo>
                  <a:lnTo>
                    <a:pt x="1321026" y="1257919"/>
                  </a:lnTo>
                  <a:lnTo>
                    <a:pt x="1290399" y="1290399"/>
                  </a:lnTo>
                  <a:lnTo>
                    <a:pt x="1257919" y="1321026"/>
                  </a:lnTo>
                  <a:lnTo>
                    <a:pt x="1223676" y="1349712"/>
                  </a:lnTo>
                  <a:lnTo>
                    <a:pt x="1187757" y="1376368"/>
                  </a:lnTo>
                  <a:lnTo>
                    <a:pt x="1150251" y="1400906"/>
                  </a:lnTo>
                  <a:lnTo>
                    <a:pt x="1111247" y="1423237"/>
                  </a:lnTo>
                  <a:lnTo>
                    <a:pt x="1070833" y="1443272"/>
                  </a:lnTo>
                  <a:lnTo>
                    <a:pt x="1029098" y="1460923"/>
                  </a:lnTo>
                  <a:lnTo>
                    <a:pt x="986130" y="1476102"/>
                  </a:lnTo>
                  <a:lnTo>
                    <a:pt x="942018" y="1488720"/>
                  </a:lnTo>
                  <a:lnTo>
                    <a:pt x="896851" y="1498688"/>
                  </a:lnTo>
                  <a:lnTo>
                    <a:pt x="850718" y="1505918"/>
                  </a:lnTo>
                  <a:lnTo>
                    <a:pt x="803705" y="1510320"/>
                  </a:lnTo>
                  <a:lnTo>
                    <a:pt x="755903" y="1511808"/>
                  </a:lnTo>
                  <a:lnTo>
                    <a:pt x="708102" y="1510320"/>
                  </a:lnTo>
                  <a:lnTo>
                    <a:pt x="661089" y="1505918"/>
                  </a:lnTo>
                  <a:lnTo>
                    <a:pt x="614956" y="1498688"/>
                  </a:lnTo>
                  <a:lnTo>
                    <a:pt x="569789" y="1488720"/>
                  </a:lnTo>
                  <a:lnTo>
                    <a:pt x="525677" y="1476102"/>
                  </a:lnTo>
                  <a:lnTo>
                    <a:pt x="482709" y="1460923"/>
                  </a:lnTo>
                  <a:lnTo>
                    <a:pt x="440974" y="1443272"/>
                  </a:lnTo>
                  <a:lnTo>
                    <a:pt x="400560" y="1423237"/>
                  </a:lnTo>
                  <a:lnTo>
                    <a:pt x="361556" y="1400906"/>
                  </a:lnTo>
                  <a:lnTo>
                    <a:pt x="324050" y="1376368"/>
                  </a:lnTo>
                  <a:lnTo>
                    <a:pt x="288131" y="1349712"/>
                  </a:lnTo>
                  <a:lnTo>
                    <a:pt x="253888" y="1321026"/>
                  </a:lnTo>
                  <a:lnTo>
                    <a:pt x="221408" y="1290399"/>
                  </a:lnTo>
                  <a:lnTo>
                    <a:pt x="190781" y="1257919"/>
                  </a:lnTo>
                  <a:lnTo>
                    <a:pt x="162095" y="1223676"/>
                  </a:lnTo>
                  <a:lnTo>
                    <a:pt x="135439" y="1187757"/>
                  </a:lnTo>
                  <a:lnTo>
                    <a:pt x="110901" y="1150251"/>
                  </a:lnTo>
                  <a:lnTo>
                    <a:pt x="88570" y="1111247"/>
                  </a:lnTo>
                  <a:lnTo>
                    <a:pt x="68535" y="1070833"/>
                  </a:lnTo>
                  <a:lnTo>
                    <a:pt x="50884" y="1029098"/>
                  </a:lnTo>
                  <a:lnTo>
                    <a:pt x="35705" y="986130"/>
                  </a:lnTo>
                  <a:lnTo>
                    <a:pt x="23087" y="942018"/>
                  </a:lnTo>
                  <a:lnTo>
                    <a:pt x="13119" y="896851"/>
                  </a:lnTo>
                  <a:lnTo>
                    <a:pt x="5889" y="850718"/>
                  </a:lnTo>
                  <a:lnTo>
                    <a:pt x="1487" y="803705"/>
                  </a:lnTo>
                  <a:lnTo>
                    <a:pt x="0" y="755904"/>
                  </a:lnTo>
                  <a:close/>
                </a:path>
              </a:pathLst>
            </a:custGeom>
            <a:grpFill/>
            <a:ln w="12700">
              <a:noFill/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" name="object 14"/>
            <p:cNvSpPr/>
            <p:nvPr/>
          </p:nvSpPr>
          <p:spPr>
            <a:xfrm>
              <a:off x="6524244" y="3793235"/>
              <a:ext cx="5462270" cy="1209040"/>
            </a:xfrm>
            <a:custGeom>
              <a:avLst/>
              <a:gdLst/>
              <a:ahLst/>
              <a:cxnLst/>
              <a:rect l="l" t="t" r="r" b="b"/>
              <a:pathLst>
                <a:path w="5462270" h="1209039">
                  <a:moveTo>
                    <a:pt x="5462015" y="0"/>
                  </a:moveTo>
                  <a:lnTo>
                    <a:pt x="0" y="0"/>
                  </a:lnTo>
                  <a:lnTo>
                    <a:pt x="0" y="1208532"/>
                  </a:lnTo>
                  <a:lnTo>
                    <a:pt x="5462015" y="1208532"/>
                  </a:lnTo>
                  <a:lnTo>
                    <a:pt x="5462015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" name="object 15"/>
            <p:cNvSpPr/>
            <p:nvPr/>
          </p:nvSpPr>
          <p:spPr>
            <a:xfrm>
              <a:off x="6524244" y="3793235"/>
              <a:ext cx="5462270" cy="1209040"/>
            </a:xfrm>
            <a:custGeom>
              <a:avLst/>
              <a:gdLst/>
              <a:ahLst/>
              <a:cxnLst/>
              <a:rect l="l" t="t" r="r" b="b"/>
              <a:pathLst>
                <a:path w="5462270" h="1209039">
                  <a:moveTo>
                    <a:pt x="0" y="1208532"/>
                  </a:moveTo>
                  <a:lnTo>
                    <a:pt x="5462015" y="1208532"/>
                  </a:lnTo>
                  <a:lnTo>
                    <a:pt x="5462015" y="0"/>
                  </a:lnTo>
                  <a:lnTo>
                    <a:pt x="0" y="0"/>
                  </a:lnTo>
                  <a:lnTo>
                    <a:pt x="0" y="1208532"/>
                  </a:lnTo>
                  <a:close/>
                </a:path>
              </a:pathLst>
            </a:custGeom>
            <a:grpFill/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" name="object 16"/>
            <p:cNvSpPr/>
            <p:nvPr/>
          </p:nvSpPr>
          <p:spPr>
            <a:xfrm>
              <a:off x="5779008" y="3595116"/>
              <a:ext cx="1511935" cy="1511935"/>
            </a:xfrm>
            <a:custGeom>
              <a:avLst/>
              <a:gdLst/>
              <a:ahLst/>
              <a:cxnLst/>
              <a:rect l="l" t="t" r="r" b="b"/>
              <a:pathLst>
                <a:path w="1511934" h="1511935">
                  <a:moveTo>
                    <a:pt x="755903" y="0"/>
                  </a:moveTo>
                  <a:lnTo>
                    <a:pt x="708102" y="1487"/>
                  </a:lnTo>
                  <a:lnTo>
                    <a:pt x="661089" y="5889"/>
                  </a:lnTo>
                  <a:lnTo>
                    <a:pt x="614956" y="13119"/>
                  </a:lnTo>
                  <a:lnTo>
                    <a:pt x="569789" y="23087"/>
                  </a:lnTo>
                  <a:lnTo>
                    <a:pt x="525677" y="35705"/>
                  </a:lnTo>
                  <a:lnTo>
                    <a:pt x="482709" y="50884"/>
                  </a:lnTo>
                  <a:lnTo>
                    <a:pt x="440974" y="68535"/>
                  </a:lnTo>
                  <a:lnTo>
                    <a:pt x="400560" y="88570"/>
                  </a:lnTo>
                  <a:lnTo>
                    <a:pt x="361556" y="110901"/>
                  </a:lnTo>
                  <a:lnTo>
                    <a:pt x="324050" y="135439"/>
                  </a:lnTo>
                  <a:lnTo>
                    <a:pt x="288131" y="162095"/>
                  </a:lnTo>
                  <a:lnTo>
                    <a:pt x="253888" y="190781"/>
                  </a:lnTo>
                  <a:lnTo>
                    <a:pt x="221408" y="221408"/>
                  </a:lnTo>
                  <a:lnTo>
                    <a:pt x="190781" y="253888"/>
                  </a:lnTo>
                  <a:lnTo>
                    <a:pt x="162095" y="288131"/>
                  </a:lnTo>
                  <a:lnTo>
                    <a:pt x="135439" y="324050"/>
                  </a:lnTo>
                  <a:lnTo>
                    <a:pt x="110901" y="361556"/>
                  </a:lnTo>
                  <a:lnTo>
                    <a:pt x="88570" y="400560"/>
                  </a:lnTo>
                  <a:lnTo>
                    <a:pt x="68535" y="440974"/>
                  </a:lnTo>
                  <a:lnTo>
                    <a:pt x="50884" y="482709"/>
                  </a:lnTo>
                  <a:lnTo>
                    <a:pt x="35705" y="525677"/>
                  </a:lnTo>
                  <a:lnTo>
                    <a:pt x="23087" y="569789"/>
                  </a:lnTo>
                  <a:lnTo>
                    <a:pt x="13119" y="614956"/>
                  </a:lnTo>
                  <a:lnTo>
                    <a:pt x="5889" y="661089"/>
                  </a:lnTo>
                  <a:lnTo>
                    <a:pt x="1487" y="708102"/>
                  </a:lnTo>
                  <a:lnTo>
                    <a:pt x="0" y="755904"/>
                  </a:lnTo>
                  <a:lnTo>
                    <a:pt x="1487" y="803705"/>
                  </a:lnTo>
                  <a:lnTo>
                    <a:pt x="5889" y="850718"/>
                  </a:lnTo>
                  <a:lnTo>
                    <a:pt x="13119" y="896851"/>
                  </a:lnTo>
                  <a:lnTo>
                    <a:pt x="23087" y="942018"/>
                  </a:lnTo>
                  <a:lnTo>
                    <a:pt x="35705" y="986130"/>
                  </a:lnTo>
                  <a:lnTo>
                    <a:pt x="50884" y="1029098"/>
                  </a:lnTo>
                  <a:lnTo>
                    <a:pt x="68535" y="1070833"/>
                  </a:lnTo>
                  <a:lnTo>
                    <a:pt x="88570" y="1111247"/>
                  </a:lnTo>
                  <a:lnTo>
                    <a:pt x="110901" y="1150251"/>
                  </a:lnTo>
                  <a:lnTo>
                    <a:pt x="135439" y="1187757"/>
                  </a:lnTo>
                  <a:lnTo>
                    <a:pt x="162095" y="1223676"/>
                  </a:lnTo>
                  <a:lnTo>
                    <a:pt x="190781" y="1257919"/>
                  </a:lnTo>
                  <a:lnTo>
                    <a:pt x="221408" y="1290399"/>
                  </a:lnTo>
                  <a:lnTo>
                    <a:pt x="253888" y="1321026"/>
                  </a:lnTo>
                  <a:lnTo>
                    <a:pt x="288131" y="1349712"/>
                  </a:lnTo>
                  <a:lnTo>
                    <a:pt x="324050" y="1376368"/>
                  </a:lnTo>
                  <a:lnTo>
                    <a:pt x="361556" y="1400906"/>
                  </a:lnTo>
                  <a:lnTo>
                    <a:pt x="400560" y="1423237"/>
                  </a:lnTo>
                  <a:lnTo>
                    <a:pt x="440974" y="1443272"/>
                  </a:lnTo>
                  <a:lnTo>
                    <a:pt x="482709" y="1460923"/>
                  </a:lnTo>
                  <a:lnTo>
                    <a:pt x="525677" y="1476102"/>
                  </a:lnTo>
                  <a:lnTo>
                    <a:pt x="569789" y="1488720"/>
                  </a:lnTo>
                  <a:lnTo>
                    <a:pt x="614956" y="1498688"/>
                  </a:lnTo>
                  <a:lnTo>
                    <a:pt x="661089" y="1505918"/>
                  </a:lnTo>
                  <a:lnTo>
                    <a:pt x="708102" y="1510320"/>
                  </a:lnTo>
                  <a:lnTo>
                    <a:pt x="755903" y="1511808"/>
                  </a:lnTo>
                  <a:lnTo>
                    <a:pt x="803705" y="1510320"/>
                  </a:lnTo>
                  <a:lnTo>
                    <a:pt x="850718" y="1505918"/>
                  </a:lnTo>
                  <a:lnTo>
                    <a:pt x="896851" y="1498688"/>
                  </a:lnTo>
                  <a:lnTo>
                    <a:pt x="942018" y="1488720"/>
                  </a:lnTo>
                  <a:lnTo>
                    <a:pt x="986130" y="1476102"/>
                  </a:lnTo>
                  <a:lnTo>
                    <a:pt x="1029098" y="1460923"/>
                  </a:lnTo>
                  <a:lnTo>
                    <a:pt x="1070833" y="1443272"/>
                  </a:lnTo>
                  <a:lnTo>
                    <a:pt x="1111247" y="1423237"/>
                  </a:lnTo>
                  <a:lnTo>
                    <a:pt x="1150251" y="1400906"/>
                  </a:lnTo>
                  <a:lnTo>
                    <a:pt x="1187757" y="1376368"/>
                  </a:lnTo>
                  <a:lnTo>
                    <a:pt x="1223676" y="1349712"/>
                  </a:lnTo>
                  <a:lnTo>
                    <a:pt x="1257919" y="1321026"/>
                  </a:lnTo>
                  <a:lnTo>
                    <a:pt x="1290399" y="1290399"/>
                  </a:lnTo>
                  <a:lnTo>
                    <a:pt x="1321026" y="1257919"/>
                  </a:lnTo>
                  <a:lnTo>
                    <a:pt x="1349712" y="1223676"/>
                  </a:lnTo>
                  <a:lnTo>
                    <a:pt x="1376368" y="1187757"/>
                  </a:lnTo>
                  <a:lnTo>
                    <a:pt x="1400906" y="1150251"/>
                  </a:lnTo>
                  <a:lnTo>
                    <a:pt x="1423237" y="1111247"/>
                  </a:lnTo>
                  <a:lnTo>
                    <a:pt x="1443272" y="1070833"/>
                  </a:lnTo>
                  <a:lnTo>
                    <a:pt x="1460923" y="1029098"/>
                  </a:lnTo>
                  <a:lnTo>
                    <a:pt x="1476102" y="986130"/>
                  </a:lnTo>
                  <a:lnTo>
                    <a:pt x="1488720" y="942018"/>
                  </a:lnTo>
                  <a:lnTo>
                    <a:pt x="1498688" y="896851"/>
                  </a:lnTo>
                  <a:lnTo>
                    <a:pt x="1505918" y="850718"/>
                  </a:lnTo>
                  <a:lnTo>
                    <a:pt x="1510320" y="803705"/>
                  </a:lnTo>
                  <a:lnTo>
                    <a:pt x="1511808" y="755904"/>
                  </a:lnTo>
                  <a:lnTo>
                    <a:pt x="1510320" y="708102"/>
                  </a:lnTo>
                  <a:lnTo>
                    <a:pt x="1505918" y="661089"/>
                  </a:lnTo>
                  <a:lnTo>
                    <a:pt x="1498688" y="614956"/>
                  </a:lnTo>
                  <a:lnTo>
                    <a:pt x="1488720" y="569789"/>
                  </a:lnTo>
                  <a:lnTo>
                    <a:pt x="1476102" y="525677"/>
                  </a:lnTo>
                  <a:lnTo>
                    <a:pt x="1460923" y="482709"/>
                  </a:lnTo>
                  <a:lnTo>
                    <a:pt x="1443272" y="440974"/>
                  </a:lnTo>
                  <a:lnTo>
                    <a:pt x="1423237" y="400560"/>
                  </a:lnTo>
                  <a:lnTo>
                    <a:pt x="1400906" y="361556"/>
                  </a:lnTo>
                  <a:lnTo>
                    <a:pt x="1376368" y="324050"/>
                  </a:lnTo>
                  <a:lnTo>
                    <a:pt x="1349712" y="288131"/>
                  </a:lnTo>
                  <a:lnTo>
                    <a:pt x="1321026" y="253888"/>
                  </a:lnTo>
                  <a:lnTo>
                    <a:pt x="1290399" y="221408"/>
                  </a:lnTo>
                  <a:lnTo>
                    <a:pt x="1257919" y="190781"/>
                  </a:lnTo>
                  <a:lnTo>
                    <a:pt x="1223676" y="162095"/>
                  </a:lnTo>
                  <a:lnTo>
                    <a:pt x="1187757" y="135439"/>
                  </a:lnTo>
                  <a:lnTo>
                    <a:pt x="1150251" y="110901"/>
                  </a:lnTo>
                  <a:lnTo>
                    <a:pt x="1111247" y="88570"/>
                  </a:lnTo>
                  <a:lnTo>
                    <a:pt x="1070833" y="68535"/>
                  </a:lnTo>
                  <a:lnTo>
                    <a:pt x="1029098" y="50884"/>
                  </a:lnTo>
                  <a:lnTo>
                    <a:pt x="986130" y="35705"/>
                  </a:lnTo>
                  <a:lnTo>
                    <a:pt x="942018" y="23087"/>
                  </a:lnTo>
                  <a:lnTo>
                    <a:pt x="896851" y="13119"/>
                  </a:lnTo>
                  <a:lnTo>
                    <a:pt x="850718" y="5889"/>
                  </a:lnTo>
                  <a:lnTo>
                    <a:pt x="803705" y="1487"/>
                  </a:lnTo>
                  <a:lnTo>
                    <a:pt x="75590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49" name="object 49"/>
          <p:cNvSpPr txBox="1"/>
          <p:nvPr/>
        </p:nvSpPr>
        <p:spPr>
          <a:xfrm>
            <a:off x="6804290" y="2208553"/>
            <a:ext cx="4435656" cy="22762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9EFF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1. Actively seek cooperation</a:t>
            </a:r>
            <a:endParaRPr kumimoji="0" sz="1400" b="0" i="0" u="none" strike="noStrike" kern="1200" cap="none" spc="0" normalizeH="0" baseline="0" noProof="0" dirty="0">
              <a:ln>
                <a:noFill/>
              </a:ln>
              <a:solidFill>
                <a:srgbClr val="E9EFF3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6841494" y="2608918"/>
            <a:ext cx="4598035" cy="22762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9EFF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2. Build stable and lasting relationships</a:t>
            </a:r>
            <a:endParaRPr kumimoji="0" sz="1400" b="0" i="0" u="none" strike="noStrike" kern="1200" cap="none" spc="0" normalizeH="0" baseline="0" noProof="0" dirty="0">
              <a:ln>
                <a:noFill/>
              </a:ln>
              <a:solidFill>
                <a:srgbClr val="E9EFF3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5948962" y="1398084"/>
            <a:ext cx="5620738" cy="29046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508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PR2  International trade protection policy risk  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5082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6817665" y="3969586"/>
            <a:ext cx="4418003" cy="22762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>
                <a:tab pos="210820" algn="l"/>
              </a:tabLst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E9EFF3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1. A decline in the company's sales revenue</a:t>
            </a:r>
            <a:endParaRPr kumimoji="0" lang="en-US" sz="1400" b="0" i="0" u="none" strike="noStrike" kern="1200" cap="none" spc="-10" normalizeH="0" baseline="0" noProof="0" dirty="0">
              <a:ln>
                <a:noFill/>
              </a:ln>
              <a:solidFill>
                <a:srgbClr val="E9EFF3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6817665" y="4605662"/>
            <a:ext cx="4565762" cy="22762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E9EFF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Impact:</a:t>
            </a:r>
            <a:r>
              <a:rPr kumimoji="0" sz="1400" b="0" i="0" u="none" strike="noStrike" kern="1200" cap="none" spc="-50" normalizeH="0" baseline="0" noProof="0" dirty="0">
                <a:ln>
                  <a:noFill/>
                </a:ln>
                <a:solidFill>
                  <a:srgbClr val="E9EFF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sz="1400" b="1" i="0" u="none" strike="noStrike" kern="1200" cap="none" spc="0" normalizeH="0" baseline="0" noProof="0" dirty="0">
                <a:ln>
                  <a:noFill/>
                </a:ln>
                <a:solidFill>
                  <a:srgbClr val="E9EFF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-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E9EFF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38</a:t>
            </a:r>
            <a:r>
              <a:rPr kumimoji="0" sz="1400" b="1" i="0" u="none" strike="noStrike" kern="1200" cap="none" spc="0" normalizeH="0" baseline="0" noProof="0" dirty="0">
                <a:ln>
                  <a:noFill/>
                </a:ln>
                <a:solidFill>
                  <a:srgbClr val="E9EFF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%</a:t>
            </a:r>
            <a:r>
              <a:rPr kumimoji="0" sz="1400" b="1" i="0" u="none" strike="noStrike" kern="1200" cap="none" spc="-25" normalizeH="0" baseline="0" noProof="0" dirty="0">
                <a:ln>
                  <a:noFill/>
                </a:ln>
                <a:solidFill>
                  <a:srgbClr val="E9EFF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E9EFF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from</a:t>
            </a:r>
            <a:r>
              <a:rPr kumimoji="0" sz="1400" b="0" i="0" u="none" strike="noStrike" kern="1200" cap="none" spc="-40" normalizeH="0" baseline="0" noProof="0" dirty="0">
                <a:ln>
                  <a:noFill/>
                </a:ln>
                <a:solidFill>
                  <a:srgbClr val="E9EFF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sz="1400" b="0" i="0" u="none" strike="noStrike" kern="1200" cap="none" spc="-10" normalizeH="0" baseline="0" noProof="0" dirty="0">
                <a:ln>
                  <a:noFill/>
                </a:ln>
                <a:solidFill>
                  <a:srgbClr val="E9EFF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target</a:t>
            </a:r>
            <a:r>
              <a:rPr kumimoji="0" sz="1400" b="0" i="0" u="none" strike="noStrike" kern="1200" cap="none" spc="-30" normalizeH="0" baseline="0" noProof="0" dirty="0">
                <a:ln>
                  <a:noFill/>
                </a:ln>
                <a:solidFill>
                  <a:srgbClr val="E9EFF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E9EFF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price</a:t>
            </a:r>
            <a:r>
              <a:rPr kumimoji="0" sz="1400" b="0" i="0" u="none" strike="noStrike" kern="1200" cap="none" spc="-35" normalizeH="0" baseline="0" noProof="0" dirty="0">
                <a:ln>
                  <a:noFill/>
                </a:ln>
                <a:solidFill>
                  <a:srgbClr val="E9EFF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400" b="0" i="0" u="none" strike="noStrike" kern="1200" cap="none" spc="-35" normalizeH="0" baseline="0" noProof="0" dirty="0">
                <a:ln>
                  <a:noFill/>
                </a:ln>
                <a:solidFill>
                  <a:srgbClr val="E9EFF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(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E9EFF3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a share price of ¥ 7.05)</a:t>
            </a:r>
            <a:endParaRPr kumimoji="0" sz="1400" b="0" i="0" u="none" strike="noStrike" kern="1200" cap="none" spc="0" normalizeH="0" baseline="0" noProof="0" dirty="0">
              <a:ln>
                <a:noFill/>
              </a:ln>
              <a:solidFill>
                <a:srgbClr val="E9EFF3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graphicFrame>
        <p:nvGraphicFramePr>
          <p:cNvPr id="59" name="表格 58">
            <a:extLst>
              <a:ext uri="{FF2B5EF4-FFF2-40B4-BE49-F238E27FC236}">
                <a16:creationId xmlns:a16="http://schemas.microsoft.com/office/drawing/2014/main" id="{4BB0964B-CC2A-A012-251B-97BCFBB2B062}"/>
              </a:ext>
            </a:extLst>
          </p:cNvPr>
          <p:cNvGraphicFramePr>
            <a:graphicFrameLocks noGrp="1"/>
          </p:cNvGraphicFramePr>
          <p:nvPr/>
        </p:nvGraphicFramePr>
        <p:xfrm>
          <a:off x="326497" y="1340195"/>
          <a:ext cx="4439411" cy="4604203"/>
        </p:xfrm>
        <a:graphic>
          <a:graphicData uri="http://schemas.openxmlformats.org/drawingml/2006/table">
            <a:tbl>
              <a:tblPr/>
              <a:tblGrid>
                <a:gridCol w="429074">
                  <a:extLst>
                    <a:ext uri="{9D8B030D-6E8A-4147-A177-3AD203B41FA5}">
                      <a16:colId xmlns:a16="http://schemas.microsoft.com/office/drawing/2014/main" val="984828339"/>
                    </a:ext>
                  </a:extLst>
                </a:gridCol>
                <a:gridCol w="245677">
                  <a:extLst>
                    <a:ext uri="{9D8B030D-6E8A-4147-A177-3AD203B41FA5}">
                      <a16:colId xmlns:a16="http://schemas.microsoft.com/office/drawing/2014/main" val="3244669616"/>
                    </a:ext>
                  </a:extLst>
                </a:gridCol>
                <a:gridCol w="752932">
                  <a:extLst>
                    <a:ext uri="{9D8B030D-6E8A-4147-A177-3AD203B41FA5}">
                      <a16:colId xmlns:a16="http://schemas.microsoft.com/office/drawing/2014/main" val="4292781824"/>
                    </a:ext>
                  </a:extLst>
                </a:gridCol>
                <a:gridCol w="752932">
                  <a:extLst>
                    <a:ext uri="{9D8B030D-6E8A-4147-A177-3AD203B41FA5}">
                      <a16:colId xmlns:a16="http://schemas.microsoft.com/office/drawing/2014/main" val="3079558814"/>
                    </a:ext>
                  </a:extLst>
                </a:gridCol>
                <a:gridCol w="752932">
                  <a:extLst>
                    <a:ext uri="{9D8B030D-6E8A-4147-A177-3AD203B41FA5}">
                      <a16:colId xmlns:a16="http://schemas.microsoft.com/office/drawing/2014/main" val="443512517"/>
                    </a:ext>
                  </a:extLst>
                </a:gridCol>
                <a:gridCol w="752932">
                  <a:extLst>
                    <a:ext uri="{9D8B030D-6E8A-4147-A177-3AD203B41FA5}">
                      <a16:colId xmlns:a16="http://schemas.microsoft.com/office/drawing/2014/main" val="1590256580"/>
                    </a:ext>
                  </a:extLst>
                </a:gridCol>
                <a:gridCol w="752932">
                  <a:extLst>
                    <a:ext uri="{9D8B030D-6E8A-4147-A177-3AD203B41FA5}">
                      <a16:colId xmlns:a16="http://schemas.microsoft.com/office/drawing/2014/main" val="1453953267"/>
                    </a:ext>
                  </a:extLst>
                </a:gridCol>
              </a:tblGrid>
              <a:tr h="752932">
                <a:tc rowSpan="5">
                  <a:txBody>
                    <a:bodyPr/>
                    <a:lstStyle/>
                    <a:p>
                      <a:pPr algn="ctr" rtl="0" fontAlgn="ctr"/>
                      <a:r>
                        <a:rPr lang="en-US" sz="17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Probability</a:t>
                      </a:r>
                    </a:p>
                  </a:txBody>
                  <a:tcPr marL="127150" marR="127150" marT="63575" marB="63575" vert="vert27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7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High</a:t>
                      </a:r>
                    </a:p>
                  </a:txBody>
                  <a:tcPr marL="22136" marR="22136" marT="22136" marB="0" vert="vert27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24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22136" marR="22136" marT="22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BC2E6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MR1</a:t>
                      </a:r>
                    </a:p>
                  </a:txBody>
                  <a:tcPr marL="22136" marR="22136" marT="22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F75B5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24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22136" marR="22136" marT="22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F4E78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24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22136" marR="22136" marT="22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A4165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24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22136" marR="22136" marT="22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53858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5724918"/>
                  </a:ext>
                </a:extLst>
              </a:tr>
              <a:tr h="75293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l" rtl="0" fontAlgn="b"/>
                      <a:r>
                        <a:rPr lang="en-US" sz="17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Medium</a:t>
                      </a:r>
                    </a:p>
                  </a:txBody>
                  <a:tcPr marL="13245" marR="13245" marT="13245" marB="0" vert="vert27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24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22136" marR="22136" marT="22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DD7EE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PR1</a:t>
                      </a:r>
                    </a:p>
                  </a:txBody>
                  <a:tcPr marL="22136" marR="22136" marT="22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BC2E6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24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22136" marR="22136" marT="22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F75B5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24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22136" marR="22136" marT="22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F4E78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24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22136" marR="22136" marT="22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A4165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7274492"/>
                  </a:ext>
                </a:extLst>
              </a:tr>
              <a:tr h="75293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Medium</a:t>
                      </a:r>
                    </a:p>
                  </a:txBody>
                  <a:tcPr marL="9525" marR="9525" marT="9525" marB="0" vert="vert27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MR3</a:t>
                      </a:r>
                    </a:p>
                  </a:txBody>
                  <a:tcPr marL="22136" marR="22136" marT="22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BF7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24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22136" marR="22136" marT="22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DD7EE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OR2</a:t>
                      </a:r>
                    </a:p>
                  </a:txBody>
                  <a:tcPr marL="22136" marR="22136" marT="22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BC2E6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PR2</a:t>
                      </a:r>
                    </a:p>
                  </a:txBody>
                  <a:tcPr marL="22136" marR="22136" marT="22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24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22136" marR="22136" marT="22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F4E78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624779"/>
                  </a:ext>
                </a:extLst>
              </a:tr>
              <a:tr h="75293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endParaRPr lang="zh-CN" altLang="en-US" sz="17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22136" marR="22136" marT="221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24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22136" marR="22136" marT="22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F2FF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24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22136" marR="22136" marT="22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BF7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OR1</a:t>
                      </a:r>
                    </a:p>
                  </a:txBody>
                  <a:tcPr marL="22136" marR="22136" marT="22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DD7EE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24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22136" marR="22136" marT="22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BC2E6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MR2</a:t>
                      </a:r>
                    </a:p>
                  </a:txBody>
                  <a:tcPr marL="22136" marR="22136" marT="22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F75B5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6148764"/>
                  </a:ext>
                </a:extLst>
              </a:tr>
              <a:tr h="75293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7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Low</a:t>
                      </a:r>
                    </a:p>
                  </a:txBody>
                  <a:tcPr marL="22136" marR="22136" marT="22136" marB="0" vert="vert27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24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22136" marR="22136" marT="22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5F3FF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24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22136" marR="22136" marT="22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F2FF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24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22136" marR="22136" marT="22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BF7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24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22136" marR="22136" marT="22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DD7EE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24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22136" marR="22136" marT="22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BC2E6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5152772"/>
                  </a:ext>
                </a:extLst>
              </a:tr>
              <a:tr h="388365">
                <a:tc>
                  <a:txBody>
                    <a:bodyPr/>
                    <a:lstStyle/>
                    <a:p>
                      <a:pPr algn="l" fontAlgn="b"/>
                      <a:endParaRPr lang="zh-CN" altLang="en-US" sz="17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22136" marR="22136" marT="221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7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22136" marR="22136" marT="221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7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Low</a:t>
                      </a:r>
                    </a:p>
                  </a:txBody>
                  <a:tcPr marL="22136" marR="22136" marT="22136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zh-CN" altLang="en-US" sz="17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22136" marR="22136" marT="22136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rtl="0" fontAlgn="t"/>
                      <a:r>
                        <a:rPr lang="en-US" sz="17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Moderate</a:t>
                      </a:r>
                    </a:p>
                  </a:txBody>
                  <a:tcPr marL="13245" marR="13245" marT="1324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t"/>
                      <a:endParaRPr lang="zh-CN" altLang="en-US" sz="7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sz="17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High</a:t>
                      </a:r>
                    </a:p>
                  </a:txBody>
                  <a:tcPr marL="22136" marR="22136" marT="22136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1338062"/>
                  </a:ext>
                </a:extLst>
              </a:tr>
              <a:tr h="451178">
                <a:tc>
                  <a:txBody>
                    <a:bodyPr/>
                    <a:lstStyle/>
                    <a:p>
                      <a:pPr algn="l" fontAlgn="b"/>
                      <a:endParaRPr lang="zh-CN" altLang="en-US" sz="17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22136" marR="22136" marT="221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7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22136" marR="22136" marT="221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5">
                  <a:txBody>
                    <a:bodyPr/>
                    <a:lstStyle/>
                    <a:p>
                      <a:pPr algn="ctr" rtl="0" fontAlgn="ctr"/>
                      <a:r>
                        <a:rPr lang="en-US" sz="17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Impact</a:t>
                      </a:r>
                    </a:p>
                  </a:txBody>
                  <a:tcPr marL="127150" marR="127150" marT="63575" marB="6357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0258741"/>
                  </a:ext>
                </a:extLst>
              </a:tr>
            </a:tbl>
          </a:graphicData>
        </a:graphic>
      </p:graphicFrame>
      <p:pic>
        <p:nvPicPr>
          <p:cNvPr id="62" name="图形 61" descr="锁定">
            <a:extLst>
              <a:ext uri="{FF2B5EF4-FFF2-40B4-BE49-F238E27FC236}">
                <a16:creationId xmlns:a16="http://schemas.microsoft.com/office/drawing/2014/main" id="{5A29F189-95E3-C5CB-D593-95A919C3AB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07898" y="2514782"/>
            <a:ext cx="554311" cy="554311"/>
          </a:xfrm>
          <a:prstGeom prst="rect">
            <a:avLst/>
          </a:prstGeom>
        </p:spPr>
      </p:pic>
      <p:grpSp>
        <p:nvGrpSpPr>
          <p:cNvPr id="12" name="组合 11">
            <a:extLst>
              <a:ext uri="{FF2B5EF4-FFF2-40B4-BE49-F238E27FC236}">
                <a16:creationId xmlns:a16="http://schemas.microsoft.com/office/drawing/2014/main" id="{CF1AD55B-84DE-1ABB-6625-1983C1C273D7}"/>
              </a:ext>
            </a:extLst>
          </p:cNvPr>
          <p:cNvGrpSpPr/>
          <p:nvPr/>
        </p:nvGrpSpPr>
        <p:grpSpPr>
          <a:xfrm>
            <a:off x="5592453" y="2086176"/>
            <a:ext cx="935494" cy="450257"/>
            <a:chOff x="6043124" y="2079964"/>
            <a:chExt cx="935494" cy="450257"/>
          </a:xfrm>
        </p:grpSpPr>
        <p:sp>
          <p:nvSpPr>
            <p:cNvPr id="44" name="object 44"/>
            <p:cNvSpPr txBox="1"/>
            <p:nvPr/>
          </p:nvSpPr>
          <p:spPr>
            <a:xfrm>
              <a:off x="6043124" y="2079964"/>
              <a:ext cx="935494" cy="227626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95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E9EFF3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宋体" panose="02010600030101010101" pitchFamily="2" charset="-122"/>
                </a:rPr>
                <a:t>Mitigating</a:t>
              </a:r>
              <a:endPara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E9EFF3"/>
                </a:solidFill>
                <a:effectLst/>
                <a:uLnTx/>
                <a:uFillTx/>
                <a:latin typeface="Calibri"/>
                <a:ea typeface="+mn-ea"/>
                <a:cs typeface="Calibri"/>
              </a:endParaRPr>
            </a:p>
          </p:txBody>
        </p:sp>
        <p:sp>
          <p:nvSpPr>
            <p:cNvPr id="63" name="object 19">
              <a:extLst>
                <a:ext uri="{FF2B5EF4-FFF2-40B4-BE49-F238E27FC236}">
                  <a16:creationId xmlns:a16="http://schemas.microsoft.com/office/drawing/2014/main" id="{4A8AB449-DAD7-3305-DE02-4A8AA9C1CAE0}"/>
                </a:ext>
              </a:extLst>
            </p:cNvPr>
            <p:cNvSpPr txBox="1"/>
            <p:nvPr/>
          </p:nvSpPr>
          <p:spPr>
            <a:xfrm>
              <a:off x="6175473" y="2302595"/>
              <a:ext cx="713654" cy="227626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95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-10" normalizeH="0" baseline="0" noProof="0" dirty="0">
                  <a:ln>
                    <a:noFill/>
                  </a:ln>
                  <a:solidFill>
                    <a:srgbClr val="E9EFF3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Factors</a:t>
              </a:r>
              <a:endPara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E9EFF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61D24161-7B85-47D2-C41B-3FC17FA366B6}"/>
              </a:ext>
            </a:extLst>
          </p:cNvPr>
          <p:cNvGrpSpPr/>
          <p:nvPr/>
        </p:nvGrpSpPr>
        <p:grpSpPr>
          <a:xfrm>
            <a:off x="5592453" y="3912490"/>
            <a:ext cx="935494" cy="450257"/>
            <a:chOff x="6043124" y="3906278"/>
            <a:chExt cx="935494" cy="450257"/>
          </a:xfrm>
        </p:grpSpPr>
        <p:sp>
          <p:nvSpPr>
            <p:cNvPr id="67" name="object 44">
              <a:extLst>
                <a:ext uri="{FF2B5EF4-FFF2-40B4-BE49-F238E27FC236}">
                  <a16:creationId xmlns:a16="http://schemas.microsoft.com/office/drawing/2014/main" id="{84055518-F7E7-2BAD-E5F3-97A32115CB1C}"/>
                </a:ext>
              </a:extLst>
            </p:cNvPr>
            <p:cNvSpPr txBox="1"/>
            <p:nvPr/>
          </p:nvSpPr>
          <p:spPr>
            <a:xfrm>
              <a:off x="6043124" y="3906278"/>
              <a:ext cx="935494" cy="227626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95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E9EFF3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宋体" panose="02010600030101010101" pitchFamily="2" charset="-122"/>
                </a:rPr>
                <a:t>Valuation</a:t>
              </a:r>
              <a:endPara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E9EFF3"/>
                </a:solidFill>
                <a:effectLst/>
                <a:uLnTx/>
                <a:uFillTx/>
                <a:latin typeface="Calibri"/>
                <a:ea typeface="+mn-ea"/>
                <a:cs typeface="Calibri"/>
              </a:endParaRPr>
            </a:p>
          </p:txBody>
        </p:sp>
        <p:sp>
          <p:nvSpPr>
            <p:cNvPr id="69" name="object 19">
              <a:extLst>
                <a:ext uri="{FF2B5EF4-FFF2-40B4-BE49-F238E27FC236}">
                  <a16:creationId xmlns:a16="http://schemas.microsoft.com/office/drawing/2014/main" id="{2F4B29B3-CFC4-01C3-A91C-EC5B895D1856}"/>
                </a:ext>
              </a:extLst>
            </p:cNvPr>
            <p:cNvSpPr txBox="1"/>
            <p:nvPr/>
          </p:nvSpPr>
          <p:spPr>
            <a:xfrm>
              <a:off x="6175473" y="4128909"/>
              <a:ext cx="713654" cy="227626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95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-10" normalizeH="0" baseline="0" noProof="0" dirty="0">
                  <a:ln>
                    <a:noFill/>
                  </a:ln>
                  <a:solidFill>
                    <a:srgbClr val="E9EFF3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Impact</a:t>
              </a:r>
              <a:endPara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E9EFF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pic>
        <p:nvPicPr>
          <p:cNvPr id="71" name="图形 70" descr="元">
            <a:extLst>
              <a:ext uri="{FF2B5EF4-FFF2-40B4-BE49-F238E27FC236}">
                <a16:creationId xmlns:a16="http://schemas.microsoft.com/office/drawing/2014/main" id="{D79410CC-DC63-A8C7-0C7C-B918A9886A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21237" y="4425812"/>
            <a:ext cx="526008" cy="436509"/>
          </a:xfrm>
          <a:prstGeom prst="rect">
            <a:avLst/>
          </a:prstGeom>
        </p:spPr>
      </p:pic>
      <p:sp>
        <p:nvSpPr>
          <p:cNvPr id="18" name="object 52">
            <a:extLst>
              <a:ext uri="{FF2B5EF4-FFF2-40B4-BE49-F238E27FC236}">
                <a16:creationId xmlns:a16="http://schemas.microsoft.com/office/drawing/2014/main" id="{8692827D-6DAB-29DF-C087-3061E1A05273}"/>
              </a:ext>
            </a:extLst>
          </p:cNvPr>
          <p:cNvSpPr txBox="1"/>
          <p:nvPr/>
        </p:nvSpPr>
        <p:spPr>
          <a:xfrm>
            <a:off x="6828365" y="4290154"/>
            <a:ext cx="4418003" cy="22762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>
                <a:tab pos="210820" algn="l"/>
              </a:tabLst>
              <a:defRPr/>
            </a:pPr>
            <a:r>
              <a:rPr kumimoji="0" lang="en-US" altLang="zh-CN" sz="1400" b="0" i="0" u="none" strike="noStrike" kern="1200" cap="none" spc="-10" normalizeH="0" baseline="0" noProof="0" dirty="0">
                <a:ln>
                  <a:noFill/>
                </a:ln>
                <a:solidFill>
                  <a:srgbClr val="E9EFF3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2. D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E9EFF3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ecrease in COGS/REV</a:t>
            </a:r>
            <a:endParaRPr kumimoji="0" lang="en-US" sz="1400" b="0" i="0" u="none" strike="noStrike" kern="1200" cap="none" spc="-10" normalizeH="0" baseline="0" noProof="0" dirty="0">
              <a:ln>
                <a:noFill/>
              </a:ln>
              <a:solidFill>
                <a:srgbClr val="E9EFF3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0" name="object 6">
            <a:extLst>
              <a:ext uri="{FF2B5EF4-FFF2-40B4-BE49-F238E27FC236}">
                <a16:creationId xmlns:a16="http://schemas.microsoft.com/office/drawing/2014/main" id="{2021BE5E-3CCC-E813-ABDE-5EEE4DCE2B4C}"/>
              </a:ext>
            </a:extLst>
          </p:cNvPr>
          <p:cNvSpPr txBox="1">
            <a:spLocks/>
          </p:cNvSpPr>
          <p:nvPr/>
        </p:nvSpPr>
        <p:spPr>
          <a:xfrm>
            <a:off x="151587" y="304800"/>
            <a:ext cx="10407015" cy="4744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3000" b="1" i="0">
                <a:solidFill>
                  <a:srgbClr val="3C9FDF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IN" altLang="zh-CN" dirty="0">
                <a:solidFill>
                  <a:srgbClr val="1C507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high probability-high impact risks identified</a:t>
            </a:r>
            <a:endParaRPr lang="en-IN" spc="-1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object 4">
            <a:extLst>
              <a:ext uri="{FF2B5EF4-FFF2-40B4-BE49-F238E27FC236}">
                <a16:creationId xmlns:a16="http://schemas.microsoft.com/office/drawing/2014/main" id="{73A4767E-41D3-0327-5F65-7FC06E884F0A}"/>
              </a:ext>
            </a:extLst>
          </p:cNvPr>
          <p:cNvSpPr/>
          <p:nvPr/>
        </p:nvSpPr>
        <p:spPr>
          <a:xfrm>
            <a:off x="761" y="851916"/>
            <a:ext cx="12191365" cy="38100"/>
          </a:xfrm>
          <a:custGeom>
            <a:avLst/>
            <a:gdLst/>
            <a:ahLst/>
            <a:cxnLst/>
            <a:rect l="l" t="t" r="r" b="b"/>
            <a:pathLst>
              <a:path w="12191365" h="38100">
                <a:moveTo>
                  <a:pt x="0" y="38100"/>
                </a:moveTo>
                <a:lnTo>
                  <a:pt x="12191238" y="38100"/>
                </a:lnTo>
                <a:lnTo>
                  <a:pt x="12191238" y="0"/>
                </a:lnTo>
                <a:lnTo>
                  <a:pt x="0" y="0"/>
                </a:lnTo>
                <a:lnTo>
                  <a:pt x="0" y="38100"/>
                </a:lnTo>
                <a:close/>
              </a:path>
            </a:pathLst>
          </a:custGeom>
          <a:solidFill>
            <a:srgbClr val="1C507C"/>
          </a:solidFill>
          <a:ln>
            <a:solidFill>
              <a:srgbClr val="1C507C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4" name="object 2">
            <a:extLst>
              <a:ext uri="{FF2B5EF4-FFF2-40B4-BE49-F238E27FC236}">
                <a16:creationId xmlns:a16="http://schemas.microsoft.com/office/drawing/2014/main" id="{2E8218ED-C215-6A1B-F6D1-660335538D5C}"/>
              </a:ext>
            </a:extLst>
          </p:cNvPr>
          <p:cNvSpPr/>
          <p:nvPr/>
        </p:nvSpPr>
        <p:spPr>
          <a:xfrm>
            <a:off x="-381000" y="6477000"/>
            <a:ext cx="11605260" cy="6350"/>
          </a:xfrm>
          <a:custGeom>
            <a:avLst/>
            <a:gdLst/>
            <a:ahLst/>
            <a:cxnLst/>
            <a:rect l="l" t="t" r="r" b="b"/>
            <a:pathLst>
              <a:path w="11605260" h="6350">
                <a:moveTo>
                  <a:pt x="0" y="6350"/>
                </a:moveTo>
                <a:lnTo>
                  <a:pt x="11605260" y="6350"/>
                </a:lnTo>
                <a:lnTo>
                  <a:pt x="11605260" y="0"/>
                </a:lnTo>
                <a:lnTo>
                  <a:pt x="0" y="0"/>
                </a:lnTo>
                <a:lnTo>
                  <a:pt x="0" y="6350"/>
                </a:lnTo>
                <a:close/>
              </a:path>
            </a:pathLst>
          </a:custGeom>
          <a:solidFill>
            <a:srgbClr val="1C507C"/>
          </a:solidFill>
          <a:ln>
            <a:solidFill>
              <a:srgbClr val="1C507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">
            <a:extLst>
              <a:ext uri="{FF2B5EF4-FFF2-40B4-BE49-F238E27FC236}">
                <a16:creationId xmlns:a16="http://schemas.microsoft.com/office/drawing/2014/main" id="{56FFAE67-2C61-1ABC-0AAC-33F41731E50A}"/>
              </a:ext>
            </a:extLst>
          </p:cNvPr>
          <p:cNvSpPr/>
          <p:nvPr/>
        </p:nvSpPr>
        <p:spPr>
          <a:xfrm>
            <a:off x="11746800" y="6477000"/>
            <a:ext cx="2883600" cy="6350"/>
          </a:xfrm>
          <a:custGeom>
            <a:avLst/>
            <a:gdLst/>
            <a:ahLst/>
            <a:cxnLst/>
            <a:rect l="l" t="t" r="r" b="b"/>
            <a:pathLst>
              <a:path w="11605260" h="6350">
                <a:moveTo>
                  <a:pt x="0" y="6350"/>
                </a:moveTo>
                <a:lnTo>
                  <a:pt x="11605260" y="6350"/>
                </a:lnTo>
                <a:lnTo>
                  <a:pt x="11605260" y="0"/>
                </a:lnTo>
                <a:lnTo>
                  <a:pt x="0" y="0"/>
                </a:lnTo>
                <a:lnTo>
                  <a:pt x="0" y="6350"/>
                </a:lnTo>
                <a:close/>
              </a:path>
            </a:pathLst>
          </a:custGeom>
          <a:solidFill>
            <a:srgbClr val="1C507C"/>
          </a:solidFill>
          <a:ln>
            <a:solidFill>
              <a:srgbClr val="1C507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C3EE48BD-7D1E-5329-4D59-1A3AD3A8091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230800" y="6146812"/>
            <a:ext cx="504000" cy="504000"/>
          </a:xfrm>
          <a:prstGeom prst="rect">
            <a:avLst/>
          </a:prstGeom>
          <a:solidFill>
            <a:schemeClr val="bg1"/>
          </a:solidFill>
        </p:spPr>
      </p:pic>
      <p:graphicFrame>
        <p:nvGraphicFramePr>
          <p:cNvPr id="27" name="object 79">
            <a:extLst>
              <a:ext uri="{FF2B5EF4-FFF2-40B4-BE49-F238E27FC236}">
                <a16:creationId xmlns:a16="http://schemas.microsoft.com/office/drawing/2014/main" id="{E22948DB-1792-A19E-4911-9425286B0D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6920200"/>
              </p:ext>
            </p:extLst>
          </p:nvPr>
        </p:nvGraphicFramePr>
        <p:xfrm>
          <a:off x="-543724" y="6681954"/>
          <a:ext cx="12960000" cy="21649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6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16496">
                <a:tc>
                  <a:txBody>
                    <a:bodyPr/>
                    <a:lstStyle/>
                    <a:p>
                      <a:pPr marL="31750" algn="ctr">
                        <a:lnSpc>
                          <a:spcPts val="1005"/>
                        </a:lnSpc>
                      </a:pPr>
                      <a:r>
                        <a:rPr sz="1100" b="1" spc="-10" dirty="0">
                          <a:solidFill>
                            <a:srgbClr val="1C507C"/>
                          </a:solidFill>
                          <a:latin typeface="Calibri"/>
                          <a:cs typeface="Calibri"/>
                        </a:rPr>
                        <a:t>OVERVIEW</a:t>
                      </a:r>
                      <a:endParaRPr sz="1100" b="1" dirty="0">
                        <a:solidFill>
                          <a:srgbClr val="1C507C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35" algn="ctr">
                        <a:lnSpc>
                          <a:spcPts val="1005"/>
                        </a:lnSpc>
                      </a:pPr>
                      <a:r>
                        <a:rPr sz="1100" b="1" spc="-25" dirty="0">
                          <a:solidFill>
                            <a:srgbClr val="1C507C"/>
                          </a:solidFill>
                          <a:latin typeface="Calibri"/>
                          <a:cs typeface="Calibri"/>
                        </a:rPr>
                        <a:t>E</a:t>
                      </a:r>
                      <a:r>
                        <a:rPr lang="zh-CN" altLang="en-US" sz="1100" b="1" spc="-25" dirty="0">
                          <a:solidFill>
                            <a:srgbClr val="1C507C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100" b="1" spc="-25" dirty="0">
                          <a:solidFill>
                            <a:srgbClr val="1C507C"/>
                          </a:solidFill>
                          <a:latin typeface="Calibri"/>
                          <a:cs typeface="Calibri"/>
                        </a:rPr>
                        <a:t>S</a:t>
                      </a:r>
                      <a:r>
                        <a:rPr lang="zh-CN" altLang="en-US" sz="1100" b="1" spc="-25" dirty="0">
                          <a:solidFill>
                            <a:srgbClr val="1C507C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100" b="1" spc="-25" dirty="0">
                          <a:solidFill>
                            <a:srgbClr val="1C507C"/>
                          </a:solidFill>
                          <a:latin typeface="Calibri"/>
                          <a:cs typeface="Calibri"/>
                        </a:rPr>
                        <a:t>G</a:t>
                      </a:r>
                      <a:endParaRPr sz="1100" b="1" dirty="0">
                        <a:solidFill>
                          <a:srgbClr val="1C507C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91465" algn="ctr">
                        <a:lnSpc>
                          <a:spcPts val="1005"/>
                        </a:lnSpc>
                      </a:pPr>
                      <a:r>
                        <a:rPr lang="en-US" altLang="zh-CN" sz="1100" b="1" dirty="0">
                          <a:solidFill>
                            <a:srgbClr val="1C507C"/>
                          </a:solidFill>
                          <a:latin typeface="Calibri"/>
                          <a:cs typeface="Calibri"/>
                        </a:rPr>
                        <a:t>INVESTMENT</a:t>
                      </a:r>
                      <a:r>
                        <a:rPr lang="zh-CN" altLang="en-US" sz="1100" b="1" dirty="0">
                          <a:solidFill>
                            <a:srgbClr val="1C507C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lang="en-US" altLang="zh-CN" sz="1100" b="1" dirty="0">
                          <a:solidFill>
                            <a:srgbClr val="1C507C"/>
                          </a:solidFill>
                          <a:latin typeface="Calibri"/>
                          <a:cs typeface="Calibri"/>
                        </a:rPr>
                        <a:t>SUMMARY</a:t>
                      </a:r>
                      <a:endParaRPr sz="1100" b="1" dirty="0">
                        <a:solidFill>
                          <a:srgbClr val="1C507C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56870" algn="ctr">
                        <a:lnSpc>
                          <a:spcPts val="1005"/>
                        </a:lnSpc>
                      </a:pPr>
                      <a:r>
                        <a:rPr sz="1100" b="1" spc="-10" dirty="0">
                          <a:solidFill>
                            <a:srgbClr val="1C507C"/>
                          </a:solidFill>
                          <a:latin typeface="Calibri"/>
                          <a:cs typeface="Calibri"/>
                        </a:rPr>
                        <a:t>FINANCIALS</a:t>
                      </a:r>
                      <a:endParaRPr sz="1100" b="1" dirty="0">
                        <a:solidFill>
                          <a:srgbClr val="1C507C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00050" algn="ctr">
                        <a:lnSpc>
                          <a:spcPts val="1005"/>
                        </a:lnSpc>
                      </a:pPr>
                      <a:r>
                        <a:rPr sz="1100" b="1" spc="-10" dirty="0">
                          <a:solidFill>
                            <a:srgbClr val="1C507C"/>
                          </a:solidFill>
                          <a:latin typeface="Calibri"/>
                          <a:cs typeface="Calibri"/>
                        </a:rPr>
                        <a:t>VALUATION</a:t>
                      </a:r>
                      <a:endParaRPr sz="1100" b="1" dirty="0">
                        <a:solidFill>
                          <a:srgbClr val="1C507C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95910" algn="ctr">
                        <a:lnSpc>
                          <a:spcPts val="1005"/>
                        </a:lnSpc>
                      </a:pPr>
                      <a:r>
                        <a:rPr sz="1100" b="1" spc="-10" dirty="0">
                          <a:solidFill>
                            <a:srgbClr val="218099"/>
                          </a:solidFill>
                          <a:latin typeface="Calibri"/>
                          <a:cs typeface="Calibri"/>
                        </a:rPr>
                        <a:t>RISKS</a:t>
                      </a:r>
                      <a:endParaRPr sz="1100" b="1" dirty="0">
                        <a:solidFill>
                          <a:srgbClr val="218099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8" name="object 46">
            <a:extLst>
              <a:ext uri="{FF2B5EF4-FFF2-40B4-BE49-F238E27FC236}">
                <a16:creationId xmlns:a16="http://schemas.microsoft.com/office/drawing/2014/main" id="{DD760607-74DE-62D7-2442-EB6411E1380D}"/>
              </a:ext>
            </a:extLst>
          </p:cNvPr>
          <p:cNvSpPr txBox="1"/>
          <p:nvPr/>
        </p:nvSpPr>
        <p:spPr>
          <a:xfrm>
            <a:off x="78738" y="6248400"/>
            <a:ext cx="2588261" cy="182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100" i="1" dirty="0">
                <a:solidFill>
                  <a:srgbClr val="767070"/>
                </a:solidFill>
                <a:latin typeface="Calibri"/>
                <a:cs typeface="Calibri"/>
              </a:rPr>
              <a:t>Source:</a:t>
            </a:r>
            <a:r>
              <a:rPr sz="1100" i="1" spc="-30" dirty="0">
                <a:solidFill>
                  <a:srgbClr val="767070"/>
                </a:solidFill>
                <a:latin typeface="Calibri"/>
                <a:cs typeface="Calibri"/>
              </a:rPr>
              <a:t> </a:t>
            </a:r>
            <a:r>
              <a:rPr sz="1100" i="1" dirty="0">
                <a:solidFill>
                  <a:srgbClr val="767070"/>
                </a:solidFill>
                <a:latin typeface="Calibri"/>
                <a:cs typeface="Calibri"/>
              </a:rPr>
              <a:t>Team</a:t>
            </a:r>
            <a:r>
              <a:rPr sz="1100" i="1" spc="-25" dirty="0">
                <a:solidFill>
                  <a:srgbClr val="767070"/>
                </a:solidFill>
                <a:latin typeface="Calibri"/>
                <a:cs typeface="Calibri"/>
              </a:rPr>
              <a:t> </a:t>
            </a:r>
            <a:r>
              <a:rPr sz="1100" i="1" spc="-10" dirty="0">
                <a:solidFill>
                  <a:srgbClr val="767070"/>
                </a:solidFill>
                <a:latin typeface="Calibri"/>
                <a:cs typeface="Calibri"/>
              </a:rPr>
              <a:t>Analysis</a:t>
            </a:r>
            <a:r>
              <a:rPr lang="en-US" sz="1100" i="1" spc="-10" dirty="0">
                <a:solidFill>
                  <a:srgbClr val="767070"/>
                </a:solidFill>
                <a:latin typeface="Calibri"/>
                <a:cs typeface="Calibri"/>
              </a:rPr>
              <a:t>, Bloomberg</a:t>
            </a:r>
            <a:endParaRPr sz="11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922200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9" name="表格 58">
            <a:extLst>
              <a:ext uri="{FF2B5EF4-FFF2-40B4-BE49-F238E27FC236}">
                <a16:creationId xmlns:a16="http://schemas.microsoft.com/office/drawing/2014/main" id="{4BB0964B-CC2A-A012-251B-97BCFBB2B062}"/>
              </a:ext>
            </a:extLst>
          </p:cNvPr>
          <p:cNvGraphicFramePr>
            <a:graphicFrameLocks noGrp="1"/>
          </p:cNvGraphicFramePr>
          <p:nvPr/>
        </p:nvGraphicFramePr>
        <p:xfrm>
          <a:off x="326497" y="1340195"/>
          <a:ext cx="4439411" cy="4604203"/>
        </p:xfrm>
        <a:graphic>
          <a:graphicData uri="http://schemas.openxmlformats.org/drawingml/2006/table">
            <a:tbl>
              <a:tblPr/>
              <a:tblGrid>
                <a:gridCol w="429074">
                  <a:extLst>
                    <a:ext uri="{9D8B030D-6E8A-4147-A177-3AD203B41FA5}">
                      <a16:colId xmlns:a16="http://schemas.microsoft.com/office/drawing/2014/main" val="984828339"/>
                    </a:ext>
                  </a:extLst>
                </a:gridCol>
                <a:gridCol w="245677">
                  <a:extLst>
                    <a:ext uri="{9D8B030D-6E8A-4147-A177-3AD203B41FA5}">
                      <a16:colId xmlns:a16="http://schemas.microsoft.com/office/drawing/2014/main" val="3244669616"/>
                    </a:ext>
                  </a:extLst>
                </a:gridCol>
                <a:gridCol w="752932">
                  <a:extLst>
                    <a:ext uri="{9D8B030D-6E8A-4147-A177-3AD203B41FA5}">
                      <a16:colId xmlns:a16="http://schemas.microsoft.com/office/drawing/2014/main" val="4292781824"/>
                    </a:ext>
                  </a:extLst>
                </a:gridCol>
                <a:gridCol w="752932">
                  <a:extLst>
                    <a:ext uri="{9D8B030D-6E8A-4147-A177-3AD203B41FA5}">
                      <a16:colId xmlns:a16="http://schemas.microsoft.com/office/drawing/2014/main" val="3079558814"/>
                    </a:ext>
                  </a:extLst>
                </a:gridCol>
                <a:gridCol w="752932">
                  <a:extLst>
                    <a:ext uri="{9D8B030D-6E8A-4147-A177-3AD203B41FA5}">
                      <a16:colId xmlns:a16="http://schemas.microsoft.com/office/drawing/2014/main" val="443512517"/>
                    </a:ext>
                  </a:extLst>
                </a:gridCol>
                <a:gridCol w="752932">
                  <a:extLst>
                    <a:ext uri="{9D8B030D-6E8A-4147-A177-3AD203B41FA5}">
                      <a16:colId xmlns:a16="http://schemas.microsoft.com/office/drawing/2014/main" val="1590256580"/>
                    </a:ext>
                  </a:extLst>
                </a:gridCol>
                <a:gridCol w="752932">
                  <a:extLst>
                    <a:ext uri="{9D8B030D-6E8A-4147-A177-3AD203B41FA5}">
                      <a16:colId xmlns:a16="http://schemas.microsoft.com/office/drawing/2014/main" val="1453953267"/>
                    </a:ext>
                  </a:extLst>
                </a:gridCol>
              </a:tblGrid>
              <a:tr h="752932">
                <a:tc rowSpan="5">
                  <a:txBody>
                    <a:bodyPr/>
                    <a:lstStyle/>
                    <a:p>
                      <a:pPr algn="ctr" rtl="0" fontAlgn="ctr"/>
                      <a:r>
                        <a:rPr lang="en-US" sz="17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Probability</a:t>
                      </a:r>
                    </a:p>
                  </a:txBody>
                  <a:tcPr marL="127150" marR="127150" marT="63575" marB="63575" vert="vert27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7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High</a:t>
                      </a:r>
                    </a:p>
                  </a:txBody>
                  <a:tcPr marL="22136" marR="22136" marT="22136" marB="0" vert="vert27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24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22136" marR="22136" marT="22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BC2E6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MR1</a:t>
                      </a:r>
                    </a:p>
                  </a:txBody>
                  <a:tcPr marL="22136" marR="22136" marT="22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F75B5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24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22136" marR="22136" marT="22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F4E78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24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22136" marR="22136" marT="22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A4165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24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22136" marR="22136" marT="22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53858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5724918"/>
                  </a:ext>
                </a:extLst>
              </a:tr>
              <a:tr h="75293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l" rtl="0" fontAlgn="b"/>
                      <a:r>
                        <a:rPr lang="en-US" sz="17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Medium</a:t>
                      </a:r>
                    </a:p>
                  </a:txBody>
                  <a:tcPr marL="13245" marR="13245" marT="13245" marB="0" vert="vert27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24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22136" marR="22136" marT="22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DD7EE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PR1</a:t>
                      </a:r>
                    </a:p>
                  </a:txBody>
                  <a:tcPr marL="22136" marR="22136" marT="22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BC2E6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24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22136" marR="22136" marT="22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F75B5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24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22136" marR="22136" marT="22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F4E78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24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22136" marR="22136" marT="22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A4165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7274492"/>
                  </a:ext>
                </a:extLst>
              </a:tr>
              <a:tr h="75293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Medium</a:t>
                      </a:r>
                    </a:p>
                  </a:txBody>
                  <a:tcPr marL="9525" marR="9525" marT="9525" marB="0" vert="vert27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MR3</a:t>
                      </a:r>
                    </a:p>
                  </a:txBody>
                  <a:tcPr marL="22136" marR="22136" marT="22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BF7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24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22136" marR="22136" marT="22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DD7EE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OR2</a:t>
                      </a:r>
                    </a:p>
                  </a:txBody>
                  <a:tcPr marL="22136" marR="22136" marT="22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BC2E6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PR2</a:t>
                      </a:r>
                    </a:p>
                  </a:txBody>
                  <a:tcPr marL="22136" marR="22136" marT="22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F75B5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24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22136" marR="22136" marT="22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F4E78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624779"/>
                  </a:ext>
                </a:extLst>
              </a:tr>
              <a:tr h="75293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endParaRPr lang="zh-CN" altLang="en-US" sz="17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22136" marR="22136" marT="221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24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22136" marR="22136" marT="22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F2FF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24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22136" marR="22136" marT="22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BF7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OR1</a:t>
                      </a:r>
                    </a:p>
                  </a:txBody>
                  <a:tcPr marL="22136" marR="22136" marT="22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DD7EE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24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22136" marR="22136" marT="22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BC2E6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MR2</a:t>
                      </a:r>
                    </a:p>
                  </a:txBody>
                  <a:tcPr marL="22136" marR="22136" marT="22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F75B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6148764"/>
                  </a:ext>
                </a:extLst>
              </a:tr>
              <a:tr h="75293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7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Low</a:t>
                      </a:r>
                    </a:p>
                  </a:txBody>
                  <a:tcPr marL="22136" marR="22136" marT="22136" marB="0" vert="vert27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24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22136" marR="22136" marT="22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5F3FF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24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22136" marR="22136" marT="22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F2FF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24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22136" marR="22136" marT="22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BF7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24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22136" marR="22136" marT="22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DD7EE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24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22136" marR="22136" marT="22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BC2E6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5152772"/>
                  </a:ext>
                </a:extLst>
              </a:tr>
              <a:tr h="388365">
                <a:tc>
                  <a:txBody>
                    <a:bodyPr/>
                    <a:lstStyle/>
                    <a:p>
                      <a:pPr algn="l" fontAlgn="b"/>
                      <a:endParaRPr lang="zh-CN" altLang="en-US" sz="17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22136" marR="22136" marT="221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7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22136" marR="22136" marT="221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7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Low</a:t>
                      </a:r>
                    </a:p>
                  </a:txBody>
                  <a:tcPr marL="22136" marR="22136" marT="22136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zh-CN" altLang="en-US" sz="17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22136" marR="22136" marT="22136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rtl="0" fontAlgn="t"/>
                      <a:r>
                        <a:rPr lang="en-US" sz="17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Moderate</a:t>
                      </a:r>
                    </a:p>
                  </a:txBody>
                  <a:tcPr marL="13245" marR="13245" marT="1324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t"/>
                      <a:endParaRPr lang="zh-CN" altLang="en-US" sz="7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sz="17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High</a:t>
                      </a:r>
                    </a:p>
                  </a:txBody>
                  <a:tcPr marL="22136" marR="22136" marT="22136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1338062"/>
                  </a:ext>
                </a:extLst>
              </a:tr>
              <a:tr h="451178">
                <a:tc>
                  <a:txBody>
                    <a:bodyPr/>
                    <a:lstStyle/>
                    <a:p>
                      <a:pPr algn="l" fontAlgn="b"/>
                      <a:endParaRPr lang="zh-CN" altLang="en-US" sz="17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22136" marR="22136" marT="221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7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22136" marR="22136" marT="221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5">
                  <a:txBody>
                    <a:bodyPr/>
                    <a:lstStyle/>
                    <a:p>
                      <a:pPr algn="ctr" rtl="0" fontAlgn="ctr"/>
                      <a:r>
                        <a:rPr lang="en-US" sz="17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Impact</a:t>
                      </a:r>
                    </a:p>
                  </a:txBody>
                  <a:tcPr marL="127150" marR="127150" marT="63575" marB="6357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0258741"/>
                  </a:ext>
                </a:extLst>
              </a:tr>
            </a:tbl>
          </a:graphicData>
        </a:graphic>
      </p:graphicFrame>
      <p:grpSp>
        <p:nvGrpSpPr>
          <p:cNvPr id="25" name="object 8">
            <a:extLst>
              <a:ext uri="{FF2B5EF4-FFF2-40B4-BE49-F238E27FC236}">
                <a16:creationId xmlns:a16="http://schemas.microsoft.com/office/drawing/2014/main" id="{E21B1377-36D1-5DC6-3253-601DCA89C837}"/>
              </a:ext>
            </a:extLst>
          </p:cNvPr>
          <p:cNvGrpSpPr/>
          <p:nvPr/>
        </p:nvGrpSpPr>
        <p:grpSpPr>
          <a:xfrm>
            <a:off x="5328337" y="1787768"/>
            <a:ext cx="6218174" cy="3325495"/>
            <a:chOff x="5779008" y="1781556"/>
            <a:chExt cx="6218174" cy="3325495"/>
          </a:xfrm>
          <a:solidFill>
            <a:srgbClr val="005082"/>
          </a:solidFill>
        </p:grpSpPr>
        <p:sp>
          <p:nvSpPr>
            <p:cNvPr id="26" name="object 10">
              <a:extLst>
                <a:ext uri="{FF2B5EF4-FFF2-40B4-BE49-F238E27FC236}">
                  <a16:creationId xmlns:a16="http://schemas.microsoft.com/office/drawing/2014/main" id="{09C968EF-BD04-0700-A48D-2EC6D82F9C3D}"/>
                </a:ext>
              </a:extLst>
            </p:cNvPr>
            <p:cNvSpPr/>
            <p:nvPr/>
          </p:nvSpPr>
          <p:spPr>
            <a:xfrm>
              <a:off x="6534912" y="1932431"/>
              <a:ext cx="5462270" cy="1209040"/>
            </a:xfrm>
            <a:custGeom>
              <a:avLst/>
              <a:gdLst/>
              <a:ahLst/>
              <a:cxnLst/>
              <a:rect l="l" t="t" r="r" b="b"/>
              <a:pathLst>
                <a:path w="5462270" h="1209039">
                  <a:moveTo>
                    <a:pt x="5462015" y="0"/>
                  </a:moveTo>
                  <a:lnTo>
                    <a:pt x="0" y="0"/>
                  </a:lnTo>
                  <a:lnTo>
                    <a:pt x="0" y="1208532"/>
                  </a:lnTo>
                  <a:lnTo>
                    <a:pt x="5462015" y="1208532"/>
                  </a:lnTo>
                  <a:lnTo>
                    <a:pt x="5462015" y="0"/>
                  </a:lnTo>
                  <a:close/>
                </a:path>
              </a:pathLst>
            </a:custGeom>
            <a:grpFill/>
            <a:effectLst/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7" name="object 11">
              <a:extLst>
                <a:ext uri="{FF2B5EF4-FFF2-40B4-BE49-F238E27FC236}">
                  <a16:creationId xmlns:a16="http://schemas.microsoft.com/office/drawing/2014/main" id="{4DCCA41D-3125-6B92-8563-F73F20D6407D}"/>
                </a:ext>
              </a:extLst>
            </p:cNvPr>
            <p:cNvSpPr/>
            <p:nvPr/>
          </p:nvSpPr>
          <p:spPr>
            <a:xfrm>
              <a:off x="6534912" y="1932431"/>
              <a:ext cx="5462270" cy="1209040"/>
            </a:xfrm>
            <a:custGeom>
              <a:avLst/>
              <a:gdLst/>
              <a:ahLst/>
              <a:cxnLst/>
              <a:rect l="l" t="t" r="r" b="b"/>
              <a:pathLst>
                <a:path w="5462270" h="1209039">
                  <a:moveTo>
                    <a:pt x="0" y="1208532"/>
                  </a:moveTo>
                  <a:lnTo>
                    <a:pt x="5462015" y="1208532"/>
                  </a:lnTo>
                  <a:lnTo>
                    <a:pt x="5462015" y="0"/>
                  </a:lnTo>
                  <a:lnTo>
                    <a:pt x="0" y="0"/>
                  </a:lnTo>
                  <a:lnTo>
                    <a:pt x="0" y="1208532"/>
                  </a:lnTo>
                  <a:close/>
                </a:path>
              </a:pathLst>
            </a:custGeom>
            <a:grpFill/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8" name="object 13">
              <a:extLst>
                <a:ext uri="{FF2B5EF4-FFF2-40B4-BE49-F238E27FC236}">
                  <a16:creationId xmlns:a16="http://schemas.microsoft.com/office/drawing/2014/main" id="{4BE2ED8B-6629-03E0-52C6-DA7A6750376E}"/>
                </a:ext>
              </a:extLst>
            </p:cNvPr>
            <p:cNvSpPr/>
            <p:nvPr/>
          </p:nvSpPr>
          <p:spPr>
            <a:xfrm>
              <a:off x="5779008" y="1781556"/>
              <a:ext cx="1511935" cy="1511935"/>
            </a:xfrm>
            <a:custGeom>
              <a:avLst/>
              <a:gdLst/>
              <a:ahLst/>
              <a:cxnLst/>
              <a:rect l="l" t="t" r="r" b="b"/>
              <a:pathLst>
                <a:path w="1511934" h="1511935">
                  <a:moveTo>
                    <a:pt x="0" y="755904"/>
                  </a:moveTo>
                  <a:lnTo>
                    <a:pt x="1487" y="708102"/>
                  </a:lnTo>
                  <a:lnTo>
                    <a:pt x="5889" y="661089"/>
                  </a:lnTo>
                  <a:lnTo>
                    <a:pt x="13119" y="614956"/>
                  </a:lnTo>
                  <a:lnTo>
                    <a:pt x="23087" y="569789"/>
                  </a:lnTo>
                  <a:lnTo>
                    <a:pt x="35705" y="525677"/>
                  </a:lnTo>
                  <a:lnTo>
                    <a:pt x="50884" y="482709"/>
                  </a:lnTo>
                  <a:lnTo>
                    <a:pt x="68535" y="440974"/>
                  </a:lnTo>
                  <a:lnTo>
                    <a:pt x="88570" y="400560"/>
                  </a:lnTo>
                  <a:lnTo>
                    <a:pt x="110901" y="361556"/>
                  </a:lnTo>
                  <a:lnTo>
                    <a:pt x="135439" y="324050"/>
                  </a:lnTo>
                  <a:lnTo>
                    <a:pt x="162095" y="288131"/>
                  </a:lnTo>
                  <a:lnTo>
                    <a:pt x="190781" y="253888"/>
                  </a:lnTo>
                  <a:lnTo>
                    <a:pt x="221408" y="221408"/>
                  </a:lnTo>
                  <a:lnTo>
                    <a:pt x="253888" y="190781"/>
                  </a:lnTo>
                  <a:lnTo>
                    <a:pt x="288131" y="162095"/>
                  </a:lnTo>
                  <a:lnTo>
                    <a:pt x="324050" y="135439"/>
                  </a:lnTo>
                  <a:lnTo>
                    <a:pt x="361556" y="110901"/>
                  </a:lnTo>
                  <a:lnTo>
                    <a:pt x="400560" y="88570"/>
                  </a:lnTo>
                  <a:lnTo>
                    <a:pt x="440974" y="68535"/>
                  </a:lnTo>
                  <a:lnTo>
                    <a:pt x="482709" y="50884"/>
                  </a:lnTo>
                  <a:lnTo>
                    <a:pt x="525677" y="35705"/>
                  </a:lnTo>
                  <a:lnTo>
                    <a:pt x="569789" y="23087"/>
                  </a:lnTo>
                  <a:lnTo>
                    <a:pt x="614956" y="13119"/>
                  </a:lnTo>
                  <a:lnTo>
                    <a:pt x="661089" y="5889"/>
                  </a:lnTo>
                  <a:lnTo>
                    <a:pt x="708102" y="1487"/>
                  </a:lnTo>
                  <a:lnTo>
                    <a:pt x="755903" y="0"/>
                  </a:lnTo>
                  <a:lnTo>
                    <a:pt x="803705" y="1487"/>
                  </a:lnTo>
                  <a:lnTo>
                    <a:pt x="850718" y="5889"/>
                  </a:lnTo>
                  <a:lnTo>
                    <a:pt x="896851" y="13119"/>
                  </a:lnTo>
                  <a:lnTo>
                    <a:pt x="942018" y="23087"/>
                  </a:lnTo>
                  <a:lnTo>
                    <a:pt x="986130" y="35705"/>
                  </a:lnTo>
                  <a:lnTo>
                    <a:pt x="1029098" y="50884"/>
                  </a:lnTo>
                  <a:lnTo>
                    <a:pt x="1070833" y="68535"/>
                  </a:lnTo>
                  <a:lnTo>
                    <a:pt x="1111247" y="88570"/>
                  </a:lnTo>
                  <a:lnTo>
                    <a:pt x="1150251" y="110901"/>
                  </a:lnTo>
                  <a:lnTo>
                    <a:pt x="1187757" y="135439"/>
                  </a:lnTo>
                  <a:lnTo>
                    <a:pt x="1223676" y="162095"/>
                  </a:lnTo>
                  <a:lnTo>
                    <a:pt x="1257919" y="190781"/>
                  </a:lnTo>
                  <a:lnTo>
                    <a:pt x="1290399" y="221408"/>
                  </a:lnTo>
                  <a:lnTo>
                    <a:pt x="1321026" y="253888"/>
                  </a:lnTo>
                  <a:lnTo>
                    <a:pt x="1349712" y="288131"/>
                  </a:lnTo>
                  <a:lnTo>
                    <a:pt x="1376368" y="324050"/>
                  </a:lnTo>
                  <a:lnTo>
                    <a:pt x="1400906" y="361556"/>
                  </a:lnTo>
                  <a:lnTo>
                    <a:pt x="1423237" y="400560"/>
                  </a:lnTo>
                  <a:lnTo>
                    <a:pt x="1443272" y="440974"/>
                  </a:lnTo>
                  <a:lnTo>
                    <a:pt x="1460923" y="482709"/>
                  </a:lnTo>
                  <a:lnTo>
                    <a:pt x="1476102" y="525677"/>
                  </a:lnTo>
                  <a:lnTo>
                    <a:pt x="1488720" y="569789"/>
                  </a:lnTo>
                  <a:lnTo>
                    <a:pt x="1498688" y="614956"/>
                  </a:lnTo>
                  <a:lnTo>
                    <a:pt x="1505918" y="661089"/>
                  </a:lnTo>
                  <a:lnTo>
                    <a:pt x="1510320" y="708102"/>
                  </a:lnTo>
                  <a:lnTo>
                    <a:pt x="1511808" y="755904"/>
                  </a:lnTo>
                  <a:lnTo>
                    <a:pt x="1510320" y="803705"/>
                  </a:lnTo>
                  <a:lnTo>
                    <a:pt x="1505918" y="850718"/>
                  </a:lnTo>
                  <a:lnTo>
                    <a:pt x="1498688" y="896851"/>
                  </a:lnTo>
                  <a:lnTo>
                    <a:pt x="1488720" y="942018"/>
                  </a:lnTo>
                  <a:lnTo>
                    <a:pt x="1476102" y="986130"/>
                  </a:lnTo>
                  <a:lnTo>
                    <a:pt x="1460923" y="1029098"/>
                  </a:lnTo>
                  <a:lnTo>
                    <a:pt x="1443272" y="1070833"/>
                  </a:lnTo>
                  <a:lnTo>
                    <a:pt x="1423237" y="1111247"/>
                  </a:lnTo>
                  <a:lnTo>
                    <a:pt x="1400906" y="1150251"/>
                  </a:lnTo>
                  <a:lnTo>
                    <a:pt x="1376368" y="1187757"/>
                  </a:lnTo>
                  <a:lnTo>
                    <a:pt x="1349712" y="1223676"/>
                  </a:lnTo>
                  <a:lnTo>
                    <a:pt x="1321026" y="1257919"/>
                  </a:lnTo>
                  <a:lnTo>
                    <a:pt x="1290399" y="1290399"/>
                  </a:lnTo>
                  <a:lnTo>
                    <a:pt x="1257919" y="1321026"/>
                  </a:lnTo>
                  <a:lnTo>
                    <a:pt x="1223676" y="1349712"/>
                  </a:lnTo>
                  <a:lnTo>
                    <a:pt x="1187757" y="1376368"/>
                  </a:lnTo>
                  <a:lnTo>
                    <a:pt x="1150251" y="1400906"/>
                  </a:lnTo>
                  <a:lnTo>
                    <a:pt x="1111247" y="1423237"/>
                  </a:lnTo>
                  <a:lnTo>
                    <a:pt x="1070833" y="1443272"/>
                  </a:lnTo>
                  <a:lnTo>
                    <a:pt x="1029098" y="1460923"/>
                  </a:lnTo>
                  <a:lnTo>
                    <a:pt x="986130" y="1476102"/>
                  </a:lnTo>
                  <a:lnTo>
                    <a:pt x="942018" y="1488720"/>
                  </a:lnTo>
                  <a:lnTo>
                    <a:pt x="896851" y="1498688"/>
                  </a:lnTo>
                  <a:lnTo>
                    <a:pt x="850718" y="1505918"/>
                  </a:lnTo>
                  <a:lnTo>
                    <a:pt x="803705" y="1510320"/>
                  </a:lnTo>
                  <a:lnTo>
                    <a:pt x="755903" y="1511808"/>
                  </a:lnTo>
                  <a:lnTo>
                    <a:pt x="708102" y="1510320"/>
                  </a:lnTo>
                  <a:lnTo>
                    <a:pt x="661089" y="1505918"/>
                  </a:lnTo>
                  <a:lnTo>
                    <a:pt x="614956" y="1498688"/>
                  </a:lnTo>
                  <a:lnTo>
                    <a:pt x="569789" y="1488720"/>
                  </a:lnTo>
                  <a:lnTo>
                    <a:pt x="525677" y="1476102"/>
                  </a:lnTo>
                  <a:lnTo>
                    <a:pt x="482709" y="1460923"/>
                  </a:lnTo>
                  <a:lnTo>
                    <a:pt x="440974" y="1443272"/>
                  </a:lnTo>
                  <a:lnTo>
                    <a:pt x="400560" y="1423237"/>
                  </a:lnTo>
                  <a:lnTo>
                    <a:pt x="361556" y="1400906"/>
                  </a:lnTo>
                  <a:lnTo>
                    <a:pt x="324050" y="1376368"/>
                  </a:lnTo>
                  <a:lnTo>
                    <a:pt x="288131" y="1349712"/>
                  </a:lnTo>
                  <a:lnTo>
                    <a:pt x="253888" y="1321026"/>
                  </a:lnTo>
                  <a:lnTo>
                    <a:pt x="221408" y="1290399"/>
                  </a:lnTo>
                  <a:lnTo>
                    <a:pt x="190781" y="1257919"/>
                  </a:lnTo>
                  <a:lnTo>
                    <a:pt x="162095" y="1223676"/>
                  </a:lnTo>
                  <a:lnTo>
                    <a:pt x="135439" y="1187757"/>
                  </a:lnTo>
                  <a:lnTo>
                    <a:pt x="110901" y="1150251"/>
                  </a:lnTo>
                  <a:lnTo>
                    <a:pt x="88570" y="1111247"/>
                  </a:lnTo>
                  <a:lnTo>
                    <a:pt x="68535" y="1070833"/>
                  </a:lnTo>
                  <a:lnTo>
                    <a:pt x="50884" y="1029098"/>
                  </a:lnTo>
                  <a:lnTo>
                    <a:pt x="35705" y="986130"/>
                  </a:lnTo>
                  <a:lnTo>
                    <a:pt x="23087" y="942018"/>
                  </a:lnTo>
                  <a:lnTo>
                    <a:pt x="13119" y="896851"/>
                  </a:lnTo>
                  <a:lnTo>
                    <a:pt x="5889" y="850718"/>
                  </a:lnTo>
                  <a:lnTo>
                    <a:pt x="1487" y="803705"/>
                  </a:lnTo>
                  <a:lnTo>
                    <a:pt x="0" y="755904"/>
                  </a:lnTo>
                  <a:close/>
                </a:path>
              </a:pathLst>
            </a:custGeom>
            <a:grpFill/>
            <a:ln w="12700">
              <a:noFill/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9" name="object 14">
              <a:extLst>
                <a:ext uri="{FF2B5EF4-FFF2-40B4-BE49-F238E27FC236}">
                  <a16:creationId xmlns:a16="http://schemas.microsoft.com/office/drawing/2014/main" id="{3CDD8E44-E6B8-94BA-CF6D-9FEE05042DDD}"/>
                </a:ext>
              </a:extLst>
            </p:cNvPr>
            <p:cNvSpPr/>
            <p:nvPr/>
          </p:nvSpPr>
          <p:spPr>
            <a:xfrm>
              <a:off x="6524244" y="3793235"/>
              <a:ext cx="5462270" cy="1209040"/>
            </a:xfrm>
            <a:custGeom>
              <a:avLst/>
              <a:gdLst/>
              <a:ahLst/>
              <a:cxnLst/>
              <a:rect l="l" t="t" r="r" b="b"/>
              <a:pathLst>
                <a:path w="5462270" h="1209039">
                  <a:moveTo>
                    <a:pt x="5462015" y="0"/>
                  </a:moveTo>
                  <a:lnTo>
                    <a:pt x="0" y="0"/>
                  </a:lnTo>
                  <a:lnTo>
                    <a:pt x="0" y="1208532"/>
                  </a:lnTo>
                  <a:lnTo>
                    <a:pt x="5462015" y="1208532"/>
                  </a:lnTo>
                  <a:lnTo>
                    <a:pt x="5462015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0" name="object 15">
              <a:extLst>
                <a:ext uri="{FF2B5EF4-FFF2-40B4-BE49-F238E27FC236}">
                  <a16:creationId xmlns:a16="http://schemas.microsoft.com/office/drawing/2014/main" id="{2B81DEFA-CE85-0361-9134-3821FC11B68C}"/>
                </a:ext>
              </a:extLst>
            </p:cNvPr>
            <p:cNvSpPr/>
            <p:nvPr/>
          </p:nvSpPr>
          <p:spPr>
            <a:xfrm>
              <a:off x="6524244" y="3793235"/>
              <a:ext cx="5462270" cy="1209040"/>
            </a:xfrm>
            <a:custGeom>
              <a:avLst/>
              <a:gdLst/>
              <a:ahLst/>
              <a:cxnLst/>
              <a:rect l="l" t="t" r="r" b="b"/>
              <a:pathLst>
                <a:path w="5462270" h="1209039">
                  <a:moveTo>
                    <a:pt x="0" y="1208532"/>
                  </a:moveTo>
                  <a:lnTo>
                    <a:pt x="5462015" y="1208532"/>
                  </a:lnTo>
                  <a:lnTo>
                    <a:pt x="5462015" y="0"/>
                  </a:lnTo>
                  <a:lnTo>
                    <a:pt x="0" y="0"/>
                  </a:lnTo>
                  <a:lnTo>
                    <a:pt x="0" y="1208532"/>
                  </a:lnTo>
                  <a:close/>
                </a:path>
              </a:pathLst>
            </a:custGeom>
            <a:grpFill/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1" name="object 16">
              <a:extLst>
                <a:ext uri="{FF2B5EF4-FFF2-40B4-BE49-F238E27FC236}">
                  <a16:creationId xmlns:a16="http://schemas.microsoft.com/office/drawing/2014/main" id="{94AF3C1B-037D-3A4C-B3B5-70E9FB8A2EB6}"/>
                </a:ext>
              </a:extLst>
            </p:cNvPr>
            <p:cNvSpPr/>
            <p:nvPr/>
          </p:nvSpPr>
          <p:spPr>
            <a:xfrm>
              <a:off x="5779008" y="3595116"/>
              <a:ext cx="1511935" cy="1511935"/>
            </a:xfrm>
            <a:custGeom>
              <a:avLst/>
              <a:gdLst/>
              <a:ahLst/>
              <a:cxnLst/>
              <a:rect l="l" t="t" r="r" b="b"/>
              <a:pathLst>
                <a:path w="1511934" h="1511935">
                  <a:moveTo>
                    <a:pt x="755903" y="0"/>
                  </a:moveTo>
                  <a:lnTo>
                    <a:pt x="708102" y="1487"/>
                  </a:lnTo>
                  <a:lnTo>
                    <a:pt x="661089" y="5889"/>
                  </a:lnTo>
                  <a:lnTo>
                    <a:pt x="614956" y="13119"/>
                  </a:lnTo>
                  <a:lnTo>
                    <a:pt x="569789" y="23087"/>
                  </a:lnTo>
                  <a:lnTo>
                    <a:pt x="525677" y="35705"/>
                  </a:lnTo>
                  <a:lnTo>
                    <a:pt x="482709" y="50884"/>
                  </a:lnTo>
                  <a:lnTo>
                    <a:pt x="440974" y="68535"/>
                  </a:lnTo>
                  <a:lnTo>
                    <a:pt x="400560" y="88570"/>
                  </a:lnTo>
                  <a:lnTo>
                    <a:pt x="361556" y="110901"/>
                  </a:lnTo>
                  <a:lnTo>
                    <a:pt x="324050" y="135439"/>
                  </a:lnTo>
                  <a:lnTo>
                    <a:pt x="288131" y="162095"/>
                  </a:lnTo>
                  <a:lnTo>
                    <a:pt x="253888" y="190781"/>
                  </a:lnTo>
                  <a:lnTo>
                    <a:pt x="221408" y="221408"/>
                  </a:lnTo>
                  <a:lnTo>
                    <a:pt x="190781" y="253888"/>
                  </a:lnTo>
                  <a:lnTo>
                    <a:pt x="162095" y="288131"/>
                  </a:lnTo>
                  <a:lnTo>
                    <a:pt x="135439" y="324050"/>
                  </a:lnTo>
                  <a:lnTo>
                    <a:pt x="110901" y="361556"/>
                  </a:lnTo>
                  <a:lnTo>
                    <a:pt x="88570" y="400560"/>
                  </a:lnTo>
                  <a:lnTo>
                    <a:pt x="68535" y="440974"/>
                  </a:lnTo>
                  <a:lnTo>
                    <a:pt x="50884" y="482709"/>
                  </a:lnTo>
                  <a:lnTo>
                    <a:pt x="35705" y="525677"/>
                  </a:lnTo>
                  <a:lnTo>
                    <a:pt x="23087" y="569789"/>
                  </a:lnTo>
                  <a:lnTo>
                    <a:pt x="13119" y="614956"/>
                  </a:lnTo>
                  <a:lnTo>
                    <a:pt x="5889" y="661089"/>
                  </a:lnTo>
                  <a:lnTo>
                    <a:pt x="1487" y="708102"/>
                  </a:lnTo>
                  <a:lnTo>
                    <a:pt x="0" y="755904"/>
                  </a:lnTo>
                  <a:lnTo>
                    <a:pt x="1487" y="803705"/>
                  </a:lnTo>
                  <a:lnTo>
                    <a:pt x="5889" y="850718"/>
                  </a:lnTo>
                  <a:lnTo>
                    <a:pt x="13119" y="896851"/>
                  </a:lnTo>
                  <a:lnTo>
                    <a:pt x="23087" y="942018"/>
                  </a:lnTo>
                  <a:lnTo>
                    <a:pt x="35705" y="986130"/>
                  </a:lnTo>
                  <a:lnTo>
                    <a:pt x="50884" y="1029098"/>
                  </a:lnTo>
                  <a:lnTo>
                    <a:pt x="68535" y="1070833"/>
                  </a:lnTo>
                  <a:lnTo>
                    <a:pt x="88570" y="1111247"/>
                  </a:lnTo>
                  <a:lnTo>
                    <a:pt x="110901" y="1150251"/>
                  </a:lnTo>
                  <a:lnTo>
                    <a:pt x="135439" y="1187757"/>
                  </a:lnTo>
                  <a:lnTo>
                    <a:pt x="162095" y="1223676"/>
                  </a:lnTo>
                  <a:lnTo>
                    <a:pt x="190781" y="1257919"/>
                  </a:lnTo>
                  <a:lnTo>
                    <a:pt x="221408" y="1290399"/>
                  </a:lnTo>
                  <a:lnTo>
                    <a:pt x="253888" y="1321026"/>
                  </a:lnTo>
                  <a:lnTo>
                    <a:pt x="288131" y="1349712"/>
                  </a:lnTo>
                  <a:lnTo>
                    <a:pt x="324050" y="1376368"/>
                  </a:lnTo>
                  <a:lnTo>
                    <a:pt x="361556" y="1400906"/>
                  </a:lnTo>
                  <a:lnTo>
                    <a:pt x="400560" y="1423237"/>
                  </a:lnTo>
                  <a:lnTo>
                    <a:pt x="440974" y="1443272"/>
                  </a:lnTo>
                  <a:lnTo>
                    <a:pt x="482709" y="1460923"/>
                  </a:lnTo>
                  <a:lnTo>
                    <a:pt x="525677" y="1476102"/>
                  </a:lnTo>
                  <a:lnTo>
                    <a:pt x="569789" y="1488720"/>
                  </a:lnTo>
                  <a:lnTo>
                    <a:pt x="614956" y="1498688"/>
                  </a:lnTo>
                  <a:lnTo>
                    <a:pt x="661089" y="1505918"/>
                  </a:lnTo>
                  <a:lnTo>
                    <a:pt x="708102" y="1510320"/>
                  </a:lnTo>
                  <a:lnTo>
                    <a:pt x="755903" y="1511808"/>
                  </a:lnTo>
                  <a:lnTo>
                    <a:pt x="803705" y="1510320"/>
                  </a:lnTo>
                  <a:lnTo>
                    <a:pt x="850718" y="1505918"/>
                  </a:lnTo>
                  <a:lnTo>
                    <a:pt x="896851" y="1498688"/>
                  </a:lnTo>
                  <a:lnTo>
                    <a:pt x="942018" y="1488720"/>
                  </a:lnTo>
                  <a:lnTo>
                    <a:pt x="986130" y="1476102"/>
                  </a:lnTo>
                  <a:lnTo>
                    <a:pt x="1029098" y="1460923"/>
                  </a:lnTo>
                  <a:lnTo>
                    <a:pt x="1070833" y="1443272"/>
                  </a:lnTo>
                  <a:lnTo>
                    <a:pt x="1111247" y="1423237"/>
                  </a:lnTo>
                  <a:lnTo>
                    <a:pt x="1150251" y="1400906"/>
                  </a:lnTo>
                  <a:lnTo>
                    <a:pt x="1187757" y="1376368"/>
                  </a:lnTo>
                  <a:lnTo>
                    <a:pt x="1223676" y="1349712"/>
                  </a:lnTo>
                  <a:lnTo>
                    <a:pt x="1257919" y="1321026"/>
                  </a:lnTo>
                  <a:lnTo>
                    <a:pt x="1290399" y="1290399"/>
                  </a:lnTo>
                  <a:lnTo>
                    <a:pt x="1321026" y="1257919"/>
                  </a:lnTo>
                  <a:lnTo>
                    <a:pt x="1349712" y="1223676"/>
                  </a:lnTo>
                  <a:lnTo>
                    <a:pt x="1376368" y="1187757"/>
                  </a:lnTo>
                  <a:lnTo>
                    <a:pt x="1400906" y="1150251"/>
                  </a:lnTo>
                  <a:lnTo>
                    <a:pt x="1423237" y="1111247"/>
                  </a:lnTo>
                  <a:lnTo>
                    <a:pt x="1443272" y="1070833"/>
                  </a:lnTo>
                  <a:lnTo>
                    <a:pt x="1460923" y="1029098"/>
                  </a:lnTo>
                  <a:lnTo>
                    <a:pt x="1476102" y="986130"/>
                  </a:lnTo>
                  <a:lnTo>
                    <a:pt x="1488720" y="942018"/>
                  </a:lnTo>
                  <a:lnTo>
                    <a:pt x="1498688" y="896851"/>
                  </a:lnTo>
                  <a:lnTo>
                    <a:pt x="1505918" y="850718"/>
                  </a:lnTo>
                  <a:lnTo>
                    <a:pt x="1510320" y="803705"/>
                  </a:lnTo>
                  <a:lnTo>
                    <a:pt x="1511808" y="755904"/>
                  </a:lnTo>
                  <a:lnTo>
                    <a:pt x="1510320" y="708102"/>
                  </a:lnTo>
                  <a:lnTo>
                    <a:pt x="1505918" y="661089"/>
                  </a:lnTo>
                  <a:lnTo>
                    <a:pt x="1498688" y="614956"/>
                  </a:lnTo>
                  <a:lnTo>
                    <a:pt x="1488720" y="569789"/>
                  </a:lnTo>
                  <a:lnTo>
                    <a:pt x="1476102" y="525677"/>
                  </a:lnTo>
                  <a:lnTo>
                    <a:pt x="1460923" y="482709"/>
                  </a:lnTo>
                  <a:lnTo>
                    <a:pt x="1443272" y="440974"/>
                  </a:lnTo>
                  <a:lnTo>
                    <a:pt x="1423237" y="400560"/>
                  </a:lnTo>
                  <a:lnTo>
                    <a:pt x="1400906" y="361556"/>
                  </a:lnTo>
                  <a:lnTo>
                    <a:pt x="1376368" y="324050"/>
                  </a:lnTo>
                  <a:lnTo>
                    <a:pt x="1349712" y="288131"/>
                  </a:lnTo>
                  <a:lnTo>
                    <a:pt x="1321026" y="253888"/>
                  </a:lnTo>
                  <a:lnTo>
                    <a:pt x="1290399" y="221408"/>
                  </a:lnTo>
                  <a:lnTo>
                    <a:pt x="1257919" y="190781"/>
                  </a:lnTo>
                  <a:lnTo>
                    <a:pt x="1223676" y="162095"/>
                  </a:lnTo>
                  <a:lnTo>
                    <a:pt x="1187757" y="135439"/>
                  </a:lnTo>
                  <a:lnTo>
                    <a:pt x="1150251" y="110901"/>
                  </a:lnTo>
                  <a:lnTo>
                    <a:pt x="1111247" y="88570"/>
                  </a:lnTo>
                  <a:lnTo>
                    <a:pt x="1070833" y="68535"/>
                  </a:lnTo>
                  <a:lnTo>
                    <a:pt x="1029098" y="50884"/>
                  </a:lnTo>
                  <a:lnTo>
                    <a:pt x="986130" y="35705"/>
                  </a:lnTo>
                  <a:lnTo>
                    <a:pt x="942018" y="23087"/>
                  </a:lnTo>
                  <a:lnTo>
                    <a:pt x="896851" y="13119"/>
                  </a:lnTo>
                  <a:lnTo>
                    <a:pt x="850718" y="5889"/>
                  </a:lnTo>
                  <a:lnTo>
                    <a:pt x="803705" y="1487"/>
                  </a:lnTo>
                  <a:lnTo>
                    <a:pt x="75590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34" name="object 51">
            <a:extLst>
              <a:ext uri="{FF2B5EF4-FFF2-40B4-BE49-F238E27FC236}">
                <a16:creationId xmlns:a16="http://schemas.microsoft.com/office/drawing/2014/main" id="{799CABDF-81AA-8EB2-CDD8-A37F7BAF8ADB}"/>
              </a:ext>
            </a:extLst>
          </p:cNvPr>
          <p:cNvSpPr txBox="1"/>
          <p:nvPr/>
        </p:nvSpPr>
        <p:spPr>
          <a:xfrm>
            <a:off x="5948962" y="1398084"/>
            <a:ext cx="5620738" cy="29046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508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MR2 Turbulence of Macroeconomic Downturn Risk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005082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Calibri"/>
            </a:endParaRPr>
          </a:p>
        </p:txBody>
      </p:sp>
      <p:pic>
        <p:nvPicPr>
          <p:cNvPr id="37" name="图形 36" descr="锁定">
            <a:extLst>
              <a:ext uri="{FF2B5EF4-FFF2-40B4-BE49-F238E27FC236}">
                <a16:creationId xmlns:a16="http://schemas.microsoft.com/office/drawing/2014/main" id="{0EDB44C5-75C1-0520-2F23-8C1E84B333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07898" y="2514782"/>
            <a:ext cx="554311" cy="554311"/>
          </a:xfrm>
          <a:prstGeom prst="rect">
            <a:avLst/>
          </a:prstGeom>
        </p:spPr>
      </p:pic>
      <p:grpSp>
        <p:nvGrpSpPr>
          <p:cNvPr id="38" name="组合 37">
            <a:extLst>
              <a:ext uri="{FF2B5EF4-FFF2-40B4-BE49-F238E27FC236}">
                <a16:creationId xmlns:a16="http://schemas.microsoft.com/office/drawing/2014/main" id="{7687183A-DEC3-5F98-D4DC-420E11EBDFDF}"/>
              </a:ext>
            </a:extLst>
          </p:cNvPr>
          <p:cNvGrpSpPr/>
          <p:nvPr/>
        </p:nvGrpSpPr>
        <p:grpSpPr>
          <a:xfrm>
            <a:off x="5592453" y="2086176"/>
            <a:ext cx="935494" cy="450257"/>
            <a:chOff x="6043124" y="2079964"/>
            <a:chExt cx="935494" cy="450257"/>
          </a:xfrm>
        </p:grpSpPr>
        <p:sp>
          <p:nvSpPr>
            <p:cNvPr id="39" name="object 44">
              <a:extLst>
                <a:ext uri="{FF2B5EF4-FFF2-40B4-BE49-F238E27FC236}">
                  <a16:creationId xmlns:a16="http://schemas.microsoft.com/office/drawing/2014/main" id="{D89DCA17-E8B0-6925-B832-A6AD49A22057}"/>
                </a:ext>
              </a:extLst>
            </p:cNvPr>
            <p:cNvSpPr txBox="1"/>
            <p:nvPr/>
          </p:nvSpPr>
          <p:spPr>
            <a:xfrm>
              <a:off x="6043124" y="2079964"/>
              <a:ext cx="935494" cy="227626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95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E9EFF3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宋体" panose="02010600030101010101" pitchFamily="2" charset="-122"/>
                </a:rPr>
                <a:t>Mitigating</a:t>
              </a:r>
              <a:endPara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E9EFF3"/>
                </a:solidFill>
                <a:effectLst/>
                <a:uLnTx/>
                <a:uFillTx/>
                <a:latin typeface="Calibri"/>
                <a:ea typeface="+mn-ea"/>
                <a:cs typeface="Calibri"/>
              </a:endParaRPr>
            </a:p>
          </p:txBody>
        </p:sp>
        <p:sp>
          <p:nvSpPr>
            <p:cNvPr id="40" name="object 19">
              <a:extLst>
                <a:ext uri="{FF2B5EF4-FFF2-40B4-BE49-F238E27FC236}">
                  <a16:creationId xmlns:a16="http://schemas.microsoft.com/office/drawing/2014/main" id="{E31AB392-CAB0-BDF5-4380-A0805F99E84C}"/>
                </a:ext>
              </a:extLst>
            </p:cNvPr>
            <p:cNvSpPr txBox="1"/>
            <p:nvPr/>
          </p:nvSpPr>
          <p:spPr>
            <a:xfrm>
              <a:off x="6175473" y="2302595"/>
              <a:ext cx="713654" cy="227626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95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-10" normalizeH="0" baseline="0" noProof="0" dirty="0">
                  <a:ln>
                    <a:noFill/>
                  </a:ln>
                  <a:solidFill>
                    <a:srgbClr val="E9EFF3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Factors</a:t>
              </a:r>
              <a:endPara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E9EFF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C841D6A4-B8E5-464A-F837-724A1E373BF5}"/>
              </a:ext>
            </a:extLst>
          </p:cNvPr>
          <p:cNvGrpSpPr/>
          <p:nvPr/>
        </p:nvGrpSpPr>
        <p:grpSpPr>
          <a:xfrm>
            <a:off x="5592453" y="3912490"/>
            <a:ext cx="935494" cy="450257"/>
            <a:chOff x="6043124" y="3906278"/>
            <a:chExt cx="935494" cy="450257"/>
          </a:xfrm>
        </p:grpSpPr>
        <p:sp>
          <p:nvSpPr>
            <p:cNvPr id="42" name="object 44">
              <a:extLst>
                <a:ext uri="{FF2B5EF4-FFF2-40B4-BE49-F238E27FC236}">
                  <a16:creationId xmlns:a16="http://schemas.microsoft.com/office/drawing/2014/main" id="{1499044D-810E-D3A5-3B89-3E45826E7296}"/>
                </a:ext>
              </a:extLst>
            </p:cNvPr>
            <p:cNvSpPr txBox="1"/>
            <p:nvPr/>
          </p:nvSpPr>
          <p:spPr>
            <a:xfrm>
              <a:off x="6043124" y="3906278"/>
              <a:ext cx="935494" cy="227626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95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E9EFF3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宋体" panose="02010600030101010101" pitchFamily="2" charset="-122"/>
                </a:rPr>
                <a:t>Valuation</a:t>
              </a:r>
              <a:endPara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E9EFF3"/>
                </a:solidFill>
                <a:effectLst/>
                <a:uLnTx/>
                <a:uFillTx/>
                <a:latin typeface="Calibri"/>
                <a:ea typeface="+mn-ea"/>
                <a:cs typeface="Calibri"/>
              </a:endParaRPr>
            </a:p>
          </p:txBody>
        </p:sp>
        <p:sp>
          <p:nvSpPr>
            <p:cNvPr id="43" name="object 19">
              <a:extLst>
                <a:ext uri="{FF2B5EF4-FFF2-40B4-BE49-F238E27FC236}">
                  <a16:creationId xmlns:a16="http://schemas.microsoft.com/office/drawing/2014/main" id="{0EE8636C-430A-2E3B-18D4-13B954A5E0BD}"/>
                </a:ext>
              </a:extLst>
            </p:cNvPr>
            <p:cNvSpPr txBox="1"/>
            <p:nvPr/>
          </p:nvSpPr>
          <p:spPr>
            <a:xfrm>
              <a:off x="6175473" y="4128909"/>
              <a:ext cx="713654" cy="227626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95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-10" normalizeH="0" baseline="0" noProof="0" dirty="0">
                  <a:ln>
                    <a:noFill/>
                  </a:ln>
                  <a:solidFill>
                    <a:srgbClr val="E9EFF3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Impact</a:t>
              </a:r>
              <a:endPara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E9EFF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pic>
        <p:nvPicPr>
          <p:cNvPr id="45" name="图形 44" descr="元">
            <a:extLst>
              <a:ext uri="{FF2B5EF4-FFF2-40B4-BE49-F238E27FC236}">
                <a16:creationId xmlns:a16="http://schemas.microsoft.com/office/drawing/2014/main" id="{BD35BE6D-B8E2-2C11-ED66-42167072EA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21237" y="4425812"/>
            <a:ext cx="526008" cy="436509"/>
          </a:xfrm>
          <a:prstGeom prst="rect">
            <a:avLst/>
          </a:prstGeom>
        </p:spPr>
      </p:pic>
      <p:sp>
        <p:nvSpPr>
          <p:cNvPr id="48" name="object 49">
            <a:extLst>
              <a:ext uri="{FF2B5EF4-FFF2-40B4-BE49-F238E27FC236}">
                <a16:creationId xmlns:a16="http://schemas.microsoft.com/office/drawing/2014/main" id="{976EB2FB-2438-0FB9-188E-6E504330FF4F}"/>
              </a:ext>
            </a:extLst>
          </p:cNvPr>
          <p:cNvSpPr txBox="1"/>
          <p:nvPr/>
        </p:nvSpPr>
        <p:spPr>
          <a:xfrm>
            <a:off x="6718103" y="2253128"/>
            <a:ext cx="4435656" cy="22762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9EFF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1. Regional market share diversification</a:t>
            </a:r>
            <a:endParaRPr kumimoji="0" sz="1400" b="0" i="0" u="none" strike="noStrike" kern="1200" cap="none" spc="0" normalizeH="0" baseline="0" noProof="0" dirty="0">
              <a:ln>
                <a:noFill/>
              </a:ln>
              <a:solidFill>
                <a:srgbClr val="E9EFF3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1" name="object 50">
            <a:extLst>
              <a:ext uri="{FF2B5EF4-FFF2-40B4-BE49-F238E27FC236}">
                <a16:creationId xmlns:a16="http://schemas.microsoft.com/office/drawing/2014/main" id="{C2642A49-92D4-4DBF-3168-C553A516DFBA}"/>
              </a:ext>
            </a:extLst>
          </p:cNvPr>
          <p:cNvSpPr txBox="1"/>
          <p:nvPr/>
        </p:nvSpPr>
        <p:spPr>
          <a:xfrm>
            <a:off x="6705600" y="2623142"/>
            <a:ext cx="4598035" cy="22762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9EFF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2. Implement a demand-oriented manufacturing approach</a:t>
            </a:r>
            <a:endParaRPr kumimoji="0" sz="1400" b="0" i="0" u="none" strike="noStrike" kern="1200" cap="none" spc="0" normalizeH="0" baseline="0" noProof="0" dirty="0">
              <a:ln>
                <a:noFill/>
              </a:ln>
              <a:solidFill>
                <a:srgbClr val="E9EFF3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4" name="object 52">
            <a:extLst>
              <a:ext uri="{FF2B5EF4-FFF2-40B4-BE49-F238E27FC236}">
                <a16:creationId xmlns:a16="http://schemas.microsoft.com/office/drawing/2014/main" id="{B3DB34FC-1687-31B9-87F4-2E527B9EEBC2}"/>
              </a:ext>
            </a:extLst>
          </p:cNvPr>
          <p:cNvSpPr txBox="1"/>
          <p:nvPr/>
        </p:nvSpPr>
        <p:spPr>
          <a:xfrm>
            <a:off x="6781800" y="3983810"/>
            <a:ext cx="4418003" cy="22762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>
                <a:tab pos="210820" algn="l"/>
              </a:tabLst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E9EFF3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1.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E9EFF3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Increase in WACC</a:t>
            </a:r>
            <a:endParaRPr kumimoji="0" lang="en-US" sz="1400" b="0" i="0" u="none" strike="noStrike" kern="1200" cap="none" spc="-10" normalizeH="0" baseline="0" noProof="0" dirty="0">
              <a:ln>
                <a:noFill/>
              </a:ln>
              <a:solidFill>
                <a:srgbClr val="E9EFF3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5" name="object 53">
            <a:extLst>
              <a:ext uri="{FF2B5EF4-FFF2-40B4-BE49-F238E27FC236}">
                <a16:creationId xmlns:a16="http://schemas.microsoft.com/office/drawing/2014/main" id="{C373C164-6B13-BC0A-91F8-C9F0DAE21F23}"/>
              </a:ext>
            </a:extLst>
          </p:cNvPr>
          <p:cNvSpPr txBox="1"/>
          <p:nvPr/>
        </p:nvSpPr>
        <p:spPr>
          <a:xfrm>
            <a:off x="6781800" y="4619886"/>
            <a:ext cx="4565762" cy="22762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E9EFF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Impact:</a:t>
            </a:r>
            <a:r>
              <a:rPr kumimoji="0" sz="1400" b="0" i="0" u="none" strike="noStrike" kern="1200" cap="none" spc="-50" normalizeH="0" baseline="0" noProof="0" dirty="0">
                <a:ln>
                  <a:noFill/>
                </a:ln>
                <a:solidFill>
                  <a:srgbClr val="E9EFF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sz="1400" b="1" i="0" u="none" strike="noStrike" kern="1200" cap="none" spc="0" normalizeH="0" baseline="0" noProof="0" dirty="0">
                <a:ln>
                  <a:noFill/>
                </a:ln>
                <a:solidFill>
                  <a:srgbClr val="E9EFF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-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E9EFF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45</a:t>
            </a:r>
            <a:r>
              <a:rPr kumimoji="0" sz="1400" b="1" i="0" u="none" strike="noStrike" kern="1200" cap="none" spc="0" normalizeH="0" baseline="0" noProof="0" dirty="0">
                <a:ln>
                  <a:noFill/>
                </a:ln>
                <a:solidFill>
                  <a:srgbClr val="E9EFF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%</a:t>
            </a:r>
            <a:r>
              <a:rPr kumimoji="0" sz="1400" b="1" i="0" u="none" strike="noStrike" kern="1200" cap="none" spc="-25" normalizeH="0" baseline="0" noProof="0" dirty="0">
                <a:ln>
                  <a:noFill/>
                </a:ln>
                <a:solidFill>
                  <a:srgbClr val="E9EFF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E9EFF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from</a:t>
            </a:r>
            <a:r>
              <a:rPr kumimoji="0" sz="1400" b="0" i="0" u="none" strike="noStrike" kern="1200" cap="none" spc="-40" normalizeH="0" baseline="0" noProof="0" dirty="0">
                <a:ln>
                  <a:noFill/>
                </a:ln>
                <a:solidFill>
                  <a:srgbClr val="E9EFF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sz="1400" b="0" i="0" u="none" strike="noStrike" kern="1200" cap="none" spc="-10" normalizeH="0" baseline="0" noProof="0" dirty="0">
                <a:ln>
                  <a:noFill/>
                </a:ln>
                <a:solidFill>
                  <a:srgbClr val="E9EFF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target</a:t>
            </a:r>
            <a:r>
              <a:rPr kumimoji="0" sz="1400" b="0" i="0" u="none" strike="noStrike" kern="1200" cap="none" spc="-30" normalizeH="0" baseline="0" noProof="0" dirty="0">
                <a:ln>
                  <a:noFill/>
                </a:ln>
                <a:solidFill>
                  <a:srgbClr val="E9EFF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E9EFF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price</a:t>
            </a:r>
            <a:r>
              <a:rPr kumimoji="0" sz="1400" b="0" i="0" u="none" strike="noStrike" kern="1200" cap="none" spc="-35" normalizeH="0" baseline="0" noProof="0" dirty="0">
                <a:ln>
                  <a:noFill/>
                </a:ln>
                <a:solidFill>
                  <a:srgbClr val="E9EFF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400" b="0" i="0" u="none" strike="noStrike" kern="1200" cap="none" spc="-35" normalizeH="0" baseline="0" noProof="0" dirty="0">
                <a:ln>
                  <a:noFill/>
                </a:ln>
                <a:solidFill>
                  <a:srgbClr val="E9EFF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(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E9EFF3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a share price of ¥ 6.18)</a:t>
            </a:r>
            <a:endParaRPr kumimoji="0" sz="1400" b="0" i="0" u="none" strike="noStrike" kern="1200" cap="none" spc="0" normalizeH="0" baseline="0" noProof="0" dirty="0">
              <a:ln>
                <a:noFill/>
              </a:ln>
              <a:solidFill>
                <a:srgbClr val="E9EFF3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6" name="object 52">
            <a:extLst>
              <a:ext uri="{FF2B5EF4-FFF2-40B4-BE49-F238E27FC236}">
                <a16:creationId xmlns:a16="http://schemas.microsoft.com/office/drawing/2014/main" id="{84439331-A1A5-C133-FA13-3D5B35C4F7FC}"/>
              </a:ext>
            </a:extLst>
          </p:cNvPr>
          <p:cNvSpPr txBox="1"/>
          <p:nvPr/>
        </p:nvSpPr>
        <p:spPr>
          <a:xfrm>
            <a:off x="6792500" y="4304378"/>
            <a:ext cx="4418003" cy="22762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>
                <a:tab pos="210820" algn="l"/>
              </a:tabLst>
              <a:defRPr/>
            </a:pPr>
            <a:r>
              <a:rPr kumimoji="0" lang="en-US" altLang="zh-CN" sz="1400" b="0" i="0" u="none" strike="noStrike" kern="1200" cap="none" spc="-10" normalizeH="0" baseline="0" noProof="0" dirty="0">
                <a:ln>
                  <a:noFill/>
                </a:ln>
                <a:solidFill>
                  <a:srgbClr val="E9EFF3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2. I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E9EFF3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ncrease in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E9EFF3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COGS/REV</a:t>
            </a:r>
            <a:endParaRPr kumimoji="0" lang="en-US" sz="1400" b="0" i="0" u="none" strike="noStrike" kern="1200" cap="none" spc="-10" normalizeH="0" baseline="0" noProof="0" dirty="0">
              <a:ln>
                <a:noFill/>
              </a:ln>
              <a:solidFill>
                <a:srgbClr val="E9EFF3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9" name="object 6">
            <a:extLst>
              <a:ext uri="{FF2B5EF4-FFF2-40B4-BE49-F238E27FC236}">
                <a16:creationId xmlns:a16="http://schemas.microsoft.com/office/drawing/2014/main" id="{9F77A678-3B79-A327-3758-B8490132D71A}"/>
              </a:ext>
            </a:extLst>
          </p:cNvPr>
          <p:cNvSpPr txBox="1">
            <a:spLocks/>
          </p:cNvSpPr>
          <p:nvPr/>
        </p:nvSpPr>
        <p:spPr>
          <a:xfrm>
            <a:off x="151587" y="304800"/>
            <a:ext cx="10407015" cy="4744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3000" b="1" i="0">
                <a:solidFill>
                  <a:srgbClr val="3C9FDF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IN" altLang="zh-CN" dirty="0">
                <a:solidFill>
                  <a:srgbClr val="1C507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high probability-high impact risks identified</a:t>
            </a:r>
            <a:endParaRPr lang="en-IN" spc="-1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object 4">
            <a:extLst>
              <a:ext uri="{FF2B5EF4-FFF2-40B4-BE49-F238E27FC236}">
                <a16:creationId xmlns:a16="http://schemas.microsoft.com/office/drawing/2014/main" id="{E593E776-0BEE-D1C3-ABE6-7EB589D33E20}"/>
              </a:ext>
            </a:extLst>
          </p:cNvPr>
          <p:cNvSpPr/>
          <p:nvPr/>
        </p:nvSpPr>
        <p:spPr>
          <a:xfrm>
            <a:off x="761" y="851916"/>
            <a:ext cx="12191365" cy="38100"/>
          </a:xfrm>
          <a:custGeom>
            <a:avLst/>
            <a:gdLst/>
            <a:ahLst/>
            <a:cxnLst/>
            <a:rect l="l" t="t" r="r" b="b"/>
            <a:pathLst>
              <a:path w="12191365" h="38100">
                <a:moveTo>
                  <a:pt x="0" y="38100"/>
                </a:moveTo>
                <a:lnTo>
                  <a:pt x="12191238" y="38100"/>
                </a:lnTo>
                <a:lnTo>
                  <a:pt x="12191238" y="0"/>
                </a:lnTo>
                <a:lnTo>
                  <a:pt x="0" y="0"/>
                </a:lnTo>
                <a:lnTo>
                  <a:pt x="0" y="38100"/>
                </a:lnTo>
                <a:close/>
              </a:path>
            </a:pathLst>
          </a:custGeom>
          <a:solidFill>
            <a:srgbClr val="1C507C"/>
          </a:solidFill>
          <a:ln>
            <a:solidFill>
              <a:srgbClr val="1C507C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2" name="object 2">
            <a:extLst>
              <a:ext uri="{FF2B5EF4-FFF2-40B4-BE49-F238E27FC236}">
                <a16:creationId xmlns:a16="http://schemas.microsoft.com/office/drawing/2014/main" id="{265B8C66-3676-1A52-32D0-6243B1AE3A24}"/>
              </a:ext>
            </a:extLst>
          </p:cNvPr>
          <p:cNvSpPr/>
          <p:nvPr/>
        </p:nvSpPr>
        <p:spPr>
          <a:xfrm>
            <a:off x="-381000" y="6477000"/>
            <a:ext cx="11605260" cy="6350"/>
          </a:xfrm>
          <a:custGeom>
            <a:avLst/>
            <a:gdLst/>
            <a:ahLst/>
            <a:cxnLst/>
            <a:rect l="l" t="t" r="r" b="b"/>
            <a:pathLst>
              <a:path w="11605260" h="6350">
                <a:moveTo>
                  <a:pt x="0" y="6350"/>
                </a:moveTo>
                <a:lnTo>
                  <a:pt x="11605260" y="6350"/>
                </a:lnTo>
                <a:lnTo>
                  <a:pt x="11605260" y="0"/>
                </a:lnTo>
                <a:lnTo>
                  <a:pt x="0" y="0"/>
                </a:lnTo>
                <a:lnTo>
                  <a:pt x="0" y="6350"/>
                </a:lnTo>
                <a:close/>
              </a:path>
            </a:pathLst>
          </a:custGeom>
          <a:solidFill>
            <a:srgbClr val="1C507C"/>
          </a:solidFill>
          <a:ln>
            <a:solidFill>
              <a:srgbClr val="1C507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2">
            <a:extLst>
              <a:ext uri="{FF2B5EF4-FFF2-40B4-BE49-F238E27FC236}">
                <a16:creationId xmlns:a16="http://schemas.microsoft.com/office/drawing/2014/main" id="{0B60E146-51FB-A2D1-BBA7-22BD462506E0}"/>
              </a:ext>
            </a:extLst>
          </p:cNvPr>
          <p:cNvSpPr/>
          <p:nvPr/>
        </p:nvSpPr>
        <p:spPr>
          <a:xfrm>
            <a:off x="11746800" y="6477000"/>
            <a:ext cx="2883600" cy="6350"/>
          </a:xfrm>
          <a:custGeom>
            <a:avLst/>
            <a:gdLst/>
            <a:ahLst/>
            <a:cxnLst/>
            <a:rect l="l" t="t" r="r" b="b"/>
            <a:pathLst>
              <a:path w="11605260" h="6350">
                <a:moveTo>
                  <a:pt x="0" y="6350"/>
                </a:moveTo>
                <a:lnTo>
                  <a:pt x="11605260" y="6350"/>
                </a:lnTo>
                <a:lnTo>
                  <a:pt x="11605260" y="0"/>
                </a:lnTo>
                <a:lnTo>
                  <a:pt x="0" y="0"/>
                </a:lnTo>
                <a:lnTo>
                  <a:pt x="0" y="6350"/>
                </a:lnTo>
                <a:close/>
              </a:path>
            </a:pathLst>
          </a:custGeom>
          <a:solidFill>
            <a:srgbClr val="1C507C"/>
          </a:solidFill>
          <a:ln>
            <a:solidFill>
              <a:srgbClr val="1C507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5ED75463-2A18-27E1-3DA6-B58B2FFB112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230800" y="6146812"/>
            <a:ext cx="504000" cy="504000"/>
          </a:xfrm>
          <a:prstGeom prst="rect">
            <a:avLst/>
          </a:prstGeom>
          <a:solidFill>
            <a:schemeClr val="bg1"/>
          </a:solidFill>
        </p:spPr>
      </p:pic>
      <p:graphicFrame>
        <p:nvGraphicFramePr>
          <p:cNvPr id="15" name="object 79">
            <a:extLst>
              <a:ext uri="{FF2B5EF4-FFF2-40B4-BE49-F238E27FC236}">
                <a16:creationId xmlns:a16="http://schemas.microsoft.com/office/drawing/2014/main" id="{E2829E63-3069-9565-F8DF-CD60EE6DEA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0556626"/>
              </p:ext>
            </p:extLst>
          </p:nvPr>
        </p:nvGraphicFramePr>
        <p:xfrm>
          <a:off x="-543724" y="6681954"/>
          <a:ext cx="12960000" cy="21649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6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16496">
                <a:tc>
                  <a:txBody>
                    <a:bodyPr/>
                    <a:lstStyle/>
                    <a:p>
                      <a:pPr marL="31750" algn="ctr">
                        <a:lnSpc>
                          <a:spcPts val="1005"/>
                        </a:lnSpc>
                      </a:pPr>
                      <a:r>
                        <a:rPr sz="1100" b="1" spc="-10" dirty="0">
                          <a:solidFill>
                            <a:srgbClr val="1C507C"/>
                          </a:solidFill>
                          <a:latin typeface="Calibri"/>
                          <a:cs typeface="Calibri"/>
                        </a:rPr>
                        <a:t>OVERVIEW</a:t>
                      </a:r>
                      <a:endParaRPr sz="1100" b="1" dirty="0">
                        <a:solidFill>
                          <a:srgbClr val="1C507C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35" algn="ctr">
                        <a:lnSpc>
                          <a:spcPts val="1005"/>
                        </a:lnSpc>
                      </a:pPr>
                      <a:r>
                        <a:rPr sz="1100" b="1" spc="-25" dirty="0">
                          <a:solidFill>
                            <a:srgbClr val="1C507C"/>
                          </a:solidFill>
                          <a:latin typeface="Calibri"/>
                          <a:cs typeface="Calibri"/>
                        </a:rPr>
                        <a:t>E</a:t>
                      </a:r>
                      <a:r>
                        <a:rPr lang="zh-CN" altLang="en-US" sz="1100" b="1" spc="-25" dirty="0">
                          <a:solidFill>
                            <a:srgbClr val="1C507C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100" b="1" spc="-25" dirty="0">
                          <a:solidFill>
                            <a:srgbClr val="1C507C"/>
                          </a:solidFill>
                          <a:latin typeface="Calibri"/>
                          <a:cs typeface="Calibri"/>
                        </a:rPr>
                        <a:t>S</a:t>
                      </a:r>
                      <a:r>
                        <a:rPr lang="zh-CN" altLang="en-US" sz="1100" b="1" spc="-25" dirty="0">
                          <a:solidFill>
                            <a:srgbClr val="1C507C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100" b="1" spc="-25" dirty="0">
                          <a:solidFill>
                            <a:srgbClr val="1C507C"/>
                          </a:solidFill>
                          <a:latin typeface="Calibri"/>
                          <a:cs typeface="Calibri"/>
                        </a:rPr>
                        <a:t>G</a:t>
                      </a:r>
                      <a:endParaRPr sz="1100" b="1" dirty="0">
                        <a:solidFill>
                          <a:srgbClr val="1C507C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91465" algn="ctr">
                        <a:lnSpc>
                          <a:spcPts val="1005"/>
                        </a:lnSpc>
                      </a:pPr>
                      <a:r>
                        <a:rPr lang="en-US" altLang="zh-CN" sz="1100" b="1" dirty="0">
                          <a:solidFill>
                            <a:srgbClr val="1C507C"/>
                          </a:solidFill>
                          <a:latin typeface="Calibri"/>
                          <a:cs typeface="Calibri"/>
                        </a:rPr>
                        <a:t>INVESTMENT</a:t>
                      </a:r>
                      <a:r>
                        <a:rPr lang="zh-CN" altLang="en-US" sz="1100" b="1" dirty="0">
                          <a:solidFill>
                            <a:srgbClr val="1C507C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lang="en-US" altLang="zh-CN" sz="1100" b="1" dirty="0">
                          <a:solidFill>
                            <a:srgbClr val="1C507C"/>
                          </a:solidFill>
                          <a:latin typeface="Calibri"/>
                          <a:cs typeface="Calibri"/>
                        </a:rPr>
                        <a:t>SUMMARY</a:t>
                      </a:r>
                      <a:endParaRPr sz="1100" b="1" dirty="0">
                        <a:solidFill>
                          <a:srgbClr val="1C507C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56870" algn="ctr">
                        <a:lnSpc>
                          <a:spcPts val="1005"/>
                        </a:lnSpc>
                      </a:pPr>
                      <a:r>
                        <a:rPr sz="1100" b="1" spc="-10" dirty="0">
                          <a:solidFill>
                            <a:srgbClr val="1C507C"/>
                          </a:solidFill>
                          <a:latin typeface="Calibri"/>
                          <a:cs typeface="Calibri"/>
                        </a:rPr>
                        <a:t>FINANCIALS</a:t>
                      </a:r>
                      <a:endParaRPr sz="1100" b="1" dirty="0">
                        <a:solidFill>
                          <a:srgbClr val="1C507C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00050" algn="ctr">
                        <a:lnSpc>
                          <a:spcPts val="1005"/>
                        </a:lnSpc>
                      </a:pPr>
                      <a:r>
                        <a:rPr sz="1100" b="1" spc="-10" dirty="0">
                          <a:solidFill>
                            <a:srgbClr val="1C507C"/>
                          </a:solidFill>
                          <a:latin typeface="Calibri"/>
                          <a:cs typeface="Calibri"/>
                        </a:rPr>
                        <a:t>VALUATION</a:t>
                      </a:r>
                      <a:endParaRPr sz="1100" b="1" dirty="0">
                        <a:solidFill>
                          <a:srgbClr val="1C507C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95910" algn="ctr">
                        <a:lnSpc>
                          <a:spcPts val="1005"/>
                        </a:lnSpc>
                      </a:pPr>
                      <a:r>
                        <a:rPr sz="1100" b="1" spc="-10" dirty="0">
                          <a:solidFill>
                            <a:srgbClr val="218099"/>
                          </a:solidFill>
                          <a:latin typeface="Calibri"/>
                          <a:cs typeface="Calibri"/>
                        </a:rPr>
                        <a:t>RISKS</a:t>
                      </a:r>
                      <a:endParaRPr sz="1100" b="1" dirty="0">
                        <a:solidFill>
                          <a:srgbClr val="218099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" name="object 46">
            <a:extLst>
              <a:ext uri="{FF2B5EF4-FFF2-40B4-BE49-F238E27FC236}">
                <a16:creationId xmlns:a16="http://schemas.microsoft.com/office/drawing/2014/main" id="{FA7937CB-0ECF-3D07-7497-38867BF48580}"/>
              </a:ext>
            </a:extLst>
          </p:cNvPr>
          <p:cNvSpPr txBox="1"/>
          <p:nvPr/>
        </p:nvSpPr>
        <p:spPr>
          <a:xfrm>
            <a:off x="78738" y="6248400"/>
            <a:ext cx="2588261" cy="182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100" i="1" dirty="0">
                <a:solidFill>
                  <a:srgbClr val="767070"/>
                </a:solidFill>
                <a:latin typeface="Calibri"/>
                <a:cs typeface="Calibri"/>
              </a:rPr>
              <a:t>Source:</a:t>
            </a:r>
            <a:r>
              <a:rPr sz="1100" i="1" spc="-30" dirty="0">
                <a:solidFill>
                  <a:srgbClr val="767070"/>
                </a:solidFill>
                <a:latin typeface="Calibri"/>
                <a:cs typeface="Calibri"/>
              </a:rPr>
              <a:t> </a:t>
            </a:r>
            <a:r>
              <a:rPr sz="1100" i="1" dirty="0">
                <a:solidFill>
                  <a:srgbClr val="767070"/>
                </a:solidFill>
                <a:latin typeface="Calibri"/>
                <a:cs typeface="Calibri"/>
              </a:rPr>
              <a:t>Team</a:t>
            </a:r>
            <a:r>
              <a:rPr sz="1100" i="1" spc="-25" dirty="0">
                <a:solidFill>
                  <a:srgbClr val="767070"/>
                </a:solidFill>
                <a:latin typeface="Calibri"/>
                <a:cs typeface="Calibri"/>
              </a:rPr>
              <a:t> </a:t>
            </a:r>
            <a:r>
              <a:rPr sz="1100" i="1" spc="-10" dirty="0">
                <a:solidFill>
                  <a:srgbClr val="767070"/>
                </a:solidFill>
                <a:latin typeface="Calibri"/>
                <a:cs typeface="Calibri"/>
              </a:rPr>
              <a:t>Analysis</a:t>
            </a:r>
            <a:r>
              <a:rPr lang="en-US" sz="1100" i="1" spc="-10" dirty="0">
                <a:solidFill>
                  <a:srgbClr val="767070"/>
                </a:solidFill>
                <a:latin typeface="Calibri"/>
                <a:cs typeface="Calibri"/>
              </a:rPr>
              <a:t>, Bloomberg</a:t>
            </a:r>
            <a:endParaRPr sz="11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737762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05" b="30176"/>
          <a:stretch>
            <a:fillRect/>
          </a:stretch>
        </p:blipFill>
        <p:spPr>
          <a:xfrm>
            <a:off x="0" y="0"/>
            <a:ext cx="12204745" cy="6858000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340659" y="3657600"/>
            <a:ext cx="3752052" cy="68929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4400" spc="185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BUY </a:t>
            </a:r>
            <a:r>
              <a:rPr lang="zh-CN" altLang="en-US" sz="4400" spc="185" dirty="0">
                <a:solidFill>
                  <a:srgbClr val="00A2D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￥</a:t>
            </a:r>
            <a:r>
              <a:rPr lang="en-US" altLang="zh-CN" sz="4400" spc="185" dirty="0">
                <a:solidFill>
                  <a:srgbClr val="00A2D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11.31</a:t>
            </a:r>
            <a:endParaRPr lang="en-US" sz="4400" b="1" spc="185" dirty="0">
              <a:solidFill>
                <a:srgbClr val="00A2D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89C4071C-98D8-F0A0-333C-C30706B62438}"/>
              </a:ext>
            </a:extLst>
          </p:cNvPr>
          <p:cNvGrpSpPr/>
          <p:nvPr/>
        </p:nvGrpSpPr>
        <p:grpSpPr>
          <a:xfrm>
            <a:off x="6096000" y="838200"/>
            <a:ext cx="5151364" cy="4712251"/>
            <a:chOff x="1421582" y="1434070"/>
            <a:chExt cx="4024565" cy="3681503"/>
          </a:xfrm>
        </p:grpSpPr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907D9845-3A2F-47F8-D2F4-F547B5A9CA47}"/>
                </a:ext>
              </a:extLst>
            </p:cNvPr>
            <p:cNvGrpSpPr/>
            <p:nvPr/>
          </p:nvGrpSpPr>
          <p:grpSpPr>
            <a:xfrm>
              <a:off x="1421582" y="1434070"/>
              <a:ext cx="4024565" cy="3681503"/>
              <a:chOff x="7391400" y="830981"/>
              <a:chExt cx="4024565" cy="3681503"/>
            </a:xfrm>
          </p:grpSpPr>
          <p:grpSp>
            <p:nvGrpSpPr>
              <p:cNvPr id="27" name="组合 26">
                <a:extLst>
                  <a:ext uri="{FF2B5EF4-FFF2-40B4-BE49-F238E27FC236}">
                    <a16:creationId xmlns:a16="http://schemas.microsoft.com/office/drawing/2014/main" id="{E9B787EB-684B-EEA5-BF2D-AC78CA490053}"/>
                  </a:ext>
                </a:extLst>
              </p:cNvPr>
              <p:cNvGrpSpPr/>
              <p:nvPr/>
            </p:nvGrpSpPr>
            <p:grpSpPr>
              <a:xfrm>
                <a:off x="7391400" y="830981"/>
                <a:ext cx="4024565" cy="3681503"/>
                <a:chOff x="6628861" y="722731"/>
                <a:chExt cx="4712247" cy="4402585"/>
              </a:xfrm>
            </p:grpSpPr>
            <p:sp>
              <p:nvSpPr>
                <p:cNvPr id="24" name="Freeform 16">
                  <a:extLst>
                    <a:ext uri="{FF2B5EF4-FFF2-40B4-BE49-F238E27FC236}">
                      <a16:creationId xmlns:a16="http://schemas.microsoft.com/office/drawing/2014/main" id="{66E003C4-00C5-923B-D2A0-26F5A33A3C28}"/>
                    </a:ext>
                  </a:extLst>
                </p:cNvPr>
                <p:cNvSpPr/>
                <p:nvPr>
                  <p:custDataLst>
                    <p:tags r:id="rId1"/>
                  </p:custDataLst>
                </p:nvPr>
              </p:nvSpPr>
              <p:spPr bwMode="auto">
                <a:xfrm>
                  <a:off x="7499505" y="3298759"/>
                  <a:ext cx="3500527" cy="1826557"/>
                </a:xfrm>
                <a:custGeom>
                  <a:avLst/>
                  <a:gdLst>
                    <a:gd name="T0" fmla="*/ 16 w 1560"/>
                    <a:gd name="T1" fmla="*/ 790 h 814"/>
                    <a:gd name="T2" fmla="*/ 84 w 1560"/>
                    <a:gd name="T3" fmla="*/ 672 h 814"/>
                    <a:gd name="T4" fmla="*/ 200 w 1560"/>
                    <a:gd name="T5" fmla="*/ 732 h 814"/>
                    <a:gd name="T6" fmla="*/ 324 w 1560"/>
                    <a:gd name="T7" fmla="*/ 778 h 814"/>
                    <a:gd name="T8" fmla="*/ 456 w 1560"/>
                    <a:gd name="T9" fmla="*/ 804 h 814"/>
                    <a:gd name="T10" fmla="*/ 558 w 1560"/>
                    <a:gd name="T11" fmla="*/ 814 h 814"/>
                    <a:gd name="T12" fmla="*/ 594 w 1560"/>
                    <a:gd name="T13" fmla="*/ 814 h 814"/>
                    <a:gd name="T14" fmla="*/ 684 w 1560"/>
                    <a:gd name="T15" fmla="*/ 810 h 814"/>
                    <a:gd name="T16" fmla="*/ 770 w 1560"/>
                    <a:gd name="T17" fmla="*/ 798 h 814"/>
                    <a:gd name="T18" fmla="*/ 856 w 1560"/>
                    <a:gd name="T19" fmla="*/ 778 h 814"/>
                    <a:gd name="T20" fmla="*/ 938 w 1560"/>
                    <a:gd name="T21" fmla="*/ 752 h 814"/>
                    <a:gd name="T22" fmla="*/ 1016 w 1560"/>
                    <a:gd name="T23" fmla="*/ 718 h 814"/>
                    <a:gd name="T24" fmla="*/ 1092 w 1560"/>
                    <a:gd name="T25" fmla="*/ 678 h 814"/>
                    <a:gd name="T26" fmla="*/ 1162 w 1560"/>
                    <a:gd name="T27" fmla="*/ 632 h 814"/>
                    <a:gd name="T28" fmla="*/ 1230 w 1560"/>
                    <a:gd name="T29" fmla="*/ 580 h 814"/>
                    <a:gd name="T30" fmla="*/ 1290 w 1560"/>
                    <a:gd name="T31" fmla="*/ 524 h 814"/>
                    <a:gd name="T32" fmla="*/ 1348 w 1560"/>
                    <a:gd name="T33" fmla="*/ 460 h 814"/>
                    <a:gd name="T34" fmla="*/ 1398 w 1560"/>
                    <a:gd name="T35" fmla="*/ 394 h 814"/>
                    <a:gd name="T36" fmla="*/ 1444 w 1560"/>
                    <a:gd name="T37" fmla="*/ 322 h 814"/>
                    <a:gd name="T38" fmla="*/ 1484 w 1560"/>
                    <a:gd name="T39" fmla="*/ 246 h 814"/>
                    <a:gd name="T40" fmla="*/ 1516 w 1560"/>
                    <a:gd name="T41" fmla="*/ 168 h 814"/>
                    <a:gd name="T42" fmla="*/ 1542 w 1560"/>
                    <a:gd name="T43" fmla="*/ 86 h 814"/>
                    <a:gd name="T44" fmla="*/ 1560 w 1560"/>
                    <a:gd name="T45" fmla="*/ 0 h 814"/>
                    <a:gd name="T46" fmla="*/ 1052 w 1560"/>
                    <a:gd name="T47" fmla="*/ 4 h 814"/>
                    <a:gd name="T48" fmla="*/ 1038 w 1560"/>
                    <a:gd name="T49" fmla="*/ 38 h 814"/>
                    <a:gd name="T50" fmla="*/ 1002 w 1560"/>
                    <a:gd name="T51" fmla="*/ 102 h 814"/>
                    <a:gd name="T52" fmla="*/ 958 w 1560"/>
                    <a:gd name="T53" fmla="*/ 160 h 814"/>
                    <a:gd name="T54" fmla="*/ 904 w 1560"/>
                    <a:gd name="T55" fmla="*/ 210 h 814"/>
                    <a:gd name="T56" fmla="*/ 844 w 1560"/>
                    <a:gd name="T57" fmla="*/ 252 h 814"/>
                    <a:gd name="T58" fmla="*/ 778 w 1560"/>
                    <a:gd name="T59" fmla="*/ 286 h 814"/>
                    <a:gd name="T60" fmla="*/ 708 w 1560"/>
                    <a:gd name="T61" fmla="*/ 308 h 814"/>
                    <a:gd name="T62" fmla="*/ 632 w 1560"/>
                    <a:gd name="T63" fmla="*/ 320 h 814"/>
                    <a:gd name="T64" fmla="*/ 594 w 1560"/>
                    <a:gd name="T65" fmla="*/ 322 h 814"/>
                    <a:gd name="T66" fmla="*/ 522 w 1560"/>
                    <a:gd name="T67" fmla="*/ 316 h 814"/>
                    <a:gd name="T68" fmla="*/ 454 w 1560"/>
                    <a:gd name="T69" fmla="*/ 302 h 814"/>
                    <a:gd name="T70" fmla="*/ 390 w 1560"/>
                    <a:gd name="T71" fmla="*/ 278 h 814"/>
                    <a:gd name="T72" fmla="*/ 330 w 1560"/>
                    <a:gd name="T73" fmla="*/ 246 h 814"/>
                    <a:gd name="T74" fmla="*/ 254 w 1560"/>
                    <a:gd name="T75" fmla="*/ 184 h 814"/>
                    <a:gd name="T76" fmla="*/ 10 w 1560"/>
                    <a:gd name="T77" fmla="*/ 622 h 8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1560" h="814">
                      <a:moveTo>
                        <a:pt x="10" y="622"/>
                      </a:moveTo>
                      <a:lnTo>
                        <a:pt x="16" y="790"/>
                      </a:lnTo>
                      <a:lnTo>
                        <a:pt x="84" y="672"/>
                      </a:lnTo>
                      <a:lnTo>
                        <a:pt x="84" y="672"/>
                      </a:lnTo>
                      <a:lnTo>
                        <a:pt x="140" y="704"/>
                      </a:lnTo>
                      <a:lnTo>
                        <a:pt x="200" y="732"/>
                      </a:lnTo>
                      <a:lnTo>
                        <a:pt x="262" y="756"/>
                      </a:lnTo>
                      <a:lnTo>
                        <a:pt x="324" y="778"/>
                      </a:lnTo>
                      <a:lnTo>
                        <a:pt x="390" y="794"/>
                      </a:lnTo>
                      <a:lnTo>
                        <a:pt x="456" y="804"/>
                      </a:lnTo>
                      <a:lnTo>
                        <a:pt x="524" y="812"/>
                      </a:lnTo>
                      <a:lnTo>
                        <a:pt x="558" y="814"/>
                      </a:lnTo>
                      <a:lnTo>
                        <a:pt x="594" y="814"/>
                      </a:lnTo>
                      <a:lnTo>
                        <a:pt x="594" y="814"/>
                      </a:lnTo>
                      <a:lnTo>
                        <a:pt x="638" y="814"/>
                      </a:lnTo>
                      <a:lnTo>
                        <a:pt x="684" y="810"/>
                      </a:lnTo>
                      <a:lnTo>
                        <a:pt x="728" y="806"/>
                      </a:lnTo>
                      <a:lnTo>
                        <a:pt x="770" y="798"/>
                      </a:lnTo>
                      <a:lnTo>
                        <a:pt x="814" y="790"/>
                      </a:lnTo>
                      <a:lnTo>
                        <a:pt x="856" y="778"/>
                      </a:lnTo>
                      <a:lnTo>
                        <a:pt x="898" y="766"/>
                      </a:lnTo>
                      <a:lnTo>
                        <a:pt x="938" y="752"/>
                      </a:lnTo>
                      <a:lnTo>
                        <a:pt x="978" y="736"/>
                      </a:lnTo>
                      <a:lnTo>
                        <a:pt x="1016" y="718"/>
                      </a:lnTo>
                      <a:lnTo>
                        <a:pt x="1054" y="700"/>
                      </a:lnTo>
                      <a:lnTo>
                        <a:pt x="1092" y="678"/>
                      </a:lnTo>
                      <a:lnTo>
                        <a:pt x="1128" y="656"/>
                      </a:lnTo>
                      <a:lnTo>
                        <a:pt x="1162" y="632"/>
                      </a:lnTo>
                      <a:lnTo>
                        <a:pt x="1196" y="608"/>
                      </a:lnTo>
                      <a:lnTo>
                        <a:pt x="1230" y="580"/>
                      </a:lnTo>
                      <a:lnTo>
                        <a:pt x="1260" y="552"/>
                      </a:lnTo>
                      <a:lnTo>
                        <a:pt x="1290" y="524"/>
                      </a:lnTo>
                      <a:lnTo>
                        <a:pt x="1320" y="492"/>
                      </a:lnTo>
                      <a:lnTo>
                        <a:pt x="1348" y="460"/>
                      </a:lnTo>
                      <a:lnTo>
                        <a:pt x="1374" y="428"/>
                      </a:lnTo>
                      <a:lnTo>
                        <a:pt x="1398" y="394"/>
                      </a:lnTo>
                      <a:lnTo>
                        <a:pt x="1422" y="358"/>
                      </a:lnTo>
                      <a:lnTo>
                        <a:pt x="1444" y="322"/>
                      </a:lnTo>
                      <a:lnTo>
                        <a:pt x="1464" y="284"/>
                      </a:lnTo>
                      <a:lnTo>
                        <a:pt x="1484" y="246"/>
                      </a:lnTo>
                      <a:lnTo>
                        <a:pt x="1500" y="208"/>
                      </a:lnTo>
                      <a:lnTo>
                        <a:pt x="1516" y="168"/>
                      </a:lnTo>
                      <a:lnTo>
                        <a:pt x="1530" y="126"/>
                      </a:lnTo>
                      <a:lnTo>
                        <a:pt x="1542" y="86"/>
                      </a:lnTo>
                      <a:lnTo>
                        <a:pt x="1552" y="42"/>
                      </a:lnTo>
                      <a:lnTo>
                        <a:pt x="1560" y="0"/>
                      </a:lnTo>
                      <a:lnTo>
                        <a:pt x="1286" y="170"/>
                      </a:lnTo>
                      <a:lnTo>
                        <a:pt x="1052" y="4"/>
                      </a:lnTo>
                      <a:lnTo>
                        <a:pt x="1052" y="4"/>
                      </a:lnTo>
                      <a:lnTo>
                        <a:pt x="1038" y="38"/>
                      </a:lnTo>
                      <a:lnTo>
                        <a:pt x="1020" y="70"/>
                      </a:lnTo>
                      <a:lnTo>
                        <a:pt x="1002" y="102"/>
                      </a:lnTo>
                      <a:lnTo>
                        <a:pt x="980" y="132"/>
                      </a:lnTo>
                      <a:lnTo>
                        <a:pt x="958" y="160"/>
                      </a:lnTo>
                      <a:lnTo>
                        <a:pt x="932" y="186"/>
                      </a:lnTo>
                      <a:lnTo>
                        <a:pt x="904" y="210"/>
                      </a:lnTo>
                      <a:lnTo>
                        <a:pt x="876" y="232"/>
                      </a:lnTo>
                      <a:lnTo>
                        <a:pt x="844" y="252"/>
                      </a:lnTo>
                      <a:lnTo>
                        <a:pt x="812" y="270"/>
                      </a:lnTo>
                      <a:lnTo>
                        <a:pt x="778" y="286"/>
                      </a:lnTo>
                      <a:lnTo>
                        <a:pt x="744" y="298"/>
                      </a:lnTo>
                      <a:lnTo>
                        <a:pt x="708" y="308"/>
                      </a:lnTo>
                      <a:lnTo>
                        <a:pt x="670" y="316"/>
                      </a:lnTo>
                      <a:lnTo>
                        <a:pt x="632" y="320"/>
                      </a:lnTo>
                      <a:lnTo>
                        <a:pt x="594" y="322"/>
                      </a:lnTo>
                      <a:lnTo>
                        <a:pt x="594" y="322"/>
                      </a:lnTo>
                      <a:lnTo>
                        <a:pt x="558" y="320"/>
                      </a:lnTo>
                      <a:lnTo>
                        <a:pt x="522" y="316"/>
                      </a:lnTo>
                      <a:lnTo>
                        <a:pt x="488" y="310"/>
                      </a:lnTo>
                      <a:lnTo>
                        <a:pt x="454" y="302"/>
                      </a:lnTo>
                      <a:lnTo>
                        <a:pt x="422" y="290"/>
                      </a:lnTo>
                      <a:lnTo>
                        <a:pt x="390" y="278"/>
                      </a:lnTo>
                      <a:lnTo>
                        <a:pt x="360" y="262"/>
                      </a:lnTo>
                      <a:lnTo>
                        <a:pt x="330" y="246"/>
                      </a:lnTo>
                      <a:lnTo>
                        <a:pt x="406" y="116"/>
                      </a:lnTo>
                      <a:lnTo>
                        <a:pt x="254" y="184"/>
                      </a:lnTo>
                      <a:lnTo>
                        <a:pt x="0" y="300"/>
                      </a:lnTo>
                      <a:lnTo>
                        <a:pt x="10" y="622"/>
                      </a:lnTo>
                      <a:close/>
                    </a:path>
                  </a:pathLst>
                </a:custGeom>
                <a:solidFill>
                  <a:srgbClr val="4AA9D7"/>
                </a:solidFill>
                <a:ln w="3175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5" name="Freeform 17">
                  <a:extLst>
                    <a:ext uri="{FF2B5EF4-FFF2-40B4-BE49-F238E27FC236}">
                      <a16:creationId xmlns:a16="http://schemas.microsoft.com/office/drawing/2014/main" id="{ED84FEF2-7652-5B27-BC3A-C427A3D3A10E}"/>
                    </a:ext>
                  </a:extLst>
                </p:cNvPr>
                <p:cNvSpPr/>
                <p:nvPr>
                  <p:custDataLst>
                    <p:tags r:id="rId2"/>
                  </p:custDataLst>
                </p:nvPr>
              </p:nvSpPr>
              <p:spPr bwMode="auto">
                <a:xfrm>
                  <a:off x="6628861" y="727218"/>
                  <a:ext cx="1961192" cy="3890970"/>
                </a:xfrm>
                <a:custGeom>
                  <a:avLst/>
                  <a:gdLst>
                    <a:gd name="T0" fmla="*/ 440 w 874"/>
                    <a:gd name="T1" fmla="*/ 0 h 1734"/>
                    <a:gd name="T2" fmla="*/ 874 w 874"/>
                    <a:gd name="T3" fmla="*/ 232 h 1734"/>
                    <a:gd name="T4" fmla="*/ 830 w 874"/>
                    <a:gd name="T5" fmla="*/ 674 h 1734"/>
                    <a:gd name="T6" fmla="*/ 756 w 874"/>
                    <a:gd name="T7" fmla="*/ 546 h 1734"/>
                    <a:gd name="T8" fmla="*/ 700 w 874"/>
                    <a:gd name="T9" fmla="*/ 580 h 1734"/>
                    <a:gd name="T10" fmla="*/ 648 w 874"/>
                    <a:gd name="T11" fmla="*/ 622 h 1734"/>
                    <a:gd name="T12" fmla="*/ 604 w 874"/>
                    <a:gd name="T13" fmla="*/ 668 h 1734"/>
                    <a:gd name="T14" fmla="*/ 566 w 874"/>
                    <a:gd name="T15" fmla="*/ 722 h 1734"/>
                    <a:gd name="T16" fmla="*/ 534 w 874"/>
                    <a:gd name="T17" fmla="*/ 780 h 1734"/>
                    <a:gd name="T18" fmla="*/ 512 w 874"/>
                    <a:gd name="T19" fmla="*/ 844 h 1734"/>
                    <a:gd name="T20" fmla="*/ 498 w 874"/>
                    <a:gd name="T21" fmla="*/ 910 h 1734"/>
                    <a:gd name="T22" fmla="*/ 492 w 874"/>
                    <a:gd name="T23" fmla="*/ 980 h 1734"/>
                    <a:gd name="T24" fmla="*/ 494 w 874"/>
                    <a:gd name="T25" fmla="*/ 1024 h 1734"/>
                    <a:gd name="T26" fmla="*/ 510 w 874"/>
                    <a:gd name="T27" fmla="*/ 1108 h 1734"/>
                    <a:gd name="T28" fmla="*/ 538 w 874"/>
                    <a:gd name="T29" fmla="*/ 1186 h 1734"/>
                    <a:gd name="T30" fmla="*/ 580 w 874"/>
                    <a:gd name="T31" fmla="*/ 1258 h 1734"/>
                    <a:gd name="T32" fmla="*/ 342 w 874"/>
                    <a:gd name="T33" fmla="*/ 1410 h 1734"/>
                    <a:gd name="T34" fmla="*/ 354 w 874"/>
                    <a:gd name="T35" fmla="*/ 1734 h 1734"/>
                    <a:gd name="T36" fmla="*/ 276 w 874"/>
                    <a:gd name="T37" fmla="*/ 1662 h 1734"/>
                    <a:gd name="T38" fmla="*/ 208 w 874"/>
                    <a:gd name="T39" fmla="*/ 1582 h 1734"/>
                    <a:gd name="T40" fmla="*/ 146 w 874"/>
                    <a:gd name="T41" fmla="*/ 1496 h 1734"/>
                    <a:gd name="T42" fmla="*/ 96 w 874"/>
                    <a:gd name="T43" fmla="*/ 1402 h 1734"/>
                    <a:gd name="T44" fmla="*/ 54 w 874"/>
                    <a:gd name="T45" fmla="*/ 1304 h 1734"/>
                    <a:gd name="T46" fmla="*/ 24 w 874"/>
                    <a:gd name="T47" fmla="*/ 1200 h 1734"/>
                    <a:gd name="T48" fmla="*/ 6 w 874"/>
                    <a:gd name="T49" fmla="*/ 1092 h 1734"/>
                    <a:gd name="T50" fmla="*/ 0 w 874"/>
                    <a:gd name="T51" fmla="*/ 980 h 1734"/>
                    <a:gd name="T52" fmla="*/ 0 w 874"/>
                    <a:gd name="T53" fmla="*/ 944 h 1734"/>
                    <a:gd name="T54" fmla="*/ 10 w 874"/>
                    <a:gd name="T55" fmla="*/ 842 h 1734"/>
                    <a:gd name="T56" fmla="*/ 36 w 874"/>
                    <a:gd name="T57" fmla="*/ 712 h 1734"/>
                    <a:gd name="T58" fmla="*/ 82 w 874"/>
                    <a:gd name="T59" fmla="*/ 588 h 1734"/>
                    <a:gd name="T60" fmla="*/ 140 w 874"/>
                    <a:gd name="T61" fmla="*/ 472 h 1734"/>
                    <a:gd name="T62" fmla="*/ 214 w 874"/>
                    <a:gd name="T63" fmla="*/ 366 h 1734"/>
                    <a:gd name="T64" fmla="*/ 302 w 874"/>
                    <a:gd name="T65" fmla="*/ 272 h 1734"/>
                    <a:gd name="T66" fmla="*/ 400 w 874"/>
                    <a:gd name="T67" fmla="*/ 188 h 1734"/>
                    <a:gd name="T68" fmla="*/ 510 w 874"/>
                    <a:gd name="T69" fmla="*/ 118 h 17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874" h="1734">
                      <a:moveTo>
                        <a:pt x="510" y="118"/>
                      </a:moveTo>
                      <a:lnTo>
                        <a:pt x="440" y="0"/>
                      </a:lnTo>
                      <a:lnTo>
                        <a:pt x="590" y="80"/>
                      </a:lnTo>
                      <a:lnTo>
                        <a:pt x="874" y="232"/>
                      </a:lnTo>
                      <a:lnTo>
                        <a:pt x="848" y="510"/>
                      </a:lnTo>
                      <a:lnTo>
                        <a:pt x="830" y="674"/>
                      </a:lnTo>
                      <a:lnTo>
                        <a:pt x="756" y="546"/>
                      </a:lnTo>
                      <a:lnTo>
                        <a:pt x="756" y="546"/>
                      </a:lnTo>
                      <a:lnTo>
                        <a:pt x="728" y="562"/>
                      </a:lnTo>
                      <a:lnTo>
                        <a:pt x="700" y="580"/>
                      </a:lnTo>
                      <a:lnTo>
                        <a:pt x="674" y="600"/>
                      </a:lnTo>
                      <a:lnTo>
                        <a:pt x="648" y="622"/>
                      </a:lnTo>
                      <a:lnTo>
                        <a:pt x="626" y="644"/>
                      </a:lnTo>
                      <a:lnTo>
                        <a:pt x="604" y="668"/>
                      </a:lnTo>
                      <a:lnTo>
                        <a:pt x="584" y="694"/>
                      </a:lnTo>
                      <a:lnTo>
                        <a:pt x="566" y="722"/>
                      </a:lnTo>
                      <a:lnTo>
                        <a:pt x="548" y="750"/>
                      </a:lnTo>
                      <a:lnTo>
                        <a:pt x="534" y="780"/>
                      </a:lnTo>
                      <a:lnTo>
                        <a:pt x="522" y="812"/>
                      </a:lnTo>
                      <a:lnTo>
                        <a:pt x="512" y="844"/>
                      </a:lnTo>
                      <a:lnTo>
                        <a:pt x="504" y="876"/>
                      </a:lnTo>
                      <a:lnTo>
                        <a:pt x="498" y="910"/>
                      </a:lnTo>
                      <a:lnTo>
                        <a:pt x="494" y="944"/>
                      </a:lnTo>
                      <a:lnTo>
                        <a:pt x="492" y="980"/>
                      </a:lnTo>
                      <a:lnTo>
                        <a:pt x="492" y="980"/>
                      </a:lnTo>
                      <a:lnTo>
                        <a:pt x="494" y="1024"/>
                      </a:lnTo>
                      <a:lnTo>
                        <a:pt x="500" y="1066"/>
                      </a:lnTo>
                      <a:lnTo>
                        <a:pt x="510" y="1108"/>
                      </a:lnTo>
                      <a:lnTo>
                        <a:pt x="522" y="1148"/>
                      </a:lnTo>
                      <a:lnTo>
                        <a:pt x="538" y="1186"/>
                      </a:lnTo>
                      <a:lnTo>
                        <a:pt x="558" y="1224"/>
                      </a:lnTo>
                      <a:lnTo>
                        <a:pt x="580" y="1258"/>
                      </a:lnTo>
                      <a:lnTo>
                        <a:pt x="604" y="1292"/>
                      </a:lnTo>
                      <a:lnTo>
                        <a:pt x="342" y="1410"/>
                      </a:lnTo>
                      <a:lnTo>
                        <a:pt x="354" y="1734"/>
                      </a:lnTo>
                      <a:lnTo>
                        <a:pt x="354" y="1734"/>
                      </a:lnTo>
                      <a:lnTo>
                        <a:pt x="314" y="1698"/>
                      </a:lnTo>
                      <a:lnTo>
                        <a:pt x="276" y="1662"/>
                      </a:lnTo>
                      <a:lnTo>
                        <a:pt x="240" y="1622"/>
                      </a:lnTo>
                      <a:lnTo>
                        <a:pt x="208" y="1582"/>
                      </a:lnTo>
                      <a:lnTo>
                        <a:pt x="176" y="1540"/>
                      </a:lnTo>
                      <a:lnTo>
                        <a:pt x="146" y="1496"/>
                      </a:lnTo>
                      <a:lnTo>
                        <a:pt x="120" y="1450"/>
                      </a:lnTo>
                      <a:lnTo>
                        <a:pt x="96" y="1402"/>
                      </a:lnTo>
                      <a:lnTo>
                        <a:pt x="74" y="1354"/>
                      </a:lnTo>
                      <a:lnTo>
                        <a:pt x="54" y="1304"/>
                      </a:lnTo>
                      <a:lnTo>
                        <a:pt x="38" y="1252"/>
                      </a:lnTo>
                      <a:lnTo>
                        <a:pt x="24" y="1200"/>
                      </a:lnTo>
                      <a:lnTo>
                        <a:pt x="14" y="1146"/>
                      </a:lnTo>
                      <a:lnTo>
                        <a:pt x="6" y="1092"/>
                      </a:lnTo>
                      <a:lnTo>
                        <a:pt x="2" y="1036"/>
                      </a:lnTo>
                      <a:lnTo>
                        <a:pt x="0" y="980"/>
                      </a:lnTo>
                      <a:lnTo>
                        <a:pt x="0" y="980"/>
                      </a:lnTo>
                      <a:lnTo>
                        <a:pt x="0" y="944"/>
                      </a:lnTo>
                      <a:lnTo>
                        <a:pt x="2" y="910"/>
                      </a:lnTo>
                      <a:lnTo>
                        <a:pt x="10" y="842"/>
                      </a:lnTo>
                      <a:lnTo>
                        <a:pt x="22" y="776"/>
                      </a:lnTo>
                      <a:lnTo>
                        <a:pt x="36" y="712"/>
                      </a:lnTo>
                      <a:lnTo>
                        <a:pt x="58" y="648"/>
                      </a:lnTo>
                      <a:lnTo>
                        <a:pt x="82" y="588"/>
                      </a:lnTo>
                      <a:lnTo>
                        <a:pt x="110" y="530"/>
                      </a:lnTo>
                      <a:lnTo>
                        <a:pt x="140" y="472"/>
                      </a:lnTo>
                      <a:lnTo>
                        <a:pt x="176" y="418"/>
                      </a:lnTo>
                      <a:lnTo>
                        <a:pt x="214" y="366"/>
                      </a:lnTo>
                      <a:lnTo>
                        <a:pt x="256" y="318"/>
                      </a:lnTo>
                      <a:lnTo>
                        <a:pt x="302" y="272"/>
                      </a:lnTo>
                      <a:lnTo>
                        <a:pt x="350" y="228"/>
                      </a:lnTo>
                      <a:lnTo>
                        <a:pt x="400" y="188"/>
                      </a:lnTo>
                      <a:lnTo>
                        <a:pt x="454" y="152"/>
                      </a:lnTo>
                      <a:lnTo>
                        <a:pt x="510" y="118"/>
                      </a:lnTo>
                      <a:lnTo>
                        <a:pt x="510" y="118"/>
                      </a:lnTo>
                      <a:close/>
                    </a:path>
                  </a:pathLst>
                </a:custGeom>
                <a:solidFill>
                  <a:srgbClr val="1D507B"/>
                </a:solidFill>
                <a:ln w="3175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6" name="Freeform 18">
                  <a:extLst>
                    <a:ext uri="{FF2B5EF4-FFF2-40B4-BE49-F238E27FC236}">
                      <a16:creationId xmlns:a16="http://schemas.microsoft.com/office/drawing/2014/main" id="{A1D73FFC-8169-C69C-5C73-9E7443D6AC78}"/>
                    </a:ext>
                  </a:extLst>
                </p:cNvPr>
                <p:cNvSpPr/>
                <p:nvPr>
                  <p:custDataLst>
                    <p:tags r:id="rId3"/>
                  </p:custDataLst>
                </p:nvPr>
              </p:nvSpPr>
              <p:spPr bwMode="auto">
                <a:xfrm>
                  <a:off x="8069462" y="722731"/>
                  <a:ext cx="3271646" cy="2831836"/>
                </a:xfrm>
                <a:custGeom>
                  <a:avLst/>
                  <a:gdLst>
                    <a:gd name="T0" fmla="*/ 678 w 1458"/>
                    <a:gd name="T1" fmla="*/ 1002 h 1262"/>
                    <a:gd name="T2" fmla="*/ 828 w 1458"/>
                    <a:gd name="T3" fmla="*/ 1002 h 1262"/>
                    <a:gd name="T4" fmla="*/ 828 w 1458"/>
                    <a:gd name="T5" fmla="*/ 982 h 1262"/>
                    <a:gd name="T6" fmla="*/ 826 w 1458"/>
                    <a:gd name="T7" fmla="*/ 932 h 1262"/>
                    <a:gd name="T8" fmla="*/ 818 w 1458"/>
                    <a:gd name="T9" fmla="*/ 882 h 1262"/>
                    <a:gd name="T10" fmla="*/ 806 w 1458"/>
                    <a:gd name="T11" fmla="*/ 836 h 1262"/>
                    <a:gd name="T12" fmla="*/ 770 w 1458"/>
                    <a:gd name="T13" fmla="*/ 748 h 1262"/>
                    <a:gd name="T14" fmla="*/ 716 w 1458"/>
                    <a:gd name="T15" fmla="*/ 670 h 1262"/>
                    <a:gd name="T16" fmla="*/ 650 w 1458"/>
                    <a:gd name="T17" fmla="*/ 604 h 1262"/>
                    <a:gd name="T18" fmla="*/ 572 w 1458"/>
                    <a:gd name="T19" fmla="*/ 552 h 1262"/>
                    <a:gd name="T20" fmla="*/ 484 w 1458"/>
                    <a:gd name="T21" fmla="*/ 514 h 1262"/>
                    <a:gd name="T22" fmla="*/ 438 w 1458"/>
                    <a:gd name="T23" fmla="*/ 502 h 1262"/>
                    <a:gd name="T24" fmla="*/ 390 w 1458"/>
                    <a:gd name="T25" fmla="*/ 494 h 1262"/>
                    <a:gd name="T26" fmla="*/ 340 w 1458"/>
                    <a:gd name="T27" fmla="*/ 492 h 1262"/>
                    <a:gd name="T28" fmla="*/ 298 w 1458"/>
                    <a:gd name="T29" fmla="*/ 494 h 1262"/>
                    <a:gd name="T30" fmla="*/ 286 w 1458"/>
                    <a:gd name="T31" fmla="*/ 212 h 1262"/>
                    <a:gd name="T32" fmla="*/ 0 w 1458"/>
                    <a:gd name="T33" fmla="*/ 60 h 1262"/>
                    <a:gd name="T34" fmla="*/ 80 w 1458"/>
                    <a:gd name="T35" fmla="*/ 34 h 1262"/>
                    <a:gd name="T36" fmla="*/ 164 w 1458"/>
                    <a:gd name="T37" fmla="*/ 16 h 1262"/>
                    <a:gd name="T38" fmla="*/ 250 w 1458"/>
                    <a:gd name="T39" fmla="*/ 4 h 1262"/>
                    <a:gd name="T40" fmla="*/ 340 w 1458"/>
                    <a:gd name="T41" fmla="*/ 0 h 1262"/>
                    <a:gd name="T42" fmla="*/ 390 w 1458"/>
                    <a:gd name="T43" fmla="*/ 2 h 1262"/>
                    <a:gd name="T44" fmla="*/ 488 w 1458"/>
                    <a:gd name="T45" fmla="*/ 12 h 1262"/>
                    <a:gd name="T46" fmla="*/ 584 w 1458"/>
                    <a:gd name="T47" fmla="*/ 30 h 1262"/>
                    <a:gd name="T48" fmla="*/ 676 w 1458"/>
                    <a:gd name="T49" fmla="*/ 60 h 1262"/>
                    <a:gd name="T50" fmla="*/ 764 w 1458"/>
                    <a:gd name="T51" fmla="*/ 96 h 1262"/>
                    <a:gd name="T52" fmla="*/ 848 w 1458"/>
                    <a:gd name="T53" fmla="*/ 142 h 1262"/>
                    <a:gd name="T54" fmla="*/ 926 w 1458"/>
                    <a:gd name="T55" fmla="*/ 194 h 1262"/>
                    <a:gd name="T56" fmla="*/ 1000 w 1458"/>
                    <a:gd name="T57" fmla="*/ 254 h 1262"/>
                    <a:gd name="T58" fmla="*/ 1066 w 1458"/>
                    <a:gd name="T59" fmla="*/ 322 h 1262"/>
                    <a:gd name="T60" fmla="*/ 1126 w 1458"/>
                    <a:gd name="T61" fmla="*/ 394 h 1262"/>
                    <a:gd name="T62" fmla="*/ 1178 w 1458"/>
                    <a:gd name="T63" fmla="*/ 472 h 1262"/>
                    <a:gd name="T64" fmla="*/ 1224 w 1458"/>
                    <a:gd name="T65" fmla="*/ 556 h 1262"/>
                    <a:gd name="T66" fmla="*/ 1260 w 1458"/>
                    <a:gd name="T67" fmla="*/ 644 h 1262"/>
                    <a:gd name="T68" fmla="*/ 1290 w 1458"/>
                    <a:gd name="T69" fmla="*/ 736 h 1262"/>
                    <a:gd name="T70" fmla="*/ 1310 w 1458"/>
                    <a:gd name="T71" fmla="*/ 832 h 1262"/>
                    <a:gd name="T72" fmla="*/ 1320 w 1458"/>
                    <a:gd name="T73" fmla="*/ 930 h 1262"/>
                    <a:gd name="T74" fmla="*/ 1320 w 1458"/>
                    <a:gd name="T75" fmla="*/ 982 h 1262"/>
                    <a:gd name="T76" fmla="*/ 1458 w 1458"/>
                    <a:gd name="T77" fmla="*/ 1002 h 1262"/>
                    <a:gd name="T78" fmla="*/ 1040 w 1458"/>
                    <a:gd name="T79" fmla="*/ 1262 h 12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1458" h="1262">
                      <a:moveTo>
                        <a:pt x="814" y="1100"/>
                      </a:moveTo>
                      <a:lnTo>
                        <a:pt x="678" y="1002"/>
                      </a:lnTo>
                      <a:lnTo>
                        <a:pt x="828" y="1002"/>
                      </a:lnTo>
                      <a:lnTo>
                        <a:pt x="828" y="1002"/>
                      </a:lnTo>
                      <a:lnTo>
                        <a:pt x="828" y="982"/>
                      </a:lnTo>
                      <a:lnTo>
                        <a:pt x="828" y="982"/>
                      </a:lnTo>
                      <a:lnTo>
                        <a:pt x="828" y="956"/>
                      </a:lnTo>
                      <a:lnTo>
                        <a:pt x="826" y="932"/>
                      </a:lnTo>
                      <a:lnTo>
                        <a:pt x="822" y="906"/>
                      </a:lnTo>
                      <a:lnTo>
                        <a:pt x="818" y="882"/>
                      </a:lnTo>
                      <a:lnTo>
                        <a:pt x="812" y="858"/>
                      </a:lnTo>
                      <a:lnTo>
                        <a:pt x="806" y="836"/>
                      </a:lnTo>
                      <a:lnTo>
                        <a:pt x="790" y="790"/>
                      </a:lnTo>
                      <a:lnTo>
                        <a:pt x="770" y="748"/>
                      </a:lnTo>
                      <a:lnTo>
                        <a:pt x="744" y="708"/>
                      </a:lnTo>
                      <a:lnTo>
                        <a:pt x="716" y="670"/>
                      </a:lnTo>
                      <a:lnTo>
                        <a:pt x="686" y="636"/>
                      </a:lnTo>
                      <a:lnTo>
                        <a:pt x="650" y="604"/>
                      </a:lnTo>
                      <a:lnTo>
                        <a:pt x="612" y="576"/>
                      </a:lnTo>
                      <a:lnTo>
                        <a:pt x="572" y="552"/>
                      </a:lnTo>
                      <a:lnTo>
                        <a:pt x="530" y="530"/>
                      </a:lnTo>
                      <a:lnTo>
                        <a:pt x="484" y="514"/>
                      </a:lnTo>
                      <a:lnTo>
                        <a:pt x="462" y="508"/>
                      </a:lnTo>
                      <a:lnTo>
                        <a:pt x="438" y="502"/>
                      </a:lnTo>
                      <a:lnTo>
                        <a:pt x="414" y="498"/>
                      </a:lnTo>
                      <a:lnTo>
                        <a:pt x="390" y="494"/>
                      </a:lnTo>
                      <a:lnTo>
                        <a:pt x="364" y="492"/>
                      </a:lnTo>
                      <a:lnTo>
                        <a:pt x="340" y="492"/>
                      </a:lnTo>
                      <a:lnTo>
                        <a:pt x="340" y="492"/>
                      </a:lnTo>
                      <a:lnTo>
                        <a:pt x="298" y="494"/>
                      </a:lnTo>
                      <a:lnTo>
                        <a:pt x="258" y="500"/>
                      </a:lnTo>
                      <a:lnTo>
                        <a:pt x="286" y="212"/>
                      </a:lnTo>
                      <a:lnTo>
                        <a:pt x="0" y="60"/>
                      </a:lnTo>
                      <a:lnTo>
                        <a:pt x="0" y="60"/>
                      </a:lnTo>
                      <a:lnTo>
                        <a:pt x="40" y="46"/>
                      </a:lnTo>
                      <a:lnTo>
                        <a:pt x="80" y="34"/>
                      </a:lnTo>
                      <a:lnTo>
                        <a:pt x="122" y="24"/>
                      </a:lnTo>
                      <a:lnTo>
                        <a:pt x="164" y="16"/>
                      </a:lnTo>
                      <a:lnTo>
                        <a:pt x="208" y="8"/>
                      </a:lnTo>
                      <a:lnTo>
                        <a:pt x="250" y="4"/>
                      </a:lnTo>
                      <a:lnTo>
                        <a:pt x="294" y="0"/>
                      </a:lnTo>
                      <a:lnTo>
                        <a:pt x="340" y="0"/>
                      </a:lnTo>
                      <a:lnTo>
                        <a:pt x="340" y="0"/>
                      </a:lnTo>
                      <a:lnTo>
                        <a:pt x="390" y="2"/>
                      </a:lnTo>
                      <a:lnTo>
                        <a:pt x="440" y="6"/>
                      </a:lnTo>
                      <a:lnTo>
                        <a:pt x="488" y="12"/>
                      </a:lnTo>
                      <a:lnTo>
                        <a:pt x="536" y="20"/>
                      </a:lnTo>
                      <a:lnTo>
                        <a:pt x="584" y="30"/>
                      </a:lnTo>
                      <a:lnTo>
                        <a:pt x="632" y="44"/>
                      </a:lnTo>
                      <a:lnTo>
                        <a:pt x="676" y="60"/>
                      </a:lnTo>
                      <a:lnTo>
                        <a:pt x="722" y="78"/>
                      </a:lnTo>
                      <a:lnTo>
                        <a:pt x="764" y="96"/>
                      </a:lnTo>
                      <a:lnTo>
                        <a:pt x="806" y="118"/>
                      </a:lnTo>
                      <a:lnTo>
                        <a:pt x="848" y="142"/>
                      </a:lnTo>
                      <a:lnTo>
                        <a:pt x="888" y="168"/>
                      </a:lnTo>
                      <a:lnTo>
                        <a:pt x="926" y="194"/>
                      </a:lnTo>
                      <a:lnTo>
                        <a:pt x="964" y="224"/>
                      </a:lnTo>
                      <a:lnTo>
                        <a:pt x="1000" y="254"/>
                      </a:lnTo>
                      <a:lnTo>
                        <a:pt x="1034" y="288"/>
                      </a:lnTo>
                      <a:lnTo>
                        <a:pt x="1066" y="322"/>
                      </a:lnTo>
                      <a:lnTo>
                        <a:pt x="1096" y="358"/>
                      </a:lnTo>
                      <a:lnTo>
                        <a:pt x="1126" y="394"/>
                      </a:lnTo>
                      <a:lnTo>
                        <a:pt x="1152" y="432"/>
                      </a:lnTo>
                      <a:lnTo>
                        <a:pt x="1178" y="472"/>
                      </a:lnTo>
                      <a:lnTo>
                        <a:pt x="1202" y="514"/>
                      </a:lnTo>
                      <a:lnTo>
                        <a:pt x="1224" y="556"/>
                      </a:lnTo>
                      <a:lnTo>
                        <a:pt x="1244" y="600"/>
                      </a:lnTo>
                      <a:lnTo>
                        <a:pt x="1260" y="644"/>
                      </a:lnTo>
                      <a:lnTo>
                        <a:pt x="1276" y="690"/>
                      </a:lnTo>
                      <a:lnTo>
                        <a:pt x="1290" y="736"/>
                      </a:lnTo>
                      <a:lnTo>
                        <a:pt x="1300" y="784"/>
                      </a:lnTo>
                      <a:lnTo>
                        <a:pt x="1310" y="832"/>
                      </a:lnTo>
                      <a:lnTo>
                        <a:pt x="1316" y="880"/>
                      </a:lnTo>
                      <a:lnTo>
                        <a:pt x="1320" y="930"/>
                      </a:lnTo>
                      <a:lnTo>
                        <a:pt x="1320" y="982"/>
                      </a:lnTo>
                      <a:lnTo>
                        <a:pt x="1320" y="982"/>
                      </a:lnTo>
                      <a:lnTo>
                        <a:pt x="1320" y="1002"/>
                      </a:lnTo>
                      <a:lnTo>
                        <a:pt x="1458" y="1002"/>
                      </a:lnTo>
                      <a:lnTo>
                        <a:pt x="1314" y="1092"/>
                      </a:lnTo>
                      <a:lnTo>
                        <a:pt x="1040" y="1262"/>
                      </a:lnTo>
                      <a:lnTo>
                        <a:pt x="814" y="1100"/>
                      </a:lnTo>
                      <a:close/>
                    </a:path>
                  </a:pathLst>
                </a:custGeom>
                <a:solidFill>
                  <a:srgbClr val="3A88B8"/>
                </a:solidFill>
                <a:ln w="3175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1" name="组合 30">
                <a:extLst>
                  <a:ext uri="{FF2B5EF4-FFF2-40B4-BE49-F238E27FC236}">
                    <a16:creationId xmlns:a16="http://schemas.microsoft.com/office/drawing/2014/main" id="{CF48BA60-8030-309C-2B66-D3EF036DCD2A}"/>
                  </a:ext>
                </a:extLst>
              </p:cNvPr>
              <p:cNvGrpSpPr/>
              <p:nvPr/>
            </p:nvGrpSpPr>
            <p:grpSpPr>
              <a:xfrm>
                <a:off x="8013433" y="1171617"/>
                <a:ext cx="3322748" cy="2559406"/>
                <a:chOff x="8013433" y="1171617"/>
                <a:chExt cx="3322748" cy="2559406"/>
              </a:xfrm>
            </p:grpSpPr>
            <p:sp>
              <p:nvSpPr>
                <p:cNvPr id="28" name="文本框 27">
                  <a:extLst>
                    <a:ext uri="{FF2B5EF4-FFF2-40B4-BE49-F238E27FC236}">
                      <a16:creationId xmlns:a16="http://schemas.microsoft.com/office/drawing/2014/main" id="{7BC86C71-203C-B67E-FAED-61ADC5F7688E}"/>
                    </a:ext>
                  </a:extLst>
                </p:cNvPr>
                <p:cNvSpPr txBox="1"/>
                <p:nvPr/>
              </p:nvSpPr>
              <p:spPr>
                <a:xfrm rot="17359169">
                  <a:off x="7347433" y="2064233"/>
                  <a:ext cx="2052000" cy="72000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prstTxWarp prst="textArchUp">
                    <a:avLst/>
                  </a:prstTxWarp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en-US" altLang="zh-CN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宋体"/>
                      <a:cs typeface="Arial" panose="020B0604020202020204" pitchFamily="34" charset="0"/>
                    </a:rPr>
                    <a:t>Higher R&amp;D Spending</a:t>
                  </a:r>
                  <a:endParaRPr kumimoji="1" lang="zh-CN" alt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9" name="文本框 28">
                  <a:extLst>
                    <a:ext uri="{FF2B5EF4-FFF2-40B4-BE49-F238E27FC236}">
                      <a16:creationId xmlns:a16="http://schemas.microsoft.com/office/drawing/2014/main" id="{F37D58D9-6394-1839-E03F-02AF41C3A854}"/>
                    </a:ext>
                  </a:extLst>
                </p:cNvPr>
                <p:cNvSpPr txBox="1"/>
                <p:nvPr/>
              </p:nvSpPr>
              <p:spPr>
                <a:xfrm rot="2939965">
                  <a:off x="9079647" y="1711617"/>
                  <a:ext cx="1908000" cy="82800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prstTxWarp prst="textArchUp">
                    <a:avLst/>
                  </a:prstTxWarp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en-US" altLang="zh-CN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宋体"/>
                      <a:cs typeface="Arial" panose="020B0604020202020204" pitchFamily="34" charset="0"/>
                    </a:rPr>
                    <a:t>Superior Technology</a:t>
                  </a:r>
                  <a:endParaRPr kumimoji="1" lang="zh-CN" alt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0" name="文本框 29">
                  <a:extLst>
                    <a:ext uri="{FF2B5EF4-FFF2-40B4-BE49-F238E27FC236}">
                      <a16:creationId xmlns:a16="http://schemas.microsoft.com/office/drawing/2014/main" id="{BBF352B5-2B60-2682-D5E7-00DEDBE60CCE}"/>
                    </a:ext>
                  </a:extLst>
                </p:cNvPr>
                <p:cNvSpPr txBox="1"/>
                <p:nvPr/>
              </p:nvSpPr>
              <p:spPr>
                <a:xfrm rot="19665130">
                  <a:off x="8888181" y="2903023"/>
                  <a:ext cx="2448000" cy="82800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prstTxWarp prst="textArchDown">
                    <a:avLst/>
                  </a:prstTxWarp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en-US" altLang="zh-CN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宋体"/>
                      <a:cs typeface="Arial" panose="020B0604020202020204" pitchFamily="34" charset="0"/>
                    </a:rPr>
                    <a:t>Higher Return</a:t>
                  </a:r>
                  <a:endParaRPr kumimoji="1" lang="zh-CN" alt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/>
                    <a:cs typeface="Arial" panose="020B0604020202020204" pitchFamily="34" charset="0"/>
                  </a:endParaRPr>
                </a:p>
              </p:txBody>
            </p:sp>
          </p:grpSp>
        </p:grp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9FE4FD20-FAB1-BBAD-311F-D4BA3CBC14CD}"/>
                </a:ext>
              </a:extLst>
            </p:cNvPr>
            <p:cNvSpPr txBox="1"/>
            <p:nvPr/>
          </p:nvSpPr>
          <p:spPr>
            <a:xfrm>
              <a:off x="2614544" y="2837475"/>
              <a:ext cx="1674985" cy="8656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200" b="1" dirty="0">
                  <a:solidFill>
                    <a:schemeClr val="bg1"/>
                  </a:solidFill>
                </a:rPr>
                <a:t>Long-term competition advantages</a:t>
              </a:r>
              <a:endParaRPr lang="zh-CN" altLang="en-US" sz="22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6444A3ED-1908-2A77-621D-E4049215898B}"/>
              </a:ext>
            </a:extLst>
          </p:cNvPr>
          <p:cNvGrpSpPr/>
          <p:nvPr/>
        </p:nvGrpSpPr>
        <p:grpSpPr>
          <a:xfrm>
            <a:off x="990600" y="4455330"/>
            <a:ext cx="4880584" cy="600809"/>
            <a:chOff x="910616" y="4809391"/>
            <a:chExt cx="4880584" cy="600809"/>
          </a:xfrm>
        </p:grpSpPr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F1B3C619-77CD-59C0-7265-B29955344EF7}"/>
                </a:ext>
              </a:extLst>
            </p:cNvPr>
            <p:cNvSpPr txBox="1"/>
            <p:nvPr/>
          </p:nvSpPr>
          <p:spPr>
            <a:xfrm>
              <a:off x="1077051" y="4886980"/>
              <a:ext cx="471414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b="1" spc="185" dirty="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RECOMMENDATION</a:t>
              </a:r>
              <a:endParaRPr lang="zh-CN" altLang="en-US" sz="28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910616" y="4809391"/>
              <a:ext cx="4205035" cy="45719"/>
            </a:xfrm>
            <a:custGeom>
              <a:avLst/>
              <a:gdLst/>
              <a:ahLst/>
              <a:cxnLst/>
              <a:rect l="l" t="t" r="r" b="b"/>
              <a:pathLst>
                <a:path w="6492240">
                  <a:moveTo>
                    <a:pt x="0" y="0"/>
                  </a:moveTo>
                  <a:lnTo>
                    <a:pt x="6492240" y="0"/>
                  </a:lnTo>
                </a:path>
              </a:pathLst>
            </a:custGeom>
            <a:ln w="38100">
              <a:solidFill>
                <a:srgbClr val="00A2D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8022880E-5736-3496-5771-1596AC60E59A}"/>
              </a:ext>
            </a:extLst>
          </p:cNvPr>
          <p:cNvSpPr txBox="1"/>
          <p:nvPr/>
        </p:nvSpPr>
        <p:spPr>
          <a:xfrm>
            <a:off x="-228600" y="6145413"/>
            <a:ext cx="11658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</a:rPr>
              <a:t>“Harness The Power Of Solar Energy To Build Confidence As Radiant As The Sun.”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70406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4" name="表格 53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2072005" y="1431290"/>
          <a:ext cx="7876540" cy="1711960"/>
        </p:xfrm>
        <a:graphic>
          <a:graphicData uri="http://schemas.openxmlformats.org/drawingml/2006/table">
            <a:tbl>
              <a:tblPr/>
              <a:tblGrid>
                <a:gridCol w="10439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807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35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33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236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0299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4394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842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42799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Provider</a:t>
                      </a:r>
                    </a:p>
                  </a:txBody>
                  <a:tcPr marL="7564" marR="7564" marT="756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4E7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Measure</a:t>
                      </a:r>
                    </a:p>
                  </a:txBody>
                  <a:tcPr marL="7564" marR="7564" marT="756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4E7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Best</a:t>
                      </a:r>
                    </a:p>
                  </a:txBody>
                  <a:tcPr marL="7564" marR="7564" marT="756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4E7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JKS</a:t>
                      </a:r>
                    </a:p>
                  </a:txBody>
                  <a:tcPr marL="7564" marR="7564" marT="756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4E7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Relative</a:t>
                      </a:r>
                    </a:p>
                  </a:txBody>
                  <a:tcPr marL="7564" marR="7564" marT="756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4E7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LONGI</a:t>
                      </a:r>
                    </a:p>
                  </a:txBody>
                  <a:tcPr marL="7564" marR="7564" marT="756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4E7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TONGWEI</a:t>
                      </a:r>
                    </a:p>
                  </a:txBody>
                  <a:tcPr marL="7564" marR="7564" marT="756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4E7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TRINA</a:t>
                      </a:r>
                    </a:p>
                  </a:txBody>
                  <a:tcPr marL="7564" marR="7564" marT="756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4E7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799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MSCI</a:t>
                      </a:r>
                    </a:p>
                  </a:txBody>
                  <a:tcPr marL="7564" marR="7564" marT="7564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ESG</a:t>
                      </a:r>
                    </a:p>
                  </a:txBody>
                  <a:tcPr marL="7564" marR="7564" marT="7564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B</a:t>
                      </a:r>
                    </a:p>
                  </a:txBody>
                  <a:tcPr marL="7564" marR="7564" marT="7564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B</a:t>
                      </a:r>
                    </a:p>
                  </a:txBody>
                  <a:tcPr marL="7564" marR="7564" marT="7564" marB="0" anchor="ctr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WORSE</a:t>
                      </a:r>
                    </a:p>
                  </a:txBody>
                  <a:tcPr marL="7564" marR="7564" marT="7564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001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BBB</a:t>
                      </a:r>
                    </a:p>
                  </a:txBody>
                  <a:tcPr marL="7564" marR="7564" marT="7564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CCC</a:t>
                      </a:r>
                    </a:p>
                  </a:txBody>
                  <a:tcPr marL="7564" marR="7564" marT="7564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BB</a:t>
                      </a:r>
                    </a:p>
                  </a:txBody>
                  <a:tcPr marL="7564" marR="7564" marT="7564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799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Wind</a:t>
                      </a:r>
                    </a:p>
                  </a:txBody>
                  <a:tcPr marL="7564" marR="7564" marT="756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EB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ESG</a:t>
                      </a:r>
                    </a:p>
                  </a:txBody>
                  <a:tcPr marL="7564" marR="7564" marT="756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EB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A</a:t>
                      </a:r>
                    </a:p>
                  </a:txBody>
                  <a:tcPr marL="7564" marR="7564" marT="756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EB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A 7.93</a:t>
                      </a:r>
                    </a:p>
                  </a:txBody>
                  <a:tcPr marL="7564" marR="7564" marT="7564" marB="0" anchor="ctr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EB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BETTER</a:t>
                      </a:r>
                    </a:p>
                  </a:txBody>
                  <a:tcPr marL="7564" marR="7564" marT="7564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7934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BBB 7.04</a:t>
                      </a:r>
                    </a:p>
                  </a:txBody>
                  <a:tcPr marL="7564" marR="7564" marT="7564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EB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A 7.91</a:t>
                      </a:r>
                    </a:p>
                  </a:txBody>
                  <a:tcPr marL="7564" marR="7564" marT="756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EB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BBB 6.64</a:t>
                      </a:r>
                    </a:p>
                  </a:txBody>
                  <a:tcPr marL="7564" marR="7564" marT="756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EB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799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Huazheng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7564" marR="7564" marT="756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ESG</a:t>
                      </a:r>
                    </a:p>
                  </a:txBody>
                  <a:tcPr marL="7564" marR="7564" marT="756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BB</a:t>
                      </a:r>
                    </a:p>
                  </a:txBody>
                  <a:tcPr marL="7564" marR="7564" marT="756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BBB 80.3</a:t>
                      </a:r>
                    </a:p>
                  </a:txBody>
                  <a:tcPr marL="7564" marR="7564" marT="7564" marB="0" anchor="ctr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WORSE</a:t>
                      </a:r>
                    </a:p>
                  </a:txBody>
                  <a:tcPr marL="7564" marR="7564" marT="7564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001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BBB 85</a:t>
                      </a:r>
                    </a:p>
                  </a:txBody>
                  <a:tcPr marL="7564" marR="7564" marT="7564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A 87.8</a:t>
                      </a:r>
                    </a:p>
                  </a:txBody>
                  <a:tcPr marL="7564" marR="7564" marT="756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BBB 80.4</a:t>
                      </a:r>
                    </a:p>
                  </a:txBody>
                  <a:tcPr marL="7564" marR="7564" marT="756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82" name="object 6"/>
          <p:cNvSpPr txBox="1"/>
          <p:nvPr/>
        </p:nvSpPr>
        <p:spPr>
          <a:xfrm>
            <a:off x="4739640" y="945515"/>
            <a:ext cx="3072130" cy="382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ESG</a:t>
            </a:r>
            <a:r>
              <a:rPr kumimoji="0" sz="24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sz="24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Rating</a:t>
            </a:r>
            <a:r>
              <a:rPr kumimoji="0" sz="2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sz="24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Summary</a:t>
            </a:r>
          </a:p>
        </p:txBody>
      </p:sp>
      <p:graphicFrame>
        <p:nvGraphicFramePr>
          <p:cNvPr id="7" name="对象 6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2624363" y="3320923"/>
          <a:ext cx="916432" cy="9164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0" imgW="2714625" imgH="2714625" progId="">
                  <p:embed/>
                </p:oleObj>
              </mc:Choice>
              <mc:Fallback>
                <p:oleObj r:id="rId10" imgW="2714625" imgH="2714625" progId="">
                  <p:embed/>
                  <p:pic>
                    <p:nvPicPr>
                      <p:cNvPr id="7" name="对象 6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624363" y="3320923"/>
                        <a:ext cx="916432" cy="9164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对象 25"/>
          <p:cNvGraphicFramePr>
            <a:graphicFrameLocks noChangeAspect="1"/>
          </p:cNvGraphicFramePr>
          <p:nvPr>
            <p:custDataLst>
              <p:tags r:id="rId3"/>
            </p:custDataLst>
          </p:nvPr>
        </p:nvGraphicFramePr>
        <p:xfrm>
          <a:off x="5707380" y="3321050"/>
          <a:ext cx="915670" cy="9156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2" imgW="2714625" imgH="2714625" progId="">
                  <p:embed/>
                </p:oleObj>
              </mc:Choice>
              <mc:Fallback>
                <p:oleObj r:id="rId12" imgW="2714625" imgH="2714625" progId="">
                  <p:embed/>
                  <p:pic>
                    <p:nvPicPr>
                      <p:cNvPr id="26" name="对象 25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5707380" y="3321050"/>
                        <a:ext cx="915670" cy="9156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对象 27"/>
          <p:cNvGraphicFramePr>
            <a:graphicFrameLocks noChangeAspect="1"/>
          </p:cNvGraphicFramePr>
          <p:nvPr>
            <p:custDataLst>
              <p:tags r:id="rId4"/>
            </p:custDataLst>
          </p:nvPr>
        </p:nvGraphicFramePr>
        <p:xfrm>
          <a:off x="8695690" y="3321050"/>
          <a:ext cx="915670" cy="9093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4" imgW="2724150" imgH="2705100" progId="">
                  <p:embed/>
                </p:oleObj>
              </mc:Choice>
              <mc:Fallback>
                <p:oleObj r:id="rId14" imgW="2724150" imgH="2705100" progId="">
                  <p:embed/>
                  <p:pic>
                    <p:nvPicPr>
                      <p:cNvPr id="28" name="对象 27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8695690" y="3321050"/>
                        <a:ext cx="915670" cy="9093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表格 17"/>
          <p:cNvGraphicFramePr>
            <a:graphicFrameLocks noGrp="1"/>
          </p:cNvGraphicFramePr>
          <p:nvPr/>
        </p:nvGraphicFramePr>
        <p:xfrm>
          <a:off x="1656715" y="4401820"/>
          <a:ext cx="2851150" cy="1697355"/>
        </p:xfrm>
        <a:graphic>
          <a:graphicData uri="http://schemas.openxmlformats.org/drawingml/2006/table">
            <a:tbl>
              <a:tblPr/>
              <a:tblGrid>
                <a:gridCol w="695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55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4970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Environment Focus</a:t>
                      </a:r>
                    </a:p>
                  </a:txBody>
                  <a:tcPr marL="10281" marR="10281" marT="102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4823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4823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605">
                <a:tc rowSpan="3">
                  <a:txBody>
                    <a:bodyPr/>
                    <a:lstStyle/>
                    <a:p>
                      <a:pPr algn="ctr" fontAlgn="b"/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10281" marR="10281" marT="102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Pollution control</a:t>
                      </a:r>
                    </a:p>
                  </a:txBody>
                  <a:tcPr marL="10281" marR="10281" marT="102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117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Climate change and carbon emissions</a:t>
                      </a:r>
                    </a:p>
                  </a:txBody>
                  <a:tcPr marL="10281" marR="10281" marT="102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60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Natural ecological harmony</a:t>
                      </a:r>
                    </a:p>
                  </a:txBody>
                  <a:tcPr marL="10281" marR="10281" marT="102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9" name="图形 13" descr="植物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603375" y="5027930"/>
            <a:ext cx="773430" cy="823595"/>
          </a:xfrm>
          <a:prstGeom prst="rect">
            <a:avLst/>
          </a:prstGeom>
        </p:spPr>
      </p:pic>
      <p:graphicFrame>
        <p:nvGraphicFramePr>
          <p:cNvPr id="13" name="表格 12"/>
          <p:cNvGraphicFramePr>
            <a:graphicFrameLocks noGrp="1"/>
          </p:cNvGraphicFramePr>
          <p:nvPr/>
        </p:nvGraphicFramePr>
        <p:xfrm>
          <a:off x="4739640" y="4385945"/>
          <a:ext cx="2851150" cy="1695450"/>
        </p:xfrm>
        <a:graphic>
          <a:graphicData uri="http://schemas.openxmlformats.org/drawingml/2006/table">
            <a:tbl>
              <a:tblPr/>
              <a:tblGrid>
                <a:gridCol w="695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55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8935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Social Focus</a:t>
                      </a:r>
                    </a:p>
                  </a:txBody>
                  <a:tcPr marL="10281" marR="10281" marT="102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F75B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F75B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570">
                <a:tc rowSpan="3">
                  <a:txBody>
                    <a:bodyPr/>
                    <a:lstStyle/>
                    <a:p>
                      <a:pPr algn="ctr" fontAlgn="b"/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10281" marR="10281" marT="102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Sustainable Supply Chain</a:t>
                      </a:r>
                    </a:p>
                  </a:txBody>
                  <a:tcPr marL="10281" marR="10281" marT="102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815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Employee Welfare and Diversity</a:t>
                      </a:r>
                    </a:p>
                  </a:txBody>
                  <a:tcPr marL="10281" marR="10281" marT="102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879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Social Responsibility Contributions</a:t>
                      </a:r>
                    </a:p>
                  </a:txBody>
                  <a:tcPr marL="10281" marR="10281" marT="102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22" name="图形 11" descr="连接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677410" y="5122545"/>
            <a:ext cx="732790" cy="791845"/>
          </a:xfrm>
          <a:prstGeom prst="rect">
            <a:avLst/>
          </a:prstGeom>
        </p:spPr>
      </p:pic>
      <p:graphicFrame>
        <p:nvGraphicFramePr>
          <p:cNvPr id="15" name="表格 14"/>
          <p:cNvGraphicFramePr>
            <a:graphicFrameLocks noGrp="1"/>
          </p:cNvGraphicFramePr>
          <p:nvPr/>
        </p:nvGraphicFramePr>
        <p:xfrm>
          <a:off x="7900035" y="4385945"/>
          <a:ext cx="2851150" cy="1696085"/>
        </p:xfrm>
        <a:graphic>
          <a:graphicData uri="http://schemas.openxmlformats.org/drawingml/2006/table">
            <a:tbl>
              <a:tblPr/>
              <a:tblGrid>
                <a:gridCol w="695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55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5605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Governance Focus</a:t>
                      </a:r>
                    </a:p>
                  </a:txBody>
                  <a:tcPr marL="10281" marR="10281" marT="102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4335">
                <a:tc rowSpan="3">
                  <a:txBody>
                    <a:bodyPr/>
                    <a:lstStyle/>
                    <a:p>
                      <a:pPr algn="ctr" fontAlgn="b"/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10281" marR="10281" marT="102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2037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Effective communication</a:t>
                      </a:r>
                    </a:p>
                  </a:txBody>
                  <a:tcPr marL="10281" marR="10281" marT="102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117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Business Ethics and compliance</a:t>
                      </a:r>
                    </a:p>
                  </a:txBody>
                  <a:tcPr marL="10281" marR="10281" marT="102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497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Managerial balance</a:t>
                      </a:r>
                    </a:p>
                  </a:txBody>
                  <a:tcPr marL="10281" marR="10281" marT="102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2037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23" name="图形 17" descr="会议室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7868285" y="5063490"/>
            <a:ext cx="723900" cy="788035"/>
          </a:xfrm>
          <a:prstGeom prst="rect">
            <a:avLst/>
          </a:prstGeom>
        </p:spPr>
      </p:pic>
      <p:sp>
        <p:nvSpPr>
          <p:cNvPr id="8" name="object 20"/>
          <p:cNvSpPr txBox="1">
            <a:spLocks noGrp="1"/>
          </p:cNvSpPr>
          <p:nvPr>
            <p:custDataLst>
              <p:tags r:id="rId8"/>
            </p:custDataLst>
          </p:nvPr>
        </p:nvSpPr>
        <p:spPr>
          <a:xfrm>
            <a:off x="251460" y="287655"/>
            <a:ext cx="7388225" cy="474345"/>
          </a:xfrm>
          <a:prstGeom prst="rect">
            <a:avLst/>
          </a:prstGeom>
        </p:spPr>
        <p:txBody>
          <a:bodyPr vert="horz" wrap="square" lIns="0" tIns="12700" rIns="0" bIns="0" rtlCol="0" anchor="b">
            <a:spAutoFit/>
          </a:bodyPr>
          <a:lstStyle>
            <a:lvl1pPr algn="ctr" defTabSz="914400" rtl="0" eaLnBrk="1" latinLnBrk="0" hangingPunct="1">
              <a:lnSpc>
                <a:spcPct val="13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-10" normalizeH="0" baseline="0" noProof="0" dirty="0">
                <a:ln>
                  <a:noFill/>
                </a:ln>
                <a:solidFill>
                  <a:srgbClr val="1D507D"/>
                </a:solidFill>
                <a:effectLst/>
                <a:uLnTx/>
                <a:uFillTx/>
                <a:latin typeface="Arial Bold" panose="020B0604020202090204" charset="0"/>
                <a:ea typeface="宋体" panose="02010600030101010101" pitchFamily="2" charset="-122"/>
                <a:cs typeface="Arial Bold" panose="020B0604020202090204" charset="0"/>
              </a:rPr>
              <a:t>Environmental, Social and Governance</a:t>
            </a:r>
          </a:p>
        </p:txBody>
      </p:sp>
      <p:sp>
        <p:nvSpPr>
          <p:cNvPr id="10" name="object 4"/>
          <p:cNvSpPr/>
          <p:nvPr/>
        </p:nvSpPr>
        <p:spPr>
          <a:xfrm>
            <a:off x="761" y="851916"/>
            <a:ext cx="12191365" cy="38100"/>
          </a:xfrm>
          <a:custGeom>
            <a:avLst/>
            <a:gdLst/>
            <a:ahLst/>
            <a:cxnLst/>
            <a:rect l="l" t="t" r="r" b="b"/>
            <a:pathLst>
              <a:path w="12191365" h="38100">
                <a:moveTo>
                  <a:pt x="0" y="38100"/>
                </a:moveTo>
                <a:lnTo>
                  <a:pt x="12191238" y="38100"/>
                </a:lnTo>
                <a:lnTo>
                  <a:pt x="12191238" y="0"/>
                </a:lnTo>
                <a:lnTo>
                  <a:pt x="0" y="0"/>
                </a:lnTo>
                <a:lnTo>
                  <a:pt x="0" y="38100"/>
                </a:lnTo>
                <a:close/>
              </a:path>
            </a:pathLst>
          </a:custGeom>
          <a:solidFill>
            <a:srgbClr val="1C507C"/>
          </a:solidFill>
          <a:ln>
            <a:solidFill>
              <a:srgbClr val="1C507C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4874CB">
                  <a:lumMod val="50000"/>
                </a:srgbClr>
              </a:solidFill>
              <a:effectLst/>
              <a:uLnTx/>
              <a:uFillTx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2">
            <a:duotone>
              <a:srgbClr val="4BACC6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38400" y="6146812"/>
            <a:ext cx="504000" cy="504000"/>
          </a:xfrm>
          <a:prstGeom prst="rect">
            <a:avLst/>
          </a:prstGeom>
          <a:solidFill>
            <a:sysClr val="window" lastClr="FFFFFF"/>
          </a:solidFill>
        </p:spPr>
      </p:pic>
      <p:graphicFrame>
        <p:nvGraphicFramePr>
          <p:cNvPr id="12" name="object 7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2839873"/>
              </p:ext>
            </p:extLst>
          </p:nvPr>
        </p:nvGraphicFramePr>
        <p:xfrm>
          <a:off x="-543724" y="6681954"/>
          <a:ext cx="12960000" cy="2165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6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16535">
                <a:tc>
                  <a:txBody>
                    <a:bodyPr/>
                    <a:lstStyle/>
                    <a:p>
                      <a:pPr marL="31750" algn="ctr">
                        <a:lnSpc>
                          <a:spcPts val="1005"/>
                        </a:lnSpc>
                      </a:pPr>
                      <a:r>
                        <a:rPr sz="1100" b="1" spc="-10" dirty="0">
                          <a:solidFill>
                            <a:srgbClr val="1C507C"/>
                          </a:solidFill>
                          <a:latin typeface="Calibri" panose="020F0502020204030204"/>
                          <a:cs typeface="Calibri" panose="020F0502020204030204"/>
                        </a:rPr>
                        <a:t>OVERVIEW</a:t>
                      </a:r>
                      <a:endParaRPr sz="1100" b="1" dirty="0">
                        <a:solidFill>
                          <a:srgbClr val="1C507C"/>
                        </a:solidFill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35" algn="ctr">
                        <a:lnSpc>
                          <a:spcPts val="1005"/>
                        </a:lnSpc>
                      </a:pPr>
                      <a:r>
                        <a:rPr lang="en-US" altLang="zh-CN" sz="1100" b="1" spc="-25" dirty="0">
                          <a:solidFill>
                            <a:srgbClr val="218099"/>
                          </a:solidFill>
                          <a:latin typeface="Calibri" panose="020F0502020204030204"/>
                          <a:cs typeface="Calibri" panose="020F0502020204030204"/>
                          <a:sym typeface="+mn-ea"/>
                        </a:rPr>
                        <a:t>E</a:t>
                      </a:r>
                      <a:r>
                        <a:rPr lang="zh-CN" altLang="en-US" sz="1100" b="1" spc="-25" dirty="0">
                          <a:solidFill>
                            <a:srgbClr val="218099"/>
                          </a:solidFill>
                          <a:latin typeface="Calibri" panose="020F0502020204030204"/>
                          <a:cs typeface="Calibri" panose="020F0502020204030204"/>
                          <a:sym typeface="+mn-ea"/>
                        </a:rPr>
                        <a:t> </a:t>
                      </a:r>
                      <a:r>
                        <a:rPr lang="en-US" altLang="zh-CN" sz="1100" b="1" spc="-25" dirty="0">
                          <a:solidFill>
                            <a:srgbClr val="218099"/>
                          </a:solidFill>
                          <a:latin typeface="Calibri" panose="020F0502020204030204"/>
                          <a:cs typeface="Calibri" panose="020F0502020204030204"/>
                          <a:sym typeface="+mn-ea"/>
                        </a:rPr>
                        <a:t>S</a:t>
                      </a:r>
                      <a:r>
                        <a:rPr lang="zh-CN" altLang="en-US" sz="1100" b="1" spc="-25" dirty="0">
                          <a:solidFill>
                            <a:srgbClr val="218099"/>
                          </a:solidFill>
                          <a:latin typeface="Calibri" panose="020F0502020204030204"/>
                          <a:cs typeface="Calibri" panose="020F0502020204030204"/>
                          <a:sym typeface="+mn-ea"/>
                        </a:rPr>
                        <a:t> </a:t>
                      </a:r>
                      <a:r>
                        <a:rPr lang="en-US" altLang="zh-CN" sz="1100" b="1" spc="-25" dirty="0">
                          <a:solidFill>
                            <a:srgbClr val="218099"/>
                          </a:solidFill>
                          <a:latin typeface="Calibri" panose="020F0502020204030204"/>
                          <a:cs typeface="Calibri" panose="020F0502020204030204"/>
                          <a:sym typeface="+mn-ea"/>
                        </a:rPr>
                        <a:t>G</a:t>
                      </a:r>
                      <a:endParaRPr sz="1100" b="1" dirty="0">
                        <a:solidFill>
                          <a:srgbClr val="218099"/>
                        </a:solidFill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91465" algn="ctr">
                        <a:lnSpc>
                          <a:spcPts val="1005"/>
                        </a:lnSpc>
                      </a:pPr>
                      <a:r>
                        <a:rPr lang="en-US" altLang="zh-CN" sz="1100" b="1" dirty="0">
                          <a:solidFill>
                            <a:srgbClr val="1C507C"/>
                          </a:solidFill>
                          <a:latin typeface="Calibri" panose="020F0502020204030204"/>
                          <a:cs typeface="Calibri" panose="020F0502020204030204"/>
                        </a:rPr>
                        <a:t>INVESTMENT</a:t>
                      </a:r>
                      <a:r>
                        <a:rPr lang="zh-CN" altLang="en-US" sz="1100" b="1" dirty="0">
                          <a:solidFill>
                            <a:srgbClr val="1C507C"/>
                          </a:solidFill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lang="en-US" altLang="zh-CN" sz="1100" b="1" dirty="0">
                          <a:solidFill>
                            <a:srgbClr val="1C507C"/>
                          </a:solidFill>
                          <a:latin typeface="Calibri" panose="020F0502020204030204"/>
                          <a:cs typeface="Calibri" panose="020F0502020204030204"/>
                        </a:rPr>
                        <a:t>SUMMARY</a:t>
                      </a:r>
                      <a:endParaRPr sz="1100" b="1" dirty="0">
                        <a:solidFill>
                          <a:srgbClr val="1C507C"/>
                        </a:solidFill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56870" algn="ctr">
                        <a:lnSpc>
                          <a:spcPts val="1005"/>
                        </a:lnSpc>
                      </a:pPr>
                      <a:r>
                        <a:rPr sz="1100" b="1" spc="-10" dirty="0">
                          <a:solidFill>
                            <a:srgbClr val="1C507C"/>
                          </a:solidFill>
                          <a:latin typeface="Calibri" panose="020F0502020204030204"/>
                          <a:cs typeface="Calibri" panose="020F0502020204030204"/>
                        </a:rPr>
                        <a:t>FINANCIALS</a:t>
                      </a:r>
                      <a:endParaRPr sz="1100" b="1" dirty="0">
                        <a:solidFill>
                          <a:srgbClr val="1C507C"/>
                        </a:solidFill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00050" algn="ctr">
                        <a:lnSpc>
                          <a:spcPts val="1005"/>
                        </a:lnSpc>
                      </a:pPr>
                      <a:r>
                        <a:rPr sz="1100" b="1" spc="-10" dirty="0">
                          <a:solidFill>
                            <a:srgbClr val="1C507C"/>
                          </a:solidFill>
                          <a:latin typeface="Calibri" panose="020F0502020204030204"/>
                          <a:cs typeface="Calibri" panose="020F0502020204030204"/>
                        </a:rPr>
                        <a:t>VALUATION</a:t>
                      </a:r>
                      <a:endParaRPr sz="1100" b="1" dirty="0">
                        <a:solidFill>
                          <a:srgbClr val="1C507C"/>
                        </a:solidFill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95910" algn="ctr">
                        <a:lnSpc>
                          <a:spcPts val="1005"/>
                        </a:lnSpc>
                      </a:pPr>
                      <a:r>
                        <a:rPr sz="1100" b="1" spc="-10" dirty="0">
                          <a:solidFill>
                            <a:srgbClr val="1C507C"/>
                          </a:solidFill>
                          <a:latin typeface="Calibri" panose="020F0502020204030204"/>
                          <a:cs typeface="Calibri" panose="020F0502020204030204"/>
                        </a:rPr>
                        <a:t>RISKS</a:t>
                      </a:r>
                      <a:endParaRPr sz="1100" b="1" dirty="0">
                        <a:solidFill>
                          <a:srgbClr val="1C507C"/>
                        </a:solidFill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4" name="object 2"/>
          <p:cNvSpPr/>
          <p:nvPr/>
        </p:nvSpPr>
        <p:spPr>
          <a:xfrm>
            <a:off x="-4800600" y="6492315"/>
            <a:ext cx="7203600" cy="6350"/>
          </a:xfrm>
          <a:custGeom>
            <a:avLst/>
            <a:gdLst/>
            <a:ahLst/>
            <a:cxnLst/>
            <a:rect l="l" t="t" r="r" b="b"/>
            <a:pathLst>
              <a:path w="11605260" h="6350">
                <a:moveTo>
                  <a:pt x="0" y="6350"/>
                </a:moveTo>
                <a:lnTo>
                  <a:pt x="11605260" y="6350"/>
                </a:lnTo>
                <a:lnTo>
                  <a:pt x="11605260" y="0"/>
                </a:lnTo>
                <a:lnTo>
                  <a:pt x="0" y="0"/>
                </a:lnTo>
                <a:lnTo>
                  <a:pt x="0" y="6350"/>
                </a:lnTo>
                <a:close/>
              </a:path>
            </a:pathLst>
          </a:custGeom>
          <a:solidFill>
            <a:srgbClr val="1C507C"/>
          </a:solidFill>
          <a:ln>
            <a:solidFill>
              <a:srgbClr val="1C507C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6" name="object 2"/>
          <p:cNvSpPr/>
          <p:nvPr/>
        </p:nvSpPr>
        <p:spPr>
          <a:xfrm>
            <a:off x="2971800" y="6485965"/>
            <a:ext cx="10080000" cy="6350"/>
          </a:xfrm>
          <a:custGeom>
            <a:avLst/>
            <a:gdLst/>
            <a:ahLst/>
            <a:cxnLst/>
            <a:rect l="l" t="t" r="r" b="b"/>
            <a:pathLst>
              <a:path w="11605260" h="6350">
                <a:moveTo>
                  <a:pt x="0" y="6350"/>
                </a:moveTo>
                <a:lnTo>
                  <a:pt x="11605260" y="6350"/>
                </a:lnTo>
                <a:lnTo>
                  <a:pt x="11605260" y="0"/>
                </a:lnTo>
                <a:lnTo>
                  <a:pt x="0" y="0"/>
                </a:lnTo>
                <a:lnTo>
                  <a:pt x="0" y="6350"/>
                </a:lnTo>
                <a:close/>
              </a:path>
            </a:pathLst>
          </a:custGeom>
          <a:solidFill>
            <a:srgbClr val="1C507C"/>
          </a:solidFill>
          <a:ln>
            <a:solidFill>
              <a:srgbClr val="1C507C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>
            <p:custDataLst>
              <p:tags r:id="rId1"/>
            </p:custDataLst>
          </p:nvPr>
        </p:nvSpPr>
        <p:spPr>
          <a:xfrm>
            <a:off x="4876165" y="3763645"/>
            <a:ext cx="5974080" cy="375920"/>
          </a:xfrm>
          <a:prstGeom prst="rect">
            <a:avLst/>
          </a:prstGeom>
          <a:solidFill>
            <a:srgbClr val="43A30E"/>
          </a:solidFill>
          <a:ln>
            <a:solidFill>
              <a:srgbClr val="43A30E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876165" y="949960"/>
            <a:ext cx="5974080" cy="375920"/>
          </a:xfrm>
          <a:prstGeom prst="rect">
            <a:avLst/>
          </a:prstGeom>
          <a:solidFill>
            <a:srgbClr val="8FAD59"/>
          </a:solidFill>
          <a:ln>
            <a:solidFill>
              <a:srgbClr val="8FAD59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876800" y="960120"/>
            <a:ext cx="59740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LEADER</a:t>
            </a:r>
          </a:p>
        </p:txBody>
      </p:sp>
      <p:sp>
        <p:nvSpPr>
          <p:cNvPr id="15" name="文本框 14"/>
          <p:cNvSpPr txBox="1"/>
          <p:nvPr>
            <p:custDataLst>
              <p:tags r:id="rId2"/>
            </p:custDataLst>
          </p:nvPr>
        </p:nvSpPr>
        <p:spPr>
          <a:xfrm>
            <a:off x="4876165" y="3768090"/>
            <a:ext cx="59740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LAGGARD</a:t>
            </a:r>
          </a:p>
        </p:txBody>
      </p:sp>
      <p:graphicFrame>
        <p:nvGraphicFramePr>
          <p:cNvPr id="67" name="对象 66"/>
          <p:cNvGraphicFramePr>
            <a:graphicFrameLocks noChangeAspect="1"/>
          </p:cNvGraphicFramePr>
          <p:nvPr/>
        </p:nvGraphicFramePr>
        <p:xfrm>
          <a:off x="3691798" y="1355598"/>
          <a:ext cx="916432" cy="9164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6" imgW="2714625" imgH="2714625" progId="">
                  <p:embed/>
                </p:oleObj>
              </mc:Choice>
              <mc:Fallback>
                <p:oleObj r:id="rId16" imgW="2714625" imgH="2714625" progId="">
                  <p:embed/>
                  <p:pic>
                    <p:nvPicPr>
                      <p:cNvPr id="67" name="对象 66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3691798" y="1355598"/>
                        <a:ext cx="916432" cy="9164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7" name="Chart 10"/>
          <p:cNvGraphicFramePr/>
          <p:nvPr/>
        </p:nvGraphicFramePr>
        <p:xfrm>
          <a:off x="4911090" y="1490345"/>
          <a:ext cx="2833370" cy="221902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8"/>
          </a:graphicData>
        </a:graphic>
      </p:graphicFrame>
      <p:sp>
        <p:nvSpPr>
          <p:cNvPr id="89" name="矩形 88"/>
          <p:cNvSpPr/>
          <p:nvPr/>
        </p:nvSpPr>
        <p:spPr>
          <a:xfrm>
            <a:off x="5029569" y="1351675"/>
            <a:ext cx="315703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Energy &amp; Resource Consumption</a:t>
            </a:r>
          </a:p>
        </p:txBody>
      </p:sp>
      <p:graphicFrame>
        <p:nvGraphicFramePr>
          <p:cNvPr id="18" name="表格 17"/>
          <p:cNvGraphicFramePr>
            <a:graphicFrameLocks noGrp="1"/>
          </p:cNvGraphicFramePr>
          <p:nvPr>
            <p:custDataLst>
              <p:tags r:id="rId3"/>
            </p:custDataLst>
          </p:nvPr>
        </p:nvGraphicFramePr>
        <p:xfrm>
          <a:off x="314960" y="970280"/>
          <a:ext cx="2851150" cy="5162550"/>
        </p:xfrm>
        <a:graphic>
          <a:graphicData uri="http://schemas.openxmlformats.org/drawingml/2006/table">
            <a:tbl>
              <a:tblPr/>
              <a:tblGrid>
                <a:gridCol w="695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55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4970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Environment Focus</a:t>
                      </a:r>
                    </a:p>
                  </a:txBody>
                  <a:tcPr marL="10281" marR="10281" marT="102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4823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4823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605">
                <a:tc rowSpan="3">
                  <a:txBody>
                    <a:bodyPr/>
                    <a:lstStyle/>
                    <a:p>
                      <a:pPr algn="ctr" fontAlgn="b"/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10281" marR="10281" marT="102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Pollution control</a:t>
                      </a:r>
                    </a:p>
                  </a:txBody>
                  <a:tcPr marL="10281" marR="10281" marT="102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117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Climate change and carbon emissions</a:t>
                      </a:r>
                    </a:p>
                  </a:txBody>
                  <a:tcPr marL="10281" marR="10281" marT="102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60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Natural ecological harmony</a:t>
                      </a:r>
                    </a:p>
                  </a:txBody>
                  <a:tcPr marL="10281" marR="10281" marT="102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4335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Social Focus</a:t>
                      </a:r>
                    </a:p>
                  </a:txBody>
                  <a:tcPr marL="10281" marR="10281" marT="102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F75B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F75B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5605">
                <a:tc rowSpan="3">
                  <a:txBody>
                    <a:bodyPr/>
                    <a:lstStyle/>
                    <a:p>
                      <a:pPr algn="ctr" fontAlgn="b"/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10281" marR="10281" marT="102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Sustainable Supply Chain</a:t>
                      </a:r>
                    </a:p>
                  </a:txBody>
                  <a:tcPr marL="10281" marR="10281" marT="102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1117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Employee Welfare and Diversity</a:t>
                      </a:r>
                    </a:p>
                  </a:txBody>
                  <a:tcPr marL="10281" marR="10281" marT="102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1181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Social Responsibility Contributions</a:t>
                      </a:r>
                    </a:p>
                  </a:txBody>
                  <a:tcPr marL="10281" marR="10281" marT="102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95605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Governance Focus</a:t>
                      </a:r>
                    </a:p>
                  </a:txBody>
                  <a:tcPr marL="10281" marR="10281" marT="102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94335">
                <a:tc rowSpan="3">
                  <a:txBody>
                    <a:bodyPr/>
                    <a:lstStyle/>
                    <a:p>
                      <a:pPr algn="ctr" fontAlgn="b"/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10281" marR="10281" marT="102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2037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Effective communication</a:t>
                      </a:r>
                    </a:p>
                  </a:txBody>
                  <a:tcPr marL="10281" marR="10281" marT="102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1117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Business Ethics and compliance</a:t>
                      </a:r>
                    </a:p>
                  </a:txBody>
                  <a:tcPr marL="10281" marR="10281" marT="102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5115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Managerial balance</a:t>
                      </a:r>
                    </a:p>
                  </a:txBody>
                  <a:tcPr marL="10281" marR="10281" marT="102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2037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pic>
        <p:nvPicPr>
          <p:cNvPr id="19" name="图形 13" descr="植物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280670" y="1615440"/>
            <a:ext cx="773430" cy="823595"/>
          </a:xfrm>
          <a:prstGeom prst="rect">
            <a:avLst/>
          </a:prstGeom>
        </p:spPr>
      </p:pic>
      <p:pic>
        <p:nvPicPr>
          <p:cNvPr id="22" name="图形 11" descr="连接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280670" y="3316605"/>
            <a:ext cx="732790" cy="791845"/>
          </a:xfrm>
          <a:prstGeom prst="rect">
            <a:avLst/>
          </a:prstGeom>
        </p:spPr>
      </p:pic>
      <p:pic>
        <p:nvPicPr>
          <p:cNvPr id="23" name="图形 17" descr="会议室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314960" y="5100320"/>
            <a:ext cx="723900" cy="788035"/>
          </a:xfrm>
          <a:prstGeom prst="rect">
            <a:avLst/>
          </a:prstGeom>
        </p:spPr>
      </p:pic>
      <p:graphicFrame>
        <p:nvGraphicFramePr>
          <p:cNvPr id="7" name="Chart 11"/>
          <p:cNvGraphicFramePr/>
          <p:nvPr>
            <p:custDataLst>
              <p:tags r:id="rId7"/>
            </p:custDataLst>
          </p:nvPr>
        </p:nvGraphicFramePr>
        <p:xfrm>
          <a:off x="8186420" y="1586229"/>
          <a:ext cx="2750185" cy="212195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5"/>
          </a:graphicData>
        </a:graphic>
      </p:graphicFrame>
      <p:sp>
        <p:nvSpPr>
          <p:cNvPr id="55" name="文本框 54"/>
          <p:cNvSpPr txBox="1"/>
          <p:nvPr>
            <p:custDataLst>
              <p:tags r:id="rId8"/>
            </p:custDataLst>
          </p:nvPr>
        </p:nvSpPr>
        <p:spPr>
          <a:xfrm>
            <a:off x="8603608" y="1354560"/>
            <a:ext cx="2164943" cy="2755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Employers Number</a:t>
            </a:r>
          </a:p>
        </p:txBody>
      </p:sp>
      <p:sp>
        <p:nvSpPr>
          <p:cNvPr id="12" name="右大括号 11"/>
          <p:cNvSpPr/>
          <p:nvPr/>
        </p:nvSpPr>
        <p:spPr>
          <a:xfrm>
            <a:off x="3322955" y="989965"/>
            <a:ext cx="212090" cy="1647190"/>
          </a:xfrm>
          <a:prstGeom prst="rightBrace">
            <a:avLst/>
          </a:prstGeom>
          <a:ln w="25400" cmpd="sng">
            <a:solidFill>
              <a:srgbClr val="548235"/>
            </a:solidFill>
            <a:prstDash val="soli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7744460" y="4347210"/>
            <a:ext cx="4447540" cy="17399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no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29609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ea typeface="宋体" panose="02010600030101010101" pitchFamily="2" charset="-122"/>
                <a:cs typeface="Arial" panose="020B0604020202020204" pitchFamily="34" charset="0"/>
                <a:sym typeface="+mn-ea"/>
              </a:rPr>
              <a:t>Heavy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96092"/>
                </a:solidFill>
                <a:effectLst/>
                <a:uLnTx/>
                <a:uFillTx/>
                <a:ea typeface="宋体" panose="02010600030101010101" pitchFamily="2" charset="-122"/>
                <a:cs typeface="Arial" panose="020B0604020202020204" pitchFamily="34" charset="0"/>
                <a:sym typeface="+mn-ea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296092"/>
                </a:solidFill>
                <a:effectLst/>
                <a:uLnTx/>
                <a:uFillTx/>
                <a:ea typeface="宋体" panose="02010600030101010101" pitchFamily="2" charset="-122"/>
                <a:cs typeface="Arial" panose="020B0604020202020204" pitchFamily="34" charset="0"/>
                <a:sym typeface="+mn-ea"/>
              </a:rPr>
              <a:t>use of water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296092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29609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Massive emissions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9609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29609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of greenhouse gases</a:t>
            </a:r>
          </a:p>
          <a:p>
            <a:pPr marL="285750" marR="0" lvl="0" indent="-28575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29609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LOW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9609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29609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levels of hazardous chemicals Management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296092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29609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LOW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29609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 recycling of solar products</a:t>
            </a:r>
          </a:p>
          <a:p>
            <a:pPr marL="285750" marR="0" lvl="0" indent="-28575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296092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0" name="object 20"/>
          <p:cNvSpPr txBox="1">
            <a:spLocks noGrp="1"/>
          </p:cNvSpPr>
          <p:nvPr>
            <p:custDataLst>
              <p:tags r:id="rId9"/>
            </p:custDataLst>
          </p:nvPr>
        </p:nvSpPr>
        <p:spPr>
          <a:xfrm>
            <a:off x="251460" y="287655"/>
            <a:ext cx="9285605" cy="474345"/>
          </a:xfrm>
          <a:prstGeom prst="rect">
            <a:avLst/>
          </a:prstGeom>
        </p:spPr>
        <p:txBody>
          <a:bodyPr vert="horz" wrap="square" lIns="0" tIns="12700" rIns="0" bIns="0" rtlCol="0" anchor="b">
            <a:spAutoFit/>
          </a:bodyPr>
          <a:lstStyle>
            <a:lvl1pPr algn="ctr" defTabSz="914400" rtl="0" eaLnBrk="1" latinLnBrk="0" hangingPunct="1">
              <a:lnSpc>
                <a:spcPct val="13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-10" normalizeH="0" baseline="0" noProof="0" dirty="0">
                <a:ln>
                  <a:noFill/>
                </a:ln>
                <a:solidFill>
                  <a:srgbClr val="1D507D"/>
                </a:solidFill>
                <a:effectLst/>
                <a:uLnTx/>
                <a:uFillTx/>
                <a:latin typeface="Arial Bold" panose="020B0604020202090204" charset="0"/>
                <a:ea typeface="宋体" panose="02010600030101010101" pitchFamily="2" charset="-122"/>
                <a:cs typeface="Arial Bold" panose="020B0604020202090204" charset="0"/>
                <a:sym typeface="+mn-ea"/>
              </a:rPr>
              <a:t>Environmental, Social and Governance</a:t>
            </a:r>
            <a:endParaRPr kumimoji="0" lang="en-US" sz="3000" b="1" i="0" u="none" strike="noStrike" kern="1200" cap="none" spc="-10" normalizeH="0" baseline="0" noProof="0" dirty="0">
              <a:ln>
                <a:noFill/>
              </a:ln>
              <a:solidFill>
                <a:srgbClr val="1D507D"/>
              </a:solidFill>
              <a:effectLst/>
              <a:uLnTx/>
              <a:uFillTx/>
              <a:latin typeface="Arial Bold" panose="020B0604020202090204" charset="0"/>
              <a:ea typeface="宋体" panose="02010600030101010101" pitchFamily="2" charset="-122"/>
              <a:cs typeface="Arial Bold" panose="020B0604020202090204" charset="0"/>
            </a:endParaRPr>
          </a:p>
        </p:txBody>
      </p:sp>
      <p:sp>
        <p:nvSpPr>
          <p:cNvPr id="14" name="object 4"/>
          <p:cNvSpPr/>
          <p:nvPr/>
        </p:nvSpPr>
        <p:spPr>
          <a:xfrm>
            <a:off x="761" y="851916"/>
            <a:ext cx="12191365" cy="38100"/>
          </a:xfrm>
          <a:custGeom>
            <a:avLst/>
            <a:gdLst/>
            <a:ahLst/>
            <a:cxnLst/>
            <a:rect l="l" t="t" r="r" b="b"/>
            <a:pathLst>
              <a:path w="12191365" h="38100">
                <a:moveTo>
                  <a:pt x="0" y="38100"/>
                </a:moveTo>
                <a:lnTo>
                  <a:pt x="12191238" y="38100"/>
                </a:lnTo>
                <a:lnTo>
                  <a:pt x="12191238" y="0"/>
                </a:lnTo>
                <a:lnTo>
                  <a:pt x="0" y="0"/>
                </a:lnTo>
                <a:lnTo>
                  <a:pt x="0" y="38100"/>
                </a:lnTo>
                <a:close/>
              </a:path>
            </a:pathLst>
          </a:custGeom>
          <a:solidFill>
            <a:srgbClr val="1C507C"/>
          </a:solidFill>
          <a:ln>
            <a:solidFill>
              <a:srgbClr val="1C507C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4874CB">
                  <a:lumMod val="50000"/>
                </a:srgbClr>
              </a:solidFill>
              <a:effectLst/>
              <a:uLnTx/>
              <a:uFillTx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26">
            <a:duotone>
              <a:srgbClr val="4BACC6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27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38400" y="6146812"/>
            <a:ext cx="504000" cy="504000"/>
          </a:xfrm>
          <a:prstGeom prst="rect">
            <a:avLst/>
          </a:prstGeom>
          <a:solidFill>
            <a:sysClr val="window" lastClr="FFFFFF"/>
          </a:solidFill>
        </p:spPr>
      </p:pic>
      <p:graphicFrame>
        <p:nvGraphicFramePr>
          <p:cNvPr id="20" name="object 7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402594"/>
              </p:ext>
            </p:extLst>
          </p:nvPr>
        </p:nvGraphicFramePr>
        <p:xfrm>
          <a:off x="-543724" y="6681954"/>
          <a:ext cx="12960000" cy="21649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6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16496">
                <a:tc>
                  <a:txBody>
                    <a:bodyPr/>
                    <a:lstStyle/>
                    <a:p>
                      <a:pPr marL="31750" algn="ctr">
                        <a:lnSpc>
                          <a:spcPts val="1005"/>
                        </a:lnSpc>
                      </a:pPr>
                      <a:r>
                        <a:rPr sz="1100" b="1" spc="-10" dirty="0">
                          <a:solidFill>
                            <a:srgbClr val="1C507C"/>
                          </a:solidFill>
                          <a:latin typeface="Calibri" panose="020F0502020204030204"/>
                          <a:cs typeface="Calibri" panose="020F0502020204030204"/>
                        </a:rPr>
                        <a:t>OVERVIEW</a:t>
                      </a:r>
                      <a:endParaRPr sz="1100" b="1" dirty="0">
                        <a:solidFill>
                          <a:srgbClr val="1C507C"/>
                        </a:solidFill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35" algn="ctr">
                        <a:lnSpc>
                          <a:spcPts val="1005"/>
                        </a:lnSpc>
                      </a:pPr>
                      <a:r>
                        <a:rPr lang="en-US" altLang="zh-CN" sz="1100" b="1" spc="-25" dirty="0">
                          <a:solidFill>
                            <a:srgbClr val="218099"/>
                          </a:solidFill>
                          <a:latin typeface="Calibri" panose="020F0502020204030204"/>
                          <a:cs typeface="Calibri" panose="020F0502020204030204"/>
                          <a:sym typeface="+mn-ea"/>
                        </a:rPr>
                        <a:t>E</a:t>
                      </a:r>
                      <a:r>
                        <a:rPr lang="zh-CN" altLang="en-US" sz="1100" b="1" spc="-25" dirty="0">
                          <a:solidFill>
                            <a:srgbClr val="218099"/>
                          </a:solidFill>
                          <a:latin typeface="Calibri" panose="020F0502020204030204"/>
                          <a:cs typeface="Calibri" panose="020F0502020204030204"/>
                          <a:sym typeface="+mn-ea"/>
                        </a:rPr>
                        <a:t> </a:t>
                      </a:r>
                      <a:r>
                        <a:rPr lang="en-US" altLang="zh-CN" sz="1100" b="1" spc="-25" dirty="0">
                          <a:solidFill>
                            <a:srgbClr val="218099"/>
                          </a:solidFill>
                          <a:latin typeface="Calibri" panose="020F0502020204030204"/>
                          <a:cs typeface="Calibri" panose="020F0502020204030204"/>
                          <a:sym typeface="+mn-ea"/>
                        </a:rPr>
                        <a:t>S</a:t>
                      </a:r>
                      <a:r>
                        <a:rPr lang="zh-CN" altLang="en-US" sz="1100" b="1" spc="-25" dirty="0">
                          <a:solidFill>
                            <a:srgbClr val="218099"/>
                          </a:solidFill>
                          <a:latin typeface="Calibri" panose="020F0502020204030204"/>
                          <a:cs typeface="Calibri" panose="020F0502020204030204"/>
                          <a:sym typeface="+mn-ea"/>
                        </a:rPr>
                        <a:t> </a:t>
                      </a:r>
                      <a:r>
                        <a:rPr lang="en-US" altLang="zh-CN" sz="1100" b="1" spc="-25" dirty="0">
                          <a:solidFill>
                            <a:srgbClr val="218099"/>
                          </a:solidFill>
                          <a:latin typeface="Calibri" panose="020F0502020204030204"/>
                          <a:cs typeface="Calibri" panose="020F0502020204030204"/>
                          <a:sym typeface="+mn-ea"/>
                        </a:rPr>
                        <a:t>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91465" algn="ctr">
                        <a:lnSpc>
                          <a:spcPts val="1005"/>
                        </a:lnSpc>
                      </a:pPr>
                      <a:r>
                        <a:rPr lang="en-US" altLang="zh-CN" sz="1100" b="1" dirty="0">
                          <a:solidFill>
                            <a:srgbClr val="1C507C"/>
                          </a:solidFill>
                          <a:latin typeface="Calibri" panose="020F0502020204030204"/>
                          <a:cs typeface="Calibri" panose="020F0502020204030204"/>
                        </a:rPr>
                        <a:t>INVESTMENT</a:t>
                      </a:r>
                      <a:r>
                        <a:rPr lang="zh-CN" altLang="en-US" sz="1100" b="1" dirty="0">
                          <a:solidFill>
                            <a:srgbClr val="1C507C"/>
                          </a:solidFill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lang="en-US" altLang="zh-CN" sz="1100" b="1" dirty="0">
                          <a:solidFill>
                            <a:srgbClr val="1C507C"/>
                          </a:solidFill>
                          <a:latin typeface="Calibri" panose="020F0502020204030204"/>
                          <a:cs typeface="Calibri" panose="020F0502020204030204"/>
                        </a:rPr>
                        <a:t>SUMMARY</a:t>
                      </a:r>
                      <a:endParaRPr sz="1100" b="1" dirty="0">
                        <a:solidFill>
                          <a:srgbClr val="1C507C"/>
                        </a:solidFill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56870" algn="ctr">
                        <a:lnSpc>
                          <a:spcPts val="1005"/>
                        </a:lnSpc>
                      </a:pPr>
                      <a:r>
                        <a:rPr sz="1100" b="1" spc="-10" dirty="0">
                          <a:solidFill>
                            <a:srgbClr val="1C507C"/>
                          </a:solidFill>
                          <a:latin typeface="Calibri" panose="020F0502020204030204"/>
                          <a:cs typeface="Calibri" panose="020F0502020204030204"/>
                        </a:rPr>
                        <a:t>FINANCIALS</a:t>
                      </a:r>
                      <a:endParaRPr sz="1100" b="1" dirty="0">
                        <a:solidFill>
                          <a:srgbClr val="1C507C"/>
                        </a:solidFill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00050" algn="ctr">
                        <a:lnSpc>
                          <a:spcPts val="1005"/>
                        </a:lnSpc>
                      </a:pPr>
                      <a:r>
                        <a:rPr sz="1100" b="1" spc="-10" dirty="0">
                          <a:solidFill>
                            <a:srgbClr val="1C507C"/>
                          </a:solidFill>
                          <a:latin typeface="Calibri" panose="020F0502020204030204"/>
                          <a:cs typeface="Calibri" panose="020F0502020204030204"/>
                        </a:rPr>
                        <a:t>VALUATION</a:t>
                      </a:r>
                      <a:endParaRPr sz="1100" b="1" dirty="0">
                        <a:solidFill>
                          <a:srgbClr val="1C507C"/>
                        </a:solidFill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95910" algn="ctr">
                        <a:lnSpc>
                          <a:spcPts val="1005"/>
                        </a:lnSpc>
                      </a:pPr>
                      <a:r>
                        <a:rPr sz="1100" b="1" spc="-10" dirty="0">
                          <a:solidFill>
                            <a:srgbClr val="1C507C"/>
                          </a:solidFill>
                          <a:latin typeface="Calibri" panose="020F0502020204030204"/>
                          <a:cs typeface="Calibri" panose="020F0502020204030204"/>
                        </a:rPr>
                        <a:t>RISKS</a:t>
                      </a:r>
                      <a:endParaRPr sz="1100" b="1" dirty="0">
                        <a:solidFill>
                          <a:srgbClr val="1C507C"/>
                        </a:solidFill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1" name="object 2"/>
          <p:cNvSpPr/>
          <p:nvPr/>
        </p:nvSpPr>
        <p:spPr>
          <a:xfrm>
            <a:off x="-4800600" y="6492315"/>
            <a:ext cx="7203600" cy="6350"/>
          </a:xfrm>
          <a:custGeom>
            <a:avLst/>
            <a:gdLst/>
            <a:ahLst/>
            <a:cxnLst/>
            <a:rect l="l" t="t" r="r" b="b"/>
            <a:pathLst>
              <a:path w="11605260" h="6350">
                <a:moveTo>
                  <a:pt x="0" y="6350"/>
                </a:moveTo>
                <a:lnTo>
                  <a:pt x="11605260" y="6350"/>
                </a:lnTo>
                <a:lnTo>
                  <a:pt x="11605260" y="0"/>
                </a:lnTo>
                <a:lnTo>
                  <a:pt x="0" y="0"/>
                </a:lnTo>
                <a:lnTo>
                  <a:pt x="0" y="6350"/>
                </a:lnTo>
                <a:close/>
              </a:path>
            </a:pathLst>
          </a:custGeom>
          <a:solidFill>
            <a:srgbClr val="1C507C"/>
          </a:solidFill>
          <a:ln>
            <a:solidFill>
              <a:srgbClr val="1C507C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4" name="object 2"/>
          <p:cNvSpPr/>
          <p:nvPr/>
        </p:nvSpPr>
        <p:spPr>
          <a:xfrm>
            <a:off x="2971800" y="6485965"/>
            <a:ext cx="10080000" cy="6350"/>
          </a:xfrm>
          <a:custGeom>
            <a:avLst/>
            <a:gdLst/>
            <a:ahLst/>
            <a:cxnLst/>
            <a:rect l="l" t="t" r="r" b="b"/>
            <a:pathLst>
              <a:path w="11605260" h="6350">
                <a:moveTo>
                  <a:pt x="0" y="6350"/>
                </a:moveTo>
                <a:lnTo>
                  <a:pt x="11605260" y="6350"/>
                </a:lnTo>
                <a:lnTo>
                  <a:pt x="11605260" y="0"/>
                </a:lnTo>
                <a:lnTo>
                  <a:pt x="0" y="0"/>
                </a:lnTo>
                <a:lnTo>
                  <a:pt x="0" y="6350"/>
                </a:lnTo>
                <a:close/>
              </a:path>
            </a:pathLst>
          </a:custGeom>
          <a:solidFill>
            <a:srgbClr val="1C507C"/>
          </a:solidFill>
          <a:ln>
            <a:solidFill>
              <a:srgbClr val="1C507C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" name="object 46"/>
          <p:cNvSpPr txBox="1"/>
          <p:nvPr/>
        </p:nvSpPr>
        <p:spPr>
          <a:xfrm>
            <a:off x="9146539" y="6248400"/>
            <a:ext cx="3807461" cy="182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100" b="0" i="1" u="none" strike="noStrike" kern="0" cap="none" spc="0" normalizeH="0" baseline="0" noProof="0" dirty="0">
                <a:ln>
                  <a:noFill/>
                </a:ln>
                <a:solidFill>
                  <a:srgbClr val="767070"/>
                </a:solidFill>
                <a:effectLst/>
                <a:uLnTx/>
                <a:uFillTx/>
                <a:latin typeface="Calibri" panose="020F0502020204030204"/>
                <a:cs typeface="Calibri" panose="020F0502020204030204"/>
              </a:rPr>
              <a:t>Source:</a:t>
            </a:r>
            <a:r>
              <a:rPr kumimoji="0" sz="1100" b="0" i="1" u="none" strike="noStrike" kern="0" cap="none" spc="-30" normalizeH="0" baseline="0" noProof="0" dirty="0">
                <a:ln>
                  <a:noFill/>
                </a:ln>
                <a:solidFill>
                  <a:srgbClr val="767070"/>
                </a:solidFill>
                <a:effectLst/>
                <a:uLnTx/>
                <a:uFillTx/>
                <a:latin typeface="Calibri" panose="020F0502020204030204"/>
                <a:cs typeface="Calibri" panose="020F0502020204030204"/>
              </a:rPr>
              <a:t> </a:t>
            </a:r>
            <a:r>
              <a:rPr kumimoji="0" sz="1100" b="0" i="1" u="none" strike="noStrike" kern="0" cap="none" spc="0" normalizeH="0" baseline="0" noProof="0" dirty="0">
                <a:ln>
                  <a:noFill/>
                </a:ln>
                <a:solidFill>
                  <a:srgbClr val="767070"/>
                </a:solidFill>
                <a:effectLst/>
                <a:uLnTx/>
                <a:uFillTx/>
                <a:latin typeface="Calibri" panose="020F0502020204030204"/>
                <a:cs typeface="Calibri" panose="020F0502020204030204"/>
              </a:rPr>
              <a:t>Team</a:t>
            </a:r>
            <a:r>
              <a:rPr kumimoji="0" sz="1100" b="0" i="1" u="none" strike="noStrike" kern="0" cap="none" spc="-25" normalizeH="0" baseline="0" noProof="0" dirty="0">
                <a:ln>
                  <a:noFill/>
                </a:ln>
                <a:solidFill>
                  <a:srgbClr val="767070"/>
                </a:solidFill>
                <a:effectLst/>
                <a:uLnTx/>
                <a:uFillTx/>
                <a:latin typeface="Calibri" panose="020F0502020204030204"/>
                <a:cs typeface="Calibri" panose="020F0502020204030204"/>
              </a:rPr>
              <a:t> </a:t>
            </a:r>
            <a:r>
              <a:rPr kumimoji="0" sz="1100" b="0" i="1" u="none" strike="noStrike" kern="0" cap="none" spc="-10" normalizeH="0" baseline="0" noProof="0" dirty="0">
                <a:ln>
                  <a:noFill/>
                </a:ln>
                <a:solidFill>
                  <a:srgbClr val="767070"/>
                </a:solidFill>
                <a:effectLst/>
                <a:uLnTx/>
                <a:uFillTx/>
                <a:latin typeface="Calibri" panose="020F0502020204030204"/>
                <a:cs typeface="Calibri" panose="020F0502020204030204"/>
              </a:rPr>
              <a:t>Analysis</a:t>
            </a:r>
            <a:r>
              <a:rPr kumimoji="0" lang="en-US" sz="1100" b="0" i="1" u="none" strike="noStrike" kern="0" cap="none" spc="-10" normalizeH="0" baseline="0" noProof="0" dirty="0">
                <a:ln>
                  <a:noFill/>
                </a:ln>
                <a:solidFill>
                  <a:srgbClr val="767070"/>
                </a:solidFill>
                <a:effectLst/>
                <a:uLnTx/>
                <a:uFillTx/>
                <a:latin typeface="Calibri" panose="020F0502020204030204"/>
                <a:cs typeface="Calibri" panose="020F0502020204030204"/>
              </a:rPr>
              <a:t>, Bloomberg, JKS Annual Report</a:t>
            </a:r>
            <a:endParaRPr kumimoji="0" sz="11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" name="文本框 2"/>
          <p:cNvSpPr txBox="1"/>
          <p:nvPr>
            <p:custDataLst>
              <p:tags r:id="rId10"/>
            </p:custDataLst>
          </p:nvPr>
        </p:nvSpPr>
        <p:spPr>
          <a:xfrm>
            <a:off x="5142858" y="4108222"/>
            <a:ext cx="2164943" cy="2755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Water Consumption</a:t>
            </a:r>
          </a:p>
        </p:txBody>
      </p:sp>
      <p:grpSp>
        <p:nvGrpSpPr>
          <p:cNvPr id="8" name="组合 7"/>
          <p:cNvGrpSpPr/>
          <p:nvPr/>
        </p:nvGrpSpPr>
        <p:grpSpPr>
          <a:xfrm>
            <a:off x="4876165" y="4176395"/>
            <a:ext cx="2697480" cy="2181860"/>
            <a:chOff x="7679" y="6577"/>
            <a:chExt cx="4248" cy="3436"/>
          </a:xfrm>
        </p:grpSpPr>
        <p:graphicFrame>
          <p:nvGraphicFramePr>
            <p:cNvPr id="4" name="Chart 16"/>
            <p:cNvGraphicFramePr/>
            <p:nvPr>
              <p:custDataLst>
                <p:tags r:id="rId11"/>
              </p:custDataLst>
            </p:nvPr>
          </p:nvGraphicFramePr>
          <p:xfrm>
            <a:off x="7679" y="6577"/>
            <a:ext cx="4249" cy="3436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8"/>
            </a:graphicData>
          </a:graphic>
        </p:graphicFrame>
        <p:sp>
          <p:nvSpPr>
            <p:cNvPr id="5" name="矩形 4"/>
            <p:cNvSpPr/>
            <p:nvPr>
              <p:custDataLst>
                <p:tags r:id="rId12"/>
              </p:custDataLst>
            </p:nvPr>
          </p:nvSpPr>
          <p:spPr>
            <a:xfrm rot="18840000">
              <a:off x="8640" y="8280"/>
              <a:ext cx="720" cy="3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9" name="矩形 8"/>
            <p:cNvSpPr/>
            <p:nvPr>
              <p:custDataLst>
                <p:tags r:id="rId13"/>
              </p:custDataLst>
            </p:nvPr>
          </p:nvSpPr>
          <p:spPr>
            <a:xfrm rot="19565731">
              <a:off x="8620" y="7853"/>
              <a:ext cx="1760" cy="393"/>
            </a:xfrm>
            <a:prstGeom prst="rect">
              <a:avLst/>
            </a:prstGeom>
          </p:spPr>
          <p:txBody>
            <a:bodyPr wrap="square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900" b="1" i="0" u="none" strike="noStrike" kern="0" cap="none" spc="0" normalizeH="0" baseline="0" noProof="0">
                  <a:ln>
                    <a:noFill/>
                  </a:ln>
                  <a:solidFill>
                    <a:srgbClr val="D00018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CAGR: 53.2%</a:t>
              </a:r>
              <a:endParaRPr kumimoji="0" lang="zh-CN" altLang="en-US" sz="900" b="1" i="0" u="none" strike="noStrike" kern="0" cap="none" spc="0" normalizeH="0" baseline="0" noProof="0">
                <a:ln>
                  <a:noFill/>
                </a:ln>
                <a:solidFill>
                  <a:srgbClr val="D00018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=""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Chart 18"/>
          <p:cNvGraphicFramePr/>
          <p:nvPr/>
        </p:nvGraphicFramePr>
        <p:xfrm>
          <a:off x="8174355" y="1478915"/>
          <a:ext cx="2473325" cy="224157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6"/>
          </a:graphicData>
        </a:graphic>
      </p:graphicFrame>
      <p:sp>
        <p:nvSpPr>
          <p:cNvPr id="5" name="矩形 4"/>
          <p:cNvSpPr/>
          <p:nvPr/>
        </p:nvSpPr>
        <p:spPr>
          <a:xfrm>
            <a:off x="7981942" y="1334659"/>
            <a:ext cx="286559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Charitable Activities &amp; Contributions</a:t>
            </a:r>
          </a:p>
        </p:txBody>
      </p:sp>
      <p:sp>
        <p:nvSpPr>
          <p:cNvPr id="6" name="矩形 5"/>
          <p:cNvSpPr/>
          <p:nvPr/>
        </p:nvSpPr>
        <p:spPr>
          <a:xfrm>
            <a:off x="5041900" y="1328420"/>
            <a:ext cx="2381250" cy="275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JKS 2022 Staff Structure</a:t>
            </a:r>
            <a:endParaRPr kumimoji="0" lang="en-GB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6958965" y="1827530"/>
            <a:ext cx="1418590" cy="73723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sz="1800" b="1" i="0" u="none" strike="noStrike" kern="1200" cap="none" spc="0" normalizeH="0" baseline="0" noProof="0">
                <a:ln>
                  <a:noFill/>
                </a:ln>
                <a:solidFill>
                  <a:srgbClr val="2F56B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ea"/>
              </a:rPr>
              <a:t>100% </a:t>
            </a:r>
            <a:r>
              <a:rPr kumimoji="0" sz="1200" b="0" i="0" u="none" strike="noStrike" kern="1200" cap="none" spc="0" normalizeH="0" baseline="0" noProof="0">
                <a:ln>
                  <a:noFill/>
                </a:ln>
                <a:solidFill>
                  <a:srgbClr val="2F56B3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ea"/>
              </a:rPr>
              <a:t>employee contracting</a:t>
            </a:r>
          </a:p>
        </p:txBody>
      </p:sp>
      <p:sp>
        <p:nvSpPr>
          <p:cNvPr id="29" name="右大括号 28"/>
          <p:cNvSpPr/>
          <p:nvPr>
            <p:custDataLst>
              <p:tags r:id="rId1"/>
            </p:custDataLst>
          </p:nvPr>
        </p:nvSpPr>
        <p:spPr>
          <a:xfrm>
            <a:off x="3322955" y="2666365"/>
            <a:ext cx="207010" cy="1805940"/>
          </a:xfrm>
          <a:prstGeom prst="rightBrace">
            <a:avLst/>
          </a:prstGeom>
          <a:ln w="25400" cmpd="sng">
            <a:solidFill>
              <a:srgbClr val="2F75B5"/>
            </a:solidFill>
            <a:prstDash val="soli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graphicFrame>
        <p:nvGraphicFramePr>
          <p:cNvPr id="30" name="对象 29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3686810" y="3114040"/>
          <a:ext cx="915670" cy="9156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7" imgW="2714625" imgH="2714625" progId="">
                  <p:embed/>
                </p:oleObj>
              </mc:Choice>
              <mc:Fallback>
                <p:oleObj r:id="rId17" imgW="2714625" imgH="2714625" progId="">
                  <p:embed/>
                  <p:pic>
                    <p:nvPicPr>
                      <p:cNvPr id="30" name="对象 29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3686810" y="3114040"/>
                        <a:ext cx="915670" cy="9156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表格 10"/>
          <p:cNvGraphicFramePr>
            <a:graphicFrameLocks noGrp="1"/>
          </p:cNvGraphicFramePr>
          <p:nvPr>
            <p:custDataLst>
              <p:tags r:id="rId3"/>
            </p:custDataLst>
          </p:nvPr>
        </p:nvGraphicFramePr>
        <p:xfrm>
          <a:off x="314960" y="970280"/>
          <a:ext cx="2851150" cy="5162550"/>
        </p:xfrm>
        <a:graphic>
          <a:graphicData uri="http://schemas.openxmlformats.org/drawingml/2006/table">
            <a:tbl>
              <a:tblPr/>
              <a:tblGrid>
                <a:gridCol w="695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55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4970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Environment Focus</a:t>
                      </a:r>
                    </a:p>
                  </a:txBody>
                  <a:tcPr marL="10281" marR="10281" marT="102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4823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4823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605">
                <a:tc rowSpan="3">
                  <a:txBody>
                    <a:bodyPr/>
                    <a:lstStyle/>
                    <a:p>
                      <a:pPr algn="ctr" fontAlgn="b"/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10281" marR="10281" marT="102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Pollution control</a:t>
                      </a:r>
                    </a:p>
                  </a:txBody>
                  <a:tcPr marL="10281" marR="10281" marT="102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117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Climate change and carbon emissions</a:t>
                      </a:r>
                    </a:p>
                  </a:txBody>
                  <a:tcPr marL="10281" marR="10281" marT="102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60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Natural ecological harmony</a:t>
                      </a:r>
                    </a:p>
                  </a:txBody>
                  <a:tcPr marL="10281" marR="10281" marT="102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4335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Social Focus</a:t>
                      </a:r>
                    </a:p>
                  </a:txBody>
                  <a:tcPr marL="10281" marR="10281" marT="102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F75B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F75B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5605">
                <a:tc rowSpan="3">
                  <a:txBody>
                    <a:bodyPr/>
                    <a:lstStyle/>
                    <a:p>
                      <a:pPr algn="ctr" fontAlgn="b"/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10281" marR="10281" marT="102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Sustainable Supply Chain</a:t>
                      </a:r>
                    </a:p>
                  </a:txBody>
                  <a:tcPr marL="10281" marR="10281" marT="102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1117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Employee Welfare and Diversity</a:t>
                      </a:r>
                    </a:p>
                  </a:txBody>
                  <a:tcPr marL="10281" marR="10281" marT="102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1181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Social Responsibility Contributions</a:t>
                      </a:r>
                    </a:p>
                  </a:txBody>
                  <a:tcPr marL="10281" marR="10281" marT="102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95605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Governance Focus</a:t>
                      </a:r>
                    </a:p>
                  </a:txBody>
                  <a:tcPr marL="10281" marR="10281" marT="102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94335">
                <a:tc rowSpan="3">
                  <a:txBody>
                    <a:bodyPr/>
                    <a:lstStyle/>
                    <a:p>
                      <a:pPr algn="ctr" fontAlgn="b"/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10281" marR="10281" marT="102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2037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Effective communication</a:t>
                      </a:r>
                    </a:p>
                  </a:txBody>
                  <a:tcPr marL="10281" marR="10281" marT="102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1117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Business Ethics and compliance</a:t>
                      </a:r>
                    </a:p>
                  </a:txBody>
                  <a:tcPr marL="10281" marR="10281" marT="102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5115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Managerial balance</a:t>
                      </a:r>
                    </a:p>
                  </a:txBody>
                  <a:tcPr marL="10281" marR="10281" marT="102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2037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pic>
        <p:nvPicPr>
          <p:cNvPr id="20" name="图形 13" descr="植物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280670" y="1615440"/>
            <a:ext cx="773430" cy="823595"/>
          </a:xfrm>
          <a:prstGeom prst="rect">
            <a:avLst/>
          </a:prstGeom>
        </p:spPr>
      </p:pic>
      <p:pic>
        <p:nvPicPr>
          <p:cNvPr id="25" name="图形 11" descr="连接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280670" y="3316605"/>
            <a:ext cx="732790" cy="791845"/>
          </a:xfrm>
          <a:prstGeom prst="rect">
            <a:avLst/>
          </a:prstGeom>
        </p:spPr>
      </p:pic>
      <p:pic>
        <p:nvPicPr>
          <p:cNvPr id="26" name="图形 17" descr="会议室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314960" y="5100320"/>
            <a:ext cx="723900" cy="788035"/>
          </a:xfrm>
          <a:prstGeom prst="rect">
            <a:avLst/>
          </a:prstGeom>
        </p:spPr>
      </p:pic>
      <p:sp>
        <p:nvSpPr>
          <p:cNvPr id="27" name="文本框 26"/>
          <p:cNvSpPr txBox="1"/>
          <p:nvPr>
            <p:custDataLst>
              <p:tags r:id="rId7"/>
            </p:custDataLst>
          </p:nvPr>
        </p:nvSpPr>
        <p:spPr>
          <a:xfrm>
            <a:off x="4876800" y="960120"/>
            <a:ext cx="59740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GOOD</a:t>
            </a:r>
          </a:p>
        </p:txBody>
      </p:sp>
      <p:sp>
        <p:nvSpPr>
          <p:cNvPr id="28" name="矩形 27"/>
          <p:cNvSpPr/>
          <p:nvPr>
            <p:custDataLst>
              <p:tags r:id="rId8"/>
            </p:custDataLst>
          </p:nvPr>
        </p:nvSpPr>
        <p:spPr>
          <a:xfrm>
            <a:off x="4876165" y="949960"/>
            <a:ext cx="5974080" cy="375920"/>
          </a:xfrm>
          <a:prstGeom prst="rect">
            <a:avLst/>
          </a:prstGeom>
          <a:solidFill>
            <a:srgbClr val="487AA9"/>
          </a:solidFill>
          <a:ln>
            <a:solidFill>
              <a:srgbClr val="296092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2" name="矩形 31"/>
          <p:cNvSpPr/>
          <p:nvPr>
            <p:custDataLst>
              <p:tags r:id="rId9"/>
            </p:custDataLst>
          </p:nvPr>
        </p:nvSpPr>
        <p:spPr>
          <a:xfrm>
            <a:off x="4876165" y="3763645"/>
            <a:ext cx="5974080" cy="375920"/>
          </a:xfrm>
          <a:prstGeom prst="rect">
            <a:avLst/>
          </a:prstGeom>
          <a:solidFill>
            <a:srgbClr val="305E89"/>
          </a:solidFill>
          <a:ln>
            <a:solidFill>
              <a:srgbClr val="296092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3" name="文本框 32"/>
          <p:cNvSpPr txBox="1"/>
          <p:nvPr>
            <p:custDataLst>
              <p:tags r:id="rId10"/>
            </p:custDataLst>
          </p:nvPr>
        </p:nvSpPr>
        <p:spPr>
          <a:xfrm>
            <a:off x="4873625" y="955040"/>
            <a:ext cx="59740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LEADER</a:t>
            </a:r>
          </a:p>
        </p:txBody>
      </p:sp>
      <p:sp>
        <p:nvSpPr>
          <p:cNvPr id="36" name="文本框 35"/>
          <p:cNvSpPr txBox="1"/>
          <p:nvPr>
            <p:custDataLst>
              <p:tags r:id="rId11"/>
            </p:custDataLst>
          </p:nvPr>
        </p:nvSpPr>
        <p:spPr>
          <a:xfrm>
            <a:off x="4876165" y="3768090"/>
            <a:ext cx="59740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LAGGARD</a:t>
            </a:r>
          </a:p>
        </p:txBody>
      </p:sp>
      <p:sp>
        <p:nvSpPr>
          <p:cNvPr id="37" name="文本框 36"/>
          <p:cNvSpPr txBox="1"/>
          <p:nvPr>
            <p:custDataLst>
              <p:tags r:id="rId12"/>
            </p:custDataLst>
          </p:nvPr>
        </p:nvSpPr>
        <p:spPr>
          <a:xfrm>
            <a:off x="4873625" y="4203700"/>
            <a:ext cx="5774055" cy="201549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no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sz="2400" b="1" i="0" u="none" strike="noStrike" kern="1200" cap="none" spc="0" normalizeH="0" baseline="0" noProof="0">
                <a:ln>
                  <a:noFill/>
                </a:ln>
                <a:solidFill>
                  <a:srgbClr val="29609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Lower</a:t>
            </a:r>
            <a:r>
              <a:rPr kumimoji="0" sz="1800" b="0" i="0" u="none" strike="noStrike" kern="1200" cap="none" spc="0" normalizeH="0" baseline="0" noProof="0">
                <a:ln>
                  <a:noFill/>
                </a:ln>
                <a:solidFill>
                  <a:srgbClr val="29609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 labor practices</a:t>
            </a:r>
          </a:p>
          <a:p>
            <a:pPr marL="285750" marR="0" lvl="0" indent="-28575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sz="2400" b="1" i="0" u="none" strike="noStrike" kern="1200" cap="none" spc="0" normalizeH="0" baseline="0" noProof="0">
                <a:ln>
                  <a:noFill/>
                </a:ln>
                <a:solidFill>
                  <a:srgbClr val="29609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Unstable</a:t>
            </a:r>
            <a:r>
              <a:rPr kumimoji="0" sz="1800" b="0" i="0" u="none" strike="noStrike" kern="1200" cap="none" spc="0" normalizeH="0" baseline="0" noProof="0">
                <a:ln>
                  <a:noFill/>
                </a:ln>
                <a:solidFill>
                  <a:srgbClr val="29609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 product safety</a:t>
            </a:r>
          </a:p>
          <a:p>
            <a:pPr marL="285750" marR="0" lvl="0" indent="-28575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sz="2400" b="1" i="0" u="none" strike="noStrike" kern="1200" cap="none" spc="0" normalizeH="0" baseline="0" noProof="0">
                <a:ln>
                  <a:noFill/>
                </a:ln>
                <a:solidFill>
                  <a:srgbClr val="29609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Bad</a:t>
            </a:r>
            <a:r>
              <a:rPr kumimoji="0" sz="1800" b="0" i="0" u="none" strike="noStrike" kern="1200" cap="none" spc="0" normalizeH="0" baseline="0" noProof="0">
                <a:ln>
                  <a:noFill/>
                </a:ln>
                <a:solidFill>
                  <a:srgbClr val="29609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 environmental impact</a:t>
            </a:r>
          </a:p>
          <a:p>
            <a:pPr marL="285750" marR="0" lvl="0" indent="-28575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sz="2400" b="1" i="0" u="none" strike="noStrike" kern="1200" cap="none" spc="0" normalizeH="0" baseline="0" noProof="0">
                <a:ln>
                  <a:noFill/>
                </a:ln>
                <a:solidFill>
                  <a:srgbClr val="29609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Non-significant </a:t>
            </a:r>
            <a:r>
              <a:rPr kumimoji="0" sz="1800" b="0" i="0" u="none" strike="noStrike" kern="1200" cap="none" spc="0" normalizeH="0" baseline="0" noProof="0">
                <a:ln>
                  <a:noFill/>
                </a:ln>
                <a:solidFill>
                  <a:srgbClr val="29609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stakeholder engagement</a:t>
            </a:r>
          </a:p>
        </p:txBody>
      </p:sp>
      <p:sp>
        <p:nvSpPr>
          <p:cNvPr id="13" name="object 20"/>
          <p:cNvSpPr txBox="1">
            <a:spLocks noGrp="1"/>
          </p:cNvSpPr>
          <p:nvPr>
            <p:custDataLst>
              <p:tags r:id="rId13"/>
            </p:custDataLst>
          </p:nvPr>
        </p:nvSpPr>
        <p:spPr>
          <a:xfrm>
            <a:off x="251460" y="287655"/>
            <a:ext cx="9763125" cy="474345"/>
          </a:xfrm>
          <a:prstGeom prst="rect">
            <a:avLst/>
          </a:prstGeom>
        </p:spPr>
        <p:txBody>
          <a:bodyPr vert="horz" wrap="square" lIns="0" tIns="12700" rIns="0" bIns="0" rtlCol="0" anchor="b">
            <a:spAutoFit/>
          </a:bodyPr>
          <a:lstStyle>
            <a:lvl1pPr algn="ctr" defTabSz="914400" rtl="0" eaLnBrk="1" latinLnBrk="0" hangingPunct="1">
              <a:lnSpc>
                <a:spcPct val="13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-10" normalizeH="0" baseline="0" noProof="0" dirty="0">
                <a:ln>
                  <a:noFill/>
                </a:ln>
                <a:solidFill>
                  <a:srgbClr val="1D507D"/>
                </a:solidFill>
                <a:effectLst/>
                <a:uLnTx/>
                <a:uFillTx/>
                <a:latin typeface="Arial Bold" panose="020B0604020202090204" charset="0"/>
                <a:ea typeface="宋体" panose="02010600030101010101" pitchFamily="2" charset="-122"/>
                <a:cs typeface="Arial Bold" panose="020B0604020202090204" charset="0"/>
                <a:sym typeface="+mn-ea"/>
              </a:rPr>
              <a:t>Environmental, Social and Governance</a:t>
            </a:r>
            <a:endParaRPr kumimoji="0" lang="en-US" sz="3000" b="1" i="0" u="none" strike="noStrike" kern="1200" cap="none" spc="-10" normalizeH="0" baseline="0" noProof="0" dirty="0">
              <a:ln>
                <a:noFill/>
              </a:ln>
              <a:solidFill>
                <a:srgbClr val="1D507D"/>
              </a:solidFill>
              <a:effectLst/>
              <a:uLnTx/>
              <a:uFillTx/>
              <a:latin typeface="Arial Bold" panose="020B0604020202090204" charset="0"/>
              <a:ea typeface="宋体" panose="02010600030101010101" pitchFamily="2" charset="-122"/>
              <a:cs typeface="Arial Bold" panose="020B0604020202090204" charset="0"/>
            </a:endParaRPr>
          </a:p>
        </p:txBody>
      </p:sp>
      <p:sp>
        <p:nvSpPr>
          <p:cNvPr id="14" name="object 4"/>
          <p:cNvSpPr/>
          <p:nvPr/>
        </p:nvSpPr>
        <p:spPr>
          <a:xfrm>
            <a:off x="761" y="851916"/>
            <a:ext cx="12191365" cy="38100"/>
          </a:xfrm>
          <a:custGeom>
            <a:avLst/>
            <a:gdLst/>
            <a:ahLst/>
            <a:cxnLst/>
            <a:rect l="l" t="t" r="r" b="b"/>
            <a:pathLst>
              <a:path w="12191365" h="38100">
                <a:moveTo>
                  <a:pt x="0" y="38100"/>
                </a:moveTo>
                <a:lnTo>
                  <a:pt x="12191238" y="38100"/>
                </a:lnTo>
                <a:lnTo>
                  <a:pt x="12191238" y="0"/>
                </a:lnTo>
                <a:lnTo>
                  <a:pt x="0" y="0"/>
                </a:lnTo>
                <a:lnTo>
                  <a:pt x="0" y="38100"/>
                </a:lnTo>
                <a:close/>
              </a:path>
            </a:pathLst>
          </a:custGeom>
          <a:solidFill>
            <a:srgbClr val="1C507C"/>
          </a:solidFill>
          <a:ln>
            <a:solidFill>
              <a:srgbClr val="1C507C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4874CB">
                  <a:lumMod val="50000"/>
                </a:srgbClr>
              </a:solidFill>
              <a:effectLst/>
              <a:uLnTx/>
              <a:uFillTx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25">
            <a:duotone>
              <a:srgbClr val="4BACC6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26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38400" y="6146812"/>
            <a:ext cx="504000" cy="504000"/>
          </a:xfrm>
          <a:prstGeom prst="rect">
            <a:avLst/>
          </a:prstGeom>
          <a:solidFill>
            <a:sysClr val="window" lastClr="FFFFFF"/>
          </a:solidFill>
        </p:spPr>
      </p:pic>
      <p:graphicFrame>
        <p:nvGraphicFramePr>
          <p:cNvPr id="18" name="object 7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6887442"/>
              </p:ext>
            </p:extLst>
          </p:nvPr>
        </p:nvGraphicFramePr>
        <p:xfrm>
          <a:off x="-543724" y="6681954"/>
          <a:ext cx="12960000" cy="21649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6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16496">
                <a:tc>
                  <a:txBody>
                    <a:bodyPr/>
                    <a:lstStyle/>
                    <a:p>
                      <a:pPr marL="31750" algn="ctr">
                        <a:lnSpc>
                          <a:spcPts val="1005"/>
                        </a:lnSpc>
                      </a:pPr>
                      <a:r>
                        <a:rPr sz="1100" b="1" spc="-10" dirty="0">
                          <a:solidFill>
                            <a:srgbClr val="1C507C"/>
                          </a:solidFill>
                          <a:latin typeface="Calibri" panose="020F0502020204030204"/>
                          <a:cs typeface="Calibri" panose="020F0502020204030204"/>
                        </a:rPr>
                        <a:t>OVERVIEW</a:t>
                      </a:r>
                      <a:endParaRPr sz="1100" b="1" dirty="0">
                        <a:solidFill>
                          <a:srgbClr val="1C507C"/>
                        </a:solidFill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35" algn="ctr">
                        <a:lnSpc>
                          <a:spcPts val="1005"/>
                        </a:lnSpc>
                      </a:pPr>
                      <a:r>
                        <a:rPr lang="en-US" altLang="zh-CN" sz="1100" b="1" spc="-25" dirty="0">
                          <a:solidFill>
                            <a:srgbClr val="218099"/>
                          </a:solidFill>
                          <a:latin typeface="Calibri" panose="020F0502020204030204"/>
                          <a:cs typeface="Calibri" panose="020F0502020204030204"/>
                          <a:sym typeface="+mn-ea"/>
                        </a:rPr>
                        <a:t>E</a:t>
                      </a:r>
                      <a:r>
                        <a:rPr lang="zh-CN" altLang="en-US" sz="1100" b="1" spc="-25" dirty="0">
                          <a:solidFill>
                            <a:srgbClr val="218099"/>
                          </a:solidFill>
                          <a:latin typeface="Calibri" panose="020F0502020204030204"/>
                          <a:cs typeface="Calibri" panose="020F0502020204030204"/>
                          <a:sym typeface="+mn-ea"/>
                        </a:rPr>
                        <a:t> </a:t>
                      </a:r>
                      <a:r>
                        <a:rPr lang="en-US" altLang="zh-CN" sz="1100" b="1" spc="-25" dirty="0">
                          <a:solidFill>
                            <a:srgbClr val="218099"/>
                          </a:solidFill>
                          <a:latin typeface="Calibri" panose="020F0502020204030204"/>
                          <a:cs typeface="Calibri" panose="020F0502020204030204"/>
                          <a:sym typeface="+mn-ea"/>
                        </a:rPr>
                        <a:t>S</a:t>
                      </a:r>
                      <a:r>
                        <a:rPr lang="zh-CN" altLang="en-US" sz="1100" b="1" spc="-25" dirty="0">
                          <a:solidFill>
                            <a:srgbClr val="218099"/>
                          </a:solidFill>
                          <a:latin typeface="Calibri" panose="020F0502020204030204"/>
                          <a:cs typeface="Calibri" panose="020F0502020204030204"/>
                          <a:sym typeface="+mn-ea"/>
                        </a:rPr>
                        <a:t> </a:t>
                      </a:r>
                      <a:r>
                        <a:rPr lang="en-US" altLang="zh-CN" sz="1100" b="1" spc="-25" dirty="0">
                          <a:solidFill>
                            <a:srgbClr val="218099"/>
                          </a:solidFill>
                          <a:latin typeface="Calibri" panose="020F0502020204030204"/>
                          <a:cs typeface="Calibri" panose="020F0502020204030204"/>
                          <a:sym typeface="+mn-ea"/>
                        </a:rPr>
                        <a:t>G</a:t>
                      </a:r>
                      <a:r>
                        <a:rPr lang="zh-CN" altLang="en-US" sz="1100" b="1" spc="-25" dirty="0">
                          <a:solidFill>
                            <a:srgbClr val="218099"/>
                          </a:solidFill>
                          <a:latin typeface="Calibri" panose="020F0502020204030204"/>
                          <a:cs typeface="Calibri" panose="020F0502020204030204"/>
                          <a:sym typeface="+mn-ea"/>
                        </a:rPr>
                        <a:t> </a:t>
                      </a:r>
                      <a:endParaRPr sz="1100" b="1" dirty="0">
                        <a:solidFill>
                          <a:srgbClr val="218099"/>
                        </a:solidFill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91465" algn="ctr">
                        <a:lnSpc>
                          <a:spcPts val="1005"/>
                        </a:lnSpc>
                      </a:pPr>
                      <a:r>
                        <a:rPr lang="en-US" altLang="zh-CN" sz="1100" b="1" dirty="0">
                          <a:solidFill>
                            <a:srgbClr val="1C507C"/>
                          </a:solidFill>
                          <a:latin typeface="Calibri" panose="020F0502020204030204"/>
                          <a:cs typeface="Calibri" panose="020F0502020204030204"/>
                        </a:rPr>
                        <a:t>INVESTMENT</a:t>
                      </a:r>
                      <a:r>
                        <a:rPr lang="zh-CN" altLang="en-US" sz="1100" b="1" dirty="0">
                          <a:solidFill>
                            <a:srgbClr val="1C507C"/>
                          </a:solidFill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lang="en-US" altLang="zh-CN" sz="1100" b="1" dirty="0">
                          <a:solidFill>
                            <a:srgbClr val="1C507C"/>
                          </a:solidFill>
                          <a:latin typeface="Calibri" panose="020F0502020204030204"/>
                          <a:cs typeface="Calibri" panose="020F0502020204030204"/>
                        </a:rPr>
                        <a:t>SUMMARY</a:t>
                      </a:r>
                      <a:endParaRPr sz="1100" b="1" dirty="0">
                        <a:solidFill>
                          <a:srgbClr val="1C507C"/>
                        </a:solidFill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56870" algn="ctr">
                        <a:lnSpc>
                          <a:spcPts val="1005"/>
                        </a:lnSpc>
                      </a:pPr>
                      <a:r>
                        <a:rPr sz="1100" b="1" spc="-10" dirty="0">
                          <a:solidFill>
                            <a:srgbClr val="1C507C"/>
                          </a:solidFill>
                          <a:latin typeface="Calibri" panose="020F0502020204030204"/>
                          <a:cs typeface="Calibri" panose="020F0502020204030204"/>
                        </a:rPr>
                        <a:t>FINANCIALS</a:t>
                      </a:r>
                      <a:endParaRPr sz="1100" b="1" dirty="0">
                        <a:solidFill>
                          <a:srgbClr val="1C507C"/>
                        </a:solidFill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00050" algn="ctr">
                        <a:lnSpc>
                          <a:spcPts val="1005"/>
                        </a:lnSpc>
                      </a:pPr>
                      <a:r>
                        <a:rPr sz="1100" b="1" spc="-10" dirty="0">
                          <a:solidFill>
                            <a:srgbClr val="1C507C"/>
                          </a:solidFill>
                          <a:latin typeface="Calibri" panose="020F0502020204030204"/>
                          <a:cs typeface="Calibri" panose="020F0502020204030204"/>
                        </a:rPr>
                        <a:t>VALUATION</a:t>
                      </a:r>
                      <a:endParaRPr sz="1100" b="1" dirty="0">
                        <a:solidFill>
                          <a:srgbClr val="1C507C"/>
                        </a:solidFill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95910" algn="ctr">
                        <a:lnSpc>
                          <a:spcPts val="1005"/>
                        </a:lnSpc>
                      </a:pPr>
                      <a:r>
                        <a:rPr sz="1100" b="1" spc="-10" dirty="0">
                          <a:solidFill>
                            <a:srgbClr val="1C507C"/>
                          </a:solidFill>
                          <a:latin typeface="Calibri" panose="020F0502020204030204"/>
                          <a:cs typeface="Calibri" panose="020F0502020204030204"/>
                        </a:rPr>
                        <a:t>RISKS</a:t>
                      </a:r>
                      <a:endParaRPr sz="1100" b="1" dirty="0">
                        <a:solidFill>
                          <a:srgbClr val="1C507C"/>
                        </a:solidFill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9" name="object 2"/>
          <p:cNvSpPr/>
          <p:nvPr/>
        </p:nvSpPr>
        <p:spPr>
          <a:xfrm>
            <a:off x="-4800600" y="6492315"/>
            <a:ext cx="7203600" cy="6350"/>
          </a:xfrm>
          <a:custGeom>
            <a:avLst/>
            <a:gdLst/>
            <a:ahLst/>
            <a:cxnLst/>
            <a:rect l="l" t="t" r="r" b="b"/>
            <a:pathLst>
              <a:path w="11605260" h="6350">
                <a:moveTo>
                  <a:pt x="0" y="6350"/>
                </a:moveTo>
                <a:lnTo>
                  <a:pt x="11605260" y="6350"/>
                </a:lnTo>
                <a:lnTo>
                  <a:pt x="11605260" y="0"/>
                </a:lnTo>
                <a:lnTo>
                  <a:pt x="0" y="0"/>
                </a:lnTo>
                <a:lnTo>
                  <a:pt x="0" y="6350"/>
                </a:lnTo>
                <a:close/>
              </a:path>
            </a:pathLst>
          </a:custGeom>
          <a:solidFill>
            <a:srgbClr val="1C507C"/>
          </a:solidFill>
          <a:ln>
            <a:solidFill>
              <a:srgbClr val="1C507C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2" name="object 2"/>
          <p:cNvSpPr/>
          <p:nvPr/>
        </p:nvSpPr>
        <p:spPr>
          <a:xfrm>
            <a:off x="2971800" y="6485965"/>
            <a:ext cx="10080000" cy="6350"/>
          </a:xfrm>
          <a:custGeom>
            <a:avLst/>
            <a:gdLst/>
            <a:ahLst/>
            <a:cxnLst/>
            <a:rect l="l" t="t" r="r" b="b"/>
            <a:pathLst>
              <a:path w="11605260" h="6350">
                <a:moveTo>
                  <a:pt x="0" y="6350"/>
                </a:moveTo>
                <a:lnTo>
                  <a:pt x="11605260" y="6350"/>
                </a:lnTo>
                <a:lnTo>
                  <a:pt x="11605260" y="0"/>
                </a:lnTo>
                <a:lnTo>
                  <a:pt x="0" y="0"/>
                </a:lnTo>
                <a:lnTo>
                  <a:pt x="0" y="6350"/>
                </a:lnTo>
                <a:close/>
              </a:path>
            </a:pathLst>
          </a:custGeom>
          <a:solidFill>
            <a:srgbClr val="1C507C"/>
          </a:solidFill>
          <a:ln>
            <a:solidFill>
              <a:srgbClr val="1C507C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" name="object 46"/>
          <p:cNvSpPr txBox="1"/>
          <p:nvPr/>
        </p:nvSpPr>
        <p:spPr>
          <a:xfrm>
            <a:off x="9146539" y="6248400"/>
            <a:ext cx="3807461" cy="182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100" b="0" i="1" u="none" strike="noStrike" kern="0" cap="none" spc="0" normalizeH="0" baseline="0" noProof="0" dirty="0">
                <a:ln>
                  <a:noFill/>
                </a:ln>
                <a:solidFill>
                  <a:srgbClr val="767070"/>
                </a:solidFill>
                <a:effectLst/>
                <a:uLnTx/>
                <a:uFillTx/>
                <a:latin typeface="Calibri" panose="020F0502020204030204"/>
                <a:cs typeface="Calibri" panose="020F0502020204030204"/>
              </a:rPr>
              <a:t>Source:</a:t>
            </a:r>
            <a:r>
              <a:rPr kumimoji="0" sz="1100" b="0" i="1" u="none" strike="noStrike" kern="0" cap="none" spc="-30" normalizeH="0" baseline="0" noProof="0" dirty="0">
                <a:ln>
                  <a:noFill/>
                </a:ln>
                <a:solidFill>
                  <a:srgbClr val="767070"/>
                </a:solidFill>
                <a:effectLst/>
                <a:uLnTx/>
                <a:uFillTx/>
                <a:latin typeface="Calibri" panose="020F0502020204030204"/>
                <a:cs typeface="Calibri" panose="020F0502020204030204"/>
              </a:rPr>
              <a:t> </a:t>
            </a:r>
            <a:r>
              <a:rPr kumimoji="0" sz="1100" b="0" i="1" u="none" strike="noStrike" kern="0" cap="none" spc="0" normalizeH="0" baseline="0" noProof="0" dirty="0">
                <a:ln>
                  <a:noFill/>
                </a:ln>
                <a:solidFill>
                  <a:srgbClr val="767070"/>
                </a:solidFill>
                <a:effectLst/>
                <a:uLnTx/>
                <a:uFillTx/>
                <a:latin typeface="Calibri" panose="020F0502020204030204"/>
                <a:cs typeface="Calibri" panose="020F0502020204030204"/>
              </a:rPr>
              <a:t>Team</a:t>
            </a:r>
            <a:r>
              <a:rPr kumimoji="0" sz="1100" b="0" i="1" u="none" strike="noStrike" kern="0" cap="none" spc="-25" normalizeH="0" baseline="0" noProof="0" dirty="0">
                <a:ln>
                  <a:noFill/>
                </a:ln>
                <a:solidFill>
                  <a:srgbClr val="767070"/>
                </a:solidFill>
                <a:effectLst/>
                <a:uLnTx/>
                <a:uFillTx/>
                <a:latin typeface="Calibri" panose="020F0502020204030204"/>
                <a:cs typeface="Calibri" panose="020F0502020204030204"/>
              </a:rPr>
              <a:t> </a:t>
            </a:r>
            <a:r>
              <a:rPr kumimoji="0" sz="1100" b="0" i="1" u="none" strike="noStrike" kern="0" cap="none" spc="-10" normalizeH="0" baseline="0" noProof="0" dirty="0">
                <a:ln>
                  <a:noFill/>
                </a:ln>
                <a:solidFill>
                  <a:srgbClr val="767070"/>
                </a:solidFill>
                <a:effectLst/>
                <a:uLnTx/>
                <a:uFillTx/>
                <a:latin typeface="Calibri" panose="020F0502020204030204"/>
                <a:cs typeface="Calibri" panose="020F0502020204030204"/>
              </a:rPr>
              <a:t>Analysis</a:t>
            </a:r>
            <a:r>
              <a:rPr kumimoji="0" lang="en-US" sz="1100" b="0" i="1" u="none" strike="noStrike" kern="0" cap="none" spc="-10" normalizeH="0" baseline="0" noProof="0" dirty="0">
                <a:ln>
                  <a:noFill/>
                </a:ln>
                <a:solidFill>
                  <a:srgbClr val="767070"/>
                </a:solidFill>
                <a:effectLst/>
                <a:uLnTx/>
                <a:uFillTx/>
                <a:latin typeface="Calibri" panose="020F0502020204030204"/>
                <a:cs typeface="Calibri" panose="020F0502020204030204"/>
              </a:rPr>
              <a:t>, Bloomberg, JKS Annual Report</a:t>
            </a:r>
            <a:endParaRPr kumimoji="0" sz="11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cs typeface="Calibri" panose="020F0502020204030204"/>
            </a:endParaRPr>
          </a:p>
        </p:txBody>
      </p:sp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7" name="Chart 17">
                <a:extLst>
                  <a:ext uri="{FF2B5EF4-FFF2-40B4-BE49-F238E27FC236}">
                    <a16:creationId xmlns:a16="http://schemas.microsoft.com/office/drawing/2014/main" id="{9D0150F1-E6FF-4E00-E394-B7AADB4F0231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003130774"/>
                  </p:ext>
                </p:extLst>
              </p:nvPr>
            </p:nvGraphicFramePr>
            <p:xfrm>
              <a:off x="4862948" y="1566633"/>
              <a:ext cx="2805312" cy="2015475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27"/>
              </a:graphicData>
            </a:graphic>
          </p:graphicFrame>
        </mc:Choice>
        <mc:Fallback xmlns="">
          <p:pic>
            <p:nvPicPr>
              <p:cNvPr id="7" name="Chart 17">
                <a:extLst>
                  <a:ext uri="{FF2B5EF4-FFF2-40B4-BE49-F238E27FC236}">
                    <a16:creationId xmlns:a16="http://schemas.microsoft.com/office/drawing/2014/main" id="{9D0150F1-E6FF-4E00-E394-B7AADB4F023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4862948" y="1566633"/>
                <a:ext cx="2805312" cy="2015475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="">
      <p:transition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>
            <p:custDataLst>
              <p:tags r:id="rId1"/>
            </p:custDataLst>
          </p:nvPr>
        </p:nvSpPr>
        <p:spPr>
          <a:xfrm>
            <a:off x="4876165" y="3763645"/>
            <a:ext cx="6333490" cy="375920"/>
          </a:xfrm>
          <a:prstGeom prst="rect">
            <a:avLst/>
          </a:prstGeom>
          <a:solidFill>
            <a:srgbClr val="705A4C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1" name="矩形 10"/>
          <p:cNvSpPr/>
          <p:nvPr>
            <p:custDataLst>
              <p:tags r:id="rId2"/>
            </p:custDataLst>
          </p:nvPr>
        </p:nvSpPr>
        <p:spPr>
          <a:xfrm>
            <a:off x="4876165" y="949960"/>
            <a:ext cx="6333490" cy="375920"/>
          </a:xfrm>
          <a:prstGeom prst="rect">
            <a:avLst/>
          </a:prstGeom>
          <a:solidFill>
            <a:srgbClr val="8F8F8F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6" name="文本框 35"/>
          <p:cNvSpPr txBox="1"/>
          <p:nvPr>
            <p:custDataLst>
              <p:tags r:id="rId3"/>
            </p:custDataLst>
          </p:nvPr>
        </p:nvSpPr>
        <p:spPr>
          <a:xfrm>
            <a:off x="4876165" y="3768090"/>
            <a:ext cx="63334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LAGGARD</a:t>
            </a:r>
          </a:p>
        </p:txBody>
      </p:sp>
      <p:sp>
        <p:nvSpPr>
          <p:cNvPr id="33" name="文本框 32"/>
          <p:cNvSpPr txBox="1"/>
          <p:nvPr>
            <p:custDataLst>
              <p:tags r:id="rId4"/>
            </p:custDataLst>
          </p:nvPr>
        </p:nvSpPr>
        <p:spPr>
          <a:xfrm>
            <a:off x="4873625" y="955040"/>
            <a:ext cx="68364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LEADER</a:t>
            </a:r>
          </a:p>
        </p:txBody>
      </p:sp>
      <p:graphicFrame>
        <p:nvGraphicFramePr>
          <p:cNvPr id="28" name="对象 27"/>
          <p:cNvGraphicFramePr>
            <a:graphicFrameLocks noChangeAspect="1"/>
          </p:cNvGraphicFramePr>
          <p:nvPr>
            <p:custDataLst>
              <p:tags r:id="rId5"/>
            </p:custDataLst>
          </p:nvPr>
        </p:nvGraphicFramePr>
        <p:xfrm>
          <a:off x="3691890" y="4867910"/>
          <a:ext cx="915670" cy="9093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0" imgW="2724150" imgH="2705100" progId="">
                  <p:embed/>
                </p:oleObj>
              </mc:Choice>
              <mc:Fallback>
                <p:oleObj r:id="rId20" imgW="2724150" imgH="2705100" progId="">
                  <p:embed/>
                  <p:pic>
                    <p:nvPicPr>
                      <p:cNvPr id="28" name="对象 27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3691890" y="4867910"/>
                        <a:ext cx="915670" cy="9093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" name="右大括号 26"/>
          <p:cNvSpPr/>
          <p:nvPr>
            <p:custDataLst>
              <p:tags r:id="rId6"/>
            </p:custDataLst>
          </p:nvPr>
        </p:nvSpPr>
        <p:spPr>
          <a:xfrm>
            <a:off x="3322955" y="4495165"/>
            <a:ext cx="212090" cy="1647190"/>
          </a:xfrm>
          <a:prstGeom prst="rightBrace">
            <a:avLst/>
          </a:prstGeom>
          <a:ln w="25400" cmpd="sng">
            <a:solidFill>
              <a:srgbClr val="7F7F7F"/>
            </a:solidFill>
            <a:prstDash val="soli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graphicFrame>
        <p:nvGraphicFramePr>
          <p:cNvPr id="21" name="表格 20"/>
          <p:cNvGraphicFramePr>
            <a:graphicFrameLocks noGrp="1"/>
          </p:cNvGraphicFramePr>
          <p:nvPr>
            <p:custDataLst>
              <p:tags r:id="rId7"/>
            </p:custDataLst>
          </p:nvPr>
        </p:nvGraphicFramePr>
        <p:xfrm>
          <a:off x="314960" y="970280"/>
          <a:ext cx="2851150" cy="5162550"/>
        </p:xfrm>
        <a:graphic>
          <a:graphicData uri="http://schemas.openxmlformats.org/drawingml/2006/table">
            <a:tbl>
              <a:tblPr/>
              <a:tblGrid>
                <a:gridCol w="695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55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4970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Environment Focus</a:t>
                      </a:r>
                    </a:p>
                  </a:txBody>
                  <a:tcPr marL="10281" marR="10281" marT="102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4823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4823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605">
                <a:tc rowSpan="3">
                  <a:txBody>
                    <a:bodyPr/>
                    <a:lstStyle/>
                    <a:p>
                      <a:pPr algn="ctr" fontAlgn="b"/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10281" marR="10281" marT="102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Pollution control</a:t>
                      </a:r>
                    </a:p>
                  </a:txBody>
                  <a:tcPr marL="10281" marR="10281" marT="102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117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Climate change and carbon emissions</a:t>
                      </a:r>
                    </a:p>
                  </a:txBody>
                  <a:tcPr marL="10281" marR="10281" marT="102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60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Natural ecological harmony</a:t>
                      </a:r>
                    </a:p>
                  </a:txBody>
                  <a:tcPr marL="10281" marR="10281" marT="102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4335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Social Focus</a:t>
                      </a:r>
                    </a:p>
                  </a:txBody>
                  <a:tcPr marL="10281" marR="10281" marT="102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F75B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F75B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5605">
                <a:tc rowSpan="3">
                  <a:txBody>
                    <a:bodyPr/>
                    <a:lstStyle/>
                    <a:p>
                      <a:pPr algn="ctr" fontAlgn="b"/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10281" marR="10281" marT="102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Sustainable Supply Chain</a:t>
                      </a:r>
                    </a:p>
                  </a:txBody>
                  <a:tcPr marL="10281" marR="10281" marT="102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1117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Employee Welfare and Diversity</a:t>
                      </a:r>
                    </a:p>
                  </a:txBody>
                  <a:tcPr marL="10281" marR="10281" marT="102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1181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Social Responsibility Contributions</a:t>
                      </a:r>
                    </a:p>
                  </a:txBody>
                  <a:tcPr marL="10281" marR="10281" marT="102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95605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Governance Focus</a:t>
                      </a:r>
                    </a:p>
                  </a:txBody>
                  <a:tcPr marL="10281" marR="10281" marT="102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94335">
                <a:tc rowSpan="3">
                  <a:txBody>
                    <a:bodyPr/>
                    <a:lstStyle/>
                    <a:p>
                      <a:pPr algn="ctr" fontAlgn="b"/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10281" marR="10281" marT="102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2037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Effective communication</a:t>
                      </a:r>
                    </a:p>
                  </a:txBody>
                  <a:tcPr marL="10281" marR="10281" marT="102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1117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Business Ethics and compliance</a:t>
                      </a:r>
                    </a:p>
                  </a:txBody>
                  <a:tcPr marL="10281" marR="10281" marT="102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5115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Managerial balance</a:t>
                      </a:r>
                    </a:p>
                  </a:txBody>
                  <a:tcPr marL="10281" marR="10281" marT="102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2037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pic>
        <p:nvPicPr>
          <p:cNvPr id="22" name="图形 13" descr="植物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80670" y="1615440"/>
            <a:ext cx="773430" cy="823595"/>
          </a:xfrm>
          <a:prstGeom prst="rect">
            <a:avLst/>
          </a:prstGeom>
        </p:spPr>
      </p:pic>
      <p:pic>
        <p:nvPicPr>
          <p:cNvPr id="23" name="图形 11" descr="连接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280670" y="3316605"/>
            <a:ext cx="732790" cy="791845"/>
          </a:xfrm>
          <a:prstGeom prst="rect">
            <a:avLst/>
          </a:prstGeom>
        </p:spPr>
      </p:pic>
      <p:pic>
        <p:nvPicPr>
          <p:cNvPr id="29" name="图形 17" descr="会议室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314960" y="5100320"/>
            <a:ext cx="723900" cy="788035"/>
          </a:xfrm>
          <a:prstGeom prst="rect">
            <a:avLst/>
          </a:prstGeom>
        </p:spPr>
      </p:pic>
      <p:sp>
        <p:nvSpPr>
          <p:cNvPr id="3" name="object 20"/>
          <p:cNvSpPr txBox="1">
            <a:spLocks noGrp="1"/>
          </p:cNvSpPr>
          <p:nvPr>
            <p:custDataLst>
              <p:tags r:id="rId11"/>
            </p:custDataLst>
          </p:nvPr>
        </p:nvSpPr>
        <p:spPr>
          <a:xfrm>
            <a:off x="251460" y="287655"/>
            <a:ext cx="10399395" cy="474345"/>
          </a:xfrm>
          <a:prstGeom prst="rect">
            <a:avLst/>
          </a:prstGeom>
        </p:spPr>
        <p:txBody>
          <a:bodyPr vert="horz" wrap="square" lIns="0" tIns="12700" rIns="0" bIns="0" rtlCol="0" anchor="b">
            <a:spAutoFit/>
          </a:bodyPr>
          <a:lstStyle>
            <a:lvl1pPr algn="ctr" defTabSz="914400" rtl="0" eaLnBrk="1" latinLnBrk="0" hangingPunct="1">
              <a:lnSpc>
                <a:spcPct val="13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-10" normalizeH="0" baseline="0" noProof="0" dirty="0">
                <a:ln>
                  <a:noFill/>
                </a:ln>
                <a:solidFill>
                  <a:srgbClr val="1D507D"/>
                </a:solidFill>
                <a:effectLst/>
                <a:uLnTx/>
                <a:uFillTx/>
                <a:latin typeface="Arial Bold" panose="020B0604020202090204" charset="0"/>
                <a:ea typeface="宋体" panose="02010600030101010101" pitchFamily="2" charset="-122"/>
                <a:cs typeface="Arial Bold" panose="020B0604020202090204" charset="0"/>
                <a:sym typeface="+mn-ea"/>
              </a:rPr>
              <a:t>Environmental, Social and Governance</a:t>
            </a:r>
            <a:endParaRPr kumimoji="0" lang="en-US" sz="3000" b="1" i="0" u="none" strike="noStrike" kern="1200" cap="none" spc="-10" normalizeH="0" baseline="0" noProof="0" dirty="0">
              <a:ln>
                <a:noFill/>
              </a:ln>
              <a:solidFill>
                <a:srgbClr val="1D507D"/>
              </a:solidFill>
              <a:effectLst/>
              <a:uLnTx/>
              <a:uFillTx/>
              <a:latin typeface="Arial Bold" panose="020B0604020202090204" charset="0"/>
              <a:ea typeface="宋体" panose="02010600030101010101" pitchFamily="2" charset="-122"/>
              <a:cs typeface="Arial Bold" panose="020B0604020202090204" charset="0"/>
            </a:endParaRPr>
          </a:p>
        </p:txBody>
      </p:sp>
      <p:sp>
        <p:nvSpPr>
          <p:cNvPr id="13" name="object 4"/>
          <p:cNvSpPr/>
          <p:nvPr/>
        </p:nvSpPr>
        <p:spPr>
          <a:xfrm>
            <a:off x="761" y="851916"/>
            <a:ext cx="12191365" cy="38100"/>
          </a:xfrm>
          <a:custGeom>
            <a:avLst/>
            <a:gdLst/>
            <a:ahLst/>
            <a:cxnLst/>
            <a:rect l="l" t="t" r="r" b="b"/>
            <a:pathLst>
              <a:path w="12191365" h="38100">
                <a:moveTo>
                  <a:pt x="0" y="38100"/>
                </a:moveTo>
                <a:lnTo>
                  <a:pt x="12191238" y="38100"/>
                </a:lnTo>
                <a:lnTo>
                  <a:pt x="12191238" y="0"/>
                </a:lnTo>
                <a:lnTo>
                  <a:pt x="0" y="0"/>
                </a:lnTo>
                <a:lnTo>
                  <a:pt x="0" y="38100"/>
                </a:lnTo>
                <a:close/>
              </a:path>
            </a:pathLst>
          </a:custGeom>
          <a:solidFill>
            <a:srgbClr val="1C507C"/>
          </a:solidFill>
          <a:ln>
            <a:solidFill>
              <a:srgbClr val="1C507C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4874CB">
                  <a:lumMod val="50000"/>
                </a:srgbClr>
              </a:solidFill>
              <a:effectLst/>
              <a:uLnTx/>
              <a:uFillTx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28">
            <a:duotone>
              <a:srgbClr val="4BACC6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29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38400" y="6146812"/>
            <a:ext cx="504000" cy="504000"/>
          </a:xfrm>
          <a:prstGeom prst="rect">
            <a:avLst/>
          </a:prstGeom>
          <a:solidFill>
            <a:sysClr val="window" lastClr="FFFFFF"/>
          </a:solidFill>
        </p:spPr>
      </p:pic>
      <p:graphicFrame>
        <p:nvGraphicFramePr>
          <p:cNvPr id="25" name="object 7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2069764"/>
              </p:ext>
            </p:extLst>
          </p:nvPr>
        </p:nvGraphicFramePr>
        <p:xfrm>
          <a:off x="-543724" y="6681954"/>
          <a:ext cx="12960000" cy="2165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6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16535">
                <a:tc>
                  <a:txBody>
                    <a:bodyPr/>
                    <a:lstStyle/>
                    <a:p>
                      <a:pPr marL="31750" algn="ctr">
                        <a:lnSpc>
                          <a:spcPts val="1005"/>
                        </a:lnSpc>
                      </a:pPr>
                      <a:r>
                        <a:rPr sz="1100" b="1" spc="-10" dirty="0">
                          <a:solidFill>
                            <a:srgbClr val="1C507C"/>
                          </a:solidFill>
                          <a:latin typeface="Calibri" panose="020F0502020204030204"/>
                          <a:cs typeface="Calibri" panose="020F0502020204030204"/>
                        </a:rPr>
                        <a:t>OVERVIEW</a:t>
                      </a:r>
                      <a:endParaRPr sz="1100" b="1" dirty="0">
                        <a:solidFill>
                          <a:srgbClr val="1C507C"/>
                        </a:solidFill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35" algn="ctr">
                        <a:lnSpc>
                          <a:spcPts val="1005"/>
                        </a:lnSpc>
                      </a:pPr>
                      <a:r>
                        <a:rPr lang="en-US" altLang="zh-CN" sz="1100" b="1" dirty="0">
                          <a:solidFill>
                            <a:srgbClr val="218099"/>
                          </a:solidFill>
                          <a:latin typeface="Calibri" panose="020F0502020204030204"/>
                          <a:cs typeface="Calibri" panose="020F0502020204030204"/>
                        </a:rPr>
                        <a:t>E</a:t>
                      </a:r>
                      <a:r>
                        <a:rPr lang="zh-CN" altLang="en-US" sz="1100" b="1" dirty="0">
                          <a:solidFill>
                            <a:srgbClr val="218099"/>
                          </a:solidFill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lang="en-US" altLang="zh-CN" sz="1100" b="1" dirty="0">
                          <a:solidFill>
                            <a:srgbClr val="218099"/>
                          </a:solidFill>
                          <a:latin typeface="Calibri" panose="020F0502020204030204"/>
                          <a:cs typeface="Calibri" panose="020F0502020204030204"/>
                        </a:rPr>
                        <a:t>S</a:t>
                      </a:r>
                      <a:r>
                        <a:rPr lang="zh-CN" altLang="en-US" sz="1100" b="1" dirty="0">
                          <a:solidFill>
                            <a:srgbClr val="218099"/>
                          </a:solidFill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lang="en-US" altLang="zh-CN" sz="1100" b="1" dirty="0">
                          <a:solidFill>
                            <a:srgbClr val="218099"/>
                          </a:solidFill>
                          <a:latin typeface="Calibri" panose="020F0502020204030204"/>
                          <a:cs typeface="Calibri" panose="020F0502020204030204"/>
                        </a:rPr>
                        <a:t>G</a:t>
                      </a:r>
                      <a:endParaRPr sz="1100" b="1" dirty="0">
                        <a:solidFill>
                          <a:srgbClr val="218099"/>
                        </a:solidFill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91465" algn="ctr">
                        <a:lnSpc>
                          <a:spcPts val="1005"/>
                        </a:lnSpc>
                      </a:pPr>
                      <a:r>
                        <a:rPr lang="en-US" altLang="zh-CN" sz="1100" b="1" dirty="0">
                          <a:solidFill>
                            <a:srgbClr val="1C507C"/>
                          </a:solidFill>
                          <a:latin typeface="Calibri" panose="020F0502020204030204"/>
                          <a:cs typeface="Calibri" panose="020F0502020204030204"/>
                        </a:rPr>
                        <a:t>INVESTMENT</a:t>
                      </a:r>
                      <a:r>
                        <a:rPr lang="zh-CN" altLang="en-US" sz="1100" b="1" dirty="0">
                          <a:solidFill>
                            <a:srgbClr val="1C507C"/>
                          </a:solidFill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lang="en-US" altLang="zh-CN" sz="1100" b="1" dirty="0">
                          <a:solidFill>
                            <a:srgbClr val="1C507C"/>
                          </a:solidFill>
                          <a:latin typeface="Calibri" panose="020F0502020204030204"/>
                          <a:cs typeface="Calibri" panose="020F0502020204030204"/>
                        </a:rPr>
                        <a:t>SUMMARY</a:t>
                      </a:r>
                      <a:endParaRPr sz="1100" b="1" dirty="0">
                        <a:solidFill>
                          <a:srgbClr val="1C507C"/>
                        </a:solidFill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56870" algn="ctr">
                        <a:lnSpc>
                          <a:spcPts val="1005"/>
                        </a:lnSpc>
                      </a:pPr>
                      <a:r>
                        <a:rPr sz="1100" b="1" spc="-10" dirty="0">
                          <a:solidFill>
                            <a:srgbClr val="1C507C"/>
                          </a:solidFill>
                          <a:latin typeface="Calibri" panose="020F0502020204030204"/>
                          <a:cs typeface="Calibri" panose="020F0502020204030204"/>
                        </a:rPr>
                        <a:t>FINANCIALS</a:t>
                      </a:r>
                      <a:endParaRPr sz="1100" b="1" dirty="0">
                        <a:solidFill>
                          <a:srgbClr val="1C507C"/>
                        </a:solidFill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00050" algn="ctr">
                        <a:lnSpc>
                          <a:spcPts val="1005"/>
                        </a:lnSpc>
                      </a:pPr>
                      <a:r>
                        <a:rPr sz="1100" b="1" spc="-10" dirty="0">
                          <a:solidFill>
                            <a:srgbClr val="1C507C"/>
                          </a:solidFill>
                          <a:latin typeface="Calibri" panose="020F0502020204030204"/>
                          <a:cs typeface="Calibri" panose="020F0502020204030204"/>
                        </a:rPr>
                        <a:t>VALUATION</a:t>
                      </a:r>
                      <a:endParaRPr sz="1100" b="1" dirty="0">
                        <a:solidFill>
                          <a:srgbClr val="1C507C"/>
                        </a:solidFill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95910" algn="ctr">
                        <a:lnSpc>
                          <a:spcPts val="1005"/>
                        </a:lnSpc>
                      </a:pPr>
                      <a:r>
                        <a:rPr sz="1100" b="1" spc="-10" dirty="0">
                          <a:solidFill>
                            <a:srgbClr val="1C507C"/>
                          </a:solidFill>
                          <a:latin typeface="Calibri" panose="020F0502020204030204"/>
                          <a:cs typeface="Calibri" panose="020F0502020204030204"/>
                        </a:rPr>
                        <a:t>RISKS</a:t>
                      </a:r>
                      <a:endParaRPr sz="1100" b="1" dirty="0">
                        <a:solidFill>
                          <a:srgbClr val="1C507C"/>
                        </a:solidFill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6" name="object 2"/>
          <p:cNvSpPr/>
          <p:nvPr/>
        </p:nvSpPr>
        <p:spPr>
          <a:xfrm>
            <a:off x="-4800600" y="6492315"/>
            <a:ext cx="7203600" cy="6350"/>
          </a:xfrm>
          <a:custGeom>
            <a:avLst/>
            <a:gdLst/>
            <a:ahLst/>
            <a:cxnLst/>
            <a:rect l="l" t="t" r="r" b="b"/>
            <a:pathLst>
              <a:path w="11605260" h="6350">
                <a:moveTo>
                  <a:pt x="0" y="6350"/>
                </a:moveTo>
                <a:lnTo>
                  <a:pt x="11605260" y="6350"/>
                </a:lnTo>
                <a:lnTo>
                  <a:pt x="11605260" y="0"/>
                </a:lnTo>
                <a:lnTo>
                  <a:pt x="0" y="0"/>
                </a:lnTo>
                <a:lnTo>
                  <a:pt x="0" y="6350"/>
                </a:lnTo>
                <a:close/>
              </a:path>
            </a:pathLst>
          </a:custGeom>
          <a:solidFill>
            <a:srgbClr val="1C507C"/>
          </a:solidFill>
          <a:ln>
            <a:solidFill>
              <a:srgbClr val="1C507C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2" name="object 2"/>
          <p:cNvSpPr/>
          <p:nvPr/>
        </p:nvSpPr>
        <p:spPr>
          <a:xfrm>
            <a:off x="2971800" y="6485965"/>
            <a:ext cx="10080000" cy="6350"/>
          </a:xfrm>
          <a:custGeom>
            <a:avLst/>
            <a:gdLst/>
            <a:ahLst/>
            <a:cxnLst/>
            <a:rect l="l" t="t" r="r" b="b"/>
            <a:pathLst>
              <a:path w="11605260" h="6350">
                <a:moveTo>
                  <a:pt x="0" y="6350"/>
                </a:moveTo>
                <a:lnTo>
                  <a:pt x="11605260" y="6350"/>
                </a:lnTo>
                <a:lnTo>
                  <a:pt x="11605260" y="0"/>
                </a:lnTo>
                <a:lnTo>
                  <a:pt x="0" y="0"/>
                </a:lnTo>
                <a:lnTo>
                  <a:pt x="0" y="6350"/>
                </a:lnTo>
                <a:close/>
              </a:path>
            </a:pathLst>
          </a:custGeom>
          <a:solidFill>
            <a:srgbClr val="1C507C"/>
          </a:solidFill>
          <a:ln>
            <a:solidFill>
              <a:srgbClr val="1C507C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" name="object 46"/>
          <p:cNvSpPr txBox="1"/>
          <p:nvPr/>
        </p:nvSpPr>
        <p:spPr>
          <a:xfrm>
            <a:off x="9753600" y="6248400"/>
            <a:ext cx="3807461" cy="182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100" b="0" i="1" u="none" strike="noStrike" kern="0" cap="none" spc="0" normalizeH="0" baseline="0" noProof="0" dirty="0">
                <a:ln>
                  <a:noFill/>
                </a:ln>
                <a:solidFill>
                  <a:srgbClr val="767070"/>
                </a:solidFill>
                <a:effectLst/>
                <a:uLnTx/>
                <a:uFillTx/>
                <a:latin typeface="Calibri" panose="020F0502020204030204"/>
                <a:cs typeface="Calibri" panose="020F0502020204030204"/>
              </a:rPr>
              <a:t>Source:</a:t>
            </a:r>
            <a:r>
              <a:rPr kumimoji="0" sz="1100" b="0" i="1" u="none" strike="noStrike" kern="0" cap="none" spc="-30" normalizeH="0" baseline="0" noProof="0" dirty="0">
                <a:ln>
                  <a:noFill/>
                </a:ln>
                <a:solidFill>
                  <a:srgbClr val="767070"/>
                </a:solidFill>
                <a:effectLst/>
                <a:uLnTx/>
                <a:uFillTx/>
                <a:latin typeface="Calibri" panose="020F0502020204030204"/>
                <a:cs typeface="Calibri" panose="020F0502020204030204"/>
              </a:rPr>
              <a:t> </a:t>
            </a:r>
            <a:r>
              <a:rPr kumimoji="0" sz="1100" b="0" i="1" u="none" strike="noStrike" kern="0" cap="none" spc="0" normalizeH="0" baseline="0" noProof="0" dirty="0">
                <a:ln>
                  <a:noFill/>
                </a:ln>
                <a:solidFill>
                  <a:srgbClr val="767070"/>
                </a:solidFill>
                <a:effectLst/>
                <a:uLnTx/>
                <a:uFillTx/>
                <a:latin typeface="Calibri" panose="020F0502020204030204"/>
                <a:cs typeface="Calibri" panose="020F0502020204030204"/>
              </a:rPr>
              <a:t>Team</a:t>
            </a:r>
            <a:r>
              <a:rPr kumimoji="0" sz="1100" b="0" i="1" u="none" strike="noStrike" kern="0" cap="none" spc="-25" normalizeH="0" baseline="0" noProof="0" dirty="0">
                <a:ln>
                  <a:noFill/>
                </a:ln>
                <a:solidFill>
                  <a:srgbClr val="767070"/>
                </a:solidFill>
                <a:effectLst/>
                <a:uLnTx/>
                <a:uFillTx/>
                <a:latin typeface="Calibri" panose="020F0502020204030204"/>
                <a:cs typeface="Calibri" panose="020F0502020204030204"/>
              </a:rPr>
              <a:t> </a:t>
            </a:r>
            <a:r>
              <a:rPr kumimoji="0" sz="1100" b="0" i="1" u="none" strike="noStrike" kern="0" cap="none" spc="-10" normalizeH="0" baseline="0" noProof="0" dirty="0">
                <a:ln>
                  <a:noFill/>
                </a:ln>
                <a:solidFill>
                  <a:srgbClr val="767070"/>
                </a:solidFill>
                <a:effectLst/>
                <a:uLnTx/>
                <a:uFillTx/>
                <a:latin typeface="Calibri" panose="020F0502020204030204"/>
                <a:cs typeface="Calibri" panose="020F0502020204030204"/>
              </a:rPr>
              <a:t>Analysis</a:t>
            </a:r>
            <a:r>
              <a:rPr kumimoji="0" lang="en-US" sz="1100" b="0" i="1" u="none" strike="noStrike" kern="0" cap="none" spc="-10" normalizeH="0" baseline="0" noProof="0" dirty="0">
                <a:ln>
                  <a:noFill/>
                </a:ln>
                <a:solidFill>
                  <a:srgbClr val="767070"/>
                </a:solidFill>
                <a:effectLst/>
                <a:uLnTx/>
                <a:uFillTx/>
                <a:latin typeface="Calibri" panose="020F0502020204030204"/>
                <a:cs typeface="Calibri" panose="020F0502020204030204"/>
              </a:rPr>
              <a:t>, Bloomberg, Choice</a:t>
            </a:r>
            <a:endParaRPr kumimoji="0" sz="11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cs typeface="Calibri" panose="020F0502020204030204"/>
            </a:endParaRPr>
          </a:p>
        </p:txBody>
      </p:sp>
      <p:graphicFrame>
        <p:nvGraphicFramePr>
          <p:cNvPr id="24" name="表格 23"/>
          <p:cNvGraphicFramePr>
            <a:graphicFrameLocks noGrp="1"/>
          </p:cNvGraphicFramePr>
          <p:nvPr>
            <p:custDataLst>
              <p:tags r:id="rId12"/>
            </p:custDataLst>
          </p:nvPr>
        </p:nvGraphicFramePr>
        <p:xfrm>
          <a:off x="4960620" y="4343400"/>
          <a:ext cx="2775585" cy="2105509"/>
        </p:xfrm>
        <a:graphic>
          <a:graphicData uri="http://schemas.openxmlformats.org/drawingml/2006/table">
            <a:tbl>
              <a:tblPr/>
              <a:tblGrid>
                <a:gridCol w="4057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624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074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14960">
                <a:tc>
                  <a:txBody>
                    <a:bodyPr/>
                    <a:lstStyle/>
                    <a:p>
                      <a:pPr indent="0" algn="l" fontAlgn="b"/>
                      <a:r>
                        <a:rPr lang="en-US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Rank</a:t>
                      </a:r>
                    </a:p>
                  </a:txBody>
                  <a:tcPr marL="10281" marR="10281" marT="10281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53D68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 fontAlgn="b"/>
                      <a:r>
                        <a:rPr lang="en-US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Name</a:t>
                      </a:r>
                    </a:p>
                  </a:txBody>
                  <a:tcPr marL="10281" marR="10281" marT="10281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53D68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 fontAlgn="ctr"/>
                      <a:r>
                        <a:rPr lang="en-US" sz="1000" b="1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sym typeface="+mn-ea"/>
                        </a:rPr>
                        <a:t>Holding </a:t>
                      </a:r>
                      <a:endParaRPr lang="en-US" sz="10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  <a:p>
                      <a:pPr indent="0" algn="ctr" fontAlgn="ctr"/>
                      <a:r>
                        <a:rPr lang="en-US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Proportion</a:t>
                      </a:r>
                    </a:p>
                  </a:txBody>
                  <a:tcPr marL="10281" marR="10281" marT="10281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53D6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25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1</a:t>
                      </a:r>
                    </a:p>
                  </a:txBody>
                  <a:tcPr marL="10281" marR="10281" marT="10281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JKS Investment</a:t>
                      </a:r>
                    </a:p>
                  </a:txBody>
                  <a:tcPr marL="10281" marR="10281" marT="10281" marB="0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58.62</a:t>
                      </a:r>
                    </a:p>
                  </a:txBody>
                  <a:tcPr marL="10281" marR="10281" marT="1028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001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25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2</a:t>
                      </a:r>
                    </a:p>
                  </a:txBody>
                  <a:tcPr marL="10281" marR="10281" marT="10281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Shangrao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Jiarui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10281" marR="10281" marT="10281" marB="0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3.45</a:t>
                      </a:r>
                    </a:p>
                  </a:txBody>
                  <a:tcPr marL="10281" marR="10281" marT="1028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A71A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25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3</a:t>
                      </a:r>
                    </a:p>
                  </a:txBody>
                  <a:tcPr marL="10281" marR="10281" marT="10281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Shangrao Runjia</a:t>
                      </a:r>
                    </a:p>
                  </a:txBody>
                  <a:tcPr marL="10281" marR="10281" marT="10281" marB="0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3.16</a:t>
                      </a:r>
                    </a:p>
                  </a:txBody>
                  <a:tcPr marL="10281" marR="10281" marT="1028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6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494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4</a:t>
                      </a:r>
                    </a:p>
                  </a:txBody>
                  <a:tcPr marL="10281" marR="10281" marT="10281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Shangrao Zhuoling II</a:t>
                      </a:r>
                    </a:p>
                  </a:txBody>
                  <a:tcPr marL="10281" marR="10281" marT="10281" marB="0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2.17</a:t>
                      </a:r>
                    </a:p>
                  </a:txBody>
                  <a:tcPr marL="10281" marR="10281" marT="1028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A87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208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5</a:t>
                      </a:r>
                    </a:p>
                  </a:txBody>
                  <a:tcPr marL="10281" marR="10281" marT="10281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Shangrao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Zhuoqun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10281" marR="10281" marT="10281" marB="0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2.11</a:t>
                      </a:r>
                    </a:p>
                  </a:txBody>
                  <a:tcPr marL="10281" marR="10281" marT="1028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88B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6</a:t>
                      </a:r>
                    </a:p>
                  </a:txBody>
                  <a:tcPr marL="10281" marR="10281" marT="10281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Xizang Yunshang</a:t>
                      </a:r>
                    </a:p>
                  </a:txBody>
                  <a:tcPr marL="10281" marR="10281" marT="10281" marB="0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2.10</a:t>
                      </a:r>
                    </a:p>
                  </a:txBody>
                  <a:tcPr marL="10281" marR="10281" marT="1028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89B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8224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7</a:t>
                      </a:r>
                    </a:p>
                  </a:txBody>
                  <a:tcPr marL="10281" marR="10281" marT="10281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Fuzhou </a:t>
                      </a:r>
                      <a:r>
                        <a:rPr 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XingziRuiying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10281" marR="10281" marT="10281" marB="0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2.07</a:t>
                      </a:r>
                    </a:p>
                  </a:txBody>
                  <a:tcPr marL="10281" marR="10281" marT="1028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889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462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8</a:t>
                      </a:r>
                    </a:p>
                  </a:txBody>
                  <a:tcPr marL="10281" marR="10281" marT="10281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Shangrao Zhuoling</a:t>
                      </a:r>
                    </a:p>
                  </a:txBody>
                  <a:tcPr marL="10281" marR="10281" marT="10281" marB="0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1.45</a:t>
                      </a:r>
                    </a:p>
                  </a:txBody>
                  <a:tcPr marL="10281" marR="10281" marT="1028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94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784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9</a:t>
                      </a:r>
                    </a:p>
                  </a:txBody>
                  <a:tcPr marL="10281" marR="10281" marT="10281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Xingye Guoxin</a:t>
                      </a:r>
                    </a:p>
                  </a:txBody>
                  <a:tcPr marL="10281" marR="10281" marT="10281" marB="0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1.38</a:t>
                      </a:r>
                    </a:p>
                  </a:txBody>
                  <a:tcPr marL="10281" marR="10281" marT="1028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95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222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10</a:t>
                      </a:r>
                    </a:p>
                  </a:txBody>
                  <a:tcPr marL="10281" marR="10281" marT="10281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Xizang Yunshang II</a:t>
                      </a:r>
                    </a:p>
                  </a:txBody>
                  <a:tcPr marL="10281" marR="10281" marT="10281" marB="0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1.35</a:t>
                      </a:r>
                    </a:p>
                  </a:txBody>
                  <a:tcPr marL="10281" marR="10281" marT="1028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95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4" name="矩形 33"/>
          <p:cNvSpPr/>
          <p:nvPr>
            <p:custDataLst>
              <p:tags r:id="rId13"/>
            </p:custDataLst>
          </p:nvPr>
        </p:nvSpPr>
        <p:spPr>
          <a:xfrm>
            <a:off x="4777740" y="4116070"/>
            <a:ext cx="3071495" cy="252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Top Ten Shareholders Holding Information</a:t>
            </a:r>
          </a:p>
        </p:txBody>
      </p:sp>
      <p:sp>
        <p:nvSpPr>
          <p:cNvPr id="39" name="文本框 38"/>
          <p:cNvSpPr txBox="1"/>
          <p:nvPr>
            <p:custDataLst>
              <p:tags r:id="rId14"/>
            </p:custDataLst>
          </p:nvPr>
        </p:nvSpPr>
        <p:spPr>
          <a:xfrm>
            <a:off x="7849235" y="4379523"/>
            <a:ext cx="4142740" cy="141160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no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29609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High proportion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9609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29609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of non-independent directors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29609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Lack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9609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29609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of multinational and female directors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29609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Lack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9609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29609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of pay diversity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29609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Risk of concentration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9609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29609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of equity</a:t>
            </a:r>
          </a:p>
        </p:txBody>
      </p:sp>
      <p:sp>
        <p:nvSpPr>
          <p:cNvPr id="42" name="矩形 41"/>
          <p:cNvSpPr/>
          <p:nvPr>
            <p:custDataLst>
              <p:tags r:id="rId15"/>
            </p:custDataLst>
          </p:nvPr>
        </p:nvSpPr>
        <p:spPr>
          <a:xfrm>
            <a:off x="4648200" y="1347470"/>
            <a:ext cx="3479165" cy="252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JKS’s Board Sturcture</a:t>
            </a: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1" t="4212" r="5201" b="12436"/>
          <a:stretch>
            <a:fillRect/>
          </a:stretch>
        </p:blipFill>
        <p:spPr>
          <a:xfrm>
            <a:off x="4824095" y="1607185"/>
            <a:ext cx="3131185" cy="2084705"/>
          </a:xfrm>
          <a:prstGeom prst="rect">
            <a:avLst/>
          </a:prstGeom>
        </p:spPr>
      </p:pic>
      <p:graphicFrame>
        <p:nvGraphicFramePr>
          <p:cNvPr id="6" name="Chart 28"/>
          <p:cNvGraphicFramePr/>
          <p:nvPr>
            <p:custDataLst>
              <p:tags r:id="rId17"/>
            </p:custDataLst>
            <p:extLst>
              <p:ext uri="{D42A27DB-BD31-4B8C-83A1-F6EECF244321}">
                <p14:modId xmlns:p14="http://schemas.microsoft.com/office/powerpoint/2010/main" val="2056046892"/>
              </p:ext>
            </p:extLst>
          </p:nvPr>
        </p:nvGraphicFramePr>
        <p:xfrm>
          <a:off x="8230870" y="1431290"/>
          <a:ext cx="3479165" cy="22866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1"/>
          </a:graphicData>
        </a:graphic>
      </p:graphicFrame>
      <p:sp>
        <p:nvSpPr>
          <p:cNvPr id="7" name="矩形 6"/>
          <p:cNvSpPr/>
          <p:nvPr>
            <p:custDataLst>
              <p:tags r:id="rId18"/>
            </p:custDataLst>
          </p:nvPr>
        </p:nvSpPr>
        <p:spPr>
          <a:xfrm>
            <a:off x="8230870" y="1374140"/>
            <a:ext cx="3079115" cy="252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CEO Compensation (</a:t>
            </a:r>
            <a:r>
              <a:rPr kumimoji="0" lang="en-US" altLang="zh-CN" sz="105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mRMB</a:t>
            </a:r>
            <a:r>
              <a:rPr kumimoji="0" lang="en-US" altLang="zh-CN" sz="10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="">
      <p:transition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8"/>
          <p:cNvSpPr/>
          <p:nvPr>
            <p:custDataLst>
              <p:tags r:id="rId1"/>
            </p:custDataLst>
          </p:nvPr>
        </p:nvSpPr>
        <p:spPr>
          <a:xfrm>
            <a:off x="381126" y="1103629"/>
            <a:ext cx="11338560" cy="1554480"/>
          </a:xfrm>
          <a:custGeom>
            <a:avLst/>
            <a:gdLst/>
            <a:ahLst/>
            <a:cxnLst/>
            <a:rect l="l" t="t" r="r" b="b"/>
            <a:pathLst>
              <a:path w="11338560" h="1554479">
                <a:moveTo>
                  <a:pt x="11202162" y="0"/>
                </a:moveTo>
                <a:lnTo>
                  <a:pt x="136372" y="0"/>
                </a:lnTo>
                <a:lnTo>
                  <a:pt x="93270" y="6955"/>
                </a:lnTo>
                <a:lnTo>
                  <a:pt x="55835" y="26322"/>
                </a:lnTo>
                <a:lnTo>
                  <a:pt x="26313" y="55851"/>
                </a:lnTo>
                <a:lnTo>
                  <a:pt x="6952" y="93293"/>
                </a:lnTo>
                <a:lnTo>
                  <a:pt x="0" y="136398"/>
                </a:lnTo>
                <a:lnTo>
                  <a:pt x="0" y="1418082"/>
                </a:lnTo>
                <a:lnTo>
                  <a:pt x="6952" y="1461186"/>
                </a:lnTo>
                <a:lnTo>
                  <a:pt x="26313" y="1498628"/>
                </a:lnTo>
                <a:lnTo>
                  <a:pt x="55835" y="1528157"/>
                </a:lnTo>
                <a:lnTo>
                  <a:pt x="93270" y="1547524"/>
                </a:lnTo>
                <a:lnTo>
                  <a:pt x="136372" y="1554480"/>
                </a:lnTo>
                <a:lnTo>
                  <a:pt x="11202162" y="1554480"/>
                </a:lnTo>
                <a:lnTo>
                  <a:pt x="11245266" y="1547524"/>
                </a:lnTo>
                <a:lnTo>
                  <a:pt x="11282708" y="1528157"/>
                </a:lnTo>
                <a:lnTo>
                  <a:pt x="11312237" y="1498628"/>
                </a:lnTo>
                <a:lnTo>
                  <a:pt x="11331604" y="1461186"/>
                </a:lnTo>
                <a:lnTo>
                  <a:pt x="11338560" y="1418082"/>
                </a:lnTo>
                <a:lnTo>
                  <a:pt x="11338560" y="136398"/>
                </a:lnTo>
                <a:lnTo>
                  <a:pt x="11331604" y="93293"/>
                </a:lnTo>
                <a:lnTo>
                  <a:pt x="11312237" y="55851"/>
                </a:lnTo>
                <a:lnTo>
                  <a:pt x="11282708" y="26322"/>
                </a:lnTo>
                <a:lnTo>
                  <a:pt x="11245266" y="6955"/>
                </a:lnTo>
                <a:lnTo>
                  <a:pt x="11202162" y="0"/>
                </a:lnTo>
                <a:close/>
              </a:path>
            </a:pathLst>
          </a:custGeom>
          <a:solidFill>
            <a:srgbClr val="1D507D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/>
              <a:cs typeface="+mn-cs"/>
            </a:endParaRPr>
          </a:p>
        </p:txBody>
      </p:sp>
      <p:sp>
        <p:nvSpPr>
          <p:cNvPr id="7" name="object 8"/>
          <p:cNvSpPr/>
          <p:nvPr>
            <p:custDataLst>
              <p:tags r:id="rId2"/>
            </p:custDataLst>
          </p:nvPr>
        </p:nvSpPr>
        <p:spPr>
          <a:xfrm>
            <a:off x="381126" y="4572000"/>
            <a:ext cx="11338560" cy="1554480"/>
          </a:xfrm>
          <a:custGeom>
            <a:avLst/>
            <a:gdLst/>
            <a:ahLst/>
            <a:cxnLst/>
            <a:rect l="l" t="t" r="r" b="b"/>
            <a:pathLst>
              <a:path w="11338560" h="1554479">
                <a:moveTo>
                  <a:pt x="11202162" y="0"/>
                </a:moveTo>
                <a:lnTo>
                  <a:pt x="136372" y="0"/>
                </a:lnTo>
                <a:lnTo>
                  <a:pt x="93270" y="6955"/>
                </a:lnTo>
                <a:lnTo>
                  <a:pt x="55835" y="26322"/>
                </a:lnTo>
                <a:lnTo>
                  <a:pt x="26313" y="55851"/>
                </a:lnTo>
                <a:lnTo>
                  <a:pt x="6952" y="93293"/>
                </a:lnTo>
                <a:lnTo>
                  <a:pt x="0" y="136398"/>
                </a:lnTo>
                <a:lnTo>
                  <a:pt x="0" y="1418082"/>
                </a:lnTo>
                <a:lnTo>
                  <a:pt x="6952" y="1461186"/>
                </a:lnTo>
                <a:lnTo>
                  <a:pt x="26313" y="1498628"/>
                </a:lnTo>
                <a:lnTo>
                  <a:pt x="55835" y="1528157"/>
                </a:lnTo>
                <a:lnTo>
                  <a:pt x="93270" y="1547524"/>
                </a:lnTo>
                <a:lnTo>
                  <a:pt x="136372" y="1554480"/>
                </a:lnTo>
                <a:lnTo>
                  <a:pt x="11202162" y="1554480"/>
                </a:lnTo>
                <a:lnTo>
                  <a:pt x="11245266" y="1547524"/>
                </a:lnTo>
                <a:lnTo>
                  <a:pt x="11282708" y="1528157"/>
                </a:lnTo>
                <a:lnTo>
                  <a:pt x="11312237" y="1498628"/>
                </a:lnTo>
                <a:lnTo>
                  <a:pt x="11331604" y="1461186"/>
                </a:lnTo>
                <a:lnTo>
                  <a:pt x="11338560" y="1418082"/>
                </a:lnTo>
                <a:lnTo>
                  <a:pt x="11338560" y="136398"/>
                </a:lnTo>
                <a:lnTo>
                  <a:pt x="11331604" y="93293"/>
                </a:lnTo>
                <a:lnTo>
                  <a:pt x="11312237" y="55851"/>
                </a:lnTo>
                <a:lnTo>
                  <a:pt x="11282708" y="26322"/>
                </a:lnTo>
                <a:lnTo>
                  <a:pt x="11245266" y="6955"/>
                </a:lnTo>
                <a:lnTo>
                  <a:pt x="11202162" y="0"/>
                </a:lnTo>
                <a:close/>
              </a:path>
            </a:pathLst>
          </a:custGeom>
          <a:solidFill>
            <a:srgbClr val="1D507D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/>
              <a:cs typeface="+mn-cs"/>
            </a:endParaRPr>
          </a:p>
        </p:txBody>
      </p:sp>
      <p:sp>
        <p:nvSpPr>
          <p:cNvPr id="4" name="object 8"/>
          <p:cNvSpPr/>
          <p:nvPr>
            <p:custDataLst>
              <p:tags r:id="rId3"/>
            </p:custDataLst>
          </p:nvPr>
        </p:nvSpPr>
        <p:spPr>
          <a:xfrm>
            <a:off x="381126" y="2819400"/>
            <a:ext cx="11338560" cy="1554480"/>
          </a:xfrm>
          <a:custGeom>
            <a:avLst/>
            <a:gdLst/>
            <a:ahLst/>
            <a:cxnLst/>
            <a:rect l="l" t="t" r="r" b="b"/>
            <a:pathLst>
              <a:path w="11338560" h="1554479">
                <a:moveTo>
                  <a:pt x="11202162" y="0"/>
                </a:moveTo>
                <a:lnTo>
                  <a:pt x="136372" y="0"/>
                </a:lnTo>
                <a:lnTo>
                  <a:pt x="93270" y="6955"/>
                </a:lnTo>
                <a:lnTo>
                  <a:pt x="55835" y="26322"/>
                </a:lnTo>
                <a:lnTo>
                  <a:pt x="26313" y="55851"/>
                </a:lnTo>
                <a:lnTo>
                  <a:pt x="6952" y="93293"/>
                </a:lnTo>
                <a:lnTo>
                  <a:pt x="0" y="136398"/>
                </a:lnTo>
                <a:lnTo>
                  <a:pt x="0" y="1418082"/>
                </a:lnTo>
                <a:lnTo>
                  <a:pt x="6952" y="1461186"/>
                </a:lnTo>
                <a:lnTo>
                  <a:pt x="26313" y="1498628"/>
                </a:lnTo>
                <a:lnTo>
                  <a:pt x="55835" y="1528157"/>
                </a:lnTo>
                <a:lnTo>
                  <a:pt x="93270" y="1547524"/>
                </a:lnTo>
                <a:lnTo>
                  <a:pt x="136372" y="1554480"/>
                </a:lnTo>
                <a:lnTo>
                  <a:pt x="11202162" y="1554480"/>
                </a:lnTo>
                <a:lnTo>
                  <a:pt x="11245266" y="1547524"/>
                </a:lnTo>
                <a:lnTo>
                  <a:pt x="11282708" y="1528157"/>
                </a:lnTo>
                <a:lnTo>
                  <a:pt x="11312237" y="1498628"/>
                </a:lnTo>
                <a:lnTo>
                  <a:pt x="11331604" y="1461186"/>
                </a:lnTo>
                <a:lnTo>
                  <a:pt x="11338560" y="1418082"/>
                </a:lnTo>
                <a:lnTo>
                  <a:pt x="11338560" y="136398"/>
                </a:lnTo>
                <a:lnTo>
                  <a:pt x="11331604" y="93293"/>
                </a:lnTo>
                <a:lnTo>
                  <a:pt x="11312237" y="55851"/>
                </a:lnTo>
                <a:lnTo>
                  <a:pt x="11282708" y="26322"/>
                </a:lnTo>
                <a:lnTo>
                  <a:pt x="11245266" y="6955"/>
                </a:lnTo>
                <a:lnTo>
                  <a:pt x="11202162" y="0"/>
                </a:lnTo>
                <a:close/>
              </a:path>
            </a:pathLst>
          </a:custGeom>
          <a:solidFill>
            <a:srgbClr val="1D507D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/>
              <a:cs typeface="+mn-cs"/>
            </a:endParaRPr>
          </a:p>
        </p:txBody>
      </p:sp>
      <p:sp>
        <p:nvSpPr>
          <p:cNvPr id="10" name="object 10"/>
          <p:cNvSpPr txBox="1"/>
          <p:nvPr>
            <p:custDataLst>
              <p:tags r:id="rId4"/>
            </p:custDataLst>
          </p:nvPr>
        </p:nvSpPr>
        <p:spPr>
          <a:xfrm>
            <a:off x="1682750" y="1497330"/>
            <a:ext cx="9402445" cy="8134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600" b="1" i="0" u="none" strike="noStrike" kern="0" cap="all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Bold" panose="020B0604020202090204" charset="0"/>
                <a:ea typeface="Arial Bold" panose="020B0604020202090204" charset="0"/>
                <a:cs typeface="Arial Bold" panose="020B0604020202090204" charset="0"/>
              </a:rPr>
              <a:t>Solar PV Development Wave:  Global Market Position &amp; Expanding Demand</a:t>
            </a:r>
          </a:p>
        </p:txBody>
      </p:sp>
      <p:sp>
        <p:nvSpPr>
          <p:cNvPr id="11" name="object 11"/>
          <p:cNvSpPr txBox="1"/>
          <p:nvPr>
            <p:custDataLst>
              <p:tags r:id="rId5"/>
            </p:custDataLst>
          </p:nvPr>
        </p:nvSpPr>
        <p:spPr>
          <a:xfrm>
            <a:off x="1676400" y="3200400"/>
            <a:ext cx="9658350" cy="8134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600" b="1" i="0" u="none" strike="noStrike" kern="0" cap="all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Bold" panose="020B0604020202090204" charset="0"/>
                <a:ea typeface="Arial Bold" panose="020B0604020202090204" charset="0"/>
                <a:cs typeface="Arial Bold" panose="020B0604020202090204" charset="0"/>
                <a:sym typeface="+mn-ea"/>
              </a:rPr>
              <a:t>Pioneering Green Evolution: Technological Superiority &amp; Industry Primacy</a:t>
            </a:r>
          </a:p>
        </p:txBody>
      </p:sp>
      <p:sp>
        <p:nvSpPr>
          <p:cNvPr id="12" name="object 12"/>
          <p:cNvSpPr txBox="1"/>
          <p:nvPr>
            <p:custDataLst>
              <p:tags r:id="rId6"/>
            </p:custDataLst>
          </p:nvPr>
        </p:nvSpPr>
        <p:spPr>
          <a:xfrm>
            <a:off x="1682876" y="4946650"/>
            <a:ext cx="9277985" cy="1225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600" b="1" i="0" u="none" strike="noStrike" kern="0" cap="all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Bold" panose="020B0604020202090204" charset="0"/>
                <a:ea typeface="Arial Bold" panose="020B0604020202090204" charset="0"/>
                <a:cs typeface="Arial Bold" panose="020B0604020202090204" charset="0"/>
                <a:sym typeface="+mn-ea"/>
              </a:rPr>
              <a:t>accelerated growth in revenue and profitability: Market share expansion</a:t>
            </a:r>
            <a:endParaRPr kumimoji="0" sz="2600" b="1" i="0" u="none" strike="noStrike" kern="0" cap="all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Bold" panose="020B0604020202090204" charset="0"/>
              <a:ea typeface="Arial Bold" panose="020B0604020202090204" charset="0"/>
              <a:cs typeface="Arial Bold" panose="020B0604020202090204" charset="0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600" b="1" i="0" u="none" strike="noStrike" kern="0" cap="all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Bold" panose="020B0604020202090204" charset="0"/>
              <a:ea typeface="Arial Bold" panose="020B0604020202090204" charset="0"/>
              <a:cs typeface="Arial Bold" panose="020B0604020202090204" charset="0"/>
            </a:endParaRPr>
          </a:p>
        </p:txBody>
      </p:sp>
      <p:pic>
        <p:nvPicPr>
          <p:cNvPr id="31" name="图片 30" descr="20251044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09600" y="1405255"/>
            <a:ext cx="914400" cy="9144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71A2626-717F-63B5-A83F-D918250C246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36270" y="3124200"/>
            <a:ext cx="927100" cy="9144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A129D03A-E9B2-F79E-33A1-99F3DD58C44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98093" y="4889326"/>
            <a:ext cx="914400" cy="901874"/>
          </a:xfrm>
          <a:prstGeom prst="rect">
            <a:avLst/>
          </a:prstGeom>
        </p:spPr>
      </p:pic>
      <p:sp>
        <p:nvSpPr>
          <p:cNvPr id="3" name="object 20">
            <a:extLst>
              <a:ext uri="{FF2B5EF4-FFF2-40B4-BE49-F238E27FC236}">
                <a16:creationId xmlns:a16="http://schemas.microsoft.com/office/drawing/2014/main" id="{98C81946-A2E2-4253-5A9E-4B2357AD04EF}"/>
              </a:ext>
            </a:extLst>
          </p:cNvPr>
          <p:cNvSpPr txBox="1">
            <a:spLocks noGrp="1"/>
          </p:cNvSpPr>
          <p:nvPr>
            <p:custDataLst>
              <p:tags r:id="rId8"/>
            </p:custDataLst>
          </p:nvPr>
        </p:nvSpPr>
        <p:spPr>
          <a:xfrm>
            <a:off x="251472" y="287511"/>
            <a:ext cx="5158728" cy="474489"/>
          </a:xfrm>
          <a:prstGeom prst="rect">
            <a:avLst/>
          </a:prstGeom>
        </p:spPr>
        <p:txBody>
          <a:bodyPr vert="horz" wrap="square" lIns="0" tIns="12700" rIns="0" bIns="0" rtlCol="0" anchor="b">
            <a:spAutoFit/>
          </a:bodyPr>
          <a:lstStyle>
            <a:lvl1pPr algn="ctr" defTabSz="914400" rtl="0" eaLnBrk="1" latinLnBrk="0" hangingPunct="1">
              <a:lnSpc>
                <a:spcPct val="13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marL="12700" algn="l">
              <a:lnSpc>
                <a:spcPct val="100000"/>
              </a:lnSpc>
              <a:spcBef>
                <a:spcPts val="100"/>
              </a:spcBef>
            </a:pPr>
            <a:r>
              <a:rPr lang="en-US" sz="3000" b="1" spc="-10" dirty="0">
                <a:solidFill>
                  <a:srgbClr val="1D507D"/>
                </a:solidFill>
                <a:latin typeface="Arial Bold" panose="020B0604020202090204" charset="0"/>
                <a:ea typeface="宋体"/>
                <a:cs typeface="Arial Bold" panose="020B0604020202090204" charset="0"/>
              </a:rPr>
              <a:t>INVESTMENT SUMMARY</a:t>
            </a:r>
          </a:p>
        </p:txBody>
      </p:sp>
      <p:sp>
        <p:nvSpPr>
          <p:cNvPr id="14" name="object 4">
            <a:extLst>
              <a:ext uri="{FF2B5EF4-FFF2-40B4-BE49-F238E27FC236}">
                <a16:creationId xmlns:a16="http://schemas.microsoft.com/office/drawing/2014/main" id="{910CA89B-4864-E5F9-888B-D5FC5A869A6E}"/>
              </a:ext>
            </a:extLst>
          </p:cNvPr>
          <p:cNvSpPr/>
          <p:nvPr/>
        </p:nvSpPr>
        <p:spPr>
          <a:xfrm>
            <a:off x="761" y="851916"/>
            <a:ext cx="12191365" cy="38100"/>
          </a:xfrm>
          <a:custGeom>
            <a:avLst/>
            <a:gdLst/>
            <a:ahLst/>
            <a:cxnLst/>
            <a:rect l="l" t="t" r="r" b="b"/>
            <a:pathLst>
              <a:path w="12191365" h="38100">
                <a:moveTo>
                  <a:pt x="0" y="38100"/>
                </a:moveTo>
                <a:lnTo>
                  <a:pt x="12191238" y="38100"/>
                </a:lnTo>
                <a:lnTo>
                  <a:pt x="12191238" y="0"/>
                </a:lnTo>
                <a:lnTo>
                  <a:pt x="0" y="0"/>
                </a:lnTo>
                <a:lnTo>
                  <a:pt x="0" y="38100"/>
                </a:lnTo>
                <a:close/>
              </a:path>
            </a:pathLst>
          </a:custGeom>
          <a:solidFill>
            <a:srgbClr val="1C507C"/>
          </a:solidFill>
          <a:ln>
            <a:solidFill>
              <a:srgbClr val="1C507C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2A52F914-25CC-A6D7-CFB7-5F22A127ED15}"/>
              </a:ext>
            </a:extLst>
          </p:cNvPr>
          <p:cNvPicPr>
            <a:picLocks noChangeAspect="1"/>
          </p:cNvPicPr>
          <p:nvPr/>
        </p:nvPicPr>
        <p:blipFill>
          <a:blip r:embed="rId15">
            <a:duotone>
              <a:srgbClr val="4BACC6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00600" y="6146812"/>
            <a:ext cx="504000" cy="504000"/>
          </a:xfrm>
          <a:prstGeom prst="rect">
            <a:avLst/>
          </a:prstGeom>
          <a:solidFill>
            <a:sysClr val="window" lastClr="FFFFFF"/>
          </a:solidFill>
        </p:spPr>
      </p:pic>
      <p:graphicFrame>
        <p:nvGraphicFramePr>
          <p:cNvPr id="16" name="object 79">
            <a:extLst>
              <a:ext uri="{FF2B5EF4-FFF2-40B4-BE49-F238E27FC236}">
                <a16:creationId xmlns:a16="http://schemas.microsoft.com/office/drawing/2014/main" id="{C71875CF-EFCF-2363-4DB4-AC1DC00B21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1911677"/>
              </p:ext>
            </p:extLst>
          </p:nvPr>
        </p:nvGraphicFramePr>
        <p:xfrm>
          <a:off x="-543724" y="6681954"/>
          <a:ext cx="12960000" cy="21649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6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16496">
                <a:tc>
                  <a:txBody>
                    <a:bodyPr/>
                    <a:lstStyle/>
                    <a:p>
                      <a:pPr marL="31750" algn="ctr">
                        <a:lnSpc>
                          <a:spcPts val="1005"/>
                        </a:lnSpc>
                      </a:pPr>
                      <a:r>
                        <a:rPr sz="1100" b="1" spc="-10" dirty="0">
                          <a:solidFill>
                            <a:srgbClr val="1C507C"/>
                          </a:solidFill>
                          <a:latin typeface="Calibri"/>
                          <a:cs typeface="Calibri"/>
                        </a:rPr>
                        <a:t>OVERVIEW</a:t>
                      </a:r>
                      <a:endParaRPr sz="1100" b="1" dirty="0">
                        <a:solidFill>
                          <a:srgbClr val="1C507C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35" algn="ctr">
                        <a:lnSpc>
                          <a:spcPts val="1005"/>
                        </a:lnSpc>
                      </a:pPr>
                      <a:r>
                        <a:rPr sz="1100" b="1" spc="-25" dirty="0">
                          <a:solidFill>
                            <a:srgbClr val="1C507C"/>
                          </a:solidFill>
                          <a:latin typeface="Calibri"/>
                          <a:cs typeface="Calibri"/>
                        </a:rPr>
                        <a:t>E</a:t>
                      </a:r>
                      <a:r>
                        <a:rPr lang="zh-CN" altLang="en-US" sz="1100" b="1" spc="-25" dirty="0">
                          <a:solidFill>
                            <a:srgbClr val="1C507C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100" b="1" spc="-25" dirty="0">
                          <a:solidFill>
                            <a:srgbClr val="1C507C"/>
                          </a:solidFill>
                          <a:latin typeface="Calibri"/>
                          <a:cs typeface="Calibri"/>
                        </a:rPr>
                        <a:t>S</a:t>
                      </a:r>
                      <a:r>
                        <a:rPr lang="zh-CN" altLang="en-US" sz="1100" b="1" spc="-25" dirty="0">
                          <a:solidFill>
                            <a:srgbClr val="1C507C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100" b="1" spc="-25" dirty="0">
                          <a:solidFill>
                            <a:srgbClr val="1C507C"/>
                          </a:solidFill>
                          <a:latin typeface="Calibri"/>
                          <a:cs typeface="Calibri"/>
                        </a:rPr>
                        <a:t>G</a:t>
                      </a:r>
                      <a:endParaRPr sz="1100" b="1" dirty="0">
                        <a:solidFill>
                          <a:srgbClr val="1C507C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91465" algn="ctr">
                        <a:lnSpc>
                          <a:spcPts val="1005"/>
                        </a:lnSpc>
                      </a:pPr>
                      <a:r>
                        <a:rPr lang="en-US" altLang="zh-CN" sz="1100" b="1" dirty="0">
                          <a:solidFill>
                            <a:srgbClr val="218099"/>
                          </a:solidFill>
                          <a:latin typeface="Calibri"/>
                          <a:cs typeface="Calibri"/>
                        </a:rPr>
                        <a:t>INVESTMENT</a:t>
                      </a:r>
                      <a:r>
                        <a:rPr lang="zh-CN" altLang="en-US" sz="1100" b="1" dirty="0">
                          <a:solidFill>
                            <a:srgbClr val="218099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lang="en-US" altLang="zh-CN" sz="1100" b="1" dirty="0">
                          <a:solidFill>
                            <a:srgbClr val="218099"/>
                          </a:solidFill>
                          <a:latin typeface="Calibri"/>
                          <a:cs typeface="Calibri"/>
                        </a:rPr>
                        <a:t>SUMMARY</a:t>
                      </a:r>
                      <a:endParaRPr sz="1100" b="1" dirty="0">
                        <a:solidFill>
                          <a:srgbClr val="218099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56870" algn="ctr">
                        <a:lnSpc>
                          <a:spcPts val="1005"/>
                        </a:lnSpc>
                      </a:pPr>
                      <a:r>
                        <a:rPr sz="1100" b="1" spc="-10" dirty="0">
                          <a:solidFill>
                            <a:srgbClr val="1C507C"/>
                          </a:solidFill>
                          <a:latin typeface="Calibri"/>
                          <a:cs typeface="Calibri"/>
                        </a:rPr>
                        <a:t>FINANCIALS</a:t>
                      </a:r>
                      <a:endParaRPr sz="1100" b="1" dirty="0">
                        <a:solidFill>
                          <a:srgbClr val="1C507C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00050" algn="ctr">
                        <a:lnSpc>
                          <a:spcPts val="1005"/>
                        </a:lnSpc>
                      </a:pPr>
                      <a:r>
                        <a:rPr sz="1100" b="1" spc="-10" dirty="0">
                          <a:solidFill>
                            <a:srgbClr val="1C507C"/>
                          </a:solidFill>
                          <a:latin typeface="Calibri"/>
                          <a:cs typeface="Calibri"/>
                        </a:rPr>
                        <a:t>VALUATION</a:t>
                      </a:r>
                      <a:endParaRPr sz="1100" b="1" dirty="0">
                        <a:solidFill>
                          <a:srgbClr val="1C507C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95910" algn="ctr">
                        <a:lnSpc>
                          <a:spcPts val="1005"/>
                        </a:lnSpc>
                      </a:pPr>
                      <a:r>
                        <a:rPr sz="1100" b="1" spc="-10" dirty="0">
                          <a:solidFill>
                            <a:srgbClr val="1C507C"/>
                          </a:solidFill>
                          <a:latin typeface="Calibri"/>
                          <a:cs typeface="Calibri"/>
                        </a:rPr>
                        <a:t>RISKS</a:t>
                      </a:r>
                      <a:endParaRPr sz="1100" b="1" dirty="0">
                        <a:solidFill>
                          <a:srgbClr val="1C507C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7" name="object 2">
            <a:extLst>
              <a:ext uri="{FF2B5EF4-FFF2-40B4-BE49-F238E27FC236}">
                <a16:creationId xmlns:a16="http://schemas.microsoft.com/office/drawing/2014/main" id="{2D8C7F72-0BAE-E7FB-6892-B60807254B59}"/>
              </a:ext>
            </a:extLst>
          </p:cNvPr>
          <p:cNvSpPr/>
          <p:nvPr/>
        </p:nvSpPr>
        <p:spPr>
          <a:xfrm>
            <a:off x="-2403000" y="6492315"/>
            <a:ext cx="7203600" cy="6350"/>
          </a:xfrm>
          <a:custGeom>
            <a:avLst/>
            <a:gdLst/>
            <a:ahLst/>
            <a:cxnLst/>
            <a:rect l="l" t="t" r="r" b="b"/>
            <a:pathLst>
              <a:path w="11605260" h="6350">
                <a:moveTo>
                  <a:pt x="0" y="6350"/>
                </a:moveTo>
                <a:lnTo>
                  <a:pt x="11605260" y="6350"/>
                </a:lnTo>
                <a:lnTo>
                  <a:pt x="11605260" y="0"/>
                </a:lnTo>
                <a:lnTo>
                  <a:pt x="0" y="0"/>
                </a:lnTo>
                <a:lnTo>
                  <a:pt x="0" y="6350"/>
                </a:lnTo>
                <a:close/>
              </a:path>
            </a:pathLst>
          </a:custGeom>
          <a:solidFill>
            <a:srgbClr val="1C507C"/>
          </a:solidFill>
          <a:ln>
            <a:solidFill>
              <a:srgbClr val="1C507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2">
            <a:extLst>
              <a:ext uri="{FF2B5EF4-FFF2-40B4-BE49-F238E27FC236}">
                <a16:creationId xmlns:a16="http://schemas.microsoft.com/office/drawing/2014/main" id="{B1BB8265-0B61-891C-AFF8-6A746D2F3C28}"/>
              </a:ext>
            </a:extLst>
          </p:cNvPr>
          <p:cNvSpPr/>
          <p:nvPr/>
        </p:nvSpPr>
        <p:spPr>
          <a:xfrm>
            <a:off x="5308200" y="6485965"/>
            <a:ext cx="7200000" cy="6350"/>
          </a:xfrm>
          <a:custGeom>
            <a:avLst/>
            <a:gdLst/>
            <a:ahLst/>
            <a:cxnLst/>
            <a:rect l="l" t="t" r="r" b="b"/>
            <a:pathLst>
              <a:path w="11605260" h="6350">
                <a:moveTo>
                  <a:pt x="0" y="6350"/>
                </a:moveTo>
                <a:lnTo>
                  <a:pt x="11605260" y="6350"/>
                </a:lnTo>
                <a:lnTo>
                  <a:pt x="11605260" y="0"/>
                </a:lnTo>
                <a:lnTo>
                  <a:pt x="0" y="0"/>
                </a:lnTo>
                <a:lnTo>
                  <a:pt x="0" y="6350"/>
                </a:lnTo>
                <a:close/>
              </a:path>
            </a:pathLst>
          </a:custGeom>
          <a:solidFill>
            <a:srgbClr val="1C507C"/>
          </a:solidFill>
          <a:ln>
            <a:solidFill>
              <a:srgbClr val="1C507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8"/>
          <p:cNvSpPr/>
          <p:nvPr>
            <p:custDataLst>
              <p:tags r:id="rId1"/>
            </p:custDataLst>
          </p:nvPr>
        </p:nvSpPr>
        <p:spPr>
          <a:xfrm>
            <a:off x="381126" y="4572000"/>
            <a:ext cx="11338560" cy="1554480"/>
          </a:xfrm>
          <a:custGeom>
            <a:avLst/>
            <a:gdLst/>
            <a:ahLst/>
            <a:cxnLst/>
            <a:rect l="l" t="t" r="r" b="b"/>
            <a:pathLst>
              <a:path w="11338560" h="1554479">
                <a:moveTo>
                  <a:pt x="11202162" y="0"/>
                </a:moveTo>
                <a:lnTo>
                  <a:pt x="136372" y="0"/>
                </a:lnTo>
                <a:lnTo>
                  <a:pt x="93270" y="6955"/>
                </a:lnTo>
                <a:lnTo>
                  <a:pt x="55835" y="26322"/>
                </a:lnTo>
                <a:lnTo>
                  <a:pt x="26313" y="55851"/>
                </a:lnTo>
                <a:lnTo>
                  <a:pt x="6952" y="93293"/>
                </a:lnTo>
                <a:lnTo>
                  <a:pt x="0" y="136398"/>
                </a:lnTo>
                <a:lnTo>
                  <a:pt x="0" y="1418082"/>
                </a:lnTo>
                <a:lnTo>
                  <a:pt x="6952" y="1461186"/>
                </a:lnTo>
                <a:lnTo>
                  <a:pt x="26313" y="1498628"/>
                </a:lnTo>
                <a:lnTo>
                  <a:pt x="55835" y="1528157"/>
                </a:lnTo>
                <a:lnTo>
                  <a:pt x="93270" y="1547524"/>
                </a:lnTo>
                <a:lnTo>
                  <a:pt x="136372" y="1554480"/>
                </a:lnTo>
                <a:lnTo>
                  <a:pt x="11202162" y="1554480"/>
                </a:lnTo>
                <a:lnTo>
                  <a:pt x="11245266" y="1547524"/>
                </a:lnTo>
                <a:lnTo>
                  <a:pt x="11282708" y="1528157"/>
                </a:lnTo>
                <a:lnTo>
                  <a:pt x="11312237" y="1498628"/>
                </a:lnTo>
                <a:lnTo>
                  <a:pt x="11331604" y="1461186"/>
                </a:lnTo>
                <a:lnTo>
                  <a:pt x="11338560" y="1418082"/>
                </a:lnTo>
                <a:lnTo>
                  <a:pt x="11338560" y="136398"/>
                </a:lnTo>
                <a:lnTo>
                  <a:pt x="11331604" y="93293"/>
                </a:lnTo>
                <a:lnTo>
                  <a:pt x="11312237" y="55851"/>
                </a:lnTo>
                <a:lnTo>
                  <a:pt x="11282708" y="26322"/>
                </a:lnTo>
                <a:lnTo>
                  <a:pt x="11245266" y="6955"/>
                </a:lnTo>
                <a:lnTo>
                  <a:pt x="11202162" y="0"/>
                </a:lnTo>
                <a:close/>
              </a:path>
            </a:pathLst>
          </a:custGeom>
          <a:solidFill>
            <a:srgbClr val="ACBDCD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1D507D"/>
              </a:solidFill>
              <a:effectLst/>
              <a:uLnTx/>
              <a:uFillTx/>
              <a:latin typeface="Calibri"/>
              <a:ea typeface="宋体"/>
              <a:cs typeface="+mn-cs"/>
            </a:endParaRPr>
          </a:p>
        </p:txBody>
      </p:sp>
      <p:sp>
        <p:nvSpPr>
          <p:cNvPr id="2" name="object 8"/>
          <p:cNvSpPr/>
          <p:nvPr>
            <p:custDataLst>
              <p:tags r:id="rId2"/>
            </p:custDataLst>
          </p:nvPr>
        </p:nvSpPr>
        <p:spPr>
          <a:xfrm>
            <a:off x="381126" y="2819400"/>
            <a:ext cx="11338560" cy="1554480"/>
          </a:xfrm>
          <a:custGeom>
            <a:avLst/>
            <a:gdLst/>
            <a:ahLst/>
            <a:cxnLst/>
            <a:rect l="l" t="t" r="r" b="b"/>
            <a:pathLst>
              <a:path w="11338560" h="1554479">
                <a:moveTo>
                  <a:pt x="11202162" y="0"/>
                </a:moveTo>
                <a:lnTo>
                  <a:pt x="136372" y="0"/>
                </a:lnTo>
                <a:lnTo>
                  <a:pt x="93270" y="6955"/>
                </a:lnTo>
                <a:lnTo>
                  <a:pt x="55835" y="26322"/>
                </a:lnTo>
                <a:lnTo>
                  <a:pt x="26313" y="55851"/>
                </a:lnTo>
                <a:lnTo>
                  <a:pt x="6952" y="93293"/>
                </a:lnTo>
                <a:lnTo>
                  <a:pt x="0" y="136398"/>
                </a:lnTo>
                <a:lnTo>
                  <a:pt x="0" y="1418082"/>
                </a:lnTo>
                <a:lnTo>
                  <a:pt x="6952" y="1461186"/>
                </a:lnTo>
                <a:lnTo>
                  <a:pt x="26313" y="1498628"/>
                </a:lnTo>
                <a:lnTo>
                  <a:pt x="55835" y="1528157"/>
                </a:lnTo>
                <a:lnTo>
                  <a:pt x="93270" y="1547524"/>
                </a:lnTo>
                <a:lnTo>
                  <a:pt x="136372" y="1554480"/>
                </a:lnTo>
                <a:lnTo>
                  <a:pt x="11202162" y="1554480"/>
                </a:lnTo>
                <a:lnTo>
                  <a:pt x="11245266" y="1547524"/>
                </a:lnTo>
                <a:lnTo>
                  <a:pt x="11282708" y="1528157"/>
                </a:lnTo>
                <a:lnTo>
                  <a:pt x="11312237" y="1498628"/>
                </a:lnTo>
                <a:lnTo>
                  <a:pt x="11331604" y="1461186"/>
                </a:lnTo>
                <a:lnTo>
                  <a:pt x="11338560" y="1418082"/>
                </a:lnTo>
                <a:lnTo>
                  <a:pt x="11338560" y="136398"/>
                </a:lnTo>
                <a:lnTo>
                  <a:pt x="11331604" y="93293"/>
                </a:lnTo>
                <a:lnTo>
                  <a:pt x="11312237" y="55851"/>
                </a:lnTo>
                <a:lnTo>
                  <a:pt x="11282708" y="26322"/>
                </a:lnTo>
                <a:lnTo>
                  <a:pt x="11245266" y="6955"/>
                </a:lnTo>
                <a:lnTo>
                  <a:pt x="11202162" y="0"/>
                </a:lnTo>
                <a:close/>
              </a:path>
            </a:pathLst>
          </a:custGeom>
          <a:solidFill>
            <a:srgbClr val="ACBDCD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1D507D"/>
              </a:solidFill>
              <a:effectLst/>
              <a:uLnTx/>
              <a:uFillTx/>
              <a:latin typeface="Calibri"/>
              <a:ea typeface="宋体"/>
              <a:cs typeface="+mn-cs"/>
            </a:endParaRPr>
          </a:p>
        </p:txBody>
      </p:sp>
      <p:sp>
        <p:nvSpPr>
          <p:cNvPr id="4" name="object 8"/>
          <p:cNvSpPr/>
          <p:nvPr>
            <p:custDataLst>
              <p:tags r:id="rId3"/>
            </p:custDataLst>
          </p:nvPr>
        </p:nvSpPr>
        <p:spPr>
          <a:xfrm>
            <a:off x="381126" y="1112520"/>
            <a:ext cx="11338560" cy="1554480"/>
          </a:xfrm>
          <a:custGeom>
            <a:avLst/>
            <a:gdLst/>
            <a:ahLst/>
            <a:cxnLst/>
            <a:rect l="l" t="t" r="r" b="b"/>
            <a:pathLst>
              <a:path w="11338560" h="1554479">
                <a:moveTo>
                  <a:pt x="11202162" y="0"/>
                </a:moveTo>
                <a:lnTo>
                  <a:pt x="136372" y="0"/>
                </a:lnTo>
                <a:lnTo>
                  <a:pt x="93270" y="6955"/>
                </a:lnTo>
                <a:lnTo>
                  <a:pt x="55835" y="26322"/>
                </a:lnTo>
                <a:lnTo>
                  <a:pt x="26313" y="55851"/>
                </a:lnTo>
                <a:lnTo>
                  <a:pt x="6952" y="93293"/>
                </a:lnTo>
                <a:lnTo>
                  <a:pt x="0" y="136398"/>
                </a:lnTo>
                <a:lnTo>
                  <a:pt x="0" y="1418082"/>
                </a:lnTo>
                <a:lnTo>
                  <a:pt x="6952" y="1461186"/>
                </a:lnTo>
                <a:lnTo>
                  <a:pt x="26313" y="1498628"/>
                </a:lnTo>
                <a:lnTo>
                  <a:pt x="55835" y="1528157"/>
                </a:lnTo>
                <a:lnTo>
                  <a:pt x="93270" y="1547524"/>
                </a:lnTo>
                <a:lnTo>
                  <a:pt x="136372" y="1554480"/>
                </a:lnTo>
                <a:lnTo>
                  <a:pt x="11202162" y="1554480"/>
                </a:lnTo>
                <a:lnTo>
                  <a:pt x="11245266" y="1547524"/>
                </a:lnTo>
                <a:lnTo>
                  <a:pt x="11282708" y="1528157"/>
                </a:lnTo>
                <a:lnTo>
                  <a:pt x="11312237" y="1498628"/>
                </a:lnTo>
                <a:lnTo>
                  <a:pt x="11331604" y="1461186"/>
                </a:lnTo>
                <a:lnTo>
                  <a:pt x="11338560" y="1418082"/>
                </a:lnTo>
                <a:lnTo>
                  <a:pt x="11338560" y="136398"/>
                </a:lnTo>
                <a:lnTo>
                  <a:pt x="11331604" y="93293"/>
                </a:lnTo>
                <a:lnTo>
                  <a:pt x="11312237" y="55851"/>
                </a:lnTo>
                <a:lnTo>
                  <a:pt x="11282708" y="26322"/>
                </a:lnTo>
                <a:lnTo>
                  <a:pt x="11245266" y="6955"/>
                </a:lnTo>
                <a:lnTo>
                  <a:pt x="11202162" y="0"/>
                </a:lnTo>
                <a:close/>
              </a:path>
            </a:pathLst>
          </a:custGeom>
          <a:solidFill>
            <a:srgbClr val="1D507D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/>
              <a:cs typeface="+mn-cs"/>
            </a:endParaRPr>
          </a:p>
        </p:txBody>
      </p:sp>
      <p:sp>
        <p:nvSpPr>
          <p:cNvPr id="10" name="object 10"/>
          <p:cNvSpPr txBox="1"/>
          <p:nvPr>
            <p:custDataLst>
              <p:tags r:id="rId4"/>
            </p:custDataLst>
          </p:nvPr>
        </p:nvSpPr>
        <p:spPr>
          <a:xfrm>
            <a:off x="1682750" y="1497330"/>
            <a:ext cx="9402445" cy="8134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600" b="1" i="0" u="none" strike="noStrike" kern="0" cap="all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Bold" panose="020B0604020202090204" charset="0"/>
                <a:ea typeface="Arial Bold" panose="020B0604020202090204" charset="0"/>
                <a:cs typeface="Arial Bold" panose="020B0604020202090204" charset="0"/>
              </a:rPr>
              <a:t>Solar PV Development Wave:  Global Market Position &amp; Expanding Demand</a:t>
            </a:r>
          </a:p>
        </p:txBody>
      </p:sp>
      <p:sp>
        <p:nvSpPr>
          <p:cNvPr id="11" name="object 11"/>
          <p:cNvSpPr txBox="1"/>
          <p:nvPr>
            <p:custDataLst>
              <p:tags r:id="rId5"/>
            </p:custDataLst>
          </p:nvPr>
        </p:nvSpPr>
        <p:spPr>
          <a:xfrm>
            <a:off x="1676400" y="3204197"/>
            <a:ext cx="9658350" cy="8134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600" b="1" i="0" u="none" strike="noStrike" kern="0" cap="all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Bold" panose="020B0604020202090204" charset="0"/>
                <a:ea typeface="Arial Bold" panose="020B0604020202090204" charset="0"/>
                <a:cs typeface="Arial Bold" panose="020B0604020202090204" charset="0"/>
                <a:sym typeface="+mn-ea"/>
              </a:rPr>
              <a:t>Pioneering Green Evolution: Technological Superiority &amp; Industry Primacy</a:t>
            </a:r>
          </a:p>
        </p:txBody>
      </p:sp>
      <p:sp>
        <p:nvSpPr>
          <p:cNvPr id="12" name="object 12"/>
          <p:cNvSpPr txBox="1"/>
          <p:nvPr>
            <p:custDataLst>
              <p:tags r:id="rId6"/>
            </p:custDataLst>
          </p:nvPr>
        </p:nvSpPr>
        <p:spPr>
          <a:xfrm>
            <a:off x="1682876" y="4946650"/>
            <a:ext cx="9277985" cy="1225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600" b="1" i="0" u="none" strike="noStrike" kern="0" cap="all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Bold" panose="020B0604020202090204" charset="0"/>
                <a:ea typeface="Arial Bold" panose="020B0604020202090204" charset="0"/>
                <a:cs typeface="Arial Bold" panose="020B0604020202090204" charset="0"/>
                <a:sym typeface="+mn-ea"/>
              </a:rPr>
              <a:t>accelerated growth in revenue and profitability: Market share expansion</a:t>
            </a:r>
            <a:endParaRPr kumimoji="0" sz="2600" b="1" i="0" u="none" strike="noStrike" kern="0" cap="all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Bold" panose="020B0604020202090204" charset="0"/>
              <a:ea typeface="Arial Bold" panose="020B0604020202090204" charset="0"/>
              <a:cs typeface="Arial Bold" panose="020B0604020202090204" charset="0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600" b="1" i="0" u="none" strike="noStrike" kern="0" cap="all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Bold" panose="020B0604020202090204" charset="0"/>
              <a:ea typeface="Arial Bold" panose="020B0604020202090204" charset="0"/>
              <a:cs typeface="Arial Bold" panose="020B0604020202090204" charset="0"/>
            </a:endParaRPr>
          </a:p>
        </p:txBody>
      </p:sp>
      <p:pic>
        <p:nvPicPr>
          <p:cNvPr id="31" name="图片 30" descr="20251044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09600" y="1405255"/>
            <a:ext cx="914400" cy="9144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F90F0E5-3099-DAE2-9353-DA89BB8D8ED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36270" y="3124200"/>
            <a:ext cx="927100" cy="9144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9A7D8186-2269-8056-2668-770B2B6A489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98093" y="4889326"/>
            <a:ext cx="914400" cy="901874"/>
          </a:xfrm>
          <a:prstGeom prst="rect">
            <a:avLst/>
          </a:prstGeom>
        </p:spPr>
      </p:pic>
      <p:sp>
        <p:nvSpPr>
          <p:cNvPr id="9" name="object 20">
            <a:extLst>
              <a:ext uri="{FF2B5EF4-FFF2-40B4-BE49-F238E27FC236}">
                <a16:creationId xmlns:a16="http://schemas.microsoft.com/office/drawing/2014/main" id="{C29373F5-0C29-3151-309F-C323B26A250F}"/>
              </a:ext>
            </a:extLst>
          </p:cNvPr>
          <p:cNvSpPr txBox="1">
            <a:spLocks noGrp="1"/>
          </p:cNvSpPr>
          <p:nvPr>
            <p:custDataLst>
              <p:tags r:id="rId8"/>
            </p:custDataLst>
          </p:nvPr>
        </p:nvSpPr>
        <p:spPr>
          <a:xfrm>
            <a:off x="251472" y="287511"/>
            <a:ext cx="5158728" cy="474489"/>
          </a:xfrm>
          <a:prstGeom prst="rect">
            <a:avLst/>
          </a:prstGeom>
        </p:spPr>
        <p:txBody>
          <a:bodyPr vert="horz" wrap="square" lIns="0" tIns="12700" rIns="0" bIns="0" rtlCol="0" anchor="b">
            <a:spAutoFit/>
          </a:bodyPr>
          <a:lstStyle>
            <a:lvl1pPr algn="ctr" defTabSz="914400" rtl="0" eaLnBrk="1" latinLnBrk="0" hangingPunct="1">
              <a:lnSpc>
                <a:spcPct val="13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marL="12700" algn="l">
              <a:lnSpc>
                <a:spcPct val="100000"/>
              </a:lnSpc>
              <a:spcBef>
                <a:spcPts val="100"/>
              </a:spcBef>
            </a:pPr>
            <a:r>
              <a:rPr lang="en-US" sz="3000" b="1" spc="-10" dirty="0">
                <a:solidFill>
                  <a:srgbClr val="1D507D"/>
                </a:solidFill>
                <a:latin typeface="Arial Bold" panose="020B0604020202090204" charset="0"/>
                <a:ea typeface="宋体"/>
                <a:cs typeface="Arial Bold" panose="020B0604020202090204" charset="0"/>
              </a:rPr>
              <a:t>INVESTMENT SUMMARY</a:t>
            </a:r>
          </a:p>
        </p:txBody>
      </p:sp>
      <p:sp>
        <p:nvSpPr>
          <p:cNvPr id="13" name="object 4">
            <a:extLst>
              <a:ext uri="{FF2B5EF4-FFF2-40B4-BE49-F238E27FC236}">
                <a16:creationId xmlns:a16="http://schemas.microsoft.com/office/drawing/2014/main" id="{34D15F93-405C-8A45-64C6-8ED44968760B}"/>
              </a:ext>
            </a:extLst>
          </p:cNvPr>
          <p:cNvSpPr/>
          <p:nvPr/>
        </p:nvSpPr>
        <p:spPr>
          <a:xfrm>
            <a:off x="761" y="851916"/>
            <a:ext cx="12191365" cy="38100"/>
          </a:xfrm>
          <a:custGeom>
            <a:avLst/>
            <a:gdLst/>
            <a:ahLst/>
            <a:cxnLst/>
            <a:rect l="l" t="t" r="r" b="b"/>
            <a:pathLst>
              <a:path w="12191365" h="38100">
                <a:moveTo>
                  <a:pt x="0" y="38100"/>
                </a:moveTo>
                <a:lnTo>
                  <a:pt x="12191238" y="38100"/>
                </a:lnTo>
                <a:lnTo>
                  <a:pt x="12191238" y="0"/>
                </a:lnTo>
                <a:lnTo>
                  <a:pt x="0" y="0"/>
                </a:lnTo>
                <a:lnTo>
                  <a:pt x="0" y="38100"/>
                </a:lnTo>
                <a:close/>
              </a:path>
            </a:pathLst>
          </a:custGeom>
          <a:solidFill>
            <a:srgbClr val="1C507C"/>
          </a:solidFill>
          <a:ln>
            <a:solidFill>
              <a:srgbClr val="1C507C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EB74476-2B8C-2FA5-B612-6C3A9425A016}"/>
              </a:ext>
            </a:extLst>
          </p:cNvPr>
          <p:cNvPicPr>
            <a:picLocks noChangeAspect="1"/>
          </p:cNvPicPr>
          <p:nvPr/>
        </p:nvPicPr>
        <p:blipFill>
          <a:blip r:embed="rId15">
            <a:duotone>
              <a:srgbClr val="4BACC6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00600" y="6146812"/>
            <a:ext cx="504000" cy="504000"/>
          </a:xfrm>
          <a:prstGeom prst="rect">
            <a:avLst/>
          </a:prstGeom>
          <a:solidFill>
            <a:sysClr val="window" lastClr="FFFFFF"/>
          </a:solidFill>
        </p:spPr>
      </p:pic>
      <p:graphicFrame>
        <p:nvGraphicFramePr>
          <p:cNvPr id="5" name="object 79">
            <a:extLst>
              <a:ext uri="{FF2B5EF4-FFF2-40B4-BE49-F238E27FC236}">
                <a16:creationId xmlns:a16="http://schemas.microsoft.com/office/drawing/2014/main" id="{8E88F4E8-E8D0-484F-39E1-DEA2F79C78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1715726"/>
              </p:ext>
            </p:extLst>
          </p:nvPr>
        </p:nvGraphicFramePr>
        <p:xfrm>
          <a:off x="-543724" y="6681954"/>
          <a:ext cx="12960000" cy="21649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6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16496">
                <a:tc>
                  <a:txBody>
                    <a:bodyPr/>
                    <a:lstStyle/>
                    <a:p>
                      <a:pPr marL="31750" algn="ctr">
                        <a:lnSpc>
                          <a:spcPts val="1005"/>
                        </a:lnSpc>
                      </a:pPr>
                      <a:r>
                        <a:rPr sz="1100" b="1" spc="-10" dirty="0">
                          <a:solidFill>
                            <a:srgbClr val="1C507C"/>
                          </a:solidFill>
                          <a:latin typeface="Calibri"/>
                          <a:cs typeface="Calibri"/>
                        </a:rPr>
                        <a:t>OVERVIEW</a:t>
                      </a:r>
                      <a:endParaRPr sz="1100" b="1" dirty="0">
                        <a:solidFill>
                          <a:srgbClr val="1C507C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35" algn="ctr">
                        <a:lnSpc>
                          <a:spcPts val="1005"/>
                        </a:lnSpc>
                      </a:pPr>
                      <a:r>
                        <a:rPr sz="1100" b="1" spc="-25" dirty="0">
                          <a:solidFill>
                            <a:srgbClr val="1C507C"/>
                          </a:solidFill>
                          <a:latin typeface="Calibri"/>
                          <a:cs typeface="Calibri"/>
                        </a:rPr>
                        <a:t>E</a:t>
                      </a:r>
                      <a:r>
                        <a:rPr lang="zh-CN" altLang="en-US" sz="1100" b="1" spc="-25" dirty="0">
                          <a:solidFill>
                            <a:srgbClr val="1C507C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100" b="1" spc="-25" dirty="0">
                          <a:solidFill>
                            <a:srgbClr val="1C507C"/>
                          </a:solidFill>
                          <a:latin typeface="Calibri"/>
                          <a:cs typeface="Calibri"/>
                        </a:rPr>
                        <a:t>S</a:t>
                      </a:r>
                      <a:r>
                        <a:rPr lang="zh-CN" altLang="en-US" sz="1100" b="1" spc="-25" dirty="0">
                          <a:solidFill>
                            <a:srgbClr val="1C507C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100" b="1" spc="-25" dirty="0">
                          <a:solidFill>
                            <a:srgbClr val="1C507C"/>
                          </a:solidFill>
                          <a:latin typeface="Calibri"/>
                          <a:cs typeface="Calibri"/>
                        </a:rPr>
                        <a:t>G</a:t>
                      </a:r>
                      <a:endParaRPr sz="1100" b="1" dirty="0">
                        <a:solidFill>
                          <a:srgbClr val="1C507C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91465" algn="ctr">
                        <a:lnSpc>
                          <a:spcPts val="1005"/>
                        </a:lnSpc>
                      </a:pPr>
                      <a:r>
                        <a:rPr lang="en-US" altLang="zh-CN" sz="1100" b="1" dirty="0">
                          <a:solidFill>
                            <a:srgbClr val="218099"/>
                          </a:solidFill>
                          <a:latin typeface="Calibri"/>
                          <a:cs typeface="Calibri"/>
                        </a:rPr>
                        <a:t>INVESTMENT</a:t>
                      </a:r>
                      <a:r>
                        <a:rPr lang="zh-CN" altLang="en-US" sz="1100" b="1" dirty="0">
                          <a:solidFill>
                            <a:srgbClr val="218099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lang="en-US" altLang="zh-CN" sz="1100" b="1" dirty="0">
                          <a:solidFill>
                            <a:srgbClr val="218099"/>
                          </a:solidFill>
                          <a:latin typeface="Calibri"/>
                          <a:cs typeface="Calibri"/>
                        </a:rPr>
                        <a:t>SUMMARY</a:t>
                      </a:r>
                      <a:endParaRPr sz="1100" b="1" dirty="0">
                        <a:solidFill>
                          <a:srgbClr val="218099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56870" algn="ctr">
                        <a:lnSpc>
                          <a:spcPts val="1005"/>
                        </a:lnSpc>
                      </a:pPr>
                      <a:r>
                        <a:rPr sz="1100" b="1" spc="-10" dirty="0">
                          <a:solidFill>
                            <a:srgbClr val="1C507C"/>
                          </a:solidFill>
                          <a:latin typeface="Calibri"/>
                          <a:cs typeface="Calibri"/>
                        </a:rPr>
                        <a:t>FINANCIALS</a:t>
                      </a:r>
                      <a:endParaRPr sz="1100" b="1" dirty="0">
                        <a:solidFill>
                          <a:srgbClr val="1C507C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00050" algn="ctr">
                        <a:lnSpc>
                          <a:spcPts val="1005"/>
                        </a:lnSpc>
                      </a:pPr>
                      <a:r>
                        <a:rPr sz="1100" b="1" spc="-10" dirty="0">
                          <a:solidFill>
                            <a:srgbClr val="1C507C"/>
                          </a:solidFill>
                          <a:latin typeface="Calibri"/>
                          <a:cs typeface="Calibri"/>
                        </a:rPr>
                        <a:t>VALUATION</a:t>
                      </a:r>
                      <a:endParaRPr sz="1100" b="1" dirty="0">
                        <a:solidFill>
                          <a:srgbClr val="1C507C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95910" algn="ctr">
                        <a:lnSpc>
                          <a:spcPts val="1005"/>
                        </a:lnSpc>
                      </a:pPr>
                      <a:r>
                        <a:rPr sz="1100" b="1" spc="-10" dirty="0">
                          <a:solidFill>
                            <a:srgbClr val="1C507C"/>
                          </a:solidFill>
                          <a:latin typeface="Calibri"/>
                          <a:cs typeface="Calibri"/>
                        </a:rPr>
                        <a:t>RISKS</a:t>
                      </a:r>
                      <a:endParaRPr sz="1100" b="1" dirty="0">
                        <a:solidFill>
                          <a:srgbClr val="1C507C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" name="object 2">
            <a:extLst>
              <a:ext uri="{FF2B5EF4-FFF2-40B4-BE49-F238E27FC236}">
                <a16:creationId xmlns:a16="http://schemas.microsoft.com/office/drawing/2014/main" id="{69F9729F-5A60-1F29-BD4F-E1C95E5E2E3C}"/>
              </a:ext>
            </a:extLst>
          </p:cNvPr>
          <p:cNvSpPr/>
          <p:nvPr/>
        </p:nvSpPr>
        <p:spPr>
          <a:xfrm>
            <a:off x="-2403000" y="6492315"/>
            <a:ext cx="7203600" cy="6350"/>
          </a:xfrm>
          <a:custGeom>
            <a:avLst/>
            <a:gdLst/>
            <a:ahLst/>
            <a:cxnLst/>
            <a:rect l="l" t="t" r="r" b="b"/>
            <a:pathLst>
              <a:path w="11605260" h="6350">
                <a:moveTo>
                  <a:pt x="0" y="6350"/>
                </a:moveTo>
                <a:lnTo>
                  <a:pt x="11605260" y="6350"/>
                </a:lnTo>
                <a:lnTo>
                  <a:pt x="11605260" y="0"/>
                </a:lnTo>
                <a:lnTo>
                  <a:pt x="0" y="0"/>
                </a:lnTo>
                <a:lnTo>
                  <a:pt x="0" y="6350"/>
                </a:lnTo>
                <a:close/>
              </a:path>
            </a:pathLst>
          </a:custGeom>
          <a:solidFill>
            <a:srgbClr val="1C507C"/>
          </a:solidFill>
          <a:ln>
            <a:solidFill>
              <a:srgbClr val="1C507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id="{AC9EECD5-7D7A-EB11-E81F-8E8B3004CDCD}"/>
              </a:ext>
            </a:extLst>
          </p:cNvPr>
          <p:cNvSpPr/>
          <p:nvPr/>
        </p:nvSpPr>
        <p:spPr>
          <a:xfrm>
            <a:off x="5308200" y="6485965"/>
            <a:ext cx="7200000" cy="6350"/>
          </a:xfrm>
          <a:custGeom>
            <a:avLst/>
            <a:gdLst/>
            <a:ahLst/>
            <a:cxnLst/>
            <a:rect l="l" t="t" r="r" b="b"/>
            <a:pathLst>
              <a:path w="11605260" h="6350">
                <a:moveTo>
                  <a:pt x="0" y="6350"/>
                </a:moveTo>
                <a:lnTo>
                  <a:pt x="11605260" y="6350"/>
                </a:lnTo>
                <a:lnTo>
                  <a:pt x="11605260" y="0"/>
                </a:lnTo>
                <a:lnTo>
                  <a:pt x="0" y="0"/>
                </a:lnTo>
                <a:lnTo>
                  <a:pt x="0" y="6350"/>
                </a:lnTo>
                <a:close/>
              </a:path>
            </a:pathLst>
          </a:custGeom>
          <a:solidFill>
            <a:srgbClr val="1C507C"/>
          </a:solidFill>
          <a:ln>
            <a:solidFill>
              <a:srgbClr val="1C507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20"/>
          <p:cNvSpPr txBox="1">
            <a:spLocks noGrp="1"/>
          </p:cNvSpPr>
          <p:nvPr>
            <p:custDataLst>
              <p:tags r:id="rId1"/>
            </p:custDataLst>
          </p:nvPr>
        </p:nvSpPr>
        <p:spPr>
          <a:xfrm>
            <a:off x="-327313" y="282546"/>
            <a:ext cx="9144000" cy="474345"/>
          </a:xfrm>
          <a:prstGeom prst="rect">
            <a:avLst/>
          </a:prstGeom>
        </p:spPr>
        <p:txBody>
          <a:bodyPr vert="horz" wrap="square" lIns="0" tIns="12700" rIns="0" bIns="0" rtlCol="0" anchor="b">
            <a:spAutoFit/>
          </a:bodyPr>
          <a:lstStyle>
            <a:lvl1pPr algn="ctr" defTabSz="914400" rtl="0" eaLnBrk="1" latinLnBrk="0" hangingPunct="1">
              <a:lnSpc>
                <a:spcPct val="13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marL="12700" marR="0" lvl="0" indent="0" algn="ctr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000" b="1" i="0" u="none" strike="noStrike" kern="1200" cap="none" spc="0" normalizeH="0" baseline="0" noProof="0" dirty="0">
                <a:ln>
                  <a:noFill/>
                </a:ln>
                <a:solidFill>
                  <a:srgbClr val="1D507D"/>
                </a:solidFill>
                <a:effectLst/>
                <a:uLnTx/>
                <a:uFillTx/>
                <a:latin typeface="Arial Bold" panose="020B0604020202090204" charset="0"/>
                <a:ea typeface="T3Font_6"/>
                <a:cs typeface="Arial Bold" panose="020B0604020202090204" charset="0"/>
                <a:sym typeface="+mn-ea"/>
              </a:rPr>
              <a:t>Global Market Position &amp; Expanding Demand</a:t>
            </a:r>
            <a:endParaRPr kumimoji="0" lang="en-US" altLang="zh-CN" sz="3000" b="1" i="0" u="none" strike="noStrike" kern="1200" cap="none" spc="-10" normalizeH="0" baseline="0" noProof="0" dirty="0">
              <a:ln>
                <a:noFill/>
              </a:ln>
              <a:solidFill>
                <a:srgbClr val="1D507D"/>
              </a:solidFill>
              <a:effectLst/>
              <a:uLnTx/>
              <a:uFillTx/>
              <a:latin typeface="Arial Bold" panose="020B0604020202090204" charset="0"/>
              <a:ea typeface="T3Font_6"/>
              <a:cs typeface="Arial Bold" panose="020B0604020202090204" charset="0"/>
              <a:sym typeface="+mn-ea"/>
            </a:endParaRPr>
          </a:p>
        </p:txBody>
      </p:sp>
      <p:graphicFrame>
        <p:nvGraphicFramePr>
          <p:cNvPr id="12" name="Chart 2"/>
          <p:cNvGraphicFramePr/>
          <p:nvPr>
            <p:extLst>
              <p:ext uri="{D42A27DB-BD31-4B8C-83A1-F6EECF244321}">
                <p14:modId xmlns:p14="http://schemas.microsoft.com/office/powerpoint/2010/main" val="20815881"/>
              </p:ext>
            </p:extLst>
          </p:nvPr>
        </p:nvGraphicFramePr>
        <p:xfrm>
          <a:off x="6279310" y="1366712"/>
          <a:ext cx="4946073" cy="23163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19" name="图片 18"/>
          <p:cNvPicPr>
            <a:picLocks noChangeAspect="1"/>
          </p:cNvPicPr>
          <p:nvPr/>
        </p:nvPicPr>
        <p:blipFill rotWithShape="1">
          <a:blip r:embed="rId5"/>
          <a:srcRect l="15508" t="16945" r="4635" b="18416"/>
          <a:stretch>
            <a:fillRect/>
          </a:stretch>
        </p:blipFill>
        <p:spPr>
          <a:xfrm>
            <a:off x="198267" y="1881353"/>
            <a:ext cx="5897734" cy="3728869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-76197" y="1441844"/>
            <a:ext cx="626918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90204" pitchFamily="34" charset="0"/>
                <a:ea typeface="等线" panose="02010600030101010101" pitchFamily="2" charset="-122"/>
                <a:cs typeface="Arial" panose="020B0604020202090204" pitchFamily="34" charset="0"/>
              </a:rPr>
              <a:t> </a:t>
            </a: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90204" pitchFamily="34" charset="0"/>
                <a:ea typeface="宋体"/>
                <a:cs typeface="Arial" panose="020B0604020202090204" pitchFamily="34" charset="0"/>
              </a:rPr>
              <a:t>Global sales subsidiaries and production bases </a:t>
            </a: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/>
              <a:cs typeface="+mn-cs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281395" y="5471672"/>
            <a:ext cx="3764136" cy="606136"/>
            <a:chOff x="75314" y="6646638"/>
            <a:chExt cx="1655449" cy="292610"/>
          </a:xfrm>
        </p:grpSpPr>
        <p:grpSp>
          <p:nvGrpSpPr>
            <p:cNvPr id="23" name="组合 22"/>
            <p:cNvGrpSpPr/>
            <p:nvPr/>
          </p:nvGrpSpPr>
          <p:grpSpPr>
            <a:xfrm>
              <a:off x="75314" y="6646638"/>
              <a:ext cx="1655449" cy="292610"/>
              <a:chOff x="19052" y="7312520"/>
              <a:chExt cx="2715650" cy="291441"/>
            </a:xfrm>
          </p:grpSpPr>
          <p:grpSp>
            <p:nvGrpSpPr>
              <p:cNvPr id="25" name="组合 24"/>
              <p:cNvGrpSpPr/>
              <p:nvPr/>
            </p:nvGrpSpPr>
            <p:grpSpPr>
              <a:xfrm>
                <a:off x="89024" y="7312520"/>
                <a:ext cx="2645678" cy="291441"/>
                <a:chOff x="-52610" y="11307"/>
                <a:chExt cx="2649536" cy="286379"/>
              </a:xfrm>
            </p:grpSpPr>
            <p:sp>
              <p:nvSpPr>
                <p:cNvPr id="27" name="文本框 6"/>
                <p:cNvSpPr txBox="1"/>
                <p:nvPr/>
              </p:nvSpPr>
              <p:spPr>
                <a:xfrm>
                  <a:off x="-48651" y="11307"/>
                  <a:ext cx="1534469" cy="166207"/>
                </a:xfrm>
                <a:prstGeom prst="rect">
                  <a:avLst/>
                </a:prstGeom>
                <a:noFill/>
                <a:ln w="9525" cmpd="sng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wrap="square" rtlCol="0" anchor="t"/>
                <a:lstStyle>
                  <a:lvl1pPr marL="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9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90204" pitchFamily="34" charset="0"/>
                      <a:ea typeface="宋体"/>
                      <a:cs typeface="Arial" panose="020B0604020202090204" pitchFamily="34" charset="0"/>
                    </a:rPr>
                    <a:t>Sales subsidiaries</a:t>
                  </a:r>
                  <a:endParaRPr kumimoji="0" lang="zh-CN" alt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宋体"/>
                    <a:cs typeface="Arial" panose="020B0604020202090204" pitchFamily="34" charset="0"/>
                  </a:endParaRPr>
                </a:p>
              </p:txBody>
            </p:sp>
            <p:sp>
              <p:nvSpPr>
                <p:cNvPr id="28" name="文本框 9"/>
                <p:cNvSpPr txBox="1"/>
                <p:nvPr/>
              </p:nvSpPr>
              <p:spPr>
                <a:xfrm>
                  <a:off x="-52610" y="119202"/>
                  <a:ext cx="2649536" cy="178484"/>
                </a:xfrm>
                <a:prstGeom prst="rect">
                  <a:avLst/>
                </a:prstGeom>
                <a:noFill/>
                <a:ln w="9525" cmpd="sng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wrap="square" rtlCol="0" anchor="t"/>
                <a:lstStyle>
                  <a:lvl1pPr marL="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9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90204" pitchFamily="34" charset="0"/>
                      <a:ea typeface="宋体"/>
                      <a:cs typeface="Arial" panose="020B0604020202090204" pitchFamily="34" charset="0"/>
                    </a:rPr>
                    <a:t>Sales subsidiaries &amp; Production bases</a:t>
                  </a:r>
                  <a:endParaRPr kumimoji="0" lang="zh-CN" alt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宋体"/>
                    <a:cs typeface="Arial" panose="020B0604020202090204" pitchFamily="34" charset="0"/>
                  </a:endParaRPr>
                </a:p>
              </p:txBody>
            </p:sp>
          </p:grpSp>
          <p:sp>
            <p:nvSpPr>
              <p:cNvPr id="26" name="矩形 25"/>
              <p:cNvSpPr/>
              <p:nvPr/>
            </p:nvSpPr>
            <p:spPr>
              <a:xfrm flipH="1">
                <a:off x="19052" y="7350205"/>
                <a:ext cx="74999" cy="45719"/>
              </a:xfrm>
              <a:prstGeom prst="rect">
                <a:avLst/>
              </a:prstGeom>
              <a:solidFill>
                <a:srgbClr val="2E75B6"/>
              </a:solidFill>
              <a:ln>
                <a:solidFill>
                  <a:srgbClr val="2E75B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highlight>
                    <a:srgbClr val="6194C2"/>
                  </a:highlight>
                  <a:uLnTx/>
                  <a:uFillTx/>
                  <a:latin typeface="Calibri"/>
                  <a:ea typeface="宋体"/>
                  <a:cs typeface="+mn-cs"/>
                </a:endParaRPr>
              </a:p>
            </p:txBody>
          </p:sp>
        </p:grpSp>
        <p:sp>
          <p:nvSpPr>
            <p:cNvPr id="24" name="矩形 23"/>
            <p:cNvSpPr/>
            <p:nvPr/>
          </p:nvSpPr>
          <p:spPr>
            <a:xfrm flipH="1">
              <a:off x="75317" y="6790807"/>
              <a:ext cx="45719" cy="45719"/>
            </a:xfrm>
            <a:prstGeom prst="rect">
              <a:avLst/>
            </a:prstGeom>
            <a:solidFill>
              <a:srgbClr val="1F4E79"/>
            </a:solidFill>
            <a:ln>
              <a:solidFill>
                <a:srgbClr val="1F4E7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highlight>
                  <a:srgbClr val="6194C2"/>
                </a:highlight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</p:grpSp>
      <p:sp>
        <p:nvSpPr>
          <p:cNvPr id="29" name="文本框 28"/>
          <p:cNvSpPr txBox="1"/>
          <p:nvPr/>
        </p:nvSpPr>
        <p:spPr>
          <a:xfrm>
            <a:off x="7098337" y="1164579"/>
            <a:ext cx="314336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90204" pitchFamily="34" charset="0"/>
                <a:ea typeface="等线" panose="02010600030101010101" pitchFamily="2" charset="-122"/>
                <a:cs typeface="Arial" panose="020B0604020202090204" pitchFamily="34" charset="0"/>
              </a:rPr>
              <a:t> 2019A-2023E China’s Electricity consumption of the whole society</a:t>
            </a:r>
          </a:p>
        </p:txBody>
      </p:sp>
      <p:sp>
        <p:nvSpPr>
          <p:cNvPr id="36" name="文本框 35"/>
          <p:cNvSpPr txBox="1"/>
          <p:nvPr/>
        </p:nvSpPr>
        <p:spPr>
          <a:xfrm>
            <a:off x="10413179" y="980337"/>
            <a:ext cx="1843969" cy="798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E9B95F"/>
                </a:solidFill>
                <a:effectLst/>
                <a:uLnTx/>
                <a:uFillTx/>
                <a:latin typeface="Arial" panose="020B0604020202090204" pitchFamily="34" charset="0"/>
                <a:ea typeface="宋体"/>
                <a:cs typeface="Arial" panose="020B0604020202090204" pitchFamily="34" charset="0"/>
              </a:rPr>
              <a:t>Global Formation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E9B95F"/>
                </a:solidFill>
                <a:effectLst/>
                <a:uLnTx/>
                <a:uFillTx/>
                <a:latin typeface="Arial" panose="020B0604020202090204" pitchFamily="34" charset="0"/>
                <a:ea typeface="宋体"/>
                <a:cs typeface="Arial" panose="020B0604020202090204" pitchFamily="34" charset="0"/>
              </a:rPr>
              <a:t>World demand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E9B95F"/>
                </a:solidFill>
                <a:effectLst/>
                <a:uLnTx/>
                <a:uFillTx/>
                <a:latin typeface="Arial" panose="020B0604020202090204" pitchFamily="34" charset="0"/>
                <a:ea typeface="宋体"/>
                <a:cs typeface="Arial" panose="020B0604020202090204" pitchFamily="34" charset="0"/>
              </a:rPr>
              <a:t>280GW</a:t>
            </a:r>
            <a:endParaRPr kumimoji="1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E9B95F"/>
              </a:solidFill>
              <a:effectLst/>
              <a:uLnTx/>
              <a:uFillTx/>
              <a:latin typeface="Arial" panose="020B0604020202090204" pitchFamily="34" charset="0"/>
              <a:ea typeface="宋体"/>
              <a:cs typeface="Arial" panose="020B0604020202090204" pitchFamily="34" charset="0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-327313" y="4537927"/>
            <a:ext cx="21238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E9B95F"/>
                </a:solidFill>
                <a:effectLst/>
                <a:uLnTx/>
                <a:uFillTx/>
                <a:latin typeface="Arial" panose="020B0604020202090204" pitchFamily="34" charset="0"/>
                <a:ea typeface="宋体"/>
                <a:cs typeface="Arial" panose="020B0604020202090204" pitchFamily="34" charset="0"/>
              </a:rPr>
              <a:t>160+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E9B95F"/>
                </a:solidFill>
                <a:effectLst/>
                <a:uLnTx/>
                <a:uFillTx/>
                <a:latin typeface="Arial" panose="020B0604020202090204" pitchFamily="34" charset="0"/>
                <a:ea typeface="宋体"/>
                <a:cs typeface="Arial" panose="020B0604020202090204" pitchFamily="34" charset="0"/>
              </a:rPr>
              <a:t>countries</a:t>
            </a:r>
            <a:endParaRPr kumimoji="1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E9B95F"/>
              </a:solidFill>
              <a:effectLst/>
              <a:uLnTx/>
              <a:uFillTx/>
              <a:latin typeface="Arial" panose="020B0604020202090204" pitchFamily="34" charset="0"/>
              <a:ea typeface="宋体"/>
              <a:cs typeface="Arial" panose="020B0604020202090204" pitchFamily="34" charset="0"/>
            </a:endParaRPr>
          </a:p>
        </p:txBody>
      </p:sp>
      <p:graphicFrame>
        <p:nvGraphicFramePr>
          <p:cNvPr id="8" name="图表 7">
            <a:extLst>
              <a:ext uri="{FF2B5EF4-FFF2-40B4-BE49-F238E27FC236}">
                <a16:creationId xmlns:a16="http://schemas.microsoft.com/office/drawing/2014/main" id="{616BAA2B-B891-241E-3BB1-2AD1C0868B32}"/>
              </a:ext>
            </a:extLst>
          </p:cNvPr>
          <p:cNvGraphicFramePr>
            <a:graphicFrameLocks/>
          </p:cNvGraphicFramePr>
          <p:nvPr/>
        </p:nvGraphicFramePr>
        <p:xfrm>
          <a:off x="6358281" y="3728114"/>
          <a:ext cx="4946072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4" name="object 4">
            <a:extLst>
              <a:ext uri="{FF2B5EF4-FFF2-40B4-BE49-F238E27FC236}">
                <a16:creationId xmlns:a16="http://schemas.microsoft.com/office/drawing/2014/main" id="{6313077B-FCF5-0B08-4159-CC5E0211A136}"/>
              </a:ext>
            </a:extLst>
          </p:cNvPr>
          <p:cNvSpPr/>
          <p:nvPr/>
        </p:nvSpPr>
        <p:spPr>
          <a:xfrm>
            <a:off x="761" y="851916"/>
            <a:ext cx="12191365" cy="38100"/>
          </a:xfrm>
          <a:custGeom>
            <a:avLst/>
            <a:gdLst/>
            <a:ahLst/>
            <a:cxnLst/>
            <a:rect l="l" t="t" r="r" b="b"/>
            <a:pathLst>
              <a:path w="12191365" h="38100">
                <a:moveTo>
                  <a:pt x="0" y="38100"/>
                </a:moveTo>
                <a:lnTo>
                  <a:pt x="12191238" y="38100"/>
                </a:lnTo>
                <a:lnTo>
                  <a:pt x="12191238" y="0"/>
                </a:lnTo>
                <a:lnTo>
                  <a:pt x="0" y="0"/>
                </a:lnTo>
                <a:lnTo>
                  <a:pt x="0" y="38100"/>
                </a:lnTo>
                <a:close/>
              </a:path>
            </a:pathLst>
          </a:custGeom>
          <a:solidFill>
            <a:srgbClr val="1C507C"/>
          </a:solidFill>
          <a:ln>
            <a:solidFill>
              <a:srgbClr val="1C507C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D28FA43-D224-950A-BCAC-2054F0DAB730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rgbClr val="4BACC6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00600" y="6146812"/>
            <a:ext cx="504000" cy="504000"/>
          </a:xfrm>
          <a:prstGeom prst="rect">
            <a:avLst/>
          </a:prstGeom>
          <a:solidFill>
            <a:sysClr val="window" lastClr="FFFFFF"/>
          </a:solidFill>
        </p:spPr>
      </p:pic>
      <p:graphicFrame>
        <p:nvGraphicFramePr>
          <p:cNvPr id="6" name="object 79">
            <a:extLst>
              <a:ext uri="{FF2B5EF4-FFF2-40B4-BE49-F238E27FC236}">
                <a16:creationId xmlns:a16="http://schemas.microsoft.com/office/drawing/2014/main" id="{7A7610DC-B0FE-D83B-1C3B-13E44E832C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0279148"/>
              </p:ext>
            </p:extLst>
          </p:nvPr>
        </p:nvGraphicFramePr>
        <p:xfrm>
          <a:off x="-543724" y="6681954"/>
          <a:ext cx="12960000" cy="21649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6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16496">
                <a:tc>
                  <a:txBody>
                    <a:bodyPr/>
                    <a:lstStyle/>
                    <a:p>
                      <a:pPr marL="31750" algn="ctr">
                        <a:lnSpc>
                          <a:spcPts val="1005"/>
                        </a:lnSpc>
                      </a:pPr>
                      <a:r>
                        <a:rPr sz="1100" b="1" spc="-10" dirty="0">
                          <a:solidFill>
                            <a:srgbClr val="1C507C"/>
                          </a:solidFill>
                          <a:latin typeface="Calibri"/>
                          <a:cs typeface="Calibri"/>
                        </a:rPr>
                        <a:t>OVERVIEW</a:t>
                      </a:r>
                      <a:endParaRPr sz="1100" b="1" dirty="0">
                        <a:solidFill>
                          <a:srgbClr val="1C507C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35" algn="ctr">
                        <a:lnSpc>
                          <a:spcPts val="1005"/>
                        </a:lnSpc>
                      </a:pPr>
                      <a:r>
                        <a:rPr sz="1100" b="1" spc="-25" dirty="0">
                          <a:solidFill>
                            <a:srgbClr val="1C507C"/>
                          </a:solidFill>
                          <a:latin typeface="Calibri"/>
                          <a:cs typeface="Calibri"/>
                        </a:rPr>
                        <a:t>E</a:t>
                      </a:r>
                      <a:r>
                        <a:rPr lang="zh-CN" altLang="en-US" sz="1100" b="1" spc="-25" dirty="0">
                          <a:solidFill>
                            <a:srgbClr val="1C507C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100" b="1" spc="-25" dirty="0">
                          <a:solidFill>
                            <a:srgbClr val="1C507C"/>
                          </a:solidFill>
                          <a:latin typeface="Calibri"/>
                          <a:cs typeface="Calibri"/>
                        </a:rPr>
                        <a:t>S</a:t>
                      </a:r>
                      <a:r>
                        <a:rPr lang="zh-CN" altLang="en-US" sz="1100" b="1" spc="-25" dirty="0">
                          <a:solidFill>
                            <a:srgbClr val="1C507C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100" b="1" spc="-25" dirty="0">
                          <a:solidFill>
                            <a:srgbClr val="1C507C"/>
                          </a:solidFill>
                          <a:latin typeface="Calibri"/>
                          <a:cs typeface="Calibri"/>
                        </a:rPr>
                        <a:t>G</a:t>
                      </a:r>
                      <a:endParaRPr sz="1100" b="1" dirty="0">
                        <a:solidFill>
                          <a:srgbClr val="1C507C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91465" algn="ctr">
                        <a:lnSpc>
                          <a:spcPts val="1005"/>
                        </a:lnSpc>
                      </a:pPr>
                      <a:r>
                        <a:rPr lang="en-US" altLang="zh-CN" sz="1100" b="1" dirty="0">
                          <a:solidFill>
                            <a:srgbClr val="218099"/>
                          </a:solidFill>
                          <a:latin typeface="Calibri"/>
                          <a:cs typeface="Calibri"/>
                        </a:rPr>
                        <a:t>INVESTMENT</a:t>
                      </a:r>
                      <a:r>
                        <a:rPr lang="zh-CN" altLang="en-US" sz="1100" b="1" dirty="0">
                          <a:solidFill>
                            <a:srgbClr val="218099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lang="en-US" altLang="zh-CN" sz="1100" b="1" dirty="0">
                          <a:solidFill>
                            <a:srgbClr val="218099"/>
                          </a:solidFill>
                          <a:latin typeface="Calibri"/>
                          <a:cs typeface="Calibri"/>
                        </a:rPr>
                        <a:t>SUMMARY</a:t>
                      </a:r>
                      <a:endParaRPr sz="1100" b="1" dirty="0">
                        <a:solidFill>
                          <a:srgbClr val="218099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56870" algn="ctr">
                        <a:lnSpc>
                          <a:spcPts val="1005"/>
                        </a:lnSpc>
                      </a:pPr>
                      <a:r>
                        <a:rPr sz="1100" b="1" spc="-10" dirty="0">
                          <a:solidFill>
                            <a:srgbClr val="1C507C"/>
                          </a:solidFill>
                          <a:latin typeface="Calibri"/>
                          <a:cs typeface="Calibri"/>
                        </a:rPr>
                        <a:t>FINANCIALS</a:t>
                      </a:r>
                      <a:endParaRPr sz="1100" b="1" dirty="0">
                        <a:solidFill>
                          <a:srgbClr val="1C507C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00050" algn="ctr">
                        <a:lnSpc>
                          <a:spcPts val="1005"/>
                        </a:lnSpc>
                      </a:pPr>
                      <a:r>
                        <a:rPr sz="1100" b="1" spc="-10" dirty="0">
                          <a:solidFill>
                            <a:srgbClr val="1C507C"/>
                          </a:solidFill>
                          <a:latin typeface="Calibri"/>
                          <a:cs typeface="Calibri"/>
                        </a:rPr>
                        <a:t>VALUATION</a:t>
                      </a:r>
                      <a:endParaRPr sz="1100" b="1" dirty="0">
                        <a:solidFill>
                          <a:srgbClr val="1C507C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95910" algn="ctr">
                        <a:lnSpc>
                          <a:spcPts val="1005"/>
                        </a:lnSpc>
                      </a:pPr>
                      <a:r>
                        <a:rPr sz="1100" b="1" spc="-10" dirty="0">
                          <a:solidFill>
                            <a:srgbClr val="1C507C"/>
                          </a:solidFill>
                          <a:latin typeface="Calibri"/>
                          <a:cs typeface="Calibri"/>
                        </a:rPr>
                        <a:t>RISKS</a:t>
                      </a:r>
                      <a:endParaRPr sz="1100" b="1" dirty="0">
                        <a:solidFill>
                          <a:srgbClr val="1C507C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" name="object 2">
            <a:extLst>
              <a:ext uri="{FF2B5EF4-FFF2-40B4-BE49-F238E27FC236}">
                <a16:creationId xmlns:a16="http://schemas.microsoft.com/office/drawing/2014/main" id="{0A587615-26CF-48FC-3204-3E7767386023}"/>
              </a:ext>
            </a:extLst>
          </p:cNvPr>
          <p:cNvSpPr/>
          <p:nvPr/>
        </p:nvSpPr>
        <p:spPr>
          <a:xfrm>
            <a:off x="-2403000" y="6492315"/>
            <a:ext cx="7203600" cy="6350"/>
          </a:xfrm>
          <a:custGeom>
            <a:avLst/>
            <a:gdLst/>
            <a:ahLst/>
            <a:cxnLst/>
            <a:rect l="l" t="t" r="r" b="b"/>
            <a:pathLst>
              <a:path w="11605260" h="6350">
                <a:moveTo>
                  <a:pt x="0" y="6350"/>
                </a:moveTo>
                <a:lnTo>
                  <a:pt x="11605260" y="6350"/>
                </a:lnTo>
                <a:lnTo>
                  <a:pt x="11605260" y="0"/>
                </a:lnTo>
                <a:lnTo>
                  <a:pt x="0" y="0"/>
                </a:lnTo>
                <a:lnTo>
                  <a:pt x="0" y="6350"/>
                </a:lnTo>
                <a:close/>
              </a:path>
            </a:pathLst>
          </a:custGeom>
          <a:solidFill>
            <a:srgbClr val="1C507C"/>
          </a:solidFill>
          <a:ln>
            <a:solidFill>
              <a:srgbClr val="1C507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3A3C0504-8009-B120-E19F-7BFCFE221CE3}"/>
              </a:ext>
            </a:extLst>
          </p:cNvPr>
          <p:cNvSpPr/>
          <p:nvPr/>
        </p:nvSpPr>
        <p:spPr>
          <a:xfrm>
            <a:off x="5308200" y="6485965"/>
            <a:ext cx="7200000" cy="6350"/>
          </a:xfrm>
          <a:custGeom>
            <a:avLst/>
            <a:gdLst/>
            <a:ahLst/>
            <a:cxnLst/>
            <a:rect l="l" t="t" r="r" b="b"/>
            <a:pathLst>
              <a:path w="11605260" h="6350">
                <a:moveTo>
                  <a:pt x="0" y="6350"/>
                </a:moveTo>
                <a:lnTo>
                  <a:pt x="11605260" y="6350"/>
                </a:lnTo>
                <a:lnTo>
                  <a:pt x="11605260" y="0"/>
                </a:lnTo>
                <a:lnTo>
                  <a:pt x="0" y="0"/>
                </a:lnTo>
                <a:lnTo>
                  <a:pt x="0" y="6350"/>
                </a:lnTo>
                <a:close/>
              </a:path>
            </a:pathLst>
          </a:custGeom>
          <a:solidFill>
            <a:srgbClr val="1C507C"/>
          </a:solidFill>
          <a:ln>
            <a:solidFill>
              <a:srgbClr val="1C507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224*409"/>
  <p:tag name="TABLE_ENDDRAG_RECT" val="24*84*224*409"/>
  <p:tag name="KSO_WM_BEAUTIFY_FLAG" val="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620*134"/>
  <p:tag name="TABLE_ENDDRAG_RECT" val="158*114*620*134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224*409"/>
  <p:tag name="TABLE_ENDDRAG_RECT" val="24*84*224*409"/>
  <p:tag name="KSO_WM_BEAUTIFY_FLAG" val="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224*409"/>
  <p:tag name="TABLE_ENDDRAG_RECT" val="24*84*224*409"/>
  <p:tag name="KSO_WM_BEAUTIFY_FLAG" val="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TABLE_ENDDRAG_ORIGIN_RECT" val="218*159"/>
  <p:tag name="TABLE_ENDDRAG_RECT" val="390*344*218*159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20171097"/>
  <p:tag name="KSO_WM_UNIT_TYPE" val="q_h_i"/>
  <p:tag name="KSO_WM_UNIT_INDEX" val="1_3_1"/>
  <p:tag name="KSO_WM_UNIT_ID" val="diagram20171097_1*q_h_i*1_3_1"/>
  <p:tag name="KSO_WM_UNIT_LAYERLEVEL" val="1_1_1"/>
  <p:tag name="KSO_WM_DIAGRAM_GROUP_CODE" val="q1-1"/>
  <p:tag name="KSO_WM_UNIT_ADJUSTLAYOUT_ID" val="21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20171097"/>
  <p:tag name="KSO_WM_UNIT_TYPE" val="q_h_i"/>
  <p:tag name="KSO_WM_UNIT_INDEX" val="1_1_1"/>
  <p:tag name="KSO_WM_UNIT_ID" val="diagram20171097_1*q_h_i*1_1_1"/>
  <p:tag name="KSO_WM_UNIT_LAYERLEVEL" val="1_1_1"/>
  <p:tag name="KSO_WM_DIAGRAM_GROUP_CODE" val="q1-1"/>
  <p:tag name="KSO_WM_UNIT_ADJUSTLAYOUT_ID" val="22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20171097"/>
  <p:tag name="KSO_WM_UNIT_TYPE" val="q_h_i"/>
  <p:tag name="KSO_WM_UNIT_INDEX" val="1_2_1"/>
  <p:tag name="KSO_WM_UNIT_ID" val="diagram20171097_1*q_h_i*1_2_1"/>
  <p:tag name="KSO_WM_UNIT_LAYERLEVEL" val="1_1_1"/>
  <p:tag name="KSO_WM_DIAGRAM_GROUP_CODE" val="q1-1"/>
  <p:tag name="KSO_WM_UNIT_ADJUSTLAYOUT_ID" val="23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WPS">
  <a:themeElements>
    <a:clrScheme name="WPS">
      <a:dk1>
        <a:sysClr val="windowText" lastClr="000000"/>
      </a:dk1>
      <a:lt1>
        <a:sysClr val="window" lastClr="FFFFFF"/>
      </a:lt1>
      <a:dk2>
        <a:srgbClr val="0F1423"/>
      </a:dk2>
      <a:lt2>
        <a:srgbClr val="FFFFFF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Office 2013 - 2022 主题">
  <a:themeElements>
    <a:clrScheme name="Office 2013 - 2022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2013 - 2022 主题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0.xml><?xml version="1.0" encoding="utf-8"?>
<a:themeOverride xmlns:a="http://schemas.openxmlformats.org/drawingml/2006/main">
  <a:clrScheme name="Office 主题​​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 主题​​">
    <a:majorFont>
      <a:latin typeface="Calibri Light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 主题​​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1.xml><?xml version="1.0" encoding="utf-8"?>
<a:themeOverride xmlns:a="http://schemas.openxmlformats.org/drawingml/2006/main">
  <a:clrScheme name="Office 主题​​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 主题​​">
    <a:majorFont>
      <a:latin typeface="Calibri Light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 主题​​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3.xml><?xml version="1.0" encoding="utf-8"?>
<a:themeOverride xmlns:a="http://schemas.openxmlformats.org/drawingml/2006/main">
  <a:clrScheme name="Office 主题​​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 主题​​">
    <a:majorFont>
      <a:latin typeface="Calibri Light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 主题​​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4.xml><?xml version="1.0" encoding="utf-8"?>
<a:themeOverride xmlns:a="http://schemas.openxmlformats.org/drawingml/2006/main">
  <a:clrScheme name="Office 主题​​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 主题​​">
    <a:majorFont>
      <a:latin typeface="Calibri Light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 主题​​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0.xml><?xml version="1.0" encoding="utf-8"?>
<a:themeOverride xmlns:a="http://schemas.openxmlformats.org/drawingml/2006/main">
  <a:clrScheme name="Office 主题​​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 主题​​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 主题​​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1.xml><?xml version="1.0" encoding="utf-8"?>
<a:themeOverride xmlns:a="http://schemas.openxmlformats.org/drawingml/2006/main">
  <a:clrScheme name="Office 主题​​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 主题​​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 主题​​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2.xml><?xml version="1.0" encoding="utf-8"?>
<a:themeOverride xmlns:a="http://schemas.openxmlformats.org/drawingml/2006/main">
  <a:clrScheme name="Office 主题​​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 主题​​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 主题​​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7.xml><?xml version="1.0" encoding="utf-8"?>
<a:themeOverride xmlns:a="http://schemas.openxmlformats.org/drawingml/2006/main">
  <a:clrScheme name="Office 主题​​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 主题​​">
    <a:majorFont>
      <a:latin typeface="Calibri Light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 主题​​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Yu Gothic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Yu Gothic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9.xml><?xml version="1.0" encoding="utf-8"?>
<a:themeOverride xmlns:a="http://schemas.openxmlformats.org/drawingml/2006/main">
  <a:clrScheme name="Office 主题​​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 主题​​">
    <a:majorFont>
      <a:latin typeface="Calibri Light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 主题​​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3811</TotalTime>
  <Words>2176</Words>
  <Application>Microsoft Office PowerPoint</Application>
  <PresentationFormat>宽屏</PresentationFormat>
  <Paragraphs>871</Paragraphs>
  <Slides>25</Slides>
  <Notes>20</Notes>
  <HiddenSlides>0</HiddenSlides>
  <MMClips>0</MMClips>
  <ScaleCrop>false</ScaleCrop>
  <HeadingPairs>
    <vt:vector size="8" baseType="variant">
      <vt:variant>
        <vt:lpstr>已用的字体</vt:lpstr>
      </vt:variant>
      <vt:variant>
        <vt:i4>8</vt:i4>
      </vt:variant>
      <vt:variant>
        <vt:lpstr>主题</vt:lpstr>
      </vt:variant>
      <vt:variant>
        <vt:i4>4</vt:i4>
      </vt:variant>
      <vt:variant>
        <vt:lpstr>嵌入 OLE 服务器</vt:lpstr>
      </vt:variant>
      <vt:variant>
        <vt:i4>0</vt:i4>
      </vt:variant>
      <vt:variant>
        <vt:lpstr>幻灯片标题</vt:lpstr>
      </vt:variant>
      <vt:variant>
        <vt:i4>25</vt:i4>
      </vt:variant>
    </vt:vector>
  </HeadingPairs>
  <TitlesOfParts>
    <vt:vector size="37" baseType="lpstr">
      <vt:lpstr>等线</vt:lpstr>
      <vt:lpstr>宋体</vt:lpstr>
      <vt:lpstr>Arial</vt:lpstr>
      <vt:lpstr>Arial Bold</vt:lpstr>
      <vt:lpstr>Calibri</vt:lpstr>
      <vt:lpstr>Calibri Light</vt:lpstr>
      <vt:lpstr>Times New Roman</vt:lpstr>
      <vt:lpstr>Trebuchet MS</vt:lpstr>
      <vt:lpstr>Office Theme</vt:lpstr>
      <vt:lpstr>WPS</vt:lpstr>
      <vt:lpstr>1_WPS</vt:lpstr>
      <vt:lpstr>1_Office 2013 - 2022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SUPPORTING MODELS: RELATIVE VALUATION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BUY ￥11.31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PowerPoint-presentasjon</dc:title>
  <dc:creator>Sophie Borge</dc:creator>
  <cp:lastModifiedBy>荣泽 高</cp:lastModifiedBy>
  <cp:revision>38</cp:revision>
  <dcterms:created xsi:type="dcterms:W3CDTF">2023-12-26T08:54:11Z</dcterms:created>
  <dcterms:modified xsi:type="dcterms:W3CDTF">2025-08-20T02:33:49Z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2021-04-21T00:00:00Z</vt:filetime>
  </property>
  <property fmtid="{D5CDD505-2E9C-101B-9397-08002B2CF9AE}" pid="3" name="Creator">
    <vt:lpwstr>Microsoft® PowerPoint® for Microsoft 365</vt:lpwstr>
  </property>
  <property fmtid="{D5CDD505-2E9C-101B-9397-08002B2CF9AE}" pid="4" name="LastSaved">
    <vt:filetime>2023-12-26T00:00:00Z</vt:filetime>
  </property>
  <property fmtid="{D5CDD505-2E9C-101B-9397-08002B2CF9AE}" pid="5" name="Producer">
    <vt:lpwstr>Microsoft® PowerPoint® for Microsoft 365</vt:lpwstr>
  </property>
</Properties>
</file>